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2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B11B-7489-451A-BFD8-A9E4246266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6AD083F-140E-40E8-96C0-E98C4572D1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B11B-7489-451A-BFD8-A9E4246266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AD083F-140E-40E8-96C0-E98C4572D1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B11B-7489-451A-BFD8-A9E4246266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AD083F-140E-40E8-96C0-E98C4572D16D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B11B-7489-451A-BFD8-A9E4246266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AD083F-140E-40E8-96C0-E98C4572D1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B11B-7489-451A-BFD8-A9E4246266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AD083F-140E-40E8-96C0-E98C4572D16D}" type="slidenum">
              <a:rPr lang="zh-CN" altLang="en-US" smtClean="0"/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B11B-7489-451A-BFD8-A9E4246266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AD083F-140E-40E8-96C0-E98C4572D1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B11B-7489-451A-BFD8-A9E4246266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083F-140E-40E8-96C0-E98C4572D1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B11B-7489-451A-BFD8-A9E4246266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083F-140E-40E8-96C0-E98C4572D1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B11B-7489-451A-BFD8-A9E4246266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083F-140E-40E8-96C0-E98C4572D1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B11B-7489-451A-BFD8-A9E4246266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AD083F-140E-40E8-96C0-E98C4572D1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B11B-7489-451A-BFD8-A9E4246266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AD083F-140E-40E8-96C0-E98C4572D1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B11B-7489-451A-BFD8-A9E4246266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AD083F-140E-40E8-96C0-E98C4572D1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B11B-7489-451A-BFD8-A9E4246266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083F-140E-40E8-96C0-E98C4572D1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B11B-7489-451A-BFD8-A9E4246266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083F-140E-40E8-96C0-E98C4572D1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B11B-7489-451A-BFD8-A9E4246266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083F-140E-40E8-96C0-E98C4572D1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B11B-7489-451A-BFD8-A9E4246266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AD083F-140E-40E8-96C0-E98C4572D1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FB11B-7489-451A-BFD8-A9E4246266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6AD083F-140E-40E8-96C0-E98C4572D1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阶段汇报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				——</a:t>
            </a:r>
            <a:r>
              <a:rPr lang="zh-CN" altLang="en-US" dirty="0"/>
              <a:t>软件介绍及当前进度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89212" y="946778"/>
            <a:ext cx="8911687" cy="582521"/>
          </a:xfrm>
        </p:spPr>
        <p:txBody>
          <a:bodyPr>
            <a:normAutofit fontScale="90000"/>
          </a:bodyPr>
          <a:lstStyle/>
          <a:p>
            <a:r>
              <a:rPr lang="en-US" altLang="zh-CN" sz="2400" dirty="0">
                <a:latin typeface="+mn-lt"/>
              </a:rPr>
              <a:t>5</a:t>
            </a:r>
            <a:r>
              <a:rPr lang="zh-CN" altLang="en-US" sz="2400" dirty="0">
                <a:latin typeface="+mn-lt"/>
              </a:rPr>
              <a:t>、循环步骤设置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89212" y="1916784"/>
            <a:ext cx="4419136" cy="3778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348" y="1916784"/>
            <a:ext cx="1270548" cy="37742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794115" y="1931670"/>
            <a:ext cx="30448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检查图像：当前图像与之前获取的图像进行比对，符合标准下一步，不符合标准跳到指定</a:t>
            </a:r>
            <a:r>
              <a:rPr lang="en-US" altLang="zh-CN"/>
              <a:t>step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计数顶针：计数完毕后方才进入下一步。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4155" y="1497965"/>
            <a:ext cx="4608195" cy="38614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排标题 3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zh-CN" altLang="en-US" dirty="0"/>
              <a:t>一、软件流程</a:t>
            </a:r>
            <a:endParaRPr lang="en-US" altLang="zh-CN" dirty="0"/>
          </a:p>
          <a:p>
            <a:r>
              <a:rPr lang="zh-CN" altLang="en-US" dirty="0"/>
              <a:t>二、各部分介绍及当前进度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MoldWatcher</a:t>
            </a:r>
            <a:r>
              <a:rPr lang="zh-CN" altLang="en-US" dirty="0"/>
              <a:t>主界面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、计数器</a:t>
            </a:r>
            <a:r>
              <a:rPr lang="en-US" altLang="zh-CN" dirty="0"/>
              <a:t>/</a:t>
            </a:r>
            <a:r>
              <a:rPr lang="zh-CN" altLang="en-US" dirty="0"/>
              <a:t>延迟</a:t>
            </a:r>
            <a:r>
              <a:rPr lang="en-US" altLang="zh-CN" dirty="0"/>
              <a:t>/</a:t>
            </a:r>
            <a:r>
              <a:rPr lang="zh-CN" altLang="en-US" dirty="0"/>
              <a:t>循环次数设置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I/O</a:t>
            </a:r>
            <a:r>
              <a:rPr lang="zh-CN" altLang="en-US" dirty="0"/>
              <a:t>服务属性设置</a:t>
            </a:r>
            <a:endParaRPr lang="en-US" altLang="zh-CN" dirty="0"/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、图像设置</a:t>
            </a:r>
            <a:endParaRPr lang="en-US" altLang="zh-CN" dirty="0"/>
          </a:p>
          <a:p>
            <a:pPr lvl="1"/>
            <a:r>
              <a:rPr lang="en-US" altLang="zh-CN" dirty="0"/>
              <a:t>5</a:t>
            </a:r>
            <a:r>
              <a:rPr lang="zh-CN" altLang="en-US" dirty="0"/>
              <a:t>、循环步骤设置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一、软件流程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829524"/>
            <a:ext cx="8290454" cy="4082326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二、各部分介绍及当前进度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589213" y="1341395"/>
            <a:ext cx="3992732" cy="576262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MoldWatcher</a:t>
            </a:r>
            <a:r>
              <a:rPr lang="zh-CN" altLang="en-US" dirty="0"/>
              <a:t>主界面</a:t>
            </a:r>
            <a:endParaRPr lang="zh-CN" altLang="en-US" dirty="0"/>
          </a:p>
        </p:txBody>
      </p:sp>
      <p:pic>
        <p:nvPicPr>
          <p:cNvPr id="18" name="内容占位符 17"/>
          <p:cNvPicPr>
            <a:picLocks noGrp="1" noChangeAspect="1"/>
          </p:cNvPicPr>
          <p:nvPr>
            <p:ph sz="quarter" idx="4"/>
          </p:nvPr>
        </p:nvPicPr>
        <p:blipFill>
          <a:blip r:embed="rId1"/>
          <a:stretch>
            <a:fillRect/>
          </a:stretch>
        </p:blipFill>
        <p:spPr>
          <a:xfrm>
            <a:off x="2589213" y="2267399"/>
            <a:ext cx="4338637" cy="31439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160" y="2267585"/>
            <a:ext cx="4366260" cy="31432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89212" y="946778"/>
            <a:ext cx="8911687" cy="582521"/>
          </a:xfrm>
        </p:spPr>
        <p:txBody>
          <a:bodyPr>
            <a:normAutofit fontScale="90000"/>
          </a:bodyPr>
          <a:lstStyle/>
          <a:p>
            <a:r>
              <a:rPr lang="en-US" altLang="zh-CN" sz="2400" dirty="0">
                <a:latin typeface="+mn-lt"/>
              </a:rPr>
              <a:t>2</a:t>
            </a:r>
            <a:r>
              <a:rPr lang="zh-CN" altLang="en-US" sz="2400" dirty="0">
                <a:latin typeface="+mn-lt"/>
              </a:rPr>
              <a:t>、计数器</a:t>
            </a:r>
            <a:r>
              <a:rPr lang="en-US" altLang="zh-CN" sz="2400" dirty="0">
                <a:latin typeface="+mn-lt"/>
              </a:rPr>
              <a:t>/</a:t>
            </a:r>
            <a:r>
              <a:rPr lang="zh-CN" altLang="en-US" sz="2400" dirty="0">
                <a:latin typeface="+mn-lt"/>
              </a:rPr>
              <a:t>延迟</a:t>
            </a:r>
            <a:r>
              <a:rPr lang="en-US" altLang="zh-CN" sz="2400" dirty="0">
                <a:latin typeface="+mn-lt"/>
              </a:rPr>
              <a:t>/</a:t>
            </a:r>
            <a:r>
              <a:rPr lang="zh-CN" altLang="en-US" sz="2400" dirty="0">
                <a:latin typeface="+mn-lt"/>
              </a:rPr>
              <a:t>循环次数设置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2" name="内容占位符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88895" y="2167255"/>
            <a:ext cx="2819400" cy="31813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990" y="2186305"/>
            <a:ext cx="2819400" cy="3162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990" y="2186305"/>
            <a:ext cx="2400300" cy="31813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89212" y="946778"/>
            <a:ext cx="8911687" cy="582521"/>
          </a:xfrm>
        </p:spPr>
        <p:txBody>
          <a:bodyPr>
            <a:normAutofit fontScale="90000"/>
          </a:bodyPr>
          <a:lstStyle/>
          <a:p>
            <a:r>
              <a:rPr lang="en-US" altLang="zh-CN" sz="2400" dirty="0">
                <a:latin typeface="+mn-lt"/>
              </a:rPr>
              <a:t>3</a:t>
            </a:r>
            <a:r>
              <a:rPr lang="zh-CN" altLang="en-US" sz="2400" dirty="0">
                <a:latin typeface="+mn-lt"/>
              </a:rPr>
              <a:t>、</a:t>
            </a:r>
            <a:r>
              <a:rPr lang="en-US" altLang="zh-CN" sz="2400" dirty="0">
                <a:latin typeface="+mn-lt"/>
              </a:rPr>
              <a:t>I/O</a:t>
            </a:r>
            <a:r>
              <a:rPr lang="zh-CN" altLang="en-US" sz="2400" dirty="0">
                <a:latin typeface="+mn-lt"/>
              </a:rPr>
              <a:t>服务属性设置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2" name="内容占位符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88895" y="1962150"/>
            <a:ext cx="3512820" cy="28149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440" y="1962150"/>
            <a:ext cx="3505835" cy="28143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92705" y="1905000"/>
            <a:ext cx="3503930" cy="27997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450" y="1905000"/>
            <a:ext cx="3503295" cy="27997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92705" y="1905000"/>
            <a:ext cx="3622675" cy="29070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89212" y="946778"/>
            <a:ext cx="8911687" cy="582521"/>
          </a:xfrm>
        </p:spPr>
        <p:txBody>
          <a:bodyPr>
            <a:normAutofit fontScale="90000"/>
          </a:bodyPr>
          <a:lstStyle/>
          <a:p>
            <a:r>
              <a:rPr lang="en-US" altLang="zh-CN" sz="2400" dirty="0">
                <a:latin typeface="+mn-lt"/>
              </a:rPr>
              <a:t>4</a:t>
            </a:r>
            <a:r>
              <a:rPr lang="zh-CN" altLang="en-US" sz="2400" dirty="0">
                <a:latin typeface="+mn-lt"/>
              </a:rPr>
              <a:t>、图像设置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29840" y="1353185"/>
            <a:ext cx="2813685" cy="20739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560" y="1315085"/>
            <a:ext cx="2900045" cy="21291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850" y="1278890"/>
            <a:ext cx="2921635" cy="21482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2060" y="3444240"/>
            <a:ext cx="2848610" cy="20999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236</Words>
  <Application>WPS 演示</Application>
  <PresentationFormat>宽屏</PresentationFormat>
  <Paragraphs>31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Wingdings 3</vt:lpstr>
      <vt:lpstr>Arial</vt:lpstr>
      <vt:lpstr>幼圆</vt:lpstr>
      <vt:lpstr>Century Gothic</vt:lpstr>
      <vt:lpstr>微软雅黑</vt:lpstr>
      <vt:lpstr>Arial Unicode MS</vt:lpstr>
      <vt:lpstr>Calibri</vt:lpstr>
      <vt:lpstr>丝状</vt:lpstr>
      <vt:lpstr>阶段汇报</vt:lpstr>
      <vt:lpstr>目录</vt:lpstr>
      <vt:lpstr>一、软件流程</vt:lpstr>
      <vt:lpstr>二、各部分介绍及当前进度</vt:lpstr>
      <vt:lpstr>2、计数器/延迟/循环次数设置 </vt:lpstr>
      <vt:lpstr>3、I/O服务属性设置 </vt:lpstr>
      <vt:lpstr>PowerPoint 演示文稿</vt:lpstr>
      <vt:lpstr>PowerPoint 演示文稿</vt:lpstr>
      <vt:lpstr>4、图像设置 </vt:lpstr>
      <vt:lpstr>5、循环步骤设置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阶段汇报</dc:title>
  <dc:creator>栾 剑兵</dc:creator>
  <cp:lastModifiedBy>TeddyZhang</cp:lastModifiedBy>
  <cp:revision>11</cp:revision>
  <dcterms:created xsi:type="dcterms:W3CDTF">2019-11-28T12:16:00Z</dcterms:created>
  <dcterms:modified xsi:type="dcterms:W3CDTF">2019-11-29T13:22:54Z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