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82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5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42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3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6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9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0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D10-B887-47BD-B755-BFB31372583E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DAD4C5-BADF-4A78-8728-ECA641FE4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C734-6228-4EDF-80A7-63EEB67CA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注塑过程监控系统</a:t>
            </a:r>
            <a:br>
              <a:rPr lang="en-US" altLang="zh-CN" dirty="0"/>
            </a:br>
            <a:r>
              <a:rPr lang="zh-CN" altLang="en-US" dirty="0"/>
              <a:t>阶段汇报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6ECA2F-45B5-4257-BE9F-2DA407AEF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时间：</a:t>
            </a:r>
            <a:r>
              <a:rPr lang="en-US" altLang="zh-CN"/>
              <a:t>2019.12.27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9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841FF3-1A06-4A6B-9BAB-16EC0D0D3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00" y="1333763"/>
            <a:ext cx="5770014" cy="4190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91076A-1CDB-4E6A-965B-3981AA94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97" y="1333763"/>
            <a:ext cx="3326178" cy="1343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1B00B1-8E7B-40BD-A240-934E55B27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97" y="2816439"/>
            <a:ext cx="4314824" cy="31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952224-7104-483A-A79A-052B0E41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13" t="20372" r="44854" b="25983"/>
          <a:stretch/>
        </p:blipFill>
        <p:spPr>
          <a:xfrm>
            <a:off x="2423387" y="754380"/>
            <a:ext cx="7345225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A8D12A-12BA-416B-8705-210F59DC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064" y="1539875"/>
            <a:ext cx="5302025" cy="3778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007FEF-9437-486E-BBF2-26708BF6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57" y="1539875"/>
            <a:ext cx="293782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35EBD6-C56B-4673-8BFB-AA9530C1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236344"/>
            <a:ext cx="1819275" cy="67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AB902D-E2BC-443B-A452-F8702B05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3" y="1495424"/>
            <a:ext cx="3524250" cy="3867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113A5C-3D36-4D1D-8B93-6FA9FC18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9" y="2233612"/>
            <a:ext cx="4305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357B0B8-65C1-4C61-B950-B011D3F50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/>
          <a:stretch/>
        </p:blipFill>
        <p:spPr>
          <a:xfrm>
            <a:off x="948862" y="1567814"/>
            <a:ext cx="5137211" cy="3722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D967C4-1CAC-4FD6-888D-6B94D20E3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43"/>
          <a:stretch/>
        </p:blipFill>
        <p:spPr>
          <a:xfrm>
            <a:off x="6105929" y="1567814"/>
            <a:ext cx="5147139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570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13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丝状</vt:lpstr>
      <vt:lpstr>注塑过程监控系统 阶段汇报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注塑过程监控系统 阶段汇报</dc:title>
  <dc:creator>Luanjianbing</dc:creator>
  <cp:lastModifiedBy>Luanjianbing</cp:lastModifiedBy>
  <cp:revision>5</cp:revision>
  <dcterms:created xsi:type="dcterms:W3CDTF">2019-12-26T07:53:15Z</dcterms:created>
  <dcterms:modified xsi:type="dcterms:W3CDTF">2019-12-27T07:48:11Z</dcterms:modified>
</cp:coreProperties>
</file>