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14ee4b0ee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14ee4b0e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14ee4b0e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14ee4b0e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4ee4b0e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14ee4b0e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4ee4b0ee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4ee4b0ee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14ee4b0e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14ee4b0e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4ee4b0e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14ee4b0e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4c8663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14c8663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14ee4b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14ee4b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14ee4b0e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14ee4b0e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14ee4b0e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14ee4b0e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4ee4b0e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14ee4b0e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evmedia.com.br/o-que-e-o-html5/25820" TargetMode="External"/><Relationship Id="rId4" Type="http://schemas.openxmlformats.org/officeDocument/2006/relationships/hyperlink" Target="https://www.w3schools.com/html/html_layout.asp" TargetMode="External"/><Relationship Id="rId5" Type="http://schemas.openxmlformats.org/officeDocument/2006/relationships/hyperlink" Target="https://www.w3schools.com/html/html5_semantic_elements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 e CSS: Semântica e Layout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Professor: Juliano Ramos Matos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CSS FLEXBOX</a:t>
            </a:r>
            <a:endParaRPr sz="302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345875"/>
            <a:ext cx="85206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O uso do flexbox garante que os elementos se comportem de maneira previsível quando o layout da página deve acomodar diferentes tamanhos de tela e diferentes dispositivos de exibição.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Não tem suporte no IE10 e anteriores.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CSS GRID</a:t>
            </a:r>
            <a:endParaRPr sz="302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345875"/>
            <a:ext cx="85206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O Módulo de layout de grade CSS oferece um sistema de layout baseado em grade, com linhas e colunas.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Facilita o design de páginas da Web sem a necessidade de usar flutuações e posicionamento.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Não tem suporte no IE10 e anteriores.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https://www.devmedia.com.br/o-que-e-o-html5/25820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https://www.w3schools.com/html/html_layout.asp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https://www.w3schools.com/html/html5_semantic_elements.asp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SEMÂNTICOS DO HTML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accent2"/>
                </a:solidFill>
              </a:rPr>
              <a:t>O que são?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pt-BR" sz="2100">
                <a:solidFill>
                  <a:schemeClr val="accent2"/>
                </a:solidFill>
              </a:rPr>
              <a:t>Elementos com </a:t>
            </a:r>
            <a:r>
              <a:rPr lang="pt-BR" sz="2100">
                <a:solidFill>
                  <a:schemeClr val="accent2"/>
                </a:solidFill>
              </a:rPr>
              <a:t>significado.</a:t>
            </a:r>
            <a:r>
              <a:rPr lang="pt-BR" sz="2100">
                <a:solidFill>
                  <a:schemeClr val="accent2"/>
                </a:solidFill>
              </a:rPr>
              <a:t> (Navegador e Desenvolvedor) 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pt-BR" sz="2100">
                <a:solidFill>
                  <a:schemeClr val="accent2"/>
                </a:solidFill>
              </a:rPr>
              <a:t>Não semânticos : &lt;div&gt; e &lt;span&gt; - Não diz nada sobre seu conteúdo.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pt-BR" sz="2100">
                <a:solidFill>
                  <a:schemeClr val="accent2"/>
                </a:solidFill>
              </a:rPr>
              <a:t>Semânticos : &lt;form&gt;, &lt;table&gt;, e &lt;article&gt;- Define claramente seu conteúdo.</a:t>
            </a:r>
            <a:endParaRPr sz="2100">
              <a:solidFill>
                <a:schemeClr val="accen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●"/>
            </a:pPr>
            <a:r>
              <a:rPr lang="pt-BR" sz="2100">
                <a:solidFill>
                  <a:schemeClr val="accent2"/>
                </a:solidFill>
              </a:rPr>
              <a:t>"Uma Web semântica permite que os dados sejam compartilhados e reutilizados em aplicativos, empresas e comunidades."(W3C)</a:t>
            </a:r>
            <a:endParaRPr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ELEMENTOS </a:t>
            </a:r>
            <a:r>
              <a:rPr lang="pt-BR" sz="3220"/>
              <a:t>HTML5</a:t>
            </a:r>
            <a:endParaRPr sz="32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>
                <a:solidFill>
                  <a:schemeClr val="accent2"/>
                </a:solidFill>
              </a:rPr>
              <a:t>HTML tem vários elementos semânticos que definem as partes de uma página web: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&lt;header&gt;- Define um cabeçalho para um documento ou uma seção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&lt;nav&gt;- Define um conjunto de links de navegação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&lt;section&gt;- Define uma seção em um documento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&lt;article&gt;- Define um conteúdo independente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&lt;aside&gt;- Define o conteúdo além do conteúdo (como uma barra lateral)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&lt;main&gt; - Define o conteúdo principal de um documento, que geralmente inclui o conteúdo central ou principal da página, como textos, imagens e vídeos.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&lt;footer&gt;- Define um rodapé para um documento ou uma seção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28275"/>
            <a:ext cx="85206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0745"/>
              <a:buFont typeface="Arial"/>
              <a:buNone/>
            </a:pPr>
            <a:r>
              <a:rPr lang="pt-BR" sz="3220"/>
              <a:t>ELEMENTOS HTML5</a:t>
            </a:r>
            <a:endParaRPr sz="3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702825"/>
            <a:ext cx="3299400" cy="1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>
                <a:solidFill>
                  <a:schemeClr val="accent2"/>
                </a:solidFill>
              </a:rPr>
              <a:t>Estrutura básica de uma página utilizando elementos do html5.</a:t>
            </a:r>
            <a:endParaRPr sz="2300">
              <a:solidFill>
                <a:schemeClr val="accent2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650" y="1093350"/>
            <a:ext cx="3299275" cy="38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20"/>
              <a:t>HTML LAYOUT</a:t>
            </a:r>
            <a:endParaRPr sz="32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Sites geralmente exibem seus conteúdos em várias colunas. (como uma revista ou um jornal).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Precisamos estruturar nosso site.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Conhecer técnicas para criar layouts.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08" y="0"/>
            <a:ext cx="82693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HTML LAYOUT TÉCNICAS</a:t>
            </a:r>
            <a:endParaRPr sz="30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Existem quatro técnicas diferentes para criar layouts de várias colunas.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Cada técnica tem seus prós e contras: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CSS framework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CSS float property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CSS flexbox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CSS grid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CSS </a:t>
            </a:r>
            <a:r>
              <a:rPr lang="pt-BR"/>
              <a:t>FRAMEWORKS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Se você deseja criar seu layout rapidamente, pode usar um framework CSS, como: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Bootstrap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Foundation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Materialize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Semantic UI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W3.CSS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20"/>
              <a:t>CSS FLOAT LAYOUT</a:t>
            </a:r>
            <a:endParaRPr sz="302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É comum fazer layouts de web inteiros usando a propriedade float CSS. 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Float é fácil de aprender - você só precisa se lembrar de como as propriedades float e clear funcionam. </a:t>
            </a:r>
            <a:endParaRPr sz="2400">
              <a:solidFill>
                <a:schemeClr val="accen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pt-BR" sz="2400">
                <a:solidFill>
                  <a:schemeClr val="accent2"/>
                </a:solidFill>
              </a:rPr>
              <a:t>Desvantagens: Os elementos flutuantes ficam presos ao fluxo do documento, o que pode prejudicar a flexibilidade.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