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98988fc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98988f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98988fc9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98988f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98988fc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98988f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1439406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143940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98988f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98988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98988fc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98988f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98988fc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98988f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98988fc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98988f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98988fc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98988f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98988fc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98988fc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98988fc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98988f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etbootstrap.com/docs/4.4/layout/grid/" TargetMode="External"/><Relationship Id="rId4" Type="http://schemas.openxmlformats.org/officeDocument/2006/relationships/hyperlink" Target="https://www.w3schools.com/bootstrap/bootstrap_grid_basic.asp" TargetMode="External"/><Relationship Id="rId5" Type="http://schemas.openxmlformats.org/officeDocument/2006/relationships/hyperlink" Target="https://www.w3schools.com/css/css_attribute_selectors.asp" TargetMode="External"/><Relationship Id="rId6" Type="http://schemas.openxmlformats.org/officeDocument/2006/relationships/hyperlink" Target="https://tableless.com.br/wai-aria-estendendo-o-significado-das-interacoes/" TargetMode="External"/><Relationship Id="rId7" Type="http://schemas.openxmlformats.org/officeDocument/2006/relationships/hyperlink" Target="https://www.w3schools.com/html/html_accessibility.asp" TargetMode="External"/><Relationship Id="rId8" Type="http://schemas.openxmlformats.org/officeDocument/2006/relationships/hyperlink" Target="https://developer.mozilla.org/pt-BR/docs/Web/Accessibility/ARI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t-BR" sz="5400"/>
              <a:t>Introdução ao Desenvolvimento Web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i="1" lang="pt-BR" sz="2400">
                <a:solidFill>
                  <a:srgbClr val="7F7F7F"/>
                </a:solidFill>
              </a:rPr>
              <a:t>Prof. Vinícius Magnus</a:t>
            </a:r>
            <a:endParaRPr i="1" sz="24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i="1" sz="24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b="1" lang="pt-BR" sz="2400"/>
              <a:t>Grids bootstrap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Grid 	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cada linha é uma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dentro de cada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pt-BR"/>
              <a:t> temos as col, o tamanho da tela e o tamanho que tem no </a:t>
            </a:r>
            <a:r>
              <a:rPr lang="pt-BR"/>
              <a:t>máximo</a:t>
            </a:r>
            <a:r>
              <a:rPr lang="pt-BR"/>
              <a:t> 12.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grid do bootstrap utiliza 12 colunas para criar um container.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54" y="3251925"/>
            <a:ext cx="6826824" cy="202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Columns: prefixo col-md-*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mais utilizada para sites e web apps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mantém</a:t>
            </a:r>
            <a:r>
              <a:rPr lang="pt-BR"/>
              <a:t> o design principal em computadores e tablets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 em smartphones o conteúdo fica na vertical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abaixo do outro em apenas uma coluna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Demos criando layouts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simples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duas colunas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três</a:t>
            </a:r>
            <a:r>
              <a:rPr lang="pt-BR"/>
              <a:t> colunas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materiais 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628650" y="15975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3"/>
              </a:rPr>
              <a:t>https://getbootstrap.com/docs/4.4/layout/grid/</a:t>
            </a:r>
            <a:endParaRPr sz="19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4"/>
              </a:rPr>
              <a:t>https://www.w3schools.com/bootstrap/bootstrap_grid_basic.asp</a:t>
            </a:r>
            <a:endParaRPr sz="1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5"/>
              </a:rPr>
              <a:t>https://www.w3schools.com/css/css_attribute_selectors.asp</a:t>
            </a:r>
            <a:endParaRPr sz="1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6"/>
              </a:rPr>
              <a:t>https://tableless.com.br/wai-aria-estendendo-o-significado-das-interacoes/</a:t>
            </a:r>
            <a:endParaRPr sz="1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u="sng">
                <a:solidFill>
                  <a:schemeClr val="hlink"/>
                </a:solidFill>
                <a:hlinkClick r:id="rId7"/>
              </a:rPr>
              <a:t>https://www.w3schools.com/html/html_accessibility.asp</a:t>
            </a:r>
            <a:r>
              <a:rPr lang="pt-BR" sz="1900" u="sng">
                <a:solidFill>
                  <a:schemeClr val="hlink"/>
                </a:solidFill>
              </a:rPr>
              <a:t>  </a:t>
            </a:r>
            <a:endParaRPr sz="1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8"/>
              </a:rPr>
              <a:t>https://developer.mozilla.org/pt-BR/docs/Web/Accessibility/ARIA</a:t>
            </a:r>
            <a:br>
              <a:rPr lang="pt-BR" sz="1900" u="sng">
                <a:solidFill>
                  <a:schemeClr val="hlink"/>
                </a:solidFill>
              </a:rPr>
            </a:br>
            <a:endParaRPr sz="19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O Grid System do Bootstrap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funciona como um sistema de grades para posicionar elementos na página</a:t>
            </a:r>
            <a:br>
              <a:rPr lang="pt-BR" sz="2400"/>
            </a:b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Mobile First - orientado a dispositivos móveis</a:t>
            </a:r>
            <a:br>
              <a:rPr lang="pt-BR" sz="2400"/>
            </a:b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se ajusta de acordo com a tela (fluid)</a:t>
            </a:r>
            <a:endParaRPr sz="2400"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Mobile First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bootstrap assume que a tela é de um dispositivo móvel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após isso, ele verifica o tamanho atual da tela e vai seja ajustando 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pt-BR"/>
              <a:t>conforme o tamanho e resolução da tela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ou seja, </a:t>
            </a:r>
            <a:r>
              <a:rPr lang="pt-BR" sz="3000"/>
              <a:t>projete primeiro para telas menores</a:t>
            </a:r>
            <a:r>
              <a:rPr lang="pt-BR"/>
              <a:t> (celulares), depois para telas médias (tablets) e por último para telas </a:t>
            </a:r>
            <a:r>
              <a:rPr lang="pt-BR"/>
              <a:t>maiores</a:t>
            </a:r>
            <a:r>
              <a:rPr lang="pt-BR"/>
              <a:t> (desktops)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conceito de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uma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garante que o layout irá ficar alinhado na página e com margens para as laterais 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pt-BR"/>
              <a:t>dependendo do tamanho da tela, define automaticamente as larguras do layout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usar o container para posicionar todos os elementos do layout da página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pt-BR"/>
              <a:t>: dispositivo e orientação da tela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28650" y="2783203"/>
            <a:ext cx="7886700" cy="80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utilize na div uma classe “container” para largura fixa e “container-fluid” para ficar 100% de largura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50" y="1304375"/>
            <a:ext cx="6326075" cy="147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825" y="4068078"/>
            <a:ext cx="20859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850" y="4077603"/>
            <a:ext cx="26670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Ainda sobre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tenha pelo menos um container geral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wrapper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vai abranger todos os elementos visuais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alguma situações pode usar o container dentro do header e do footer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define as divisões horizontais do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devem ficar dentro do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 ser aplicadas dentro de tags de definição de estruturas como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div, header, footer</a:t>
            </a:r>
            <a:r>
              <a:rPr lang="pt-BR"/>
              <a:t>.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554" y="3320154"/>
            <a:ext cx="2763725" cy="14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definem as divisões verticais da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devem estar sempre dentro de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exatamente como uma grade ou tabela, mas com divs usando as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abaixo temos uma linha com duas colunas definindo o número 6 que  o espaço que ela ocupa na linha.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013" y="3824675"/>
            <a:ext cx="31908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Columns - Prefixos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28650" y="1521353"/>
            <a:ext cx="7886700" cy="10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indicam em quais telas a coluna vai se manter posicionada como no </a:t>
            </a:r>
            <a:r>
              <a:rPr lang="pt-BR"/>
              <a:t>design</a:t>
            </a:r>
            <a:r>
              <a:rPr lang="pt-BR"/>
              <a:t> principal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2834325"/>
            <a:ext cx="51435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43900" y="4040675"/>
            <a:ext cx="8597700" cy="10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(*) é o tamanho da coluna. Que ai de 1 a 12.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atenção aqui que a soma dos tamanhos das colunas deve ser igual a 12.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