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15de75db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215de75db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28000"/>
            <a:ext cx="822924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28000"/>
            <a:ext cx="822924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560" y="304200"/>
            <a:ext cx="788616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css_combinator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html/tryit.asp?filename=tryhtml_span_re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tryit.asp?filename=tryhtml_div_capita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685800" y="5509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Introdução ao Desenvolvimento WEB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143000" y="3030660"/>
            <a:ext cx="6857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Prof. Ms. Vinícius Magnus</a:t>
            </a:r>
            <a:endParaRPr b="0" i="0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Elementos de Blocos e In Line</a:t>
            </a:r>
            <a:endParaRPr b="0" i="0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Classificação e Identificação </a:t>
            </a:r>
            <a:endParaRPr b="0" i="0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457380" y="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Class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75" y="941975"/>
            <a:ext cx="4884761" cy="42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de id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628560" y="1254060"/>
            <a:ext cx="7886160" cy="418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atributo especifica um id único para um elemento HTML (o valor deve ser exclusivo dentro do documento HTML).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do ID pode ser usado por CSS e JavaScript para executar determinadas tarefas para um único elemento com o valor especificado id.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9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de Id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628560" y="12540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00" y="1029050"/>
            <a:ext cx="69723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457200" y="228000"/>
            <a:ext cx="8229300" cy="9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Combinações de CSS</a:t>
            </a:r>
            <a:endParaRPr/>
          </a:p>
        </p:txBody>
      </p:sp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457200" y="1337100"/>
            <a:ext cx="8229300" cy="33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400"/>
              <a:t>Um seletor de CSS pode conter mais de um seletor simples. Entre os seletores simples, podemos incluir um combinador.</a:t>
            </a:r>
            <a:endParaRPr sz="2400"/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400"/>
              <a:t>Existem quatro combinadores diferentes no CSS:</a:t>
            </a:r>
            <a:endParaRPr sz="2400"/>
          </a:p>
          <a:p>
            <a:pPr indent="-381000" lvl="0" marL="457200" rtl="0" algn="l">
              <a:spcBef>
                <a:spcPts val="1417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seletor descendente (espaço)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seletor filho (&gt;)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seletor de irmão adjacente (+)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seletor geral de irmãos (~)</a:t>
            </a:r>
            <a:endParaRPr sz="2400"/>
          </a:p>
        </p:txBody>
      </p:sp>
      <p:sp>
        <p:nvSpPr>
          <p:cNvPr id="189" name="Google Shape;189;p39"/>
          <p:cNvSpPr txBox="1"/>
          <p:nvPr/>
        </p:nvSpPr>
        <p:spPr>
          <a:xfrm>
            <a:off x="0" y="5155200"/>
            <a:ext cx="9144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https://www.w3schools.com/css/css_combinators.asp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628560" y="-206460"/>
            <a:ext cx="78861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Blocos no HTML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457020" y="1033020"/>
            <a:ext cx="8229240" cy="43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em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de Bloco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4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13"/>
              <a:buFont typeface="Noto Sans Symbols"/>
              <a:buChar char="−"/>
            </a:pPr>
            <a:r>
              <a:rPr b="0" i="0" lang="pt-BR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elemento nível de bloco começa sempre em uma nova linha e ocupa a largura total disponível (estende-se para a esquerda e direita, tanto quanto possível).</a:t>
            </a:r>
            <a:endParaRPr/>
          </a:p>
          <a:p>
            <a:pPr indent="-287999" lvl="2" marL="1296000" marR="0" rtl="0" algn="l">
              <a:lnSpc>
                <a:spcPct val="14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elemento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elemento nível de bloco.</a:t>
            </a:r>
            <a:endParaRPr/>
          </a:p>
          <a:p>
            <a:pPr indent="-324000" lvl="0" marL="432000" marR="0" rtl="0" algn="l">
              <a:lnSpc>
                <a:spcPct val="14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14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13"/>
              <a:buFont typeface="Noto Sans Symbols"/>
              <a:buChar char="−"/>
            </a:pPr>
            <a:r>
              <a:rPr b="0" i="0" lang="pt-BR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elemento inline não iniciam em uma nova linha e só ocupa tanto largura conforme necessário.</a:t>
            </a:r>
            <a:endParaRPr/>
          </a:p>
          <a:p>
            <a:pPr indent="-287999" lvl="2" marL="1296000" marR="0" rtl="0" algn="l">
              <a:lnSpc>
                <a:spcPct val="14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&lt;span&gt;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exemplo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/>
        </p:nvSpPr>
        <p:spPr>
          <a:xfrm>
            <a:off x="628560" y="-206460"/>
            <a:ext cx="78861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9100"/>
            <a:ext cx="8839202" cy="202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8470"/>
            <a:ext cx="9144001" cy="193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Agrupando com DIV e SPAN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628560" y="12540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elementos &lt;span&gt; e &lt;div&gt; são usados para agrupar e estruturar um documento e são freqüentemente usados em conjunto com os atributos class e id.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dos elementos HTML &lt;span&gt; e &lt;div&gt; no que se refere a sua vital importância para as CSS.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Agrupando com &lt;span&gt;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628560" y="12540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elemento &lt;span&gt; é um elemento neutro e que não adiciona qualquer tipo de semântica ao documento. Contudo, &lt;span&gt; pode ser usado pelas CSS para adicionar efeitos visuais a partes específicas do texto no seu documento.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9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Agrupando com &lt;span&gt;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/>
          <p:nvPr/>
        </p:nvSpPr>
        <p:spPr>
          <a:xfrm>
            <a:off x="628560" y="12540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&lt;span&gt;elemento é frequentemente utilizado como um recipiente para algum texto.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&lt;span&gt;elemento não tem exigido atributos, mas style, classe id são comuns.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usado junto com CSS, o &lt;span&gt;elemento pode ser usado para peças de estilo do texto.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0" y="5125200"/>
            <a:ext cx="9144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https://www.w3schools.com/html/tryit.asp?filename=tryhtml_span_red</a:t>
            </a:r>
            <a:r>
              <a:rPr lang="pt-B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Agrupando com &lt;div&gt;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628560" y="1254061"/>
            <a:ext cx="7886160" cy="389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Enquanto &lt;span&gt; é usado dentro de um elemento nível de bloco e é considerado In Line, &lt;div&gt; é usado para agrupar um ou mais elementos de nível de bloco ou in line.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Diferenças à parte, o agrupamento com &lt;div&gt; funciona mais ou menos da mesma maneira.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61900" y="5226250"/>
            <a:ext cx="9082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lang="pt-BR" sz="1600"/>
              <a:t>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https://www.w3schools.com/html/tryit.asp?filename=tryhtml_div_capitals</a:t>
            </a:r>
            <a:r>
              <a:rPr lang="pt-BR" sz="1600"/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 e Id’s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648000" y="119754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alguns casos você deseja aplicar estilos a um elemento ou grupo de elementos em particular. 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utilizados para classificar e identificar elemento para estilizar, referenciar ou controlar elementos.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9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628560" y="-20646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de classe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628560" y="12540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 atributo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especifica um ou mais nomes de classe para um elemento HTML.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nome da classe pode ser usado por CSS e JavaScript para executar determinadas tarefas para elementos com o nome da classe especificada.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9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