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758943" y="-608939"/>
            <a:ext cx="3626115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107914" y="1740032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107413" y="-174493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html/tryit.asp?filename=tryhtml_layout_flexbo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eycdn.com/blog/front-end-framework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html/html_layout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pt-BR"/>
              <a:t>Introdução ao Desenvolvimento Web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Prof. Vinícius Magnus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Layout – HTML x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CSS Flexbox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</a:pPr>
            <a:r>
              <a:rPr lang="pt-BR" sz="2333"/>
              <a:t>Flexbox é um novo modo de layout no CSS3.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</a:pPr>
            <a:r>
              <a:rPr lang="pt-BR" sz="2333"/>
              <a:t>Uso de flexbox garante que os elementos se comportam de maneira previsível quando o layout da página deve acomodar diferentes tamanhos de tela e diferentes dispositivos de exibição. 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 sz="2000"/>
              <a:t>Desvantagens:</a:t>
            </a:r>
            <a:r>
              <a:rPr lang="pt-BR" sz="2000"/>
              <a:t> Não funciona no IE10 e anteriores.</a:t>
            </a:r>
            <a:endParaRPr/>
          </a:p>
          <a:p>
            <a:pPr indent="-23304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33"/>
              <a:buNone/>
            </a:pPr>
            <a:r>
              <a:t/>
            </a:r>
            <a:endParaRPr sz="2333"/>
          </a:p>
        </p:txBody>
      </p:sp>
      <p:sp>
        <p:nvSpPr>
          <p:cNvPr id="147" name="Google Shape;147;p22"/>
          <p:cNvSpPr/>
          <p:nvPr/>
        </p:nvSpPr>
        <p:spPr>
          <a:xfrm>
            <a:off x="1373256" y="5216830"/>
            <a:ext cx="639748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https://www.w3schools.com/html/tryit.asp?filename=tryhtml_layout_flexbox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CSS Frameworks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</a:pPr>
            <a:r>
              <a:rPr lang="pt-BR" sz="2333"/>
              <a:t> </a:t>
            </a:r>
            <a:r>
              <a:rPr lang="pt-BR" sz="2333"/>
              <a:t>Se você quiser criar o seu layout rápido, você pode usar um quadro, como 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W3.CSS;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Bootstrap;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Semantic-UI;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Foundation;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Materialize;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Material UI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1767509" y="5257271"/>
            <a:ext cx="560898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https://www.keycdn.com/blog/front-end-frameworks/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Layout de HTML Usando tabelas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 sz="3000"/>
              <a:t>O elemento &lt;table&gt; não foi concebido para ser uma ferramenta de layout. </a:t>
            </a:r>
            <a:endParaRPr/>
          </a:p>
          <a:p>
            <a:pPr indent="-169354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pt-BR" sz="2667"/>
              <a:t>O objetivo do elemento &lt;table&gt; é exibir dados tabulares.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HTML Layouts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 sz="3000"/>
              <a:t> </a:t>
            </a:r>
            <a:r>
              <a:rPr lang="pt-BR" sz="3000"/>
              <a:t>Websites muitas vezes exibir conteúdo em várias colunas (como uma revista ou jornal), para isso precisamos definir algumas propriedades que darão a estrutura básica para nossos web sites.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Exemplo de um padrão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60" y="1166194"/>
            <a:ext cx="7452416" cy="416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Layout de HTML Usando elementos &lt;div&gt;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 sz="3000"/>
              <a:t>O elemento &lt;div&gt; é frequentemente utilizado como uma ferramenta de layout, porque pode ser facilmente posicionado com CSS.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Layout de site usando HTML5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HTML5 oferece novos elementos semânticos que definem diferentes partes de uma página web: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19000" l="18096" r="16070" t="41000"/>
          <a:stretch/>
        </p:blipFill>
        <p:spPr>
          <a:xfrm>
            <a:off x="1330475" y="2561167"/>
            <a:ext cx="6688668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23951" l="18214" r="56548" t="34524"/>
          <a:stretch/>
        </p:blipFill>
        <p:spPr>
          <a:xfrm>
            <a:off x="1330475" y="2524882"/>
            <a:ext cx="2564190" cy="263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HTML Layout Técnicas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</a:pPr>
            <a:r>
              <a:rPr lang="pt-BR" sz="2333"/>
              <a:t>Há quatro maneiras diferentes para criar layouts de várias colunas. Cada caminho tem seus prós e contras:</a:t>
            </a:r>
            <a:endParaRPr sz="2333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HTML tables (not recommended)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CSS float property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CSS flexbox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CSS framework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-42425" y="4948125"/>
            <a:ext cx="91440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u="sng">
                <a:solidFill>
                  <a:schemeClr val="hlink"/>
                </a:solidFill>
                <a:hlinkClick r:id="rId3"/>
              </a:rPr>
              <a:t>https://www.w3schools.com/html/html_layout.asp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CSS Floats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9354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pt-BR" sz="2667"/>
              <a:t>É comum para fazer layouts web inteiras usando a propriedade CSS float; </a:t>
            </a:r>
            <a:endParaRPr/>
          </a:p>
          <a:p>
            <a:pPr indent="-169354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pt-BR" sz="2667"/>
              <a:t>Float é fácil de aprender e usar;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</a:pPr>
            <a:r>
              <a:rPr b="1" lang="pt-BR" sz="2333"/>
              <a:t>Desvantagens:</a:t>
            </a:r>
            <a:r>
              <a:rPr lang="pt-BR" sz="2333"/>
              <a:t> elementos flutuantes estão ligadas ao fluxo do documento, o que pode prejudicar a flexibilidade.</a:t>
            </a:r>
            <a:endParaRPr sz="2333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CSS Floats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38530"/>
            <a:ext cx="7620000" cy="38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117" y="960540"/>
            <a:ext cx="3349625" cy="391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2244" y="960540"/>
            <a:ext cx="3389313" cy="31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