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9586900" cy="73009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00">
          <p15:clr>
            <a:srgbClr val="000000"/>
          </p15:clr>
        </p15:guide>
        <p15:guide id="2" pos="302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79970C-EFFF-4E85-A931-42C278291538}">
  <a:tblStyle styleId="{3B79970C-EFFF-4E85-A931-42C2782915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00" orient="horz"/>
        <p:guide pos="30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conteúdo e 2 partes de conteúdo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4 partes de conteúdo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28600" y="228600"/>
            <a:ext cx="8704262" cy="64166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Relationship Id="rId4" Type="http://schemas.openxmlformats.org/officeDocument/2006/relationships/image" Target="../media/image3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jpg"/><Relationship Id="rId4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jp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jpg"/><Relationship Id="rId4" Type="http://schemas.openxmlformats.org/officeDocument/2006/relationships/image" Target="../media/image48.png"/><Relationship Id="rId5" Type="http://schemas.openxmlformats.org/officeDocument/2006/relationships/image" Target="../media/image4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47.jpg"/><Relationship Id="rId5" Type="http://schemas.openxmlformats.org/officeDocument/2006/relationships/image" Target="../media/image45.png"/><Relationship Id="rId6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 2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12800" y="2266950"/>
            <a:ext cx="78740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85750" y="1143000"/>
            <a:ext cx="8472487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 energia elétrica na transmissão de sinais à distância: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telégrafo de Morse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(Samuel F. B. Morse - EUA, 1837)</a:t>
            </a:r>
            <a:endParaRPr/>
          </a:p>
          <a:p>
            <a:pPr indent="-3556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Célebre mensagem enviada pelo operador telegráfico do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do afundamento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5612" lvl="1" marL="1079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760"/>
              <a:buFont typeface="Noto Sans Symbols"/>
              <a:buChar char="⌖"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--- ... SOS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Our Souls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(salvai nossas almas)</a:t>
            </a:r>
            <a:endParaRPr/>
          </a:p>
        </p:txBody>
      </p:sp>
      <p:pic>
        <p:nvPicPr>
          <p:cNvPr descr="telegr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50" y="4300950"/>
            <a:ext cx="4154487" cy="2233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96" name="Google Shape;196;p25"/>
          <p:cNvSpPr txBox="1"/>
          <p:nvPr/>
        </p:nvSpPr>
        <p:spPr>
          <a:xfrm>
            <a:off x="696912" y="315912"/>
            <a:ext cx="7810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da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404812"/>
            <a:ext cx="322262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49262" y="5410200"/>
            <a:ext cx="4470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1815-1852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Augusta King,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Condessa de Lovelace.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954462" y="673100"/>
            <a:ext cx="4770437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inventou a sub-rotina, 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comando condicional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1842.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30 anos 50% do público da Computação era feminino, hoje é de apenas 5% 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06400" y="1987550"/>
            <a:ext cx="54356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Inventada e comercializada pela firma Remington (1867)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Demorou muito tempo para se desenvolver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disposição das letras surgiu do fato que as primeiras máquinas não acompanhavam a cadência de certas secretárias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letras mais utilizadas foram colocadas sob os dedos mais fracos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Escrever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remington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512" y="2647950"/>
            <a:ext cx="3163887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31800" y="1987550"/>
            <a:ext cx="4584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desenvolvida  para efetuar o censo americano de 1890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cartões perfurados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Fez o sucesso da "Tabulating Machine Compagny"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 renomeada mais tarde para: "International Business Machine (IBM)"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Estatística de Hollerith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hollerith_tabulator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2679700"/>
            <a:ext cx="36957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0100" y="1987550"/>
            <a:ext cx="792480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por Howard Aiken em colaboração com a IBM e a marinha americana (1943)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princípios inspirados pelos trabalhos de Babbage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Pesava 5 toneladas (resfriamento realizado com gelo)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_I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25" y="4457275"/>
            <a:ext cx="4609902" cy="1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500" y="4063412"/>
            <a:ext cx="3454400" cy="22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0700" y="1987550"/>
            <a:ext cx="43053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 ocupava 120 m³, com milhares de redes, e conseguia multiplicar números de 10 dígitos em 3 segundos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1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687" y="2366962"/>
            <a:ext cx="38671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68300" y="2343150"/>
            <a:ext cx="4267200" cy="343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Numerical Integrator and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eletrônico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Encomendado pelo exército dos EUA em 1943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0" y="2422525"/>
            <a:ext cx="4222750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787400" y="1441450"/>
            <a:ext cx="80264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Ocupava 200 m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pesava 30 toneladas, custou meio milhão de dólares e consumia quase 200 quilowatts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 1000 vezes mais veloz que o Mark 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Carreira de 9 anos (confiabilidade excepcional para a época)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82637" y="855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3392487"/>
            <a:ext cx="4384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vonneumann"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531812"/>
            <a:ext cx="5546725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39750" y="4684712"/>
            <a:ext cx="83359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1945 John Von Neuman, inspirado pelo ENIAC, criou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conceito de “programa compartilhado” e “transferência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 de controle”, criando a base dos computadores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atuais programáveis por software.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517525"/>
            <a:ext cx="1963737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72250" y="2844800"/>
            <a:ext cx="197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(John) von Neumann 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(1903-1957)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Von Neumann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blurRad="63500" dir="13500000" dist="5388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590800"/>
            <a:ext cx="7297737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1000" y="1797050"/>
            <a:ext cx="4457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Sabe-se que era usado nas civilizações chinesa, hindu e romana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pérolas que se movimentando sobre hastes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representar números (memória)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para efetuar adições e subtrações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Ábaco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2330450"/>
            <a:ext cx="3848100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opper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04812"/>
            <a:ext cx="313690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2349500"/>
            <a:ext cx="4799012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250825" y="4403725"/>
            <a:ext cx="37290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1906-1992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 Murray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Hopper, criadora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compilador,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chamado A0, em 1951.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292725" y="1557337"/>
            <a:ext cx="2178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e o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ctrTitle"/>
          </p:nvPr>
        </p:nvSpPr>
        <p:spPr>
          <a:xfrm>
            <a:off x="723900" y="3905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1957, surge FORTRAN 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495300" y="2057400"/>
            <a:ext cx="31877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considerada a primeira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verdade.</a:t>
            </a:r>
            <a:endParaRPr/>
          </a:p>
        </p:txBody>
      </p:sp>
      <p:pic>
        <p:nvPicPr>
          <p:cNvPr descr="fortran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2079625"/>
            <a:ext cx="5194300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800100" y="1987550"/>
            <a:ext cx="43561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Automatic Computer (1951)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produzido em escala comercial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fitas magnéticas substituindo cartões perfurados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UNIVAC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univac"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2489200"/>
            <a:ext cx="3609975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Sucesso comercial na década de 1960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poderosos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Aceitava uma grande variedade de periféricos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Consolidou a posição de líder da IBM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System 360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bm360"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112" y="2552700"/>
            <a:ext cx="3633787" cy="2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microprocessador comercial (1971)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 60 000 operações por segundo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freqüência de 108 KHz.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 desempenho era igual ao do ENIAC 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4004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ntel4004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987" y="2138362"/>
            <a:ext cx="3173412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0"/>
            <a:ext cx="5543550" cy="7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0"/>
            <a:ext cx="5889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k85_marc83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0"/>
            <a:ext cx="5495925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microcomputador com grande êxito comercial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por Steve Jobs e Steve Wozniak (1977)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Permitiu a seus usuários criar seus próprios softwares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Despertou o interesse das grandes empresas pelo mercado de PCs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782637" y="1033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II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Apple_II"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2463800"/>
            <a:ext cx="3413125" cy="288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p500_out84" id="358" name="Google Shape;3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0"/>
            <a:ext cx="5410200" cy="6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2100" y="1936750"/>
            <a:ext cx="48260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Inventado por John Neper no início do século XVII (1615)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para auxiliar a multiplicação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10 casas divididas por uma diagonal contendo unidades e dezenas do produto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utilizados por mais de 200 anos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3737" y="1008062"/>
            <a:ext cx="7172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Bastões de Neper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napier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912" y="1130300"/>
            <a:ext cx="3786187" cy="4025900"/>
          </a:xfrm>
          <a:prstGeom prst="rect">
            <a:avLst/>
          </a:prstGeom>
          <a:noFill/>
          <a:ln>
            <a:noFill/>
          </a:ln>
          <a:effectLst>
            <a:outerShdw blurRad="63500" dir="19387806" dist="63500">
              <a:srgbClr val="B2B2B2"/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1981 a IBM lança o seu computador pessoal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PC (Personal Computer)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MS-DOS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Torna-se um padrão mundial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IBM PC compatíveis, sucesso comercial até hoje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- PC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Ell" id="367" name="Google Shape;3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50" y="3975100"/>
            <a:ext cx="321945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5764212" y="6164262"/>
            <a:ext cx="2143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 Compatível</a:t>
            </a:r>
            <a:endParaRPr/>
          </a:p>
        </p:txBody>
      </p:sp>
      <p:pic>
        <p:nvPicPr>
          <p:cNvPr descr="ibmpc1981" id="369" name="Google Shape;3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1749425"/>
            <a:ext cx="2676525" cy="1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394450" y="3382962"/>
            <a:ext cx="931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Apple lança em 1984 o Macintosh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Microcomputador com várias inovações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Revoluciona o mercado com o uso do mouse e de um ambiente gráfico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mac que compete com os IBM compatíveis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Mac"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25" y="4306887"/>
            <a:ext cx="2863850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6592887" y="6176962"/>
            <a:ext cx="765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EMAC</a:t>
            </a:r>
            <a:endParaRPr/>
          </a:p>
        </p:txBody>
      </p:sp>
      <p:pic>
        <p:nvPicPr>
          <p:cNvPr descr="Foto 1"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12" y="1662112"/>
            <a:ext cx="2555875" cy="2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6324600" y="3903662"/>
            <a:ext cx="1231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800100" y="1987550"/>
            <a:ext cx="4902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Miniaturização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novos materiais nos chips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Computadores cada vez mais rápidos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“super-computadores”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 de Computadores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Atual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cray1-small"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00" y="3133350"/>
            <a:ext cx="22860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Blue"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50" y="1370375"/>
            <a:ext cx="1905000" cy="16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82637" y="1008062"/>
            <a:ext cx="76930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Evolução dos computadores foi dividida em gerações, representadas abaixo: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673100" y="22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{3B79970C-EFFF-4E85-A931-42C278291538}</a:tableStyleId>
              </a:tblPr>
              <a:tblGrid>
                <a:gridCol w="698500"/>
                <a:gridCol w="1905000"/>
                <a:gridCol w="1752600"/>
                <a:gridCol w="1739900"/>
                <a:gridCol w="1727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Progresso Técnico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Linguagens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Personalidades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1945 – 1951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1ª Geração (MARK 1, UNIVAC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Relé, Válvulas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 dependente da máquina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Turian, J Neumann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1951 – 1956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Memória de Núcleo Magnético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Primeiros tradutores automáticos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G.Hopper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1956 – 1963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Transistor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Fortran, Cobol, Lisp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1963 – 1974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 Integrado. RAM, ROM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Pascal, 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 – 1984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4ª Geração (APPLE, IBM PC)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Microprocessador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Basic, Prolog, ADA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Jobs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1984 – 200?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5ª Geração (Macintosh, Estações Gráficas, etc)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Arquiteturas paralelas.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Orientação a Objeto, Java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Gattes.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8"/>
          <p:cNvSpPr/>
          <p:nvPr/>
        </p:nvSpPr>
        <p:spPr>
          <a:xfrm>
            <a:off x="3970075" y="5818100"/>
            <a:ext cx="817075" cy="64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1033462" y="1878012"/>
            <a:ext cx="3192462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mação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auto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MÁTICA</a:t>
            </a:r>
            <a:endParaRPr/>
          </a:p>
        </p:txBody>
      </p:sp>
      <p:grpSp>
        <p:nvGrpSpPr>
          <p:cNvPr id="410" name="Google Shape;410;p49"/>
          <p:cNvGrpSpPr/>
          <p:nvPr/>
        </p:nvGrpSpPr>
        <p:grpSpPr>
          <a:xfrm>
            <a:off x="1195727" y="2087989"/>
            <a:ext cx="7081497" cy="2262920"/>
            <a:chOff x="1195727" y="2087989"/>
            <a:chExt cx="7081497" cy="2262920"/>
          </a:xfrm>
        </p:grpSpPr>
        <p:sp>
          <p:nvSpPr>
            <p:cNvPr id="411" name="Google Shape;411;p49"/>
            <p:cNvSpPr/>
            <p:nvPr/>
          </p:nvSpPr>
          <p:spPr>
            <a:xfrm rot="-2760000">
              <a:off x="1545431" y="2401093"/>
              <a:ext cx="1565275" cy="163671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49"/>
            <p:cNvSpPr txBox="1"/>
            <p:nvPr/>
          </p:nvSpPr>
          <p:spPr>
            <a:xfrm>
              <a:off x="5087937" y="2413000"/>
              <a:ext cx="3189287" cy="14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INFORMÁTICA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216400" y="2619375"/>
              <a:ext cx="644525" cy="508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4" name="Google Shape;414;p49"/>
          <p:cNvSpPr txBox="1"/>
          <p:nvPr/>
        </p:nvSpPr>
        <p:spPr>
          <a:xfrm>
            <a:off x="4865687" y="4441825"/>
            <a:ext cx="3783012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que trata do processamento ou manipulação automática da informação através de equipamentos eletrônicos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6045200" y="3429000"/>
            <a:ext cx="676275" cy="1039812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12" y="2454275"/>
            <a:ext cx="3103562" cy="2967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4349750" y="2640012"/>
            <a:ext cx="45148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“Conjunto de componentes eletrônicos, montados de acordo com uma arquitetura, destinado ao processamento de dados”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4362450" y="4789487"/>
            <a:ext cx="451485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“Máquina abstrata que simula o pensamento de forma virtual”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5519737" y="1920875"/>
            <a:ext cx="1743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Básico de Funcionamento</a:t>
            </a:r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9652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3754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</a:t>
            </a:r>
            <a:endParaRPr/>
          </a:p>
        </p:txBody>
      </p:sp>
      <p:pic>
        <p:nvPicPr>
          <p:cNvPr descr="monitor_p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00" y="34417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ladopequeno" id="437" name="Google Shape;4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3441700"/>
            <a:ext cx="1828800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binete_p" id="438" name="Google Shape;4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800" y="2984500"/>
            <a:ext cx="13716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/>
          <p:nvPr/>
        </p:nvSpPr>
        <p:spPr>
          <a:xfrm>
            <a:off x="3403600" y="1841500"/>
            <a:ext cx="2590800" cy="13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grpSp>
        <p:nvGrpSpPr>
          <p:cNvPr id="447" name="Google Shape;447;p52"/>
          <p:cNvGrpSpPr/>
          <p:nvPr/>
        </p:nvGrpSpPr>
        <p:grpSpPr>
          <a:xfrm>
            <a:off x="1935162" y="1963737"/>
            <a:ext cx="6057900" cy="2814637"/>
            <a:chOff x="1871662" y="1481137"/>
            <a:chExt cx="6594475" cy="4122737"/>
          </a:xfrm>
        </p:grpSpPr>
        <p:sp>
          <p:nvSpPr>
            <p:cNvPr id="448" name="Google Shape;448;p52"/>
            <p:cNvSpPr txBox="1"/>
            <p:nvPr/>
          </p:nvSpPr>
          <p:spPr>
            <a:xfrm>
              <a:off x="1871662" y="1481137"/>
              <a:ext cx="6594475" cy="4122737"/>
            </a:xfrm>
            <a:prstGeom prst="rect">
              <a:avLst/>
            </a:prstGeom>
            <a:solidFill>
              <a:srgbClr val="402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52"/>
            <p:cNvSpPr txBox="1"/>
            <p:nvPr/>
          </p:nvSpPr>
          <p:spPr>
            <a:xfrm>
              <a:off x="1951037" y="1544637"/>
              <a:ext cx="6430962" cy="3995737"/>
            </a:xfrm>
            <a:prstGeom prst="rect">
              <a:avLst/>
            </a:prstGeom>
            <a:solidFill>
              <a:srgbClr val="A05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2111375" y="1743075"/>
              <a:ext cx="6110287" cy="359886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Estudo dos algoritmos e suas aplicações, sob todos os aspectos, bem como as estruturas matemáticas que estão relacionadas aos computadores</a:t>
              </a:r>
              <a:r>
                <a:rPr b="1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grpSp>
        <p:nvGrpSpPr>
          <p:cNvPr id="451" name="Google Shape;451;p52"/>
          <p:cNvGrpSpPr/>
          <p:nvPr/>
        </p:nvGrpSpPr>
        <p:grpSpPr>
          <a:xfrm>
            <a:off x="704850" y="3436937"/>
            <a:ext cx="1811337" cy="2797175"/>
            <a:chOff x="525462" y="2138362"/>
            <a:chExt cx="2201862" cy="3616325"/>
          </a:xfrm>
        </p:grpSpPr>
        <p:grpSp>
          <p:nvGrpSpPr>
            <p:cNvPr id="452" name="Google Shape;452;p52"/>
            <p:cNvGrpSpPr/>
            <p:nvPr/>
          </p:nvGrpSpPr>
          <p:grpSpPr>
            <a:xfrm>
              <a:off x="525462" y="2138362"/>
              <a:ext cx="2201862" cy="3616325"/>
              <a:chOff x="525462" y="2138362"/>
              <a:chExt cx="2201862" cy="3616325"/>
            </a:xfrm>
          </p:grpSpPr>
          <p:grpSp>
            <p:nvGrpSpPr>
              <p:cNvPr id="453" name="Google Shape;453;p52"/>
              <p:cNvGrpSpPr/>
              <p:nvPr/>
            </p:nvGrpSpPr>
            <p:grpSpPr>
              <a:xfrm>
                <a:off x="895350" y="2138362"/>
                <a:ext cx="538162" cy="619125"/>
                <a:chOff x="895350" y="2138362"/>
                <a:chExt cx="538162" cy="619125"/>
              </a:xfrm>
            </p:grpSpPr>
            <p:sp>
              <p:nvSpPr>
                <p:cNvPr id="454" name="Google Shape;454;p52"/>
                <p:cNvSpPr/>
                <p:nvPr/>
              </p:nvSpPr>
              <p:spPr>
                <a:xfrm>
                  <a:off x="895350" y="2138362"/>
                  <a:ext cx="538162" cy="619125"/>
                </a:xfrm>
                <a:custGeom>
                  <a:rect b="b" l="l" r="r" t="t"/>
                  <a:pathLst>
                    <a:path extrusionOk="0" h="781" w="679">
                      <a:moveTo>
                        <a:pt x="317" y="0"/>
                      </a:moveTo>
                      <a:lnTo>
                        <a:pt x="388" y="5"/>
                      </a:lnTo>
                      <a:lnTo>
                        <a:pt x="453" y="14"/>
                      </a:lnTo>
                      <a:lnTo>
                        <a:pt x="506" y="31"/>
                      </a:lnTo>
                      <a:lnTo>
                        <a:pt x="567" y="51"/>
                      </a:lnTo>
                      <a:lnTo>
                        <a:pt x="616" y="76"/>
                      </a:lnTo>
                      <a:lnTo>
                        <a:pt x="653" y="115"/>
                      </a:lnTo>
                      <a:lnTo>
                        <a:pt x="665" y="157"/>
                      </a:lnTo>
                      <a:lnTo>
                        <a:pt x="661" y="200"/>
                      </a:lnTo>
                      <a:lnTo>
                        <a:pt x="659" y="237"/>
                      </a:lnTo>
                      <a:lnTo>
                        <a:pt x="673" y="303"/>
                      </a:lnTo>
                      <a:lnTo>
                        <a:pt x="679" y="360"/>
                      </a:lnTo>
                      <a:lnTo>
                        <a:pt x="679" y="409"/>
                      </a:lnTo>
                      <a:lnTo>
                        <a:pt x="667" y="475"/>
                      </a:lnTo>
                      <a:lnTo>
                        <a:pt x="655" y="537"/>
                      </a:lnTo>
                      <a:lnTo>
                        <a:pt x="645" y="573"/>
                      </a:lnTo>
                      <a:lnTo>
                        <a:pt x="640" y="617"/>
                      </a:lnTo>
                      <a:lnTo>
                        <a:pt x="638" y="669"/>
                      </a:lnTo>
                      <a:lnTo>
                        <a:pt x="628" y="718"/>
                      </a:lnTo>
                      <a:lnTo>
                        <a:pt x="604" y="759"/>
                      </a:lnTo>
                      <a:lnTo>
                        <a:pt x="561" y="781"/>
                      </a:lnTo>
                      <a:lnTo>
                        <a:pt x="185" y="776"/>
                      </a:lnTo>
                      <a:lnTo>
                        <a:pt x="102" y="764"/>
                      </a:lnTo>
                      <a:lnTo>
                        <a:pt x="67" y="745"/>
                      </a:lnTo>
                      <a:lnTo>
                        <a:pt x="43" y="708"/>
                      </a:lnTo>
                      <a:lnTo>
                        <a:pt x="32" y="662"/>
                      </a:lnTo>
                      <a:lnTo>
                        <a:pt x="39" y="617"/>
                      </a:lnTo>
                      <a:lnTo>
                        <a:pt x="43" y="546"/>
                      </a:lnTo>
                      <a:lnTo>
                        <a:pt x="33" y="495"/>
                      </a:lnTo>
                      <a:lnTo>
                        <a:pt x="26" y="446"/>
                      </a:lnTo>
                      <a:lnTo>
                        <a:pt x="12" y="406"/>
                      </a:lnTo>
                      <a:lnTo>
                        <a:pt x="2" y="331"/>
                      </a:lnTo>
                      <a:lnTo>
                        <a:pt x="0" y="272"/>
                      </a:lnTo>
                      <a:lnTo>
                        <a:pt x="16" y="211"/>
                      </a:lnTo>
                      <a:lnTo>
                        <a:pt x="33" y="167"/>
                      </a:lnTo>
                      <a:lnTo>
                        <a:pt x="65" y="113"/>
                      </a:lnTo>
                      <a:lnTo>
                        <a:pt x="128" y="66"/>
                      </a:lnTo>
                      <a:lnTo>
                        <a:pt x="183" y="39"/>
                      </a:lnTo>
                      <a:lnTo>
                        <a:pt x="244" y="1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5" name="Google Shape;455;p52"/>
                <p:cNvSpPr/>
                <p:nvPr/>
              </p:nvSpPr>
              <p:spPr>
                <a:xfrm>
                  <a:off x="1042987" y="2144712"/>
                  <a:ext cx="371475" cy="188912"/>
                </a:xfrm>
                <a:custGeom>
                  <a:rect b="b" l="l" r="r" t="t"/>
                  <a:pathLst>
                    <a:path extrusionOk="0" h="238" w="468">
                      <a:moveTo>
                        <a:pt x="392" y="209"/>
                      </a:moveTo>
                      <a:lnTo>
                        <a:pt x="327" y="224"/>
                      </a:lnTo>
                      <a:lnTo>
                        <a:pt x="262" y="224"/>
                      </a:lnTo>
                      <a:lnTo>
                        <a:pt x="199" y="207"/>
                      </a:lnTo>
                      <a:lnTo>
                        <a:pt x="130" y="177"/>
                      </a:lnTo>
                      <a:lnTo>
                        <a:pt x="67" y="130"/>
                      </a:lnTo>
                      <a:lnTo>
                        <a:pt x="10" y="88"/>
                      </a:lnTo>
                      <a:lnTo>
                        <a:pt x="0" y="42"/>
                      </a:lnTo>
                      <a:lnTo>
                        <a:pt x="20" y="27"/>
                      </a:lnTo>
                      <a:lnTo>
                        <a:pt x="92" y="5"/>
                      </a:lnTo>
                      <a:lnTo>
                        <a:pt x="183" y="0"/>
                      </a:lnTo>
                      <a:lnTo>
                        <a:pt x="224" y="27"/>
                      </a:lnTo>
                      <a:lnTo>
                        <a:pt x="266" y="66"/>
                      </a:lnTo>
                      <a:lnTo>
                        <a:pt x="317" y="76"/>
                      </a:lnTo>
                      <a:lnTo>
                        <a:pt x="354" y="76"/>
                      </a:lnTo>
                      <a:lnTo>
                        <a:pt x="285" y="66"/>
                      </a:lnTo>
                      <a:lnTo>
                        <a:pt x="246" y="37"/>
                      </a:lnTo>
                      <a:lnTo>
                        <a:pt x="205" y="1"/>
                      </a:lnTo>
                      <a:lnTo>
                        <a:pt x="268" y="8"/>
                      </a:lnTo>
                      <a:lnTo>
                        <a:pt x="366" y="37"/>
                      </a:lnTo>
                      <a:lnTo>
                        <a:pt x="417" y="66"/>
                      </a:lnTo>
                      <a:lnTo>
                        <a:pt x="455" y="104"/>
                      </a:lnTo>
                      <a:lnTo>
                        <a:pt x="466" y="140"/>
                      </a:lnTo>
                      <a:lnTo>
                        <a:pt x="466" y="165"/>
                      </a:lnTo>
                      <a:lnTo>
                        <a:pt x="460" y="196"/>
                      </a:lnTo>
                      <a:lnTo>
                        <a:pt x="468" y="229"/>
                      </a:lnTo>
                      <a:lnTo>
                        <a:pt x="455" y="238"/>
                      </a:lnTo>
                      <a:lnTo>
                        <a:pt x="451" y="204"/>
                      </a:lnTo>
                      <a:lnTo>
                        <a:pt x="443" y="184"/>
                      </a:lnTo>
                      <a:lnTo>
                        <a:pt x="429" y="174"/>
                      </a:lnTo>
                      <a:lnTo>
                        <a:pt x="396" y="177"/>
                      </a:lnTo>
                      <a:lnTo>
                        <a:pt x="364" y="177"/>
                      </a:lnTo>
                      <a:lnTo>
                        <a:pt x="307" y="167"/>
                      </a:lnTo>
                      <a:lnTo>
                        <a:pt x="252" y="138"/>
                      </a:lnTo>
                      <a:lnTo>
                        <a:pt x="222" y="108"/>
                      </a:lnTo>
                      <a:lnTo>
                        <a:pt x="260" y="135"/>
                      </a:lnTo>
                      <a:lnTo>
                        <a:pt x="317" y="158"/>
                      </a:lnTo>
                      <a:lnTo>
                        <a:pt x="360" y="164"/>
                      </a:lnTo>
                      <a:lnTo>
                        <a:pt x="390" y="164"/>
                      </a:lnTo>
                      <a:lnTo>
                        <a:pt x="327" y="153"/>
                      </a:lnTo>
                      <a:lnTo>
                        <a:pt x="281" y="131"/>
                      </a:lnTo>
                      <a:lnTo>
                        <a:pt x="244" y="113"/>
                      </a:lnTo>
                      <a:lnTo>
                        <a:pt x="209" y="91"/>
                      </a:lnTo>
                      <a:lnTo>
                        <a:pt x="218" y="121"/>
                      </a:lnTo>
                      <a:lnTo>
                        <a:pt x="256" y="157"/>
                      </a:lnTo>
                      <a:lnTo>
                        <a:pt x="315" y="185"/>
                      </a:lnTo>
                      <a:lnTo>
                        <a:pt x="358" y="199"/>
                      </a:lnTo>
                      <a:lnTo>
                        <a:pt x="392" y="20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6" name="Google Shape;456;p52"/>
                <p:cNvSpPr/>
                <p:nvPr/>
              </p:nvSpPr>
              <p:spPr>
                <a:xfrm>
                  <a:off x="898525" y="2170112"/>
                  <a:ext cx="276225" cy="307975"/>
                </a:xfrm>
                <a:custGeom>
                  <a:rect b="b" l="l" r="r" t="t"/>
                  <a:pathLst>
                    <a:path extrusionOk="0" h="387" w="348">
                      <a:moveTo>
                        <a:pt x="264" y="137"/>
                      </a:moveTo>
                      <a:lnTo>
                        <a:pt x="293" y="162"/>
                      </a:lnTo>
                      <a:lnTo>
                        <a:pt x="348" y="202"/>
                      </a:lnTo>
                      <a:lnTo>
                        <a:pt x="299" y="199"/>
                      </a:lnTo>
                      <a:lnTo>
                        <a:pt x="244" y="186"/>
                      </a:lnTo>
                      <a:lnTo>
                        <a:pt x="203" y="172"/>
                      </a:lnTo>
                      <a:lnTo>
                        <a:pt x="240" y="201"/>
                      </a:lnTo>
                      <a:lnTo>
                        <a:pt x="264" y="218"/>
                      </a:lnTo>
                      <a:lnTo>
                        <a:pt x="201" y="199"/>
                      </a:lnTo>
                      <a:lnTo>
                        <a:pt x="171" y="179"/>
                      </a:lnTo>
                      <a:lnTo>
                        <a:pt x="108" y="145"/>
                      </a:lnTo>
                      <a:lnTo>
                        <a:pt x="150" y="189"/>
                      </a:lnTo>
                      <a:lnTo>
                        <a:pt x="177" y="218"/>
                      </a:lnTo>
                      <a:lnTo>
                        <a:pt x="199" y="238"/>
                      </a:lnTo>
                      <a:lnTo>
                        <a:pt x="163" y="233"/>
                      </a:lnTo>
                      <a:lnTo>
                        <a:pt x="126" y="223"/>
                      </a:lnTo>
                      <a:lnTo>
                        <a:pt x="102" y="204"/>
                      </a:lnTo>
                      <a:lnTo>
                        <a:pt x="124" y="235"/>
                      </a:lnTo>
                      <a:lnTo>
                        <a:pt x="150" y="260"/>
                      </a:lnTo>
                      <a:lnTo>
                        <a:pt x="177" y="280"/>
                      </a:lnTo>
                      <a:lnTo>
                        <a:pt x="142" y="275"/>
                      </a:lnTo>
                      <a:lnTo>
                        <a:pt x="98" y="262"/>
                      </a:lnTo>
                      <a:lnTo>
                        <a:pt x="106" y="278"/>
                      </a:lnTo>
                      <a:lnTo>
                        <a:pt x="134" y="302"/>
                      </a:lnTo>
                      <a:lnTo>
                        <a:pt x="90" y="275"/>
                      </a:lnTo>
                      <a:lnTo>
                        <a:pt x="98" y="290"/>
                      </a:lnTo>
                      <a:lnTo>
                        <a:pt x="118" y="326"/>
                      </a:lnTo>
                      <a:lnTo>
                        <a:pt x="136" y="349"/>
                      </a:lnTo>
                      <a:lnTo>
                        <a:pt x="85" y="319"/>
                      </a:lnTo>
                      <a:lnTo>
                        <a:pt x="53" y="290"/>
                      </a:lnTo>
                      <a:lnTo>
                        <a:pt x="75" y="336"/>
                      </a:lnTo>
                      <a:lnTo>
                        <a:pt x="96" y="360"/>
                      </a:lnTo>
                      <a:lnTo>
                        <a:pt x="122" y="387"/>
                      </a:lnTo>
                      <a:lnTo>
                        <a:pt x="39" y="343"/>
                      </a:lnTo>
                      <a:lnTo>
                        <a:pt x="4" y="290"/>
                      </a:lnTo>
                      <a:lnTo>
                        <a:pt x="0" y="236"/>
                      </a:lnTo>
                      <a:lnTo>
                        <a:pt x="16" y="175"/>
                      </a:lnTo>
                      <a:lnTo>
                        <a:pt x="33" y="123"/>
                      </a:lnTo>
                      <a:lnTo>
                        <a:pt x="53" y="89"/>
                      </a:lnTo>
                      <a:lnTo>
                        <a:pt x="57" y="115"/>
                      </a:lnTo>
                      <a:lnTo>
                        <a:pt x="83" y="159"/>
                      </a:lnTo>
                      <a:lnTo>
                        <a:pt x="71" y="116"/>
                      </a:lnTo>
                      <a:lnTo>
                        <a:pt x="69" y="81"/>
                      </a:lnTo>
                      <a:lnTo>
                        <a:pt x="85" y="59"/>
                      </a:lnTo>
                      <a:lnTo>
                        <a:pt x="114" y="40"/>
                      </a:lnTo>
                      <a:lnTo>
                        <a:pt x="112" y="81"/>
                      </a:lnTo>
                      <a:lnTo>
                        <a:pt x="126" y="110"/>
                      </a:lnTo>
                      <a:lnTo>
                        <a:pt x="165" y="148"/>
                      </a:lnTo>
                      <a:lnTo>
                        <a:pt x="132" y="104"/>
                      </a:lnTo>
                      <a:lnTo>
                        <a:pt x="124" y="74"/>
                      </a:lnTo>
                      <a:lnTo>
                        <a:pt x="124" y="39"/>
                      </a:lnTo>
                      <a:lnTo>
                        <a:pt x="142" y="20"/>
                      </a:lnTo>
                      <a:lnTo>
                        <a:pt x="161" y="8"/>
                      </a:lnTo>
                      <a:lnTo>
                        <a:pt x="181" y="1"/>
                      </a:lnTo>
                      <a:lnTo>
                        <a:pt x="193" y="0"/>
                      </a:lnTo>
                      <a:lnTo>
                        <a:pt x="183" y="30"/>
                      </a:lnTo>
                      <a:lnTo>
                        <a:pt x="195" y="79"/>
                      </a:lnTo>
                      <a:lnTo>
                        <a:pt x="234" y="123"/>
                      </a:lnTo>
                      <a:lnTo>
                        <a:pt x="264" y="137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7" name="Google Shape;457;p52"/>
                <p:cNvSpPr/>
                <p:nvPr/>
              </p:nvSpPr>
              <p:spPr>
                <a:xfrm>
                  <a:off x="1333500" y="2309812"/>
                  <a:ext cx="88900" cy="212725"/>
                </a:xfrm>
                <a:custGeom>
                  <a:rect b="b" l="l" r="r" t="t"/>
                  <a:pathLst>
                    <a:path extrusionOk="0" h="267" w="112">
                      <a:moveTo>
                        <a:pt x="0" y="41"/>
                      </a:moveTo>
                      <a:lnTo>
                        <a:pt x="43" y="44"/>
                      </a:lnTo>
                      <a:lnTo>
                        <a:pt x="61" y="39"/>
                      </a:lnTo>
                      <a:lnTo>
                        <a:pt x="98" y="26"/>
                      </a:lnTo>
                      <a:lnTo>
                        <a:pt x="83" y="51"/>
                      </a:lnTo>
                      <a:lnTo>
                        <a:pt x="59" y="68"/>
                      </a:lnTo>
                      <a:lnTo>
                        <a:pt x="30" y="70"/>
                      </a:lnTo>
                      <a:lnTo>
                        <a:pt x="59" y="75"/>
                      </a:lnTo>
                      <a:lnTo>
                        <a:pt x="100" y="70"/>
                      </a:lnTo>
                      <a:lnTo>
                        <a:pt x="87" y="82"/>
                      </a:lnTo>
                      <a:lnTo>
                        <a:pt x="55" y="90"/>
                      </a:lnTo>
                      <a:lnTo>
                        <a:pt x="35" y="85"/>
                      </a:lnTo>
                      <a:lnTo>
                        <a:pt x="55" y="95"/>
                      </a:lnTo>
                      <a:lnTo>
                        <a:pt x="85" y="95"/>
                      </a:lnTo>
                      <a:lnTo>
                        <a:pt x="112" y="92"/>
                      </a:lnTo>
                      <a:lnTo>
                        <a:pt x="83" y="105"/>
                      </a:lnTo>
                      <a:lnTo>
                        <a:pt x="49" y="110"/>
                      </a:lnTo>
                      <a:lnTo>
                        <a:pt x="10" y="103"/>
                      </a:lnTo>
                      <a:lnTo>
                        <a:pt x="30" y="122"/>
                      </a:lnTo>
                      <a:lnTo>
                        <a:pt x="71" y="147"/>
                      </a:lnTo>
                      <a:lnTo>
                        <a:pt x="106" y="152"/>
                      </a:lnTo>
                      <a:lnTo>
                        <a:pt x="85" y="156"/>
                      </a:lnTo>
                      <a:lnTo>
                        <a:pt x="61" y="151"/>
                      </a:lnTo>
                      <a:lnTo>
                        <a:pt x="28" y="146"/>
                      </a:lnTo>
                      <a:lnTo>
                        <a:pt x="8" y="125"/>
                      </a:lnTo>
                      <a:lnTo>
                        <a:pt x="31" y="161"/>
                      </a:lnTo>
                      <a:lnTo>
                        <a:pt x="61" y="171"/>
                      </a:lnTo>
                      <a:lnTo>
                        <a:pt x="85" y="178"/>
                      </a:lnTo>
                      <a:lnTo>
                        <a:pt x="87" y="190"/>
                      </a:lnTo>
                      <a:lnTo>
                        <a:pt x="43" y="179"/>
                      </a:lnTo>
                      <a:lnTo>
                        <a:pt x="14" y="164"/>
                      </a:lnTo>
                      <a:lnTo>
                        <a:pt x="24" y="193"/>
                      </a:lnTo>
                      <a:lnTo>
                        <a:pt x="51" y="215"/>
                      </a:lnTo>
                      <a:lnTo>
                        <a:pt x="67" y="220"/>
                      </a:lnTo>
                      <a:lnTo>
                        <a:pt x="31" y="210"/>
                      </a:lnTo>
                      <a:lnTo>
                        <a:pt x="14" y="201"/>
                      </a:lnTo>
                      <a:lnTo>
                        <a:pt x="26" y="234"/>
                      </a:lnTo>
                      <a:lnTo>
                        <a:pt x="45" y="245"/>
                      </a:lnTo>
                      <a:lnTo>
                        <a:pt x="61" y="250"/>
                      </a:lnTo>
                      <a:lnTo>
                        <a:pt x="20" y="240"/>
                      </a:lnTo>
                      <a:lnTo>
                        <a:pt x="39" y="267"/>
                      </a:lnTo>
                      <a:lnTo>
                        <a:pt x="63" y="264"/>
                      </a:lnTo>
                      <a:lnTo>
                        <a:pt x="89" y="247"/>
                      </a:lnTo>
                      <a:lnTo>
                        <a:pt x="102" y="210"/>
                      </a:lnTo>
                      <a:lnTo>
                        <a:pt x="83" y="205"/>
                      </a:lnTo>
                      <a:lnTo>
                        <a:pt x="112" y="205"/>
                      </a:lnTo>
                      <a:lnTo>
                        <a:pt x="104" y="114"/>
                      </a:lnTo>
                      <a:lnTo>
                        <a:pt x="89" y="11"/>
                      </a:lnTo>
                      <a:lnTo>
                        <a:pt x="85" y="0"/>
                      </a:lnTo>
                      <a:lnTo>
                        <a:pt x="61" y="22"/>
                      </a:lnTo>
                      <a:lnTo>
                        <a:pt x="53" y="3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8" name="Google Shape;458;p52"/>
                <p:cNvSpPr/>
                <p:nvPr/>
              </p:nvSpPr>
              <p:spPr>
                <a:xfrm>
                  <a:off x="909637" y="2435225"/>
                  <a:ext cx="133350" cy="138112"/>
                </a:xfrm>
                <a:custGeom>
                  <a:rect b="b" l="l" r="r" t="t"/>
                  <a:pathLst>
                    <a:path extrusionOk="0" h="173" w="169">
                      <a:moveTo>
                        <a:pt x="2" y="0"/>
                      </a:moveTo>
                      <a:lnTo>
                        <a:pt x="47" y="40"/>
                      </a:lnTo>
                      <a:lnTo>
                        <a:pt x="90" y="57"/>
                      </a:lnTo>
                      <a:lnTo>
                        <a:pt x="132" y="69"/>
                      </a:lnTo>
                      <a:lnTo>
                        <a:pt x="94" y="69"/>
                      </a:lnTo>
                      <a:lnTo>
                        <a:pt x="47" y="60"/>
                      </a:lnTo>
                      <a:lnTo>
                        <a:pt x="80" y="74"/>
                      </a:lnTo>
                      <a:lnTo>
                        <a:pt x="110" y="81"/>
                      </a:lnTo>
                      <a:lnTo>
                        <a:pt x="137" y="84"/>
                      </a:lnTo>
                      <a:lnTo>
                        <a:pt x="149" y="84"/>
                      </a:lnTo>
                      <a:lnTo>
                        <a:pt x="132" y="89"/>
                      </a:lnTo>
                      <a:lnTo>
                        <a:pt x="92" y="87"/>
                      </a:lnTo>
                      <a:lnTo>
                        <a:pt x="63" y="81"/>
                      </a:lnTo>
                      <a:lnTo>
                        <a:pt x="82" y="89"/>
                      </a:lnTo>
                      <a:lnTo>
                        <a:pt x="126" y="114"/>
                      </a:lnTo>
                      <a:lnTo>
                        <a:pt x="153" y="121"/>
                      </a:lnTo>
                      <a:lnTo>
                        <a:pt x="126" y="121"/>
                      </a:lnTo>
                      <a:lnTo>
                        <a:pt x="88" y="113"/>
                      </a:lnTo>
                      <a:lnTo>
                        <a:pt x="110" y="125"/>
                      </a:lnTo>
                      <a:lnTo>
                        <a:pt x="139" y="131"/>
                      </a:lnTo>
                      <a:lnTo>
                        <a:pt x="165" y="138"/>
                      </a:lnTo>
                      <a:lnTo>
                        <a:pt x="122" y="138"/>
                      </a:lnTo>
                      <a:lnTo>
                        <a:pt x="90" y="131"/>
                      </a:lnTo>
                      <a:lnTo>
                        <a:pt x="155" y="158"/>
                      </a:lnTo>
                      <a:lnTo>
                        <a:pt x="169" y="173"/>
                      </a:lnTo>
                      <a:lnTo>
                        <a:pt x="122" y="155"/>
                      </a:lnTo>
                      <a:lnTo>
                        <a:pt x="92" y="138"/>
                      </a:lnTo>
                      <a:lnTo>
                        <a:pt x="49" y="114"/>
                      </a:lnTo>
                      <a:lnTo>
                        <a:pt x="8" y="82"/>
                      </a:lnTo>
                      <a:lnTo>
                        <a:pt x="25" y="89"/>
                      </a:lnTo>
                      <a:lnTo>
                        <a:pt x="75" y="104"/>
                      </a:lnTo>
                      <a:lnTo>
                        <a:pt x="43" y="89"/>
                      </a:lnTo>
                      <a:lnTo>
                        <a:pt x="14" y="69"/>
                      </a:lnTo>
                      <a:lnTo>
                        <a:pt x="0" y="43"/>
                      </a:lnTo>
                      <a:lnTo>
                        <a:pt x="25" y="64"/>
                      </a:lnTo>
                      <a:lnTo>
                        <a:pt x="43" y="74"/>
                      </a:lnTo>
                      <a:lnTo>
                        <a:pt x="25" y="57"/>
                      </a:lnTo>
                      <a:lnTo>
                        <a:pt x="2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919162" y="2528887"/>
                  <a:ext cx="153987" cy="207962"/>
                </a:xfrm>
                <a:custGeom>
                  <a:rect b="b" l="l" r="r" t="t"/>
                  <a:pathLst>
                    <a:path extrusionOk="0" h="262" w="194">
                      <a:moveTo>
                        <a:pt x="11" y="0"/>
                      </a:moveTo>
                      <a:lnTo>
                        <a:pt x="47" y="28"/>
                      </a:lnTo>
                      <a:lnTo>
                        <a:pt x="100" y="55"/>
                      </a:lnTo>
                      <a:lnTo>
                        <a:pt x="151" y="71"/>
                      </a:lnTo>
                      <a:lnTo>
                        <a:pt x="163" y="76"/>
                      </a:lnTo>
                      <a:lnTo>
                        <a:pt x="181" y="130"/>
                      </a:lnTo>
                      <a:lnTo>
                        <a:pt x="143" y="118"/>
                      </a:lnTo>
                      <a:lnTo>
                        <a:pt x="102" y="104"/>
                      </a:lnTo>
                      <a:lnTo>
                        <a:pt x="53" y="83"/>
                      </a:lnTo>
                      <a:lnTo>
                        <a:pt x="100" y="113"/>
                      </a:lnTo>
                      <a:lnTo>
                        <a:pt x="147" y="135"/>
                      </a:lnTo>
                      <a:lnTo>
                        <a:pt x="194" y="153"/>
                      </a:lnTo>
                      <a:lnTo>
                        <a:pt x="147" y="152"/>
                      </a:lnTo>
                      <a:lnTo>
                        <a:pt x="96" y="143"/>
                      </a:lnTo>
                      <a:lnTo>
                        <a:pt x="68" y="137"/>
                      </a:lnTo>
                      <a:lnTo>
                        <a:pt x="108" y="159"/>
                      </a:lnTo>
                      <a:lnTo>
                        <a:pt x="147" y="172"/>
                      </a:lnTo>
                      <a:lnTo>
                        <a:pt x="183" y="177"/>
                      </a:lnTo>
                      <a:lnTo>
                        <a:pt x="137" y="182"/>
                      </a:lnTo>
                      <a:lnTo>
                        <a:pt x="84" y="179"/>
                      </a:lnTo>
                      <a:lnTo>
                        <a:pt x="116" y="191"/>
                      </a:lnTo>
                      <a:lnTo>
                        <a:pt x="153" y="206"/>
                      </a:lnTo>
                      <a:lnTo>
                        <a:pt x="181" y="216"/>
                      </a:lnTo>
                      <a:lnTo>
                        <a:pt x="133" y="221"/>
                      </a:lnTo>
                      <a:lnTo>
                        <a:pt x="98" y="221"/>
                      </a:lnTo>
                      <a:lnTo>
                        <a:pt x="63" y="216"/>
                      </a:lnTo>
                      <a:lnTo>
                        <a:pt x="88" y="231"/>
                      </a:lnTo>
                      <a:lnTo>
                        <a:pt x="125" y="243"/>
                      </a:lnTo>
                      <a:lnTo>
                        <a:pt x="94" y="260"/>
                      </a:lnTo>
                      <a:lnTo>
                        <a:pt x="59" y="262"/>
                      </a:lnTo>
                      <a:lnTo>
                        <a:pt x="31" y="238"/>
                      </a:lnTo>
                      <a:lnTo>
                        <a:pt x="9" y="202"/>
                      </a:lnTo>
                      <a:lnTo>
                        <a:pt x="2" y="174"/>
                      </a:lnTo>
                      <a:lnTo>
                        <a:pt x="0" y="152"/>
                      </a:lnTo>
                      <a:lnTo>
                        <a:pt x="23" y="179"/>
                      </a:lnTo>
                      <a:lnTo>
                        <a:pt x="51" y="199"/>
                      </a:lnTo>
                      <a:lnTo>
                        <a:pt x="90" y="202"/>
                      </a:lnTo>
                      <a:lnTo>
                        <a:pt x="49" y="184"/>
                      </a:lnTo>
                      <a:lnTo>
                        <a:pt x="29" y="162"/>
                      </a:lnTo>
                      <a:lnTo>
                        <a:pt x="17" y="140"/>
                      </a:lnTo>
                      <a:lnTo>
                        <a:pt x="11" y="120"/>
                      </a:lnTo>
                      <a:lnTo>
                        <a:pt x="11" y="89"/>
                      </a:lnTo>
                      <a:lnTo>
                        <a:pt x="31" y="103"/>
                      </a:lnTo>
                      <a:lnTo>
                        <a:pt x="57" y="116"/>
                      </a:lnTo>
                      <a:lnTo>
                        <a:pt x="90" y="126"/>
                      </a:lnTo>
                      <a:lnTo>
                        <a:pt x="41" y="96"/>
                      </a:lnTo>
                      <a:lnTo>
                        <a:pt x="21" y="76"/>
                      </a:lnTo>
                      <a:lnTo>
                        <a:pt x="13" y="52"/>
                      </a:lnTo>
                      <a:lnTo>
                        <a:pt x="9" y="39"/>
                      </a:lnTo>
                      <a:lnTo>
                        <a:pt x="45" y="62"/>
                      </a:lnTo>
                      <a:lnTo>
                        <a:pt x="98" y="77"/>
                      </a:lnTo>
                      <a:lnTo>
                        <a:pt x="49" y="55"/>
                      </a:lnTo>
                      <a:lnTo>
                        <a:pt x="15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1292225" y="2508250"/>
                  <a:ext cx="122237" cy="228600"/>
                </a:xfrm>
                <a:custGeom>
                  <a:rect b="b" l="l" r="r" t="t"/>
                  <a:pathLst>
                    <a:path extrusionOk="0" h="288" w="153">
                      <a:moveTo>
                        <a:pt x="151" y="0"/>
                      </a:moveTo>
                      <a:lnTo>
                        <a:pt x="132" y="17"/>
                      </a:lnTo>
                      <a:lnTo>
                        <a:pt x="106" y="33"/>
                      </a:lnTo>
                      <a:lnTo>
                        <a:pt x="84" y="38"/>
                      </a:lnTo>
                      <a:lnTo>
                        <a:pt x="61" y="38"/>
                      </a:lnTo>
                      <a:lnTo>
                        <a:pt x="75" y="44"/>
                      </a:lnTo>
                      <a:lnTo>
                        <a:pt x="110" y="48"/>
                      </a:lnTo>
                      <a:lnTo>
                        <a:pt x="96" y="58"/>
                      </a:lnTo>
                      <a:lnTo>
                        <a:pt x="63" y="65"/>
                      </a:lnTo>
                      <a:lnTo>
                        <a:pt x="55" y="65"/>
                      </a:lnTo>
                      <a:lnTo>
                        <a:pt x="81" y="73"/>
                      </a:lnTo>
                      <a:lnTo>
                        <a:pt x="110" y="73"/>
                      </a:lnTo>
                      <a:lnTo>
                        <a:pt x="79" y="95"/>
                      </a:lnTo>
                      <a:lnTo>
                        <a:pt x="51" y="102"/>
                      </a:lnTo>
                      <a:lnTo>
                        <a:pt x="86" y="107"/>
                      </a:lnTo>
                      <a:lnTo>
                        <a:pt x="108" y="100"/>
                      </a:lnTo>
                      <a:lnTo>
                        <a:pt x="75" y="125"/>
                      </a:lnTo>
                      <a:lnTo>
                        <a:pt x="41" y="142"/>
                      </a:lnTo>
                      <a:lnTo>
                        <a:pt x="55" y="144"/>
                      </a:lnTo>
                      <a:lnTo>
                        <a:pt x="86" y="137"/>
                      </a:lnTo>
                      <a:lnTo>
                        <a:pt x="55" y="159"/>
                      </a:lnTo>
                      <a:lnTo>
                        <a:pt x="29" y="168"/>
                      </a:lnTo>
                      <a:lnTo>
                        <a:pt x="12" y="174"/>
                      </a:lnTo>
                      <a:lnTo>
                        <a:pt x="45" y="174"/>
                      </a:lnTo>
                      <a:lnTo>
                        <a:pt x="75" y="169"/>
                      </a:lnTo>
                      <a:lnTo>
                        <a:pt x="47" y="183"/>
                      </a:lnTo>
                      <a:lnTo>
                        <a:pt x="16" y="188"/>
                      </a:lnTo>
                      <a:lnTo>
                        <a:pt x="0" y="188"/>
                      </a:lnTo>
                      <a:lnTo>
                        <a:pt x="21" y="201"/>
                      </a:lnTo>
                      <a:lnTo>
                        <a:pt x="63" y="208"/>
                      </a:lnTo>
                      <a:lnTo>
                        <a:pt x="25" y="218"/>
                      </a:lnTo>
                      <a:lnTo>
                        <a:pt x="2" y="220"/>
                      </a:lnTo>
                      <a:lnTo>
                        <a:pt x="27" y="234"/>
                      </a:lnTo>
                      <a:lnTo>
                        <a:pt x="81" y="237"/>
                      </a:lnTo>
                      <a:lnTo>
                        <a:pt x="98" y="237"/>
                      </a:lnTo>
                      <a:lnTo>
                        <a:pt x="75" y="252"/>
                      </a:lnTo>
                      <a:lnTo>
                        <a:pt x="90" y="288"/>
                      </a:lnTo>
                      <a:lnTo>
                        <a:pt x="106" y="254"/>
                      </a:lnTo>
                      <a:lnTo>
                        <a:pt x="122" y="227"/>
                      </a:lnTo>
                      <a:lnTo>
                        <a:pt x="132" y="191"/>
                      </a:lnTo>
                      <a:lnTo>
                        <a:pt x="116" y="213"/>
                      </a:lnTo>
                      <a:lnTo>
                        <a:pt x="79" y="225"/>
                      </a:lnTo>
                      <a:lnTo>
                        <a:pt x="112" y="206"/>
                      </a:lnTo>
                      <a:lnTo>
                        <a:pt x="128" y="173"/>
                      </a:lnTo>
                      <a:lnTo>
                        <a:pt x="134" y="146"/>
                      </a:lnTo>
                      <a:lnTo>
                        <a:pt x="112" y="173"/>
                      </a:lnTo>
                      <a:lnTo>
                        <a:pt x="94" y="178"/>
                      </a:lnTo>
                      <a:lnTo>
                        <a:pt x="116" y="156"/>
                      </a:lnTo>
                      <a:lnTo>
                        <a:pt x="134" y="125"/>
                      </a:lnTo>
                      <a:lnTo>
                        <a:pt x="140" y="95"/>
                      </a:lnTo>
                      <a:lnTo>
                        <a:pt x="149" y="53"/>
                      </a:lnTo>
                      <a:lnTo>
                        <a:pt x="128" y="76"/>
                      </a:lnTo>
                      <a:lnTo>
                        <a:pt x="143" y="53"/>
                      </a:lnTo>
                      <a:lnTo>
                        <a:pt x="153" y="2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61" name="Google Shape;461;p52"/>
              <p:cNvGrpSpPr/>
              <p:nvPr/>
            </p:nvGrpSpPr>
            <p:grpSpPr>
              <a:xfrm>
                <a:off x="1022350" y="2325687"/>
                <a:ext cx="322262" cy="558800"/>
                <a:chOff x="1022350" y="2325687"/>
                <a:chExt cx="322262" cy="558800"/>
              </a:xfrm>
            </p:grpSpPr>
            <p:sp>
              <p:nvSpPr>
                <p:cNvPr id="462" name="Google Shape;462;p52"/>
                <p:cNvSpPr/>
                <p:nvPr/>
              </p:nvSpPr>
              <p:spPr>
                <a:xfrm>
                  <a:off x="1054100" y="2605087"/>
                  <a:ext cx="234950" cy="279400"/>
                </a:xfrm>
                <a:custGeom>
                  <a:rect b="b" l="l" r="r" t="t"/>
                  <a:pathLst>
                    <a:path extrusionOk="0" h="351" w="295">
                      <a:moveTo>
                        <a:pt x="291" y="63"/>
                      </a:moveTo>
                      <a:lnTo>
                        <a:pt x="285" y="103"/>
                      </a:lnTo>
                      <a:lnTo>
                        <a:pt x="287" y="140"/>
                      </a:lnTo>
                      <a:lnTo>
                        <a:pt x="293" y="201"/>
                      </a:lnTo>
                      <a:lnTo>
                        <a:pt x="295" y="225"/>
                      </a:lnTo>
                      <a:lnTo>
                        <a:pt x="281" y="257"/>
                      </a:lnTo>
                      <a:lnTo>
                        <a:pt x="230" y="304"/>
                      </a:lnTo>
                      <a:lnTo>
                        <a:pt x="177" y="346"/>
                      </a:lnTo>
                      <a:lnTo>
                        <a:pt x="124" y="351"/>
                      </a:lnTo>
                      <a:lnTo>
                        <a:pt x="94" y="341"/>
                      </a:lnTo>
                      <a:lnTo>
                        <a:pt x="63" y="312"/>
                      </a:lnTo>
                      <a:lnTo>
                        <a:pt x="23" y="264"/>
                      </a:lnTo>
                      <a:lnTo>
                        <a:pt x="2" y="231"/>
                      </a:lnTo>
                      <a:lnTo>
                        <a:pt x="0" y="216"/>
                      </a:lnTo>
                      <a:lnTo>
                        <a:pt x="8" y="186"/>
                      </a:lnTo>
                      <a:lnTo>
                        <a:pt x="23" y="139"/>
                      </a:lnTo>
                      <a:lnTo>
                        <a:pt x="29" y="103"/>
                      </a:lnTo>
                      <a:lnTo>
                        <a:pt x="29" y="64"/>
                      </a:lnTo>
                      <a:lnTo>
                        <a:pt x="27" y="0"/>
                      </a:lnTo>
                      <a:lnTo>
                        <a:pt x="291" y="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52"/>
                <p:cNvSpPr/>
                <p:nvPr/>
              </p:nvSpPr>
              <p:spPr>
                <a:xfrm>
                  <a:off x="1022350" y="2325687"/>
                  <a:ext cx="322262" cy="374650"/>
                </a:xfrm>
                <a:custGeom>
                  <a:rect b="b" l="l" r="r" t="t"/>
                  <a:pathLst>
                    <a:path extrusionOk="0" h="473" w="408">
                      <a:moveTo>
                        <a:pt x="394" y="57"/>
                      </a:moveTo>
                      <a:lnTo>
                        <a:pt x="390" y="84"/>
                      </a:lnTo>
                      <a:lnTo>
                        <a:pt x="398" y="127"/>
                      </a:lnTo>
                      <a:lnTo>
                        <a:pt x="406" y="184"/>
                      </a:lnTo>
                      <a:lnTo>
                        <a:pt x="408" y="225"/>
                      </a:lnTo>
                      <a:lnTo>
                        <a:pt x="404" y="257"/>
                      </a:lnTo>
                      <a:lnTo>
                        <a:pt x="396" y="284"/>
                      </a:lnTo>
                      <a:lnTo>
                        <a:pt x="392" y="307"/>
                      </a:lnTo>
                      <a:lnTo>
                        <a:pt x="388" y="329"/>
                      </a:lnTo>
                      <a:lnTo>
                        <a:pt x="382" y="351"/>
                      </a:lnTo>
                      <a:lnTo>
                        <a:pt x="376" y="372"/>
                      </a:lnTo>
                      <a:lnTo>
                        <a:pt x="361" y="394"/>
                      </a:lnTo>
                      <a:lnTo>
                        <a:pt x="343" y="409"/>
                      </a:lnTo>
                      <a:lnTo>
                        <a:pt x="319" y="431"/>
                      </a:lnTo>
                      <a:lnTo>
                        <a:pt x="300" y="444"/>
                      </a:lnTo>
                      <a:lnTo>
                        <a:pt x="276" y="461"/>
                      </a:lnTo>
                      <a:lnTo>
                        <a:pt x="252" y="471"/>
                      </a:lnTo>
                      <a:lnTo>
                        <a:pt x="223" y="473"/>
                      </a:lnTo>
                      <a:lnTo>
                        <a:pt x="195" y="470"/>
                      </a:lnTo>
                      <a:lnTo>
                        <a:pt x="166" y="458"/>
                      </a:lnTo>
                      <a:lnTo>
                        <a:pt x="142" y="443"/>
                      </a:lnTo>
                      <a:lnTo>
                        <a:pt x="122" y="429"/>
                      </a:lnTo>
                      <a:lnTo>
                        <a:pt x="101" y="412"/>
                      </a:lnTo>
                      <a:lnTo>
                        <a:pt x="79" y="399"/>
                      </a:lnTo>
                      <a:lnTo>
                        <a:pt x="61" y="380"/>
                      </a:lnTo>
                      <a:lnTo>
                        <a:pt x="54" y="363"/>
                      </a:lnTo>
                      <a:lnTo>
                        <a:pt x="44" y="331"/>
                      </a:lnTo>
                      <a:lnTo>
                        <a:pt x="34" y="299"/>
                      </a:lnTo>
                      <a:lnTo>
                        <a:pt x="24" y="264"/>
                      </a:lnTo>
                      <a:lnTo>
                        <a:pt x="12" y="204"/>
                      </a:lnTo>
                      <a:lnTo>
                        <a:pt x="10" y="160"/>
                      </a:lnTo>
                      <a:lnTo>
                        <a:pt x="6" y="123"/>
                      </a:lnTo>
                      <a:lnTo>
                        <a:pt x="0" y="91"/>
                      </a:lnTo>
                      <a:lnTo>
                        <a:pt x="36" y="108"/>
                      </a:lnTo>
                      <a:lnTo>
                        <a:pt x="0" y="61"/>
                      </a:lnTo>
                      <a:lnTo>
                        <a:pt x="61" y="66"/>
                      </a:lnTo>
                      <a:lnTo>
                        <a:pt x="24" y="22"/>
                      </a:lnTo>
                      <a:lnTo>
                        <a:pt x="36" y="7"/>
                      </a:lnTo>
                      <a:lnTo>
                        <a:pt x="79" y="56"/>
                      </a:lnTo>
                      <a:lnTo>
                        <a:pt x="168" y="73"/>
                      </a:lnTo>
                      <a:lnTo>
                        <a:pt x="130" y="46"/>
                      </a:lnTo>
                      <a:lnTo>
                        <a:pt x="85" y="0"/>
                      </a:lnTo>
                      <a:lnTo>
                        <a:pt x="156" y="42"/>
                      </a:lnTo>
                      <a:lnTo>
                        <a:pt x="209" y="66"/>
                      </a:lnTo>
                      <a:lnTo>
                        <a:pt x="321" y="86"/>
                      </a:lnTo>
                      <a:lnTo>
                        <a:pt x="256" y="63"/>
                      </a:lnTo>
                      <a:lnTo>
                        <a:pt x="209" y="35"/>
                      </a:lnTo>
                      <a:lnTo>
                        <a:pt x="313" y="61"/>
                      </a:lnTo>
                      <a:lnTo>
                        <a:pt x="357" y="71"/>
                      </a:lnTo>
                      <a:lnTo>
                        <a:pt x="272" y="17"/>
                      </a:lnTo>
                      <a:lnTo>
                        <a:pt x="349" y="37"/>
                      </a:lnTo>
                      <a:lnTo>
                        <a:pt x="394" y="5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4" name="Google Shape;464;p52"/>
                <p:cNvSpPr/>
                <p:nvPr/>
              </p:nvSpPr>
              <p:spPr>
                <a:xfrm>
                  <a:off x="1228725" y="2455862"/>
                  <a:ext cx="60325" cy="17462"/>
                </a:xfrm>
                <a:custGeom>
                  <a:rect b="b" l="l" r="r" t="t"/>
                  <a:pathLst>
                    <a:path extrusionOk="0" h="21" w="77">
                      <a:moveTo>
                        <a:pt x="77" y="6"/>
                      </a:moveTo>
                      <a:lnTo>
                        <a:pt x="65" y="16"/>
                      </a:lnTo>
                      <a:lnTo>
                        <a:pt x="53" y="21"/>
                      </a:lnTo>
                      <a:lnTo>
                        <a:pt x="36" y="21"/>
                      </a:ln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34" y="0"/>
                      </a:lnTo>
                      <a:lnTo>
                        <a:pt x="57" y="0"/>
                      </a:lnTo>
                      <a:lnTo>
                        <a:pt x="77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5" name="Google Shape;465;p52"/>
                <p:cNvSpPr/>
                <p:nvPr/>
              </p:nvSpPr>
              <p:spPr>
                <a:xfrm>
                  <a:off x="1093787" y="2463800"/>
                  <a:ext cx="58737" cy="20637"/>
                </a:xfrm>
                <a:custGeom>
                  <a:rect b="b" l="l" r="r" t="t"/>
                  <a:pathLst>
                    <a:path extrusionOk="0" h="25" w="75">
                      <a:moveTo>
                        <a:pt x="75" y="6"/>
                      </a:moveTo>
                      <a:lnTo>
                        <a:pt x="65" y="11"/>
                      </a:lnTo>
                      <a:lnTo>
                        <a:pt x="59" y="20"/>
                      </a:lnTo>
                      <a:lnTo>
                        <a:pt x="43" y="25"/>
                      </a:lnTo>
                      <a:lnTo>
                        <a:pt x="27" y="23"/>
                      </a:lnTo>
                      <a:lnTo>
                        <a:pt x="16" y="15"/>
                      </a:lnTo>
                      <a:lnTo>
                        <a:pt x="0" y="10"/>
                      </a:lnTo>
                      <a:lnTo>
                        <a:pt x="20" y="3"/>
                      </a:lnTo>
                      <a:lnTo>
                        <a:pt x="37" y="0"/>
                      </a:lnTo>
                      <a:lnTo>
                        <a:pt x="57" y="3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6" name="Google Shape;466;p52"/>
                <p:cNvSpPr/>
                <p:nvPr/>
              </p:nvSpPr>
              <p:spPr>
                <a:xfrm>
                  <a:off x="1165225" y="2557462"/>
                  <a:ext cx="71437" cy="19050"/>
                </a:xfrm>
                <a:custGeom>
                  <a:rect b="b" l="l" r="r" t="t"/>
                  <a:pathLst>
                    <a:path extrusionOk="0" h="24" w="89">
                      <a:moveTo>
                        <a:pt x="89" y="0"/>
                      </a:moveTo>
                      <a:lnTo>
                        <a:pt x="67" y="3"/>
                      </a:lnTo>
                      <a:lnTo>
                        <a:pt x="52" y="8"/>
                      </a:lnTo>
                      <a:lnTo>
                        <a:pt x="38" y="10"/>
                      </a:lnTo>
                      <a:lnTo>
                        <a:pt x="24" y="7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20" y="15"/>
                      </a:lnTo>
                      <a:lnTo>
                        <a:pt x="34" y="24"/>
                      </a:lnTo>
                      <a:lnTo>
                        <a:pt x="54" y="22"/>
                      </a:lnTo>
                      <a:lnTo>
                        <a:pt x="65" y="15"/>
                      </a:lnTo>
                      <a:lnTo>
                        <a:pt x="79" y="1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52"/>
                <p:cNvSpPr/>
                <p:nvPr/>
              </p:nvSpPr>
              <p:spPr>
                <a:xfrm>
                  <a:off x="1139825" y="2606675"/>
                  <a:ext cx="120650" cy="17462"/>
                </a:xfrm>
                <a:custGeom>
                  <a:rect b="b" l="l" r="r" t="t"/>
                  <a:pathLst>
                    <a:path extrusionOk="0" h="22" w="153">
                      <a:moveTo>
                        <a:pt x="153" y="17"/>
                      </a:moveTo>
                      <a:lnTo>
                        <a:pt x="152" y="0"/>
                      </a:lnTo>
                      <a:lnTo>
                        <a:pt x="144" y="5"/>
                      </a:lnTo>
                      <a:lnTo>
                        <a:pt x="116" y="8"/>
                      </a:lnTo>
                      <a:lnTo>
                        <a:pt x="98" y="5"/>
                      </a:lnTo>
                      <a:lnTo>
                        <a:pt x="81" y="12"/>
                      </a:lnTo>
                      <a:lnTo>
                        <a:pt x="63" y="8"/>
                      </a:lnTo>
                      <a:lnTo>
                        <a:pt x="45" y="13"/>
                      </a:lnTo>
                      <a:lnTo>
                        <a:pt x="28" y="15"/>
                      </a:lnTo>
                      <a:lnTo>
                        <a:pt x="0" y="13"/>
                      </a:lnTo>
                      <a:lnTo>
                        <a:pt x="0" y="22"/>
                      </a:lnTo>
                      <a:lnTo>
                        <a:pt x="16" y="17"/>
                      </a:lnTo>
                      <a:lnTo>
                        <a:pt x="71" y="18"/>
                      </a:lnTo>
                      <a:lnTo>
                        <a:pt x="108" y="17"/>
                      </a:lnTo>
                      <a:lnTo>
                        <a:pt x="140" y="12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52"/>
                <p:cNvSpPr/>
                <p:nvPr/>
              </p:nvSpPr>
              <p:spPr>
                <a:xfrm>
                  <a:off x="1174750" y="2640012"/>
                  <a:ext cx="61912" cy="11112"/>
                </a:xfrm>
                <a:custGeom>
                  <a:rect b="b" l="l" r="r" t="t"/>
                  <a:pathLst>
                    <a:path extrusionOk="0" h="13" w="77">
                      <a:moveTo>
                        <a:pt x="77" y="0"/>
                      </a:moveTo>
                      <a:lnTo>
                        <a:pt x="57" y="3"/>
                      </a:lnTo>
                      <a:lnTo>
                        <a:pt x="38" y="7"/>
                      </a:lnTo>
                      <a:lnTo>
                        <a:pt x="20" y="7"/>
                      </a:lnTo>
                      <a:lnTo>
                        <a:pt x="0" y="3"/>
                      </a:lnTo>
                      <a:lnTo>
                        <a:pt x="28" y="12"/>
                      </a:lnTo>
                      <a:lnTo>
                        <a:pt x="51" y="13"/>
                      </a:lnTo>
                      <a:lnTo>
                        <a:pt x="69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52"/>
                <p:cNvSpPr/>
                <p:nvPr/>
              </p:nvSpPr>
              <p:spPr>
                <a:xfrm>
                  <a:off x="1227137" y="2428875"/>
                  <a:ext cx="73025" cy="19050"/>
                </a:xfrm>
                <a:custGeom>
                  <a:rect b="b" l="l" r="r" t="t"/>
                  <a:pathLst>
                    <a:path extrusionOk="0" h="23" w="93">
                      <a:moveTo>
                        <a:pt x="93" y="7"/>
                      </a:moveTo>
                      <a:lnTo>
                        <a:pt x="55" y="10"/>
                      </a:lnTo>
                      <a:lnTo>
                        <a:pt x="28" y="17"/>
                      </a:lnTo>
                      <a:lnTo>
                        <a:pt x="0" y="23"/>
                      </a:lnTo>
                      <a:lnTo>
                        <a:pt x="6" y="7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45" y="0"/>
                      </a:lnTo>
                      <a:lnTo>
                        <a:pt x="59" y="3"/>
                      </a:lnTo>
                      <a:lnTo>
                        <a:pt x="93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52"/>
                <p:cNvSpPr/>
                <p:nvPr/>
              </p:nvSpPr>
              <p:spPr>
                <a:xfrm>
                  <a:off x="1068387" y="2435225"/>
                  <a:ext cx="87312" cy="17462"/>
                </a:xfrm>
                <a:custGeom>
                  <a:rect b="b" l="l" r="r" t="t"/>
                  <a:pathLst>
                    <a:path extrusionOk="0" h="21" w="111">
                      <a:moveTo>
                        <a:pt x="111" y="21"/>
                      </a:moveTo>
                      <a:lnTo>
                        <a:pt x="83" y="16"/>
                      </a:lnTo>
                      <a:lnTo>
                        <a:pt x="52" y="15"/>
                      </a:lnTo>
                      <a:lnTo>
                        <a:pt x="0" y="20"/>
                      </a:lnTo>
                      <a:lnTo>
                        <a:pt x="34" y="10"/>
                      </a:lnTo>
                      <a:lnTo>
                        <a:pt x="52" y="5"/>
                      </a:lnTo>
                      <a:lnTo>
                        <a:pt x="75" y="5"/>
                      </a:lnTo>
                      <a:lnTo>
                        <a:pt x="87" y="0"/>
                      </a:lnTo>
                      <a:lnTo>
                        <a:pt x="105" y="10"/>
                      </a:lnTo>
                      <a:lnTo>
                        <a:pt x="111" y="2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52"/>
                <p:cNvSpPr/>
                <p:nvPr/>
              </p:nvSpPr>
              <p:spPr>
                <a:xfrm>
                  <a:off x="1243012" y="2462212"/>
                  <a:ext cx="9525" cy="6350"/>
                </a:xfrm>
                <a:custGeom>
                  <a:rect b="b" l="l" r="r" t="t"/>
                  <a:pathLst>
                    <a:path extrusionOk="0" h="7" w="12">
                      <a:moveTo>
                        <a:pt x="10" y="0"/>
                      </a:moveTo>
                      <a:lnTo>
                        <a:pt x="12" y="7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52"/>
                <p:cNvSpPr/>
                <p:nvPr/>
              </p:nvSpPr>
              <p:spPr>
                <a:xfrm>
                  <a:off x="1106487" y="2471737"/>
                  <a:ext cx="6350" cy="4762"/>
                </a:xfrm>
                <a:custGeom>
                  <a:rect b="b" l="l" r="r" t="t"/>
                  <a:pathLst>
                    <a:path extrusionOk="0" h="7" w="8">
                      <a:moveTo>
                        <a:pt x="6" y="0"/>
                      </a:moveTo>
                      <a:lnTo>
                        <a:pt x="8" y="7"/>
                      </a:lnTo>
                      <a:lnTo>
                        <a:pt x="0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3" name="Google Shape;473;p52"/>
              <p:cNvGrpSpPr/>
              <p:nvPr/>
            </p:nvGrpSpPr>
            <p:grpSpPr>
              <a:xfrm>
                <a:off x="923925" y="5019675"/>
                <a:ext cx="336549" cy="706437"/>
                <a:chOff x="923925" y="5019675"/>
                <a:chExt cx="336549" cy="706437"/>
              </a:xfrm>
            </p:grpSpPr>
            <p:sp>
              <p:nvSpPr>
                <p:cNvPr id="474" name="Google Shape;474;p52"/>
                <p:cNvSpPr/>
                <p:nvPr/>
              </p:nvSpPr>
              <p:spPr>
                <a:xfrm>
                  <a:off x="971550" y="5019675"/>
                  <a:ext cx="269875" cy="704850"/>
                </a:xfrm>
                <a:custGeom>
                  <a:rect b="b" l="l" r="r" t="t"/>
                  <a:pathLst>
                    <a:path extrusionOk="0" h="888" w="341">
                      <a:moveTo>
                        <a:pt x="0" y="30"/>
                      </a:moveTo>
                      <a:lnTo>
                        <a:pt x="20" y="137"/>
                      </a:lnTo>
                      <a:lnTo>
                        <a:pt x="58" y="243"/>
                      </a:lnTo>
                      <a:lnTo>
                        <a:pt x="111" y="378"/>
                      </a:lnTo>
                      <a:lnTo>
                        <a:pt x="156" y="485"/>
                      </a:lnTo>
                      <a:lnTo>
                        <a:pt x="162" y="520"/>
                      </a:lnTo>
                      <a:lnTo>
                        <a:pt x="174" y="544"/>
                      </a:lnTo>
                      <a:lnTo>
                        <a:pt x="146" y="605"/>
                      </a:lnTo>
                      <a:lnTo>
                        <a:pt x="103" y="650"/>
                      </a:lnTo>
                      <a:lnTo>
                        <a:pt x="73" y="687"/>
                      </a:lnTo>
                      <a:lnTo>
                        <a:pt x="40" y="726"/>
                      </a:lnTo>
                      <a:lnTo>
                        <a:pt x="28" y="888"/>
                      </a:lnTo>
                      <a:lnTo>
                        <a:pt x="294" y="686"/>
                      </a:lnTo>
                      <a:lnTo>
                        <a:pt x="341" y="645"/>
                      </a:lnTo>
                      <a:lnTo>
                        <a:pt x="339" y="610"/>
                      </a:lnTo>
                      <a:lnTo>
                        <a:pt x="323" y="574"/>
                      </a:lnTo>
                      <a:lnTo>
                        <a:pt x="294" y="515"/>
                      </a:lnTo>
                      <a:lnTo>
                        <a:pt x="298" y="476"/>
                      </a:lnTo>
                      <a:lnTo>
                        <a:pt x="288" y="434"/>
                      </a:lnTo>
                      <a:lnTo>
                        <a:pt x="288" y="345"/>
                      </a:lnTo>
                      <a:lnTo>
                        <a:pt x="292" y="272"/>
                      </a:lnTo>
                      <a:lnTo>
                        <a:pt x="305" y="181"/>
                      </a:lnTo>
                      <a:lnTo>
                        <a:pt x="329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5" name="Google Shape;475;p52"/>
                <p:cNvSpPr/>
                <p:nvPr/>
              </p:nvSpPr>
              <p:spPr>
                <a:xfrm>
                  <a:off x="1160462" y="5527675"/>
                  <a:ext cx="100012" cy="88900"/>
                </a:xfrm>
                <a:custGeom>
                  <a:rect b="b" l="l" r="r" t="t"/>
                  <a:pathLst>
                    <a:path extrusionOk="0" h="112" w="125">
                      <a:moveTo>
                        <a:pt x="125" y="0"/>
                      </a:moveTo>
                      <a:lnTo>
                        <a:pt x="90" y="88"/>
                      </a:lnTo>
                      <a:lnTo>
                        <a:pt x="49" y="112"/>
                      </a:lnTo>
                      <a:lnTo>
                        <a:pt x="0" y="107"/>
                      </a:lnTo>
                      <a:lnTo>
                        <a:pt x="55" y="6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52"/>
                <p:cNvSpPr/>
                <p:nvPr/>
              </p:nvSpPr>
              <p:spPr>
                <a:xfrm>
                  <a:off x="923925" y="5453062"/>
                  <a:ext cx="334962" cy="273050"/>
                </a:xfrm>
                <a:custGeom>
                  <a:rect b="b" l="l" r="r" t="t"/>
                  <a:pathLst>
                    <a:path extrusionOk="0" h="344" w="424">
                      <a:moveTo>
                        <a:pt x="99" y="185"/>
                      </a:moveTo>
                      <a:lnTo>
                        <a:pt x="122" y="202"/>
                      </a:lnTo>
                      <a:lnTo>
                        <a:pt x="172" y="207"/>
                      </a:lnTo>
                      <a:lnTo>
                        <a:pt x="248" y="190"/>
                      </a:lnTo>
                      <a:lnTo>
                        <a:pt x="313" y="155"/>
                      </a:lnTo>
                      <a:lnTo>
                        <a:pt x="347" y="109"/>
                      </a:lnTo>
                      <a:lnTo>
                        <a:pt x="366" y="50"/>
                      </a:lnTo>
                      <a:lnTo>
                        <a:pt x="376" y="0"/>
                      </a:lnTo>
                      <a:lnTo>
                        <a:pt x="420" y="55"/>
                      </a:lnTo>
                      <a:lnTo>
                        <a:pt x="424" y="91"/>
                      </a:lnTo>
                      <a:lnTo>
                        <a:pt x="349" y="165"/>
                      </a:lnTo>
                      <a:lnTo>
                        <a:pt x="305" y="216"/>
                      </a:lnTo>
                      <a:lnTo>
                        <a:pt x="276" y="288"/>
                      </a:lnTo>
                      <a:lnTo>
                        <a:pt x="164" y="334"/>
                      </a:lnTo>
                      <a:lnTo>
                        <a:pt x="83" y="344"/>
                      </a:lnTo>
                      <a:lnTo>
                        <a:pt x="2" y="339"/>
                      </a:lnTo>
                      <a:lnTo>
                        <a:pt x="0" y="288"/>
                      </a:lnTo>
                      <a:lnTo>
                        <a:pt x="8" y="251"/>
                      </a:lnTo>
                      <a:lnTo>
                        <a:pt x="54" y="216"/>
                      </a:lnTo>
                      <a:lnTo>
                        <a:pt x="99" y="185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7" name="Google Shape;477;p52"/>
              <p:cNvGrpSpPr/>
              <p:nvPr/>
            </p:nvGrpSpPr>
            <p:grpSpPr>
              <a:xfrm>
                <a:off x="1298575" y="4957762"/>
                <a:ext cx="368300" cy="796925"/>
                <a:chOff x="1298575" y="4957762"/>
                <a:chExt cx="368300" cy="796925"/>
              </a:xfrm>
            </p:grpSpPr>
            <p:sp>
              <p:nvSpPr>
                <p:cNvPr id="478" name="Google Shape;478;p52"/>
                <p:cNvSpPr/>
                <p:nvPr/>
              </p:nvSpPr>
              <p:spPr>
                <a:xfrm>
                  <a:off x="1363662" y="5575300"/>
                  <a:ext cx="87312" cy="69850"/>
                </a:xfrm>
                <a:custGeom>
                  <a:rect b="b" l="l" r="r" t="t"/>
                  <a:pathLst>
                    <a:path extrusionOk="0" h="86" w="111">
                      <a:moveTo>
                        <a:pt x="0" y="0"/>
                      </a:moveTo>
                      <a:lnTo>
                        <a:pt x="30" y="76"/>
                      </a:lnTo>
                      <a:lnTo>
                        <a:pt x="63" y="86"/>
                      </a:lnTo>
                      <a:lnTo>
                        <a:pt x="111" y="81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9" name="Google Shape;479;p52"/>
                <p:cNvSpPr/>
                <p:nvPr/>
              </p:nvSpPr>
              <p:spPr>
                <a:xfrm>
                  <a:off x="1298575" y="4957762"/>
                  <a:ext cx="325437" cy="787400"/>
                </a:xfrm>
                <a:custGeom>
                  <a:rect b="b" l="l" r="r" t="t"/>
                  <a:pathLst>
                    <a:path extrusionOk="0" h="992" w="411">
                      <a:moveTo>
                        <a:pt x="0" y="51"/>
                      </a:moveTo>
                      <a:lnTo>
                        <a:pt x="33" y="218"/>
                      </a:lnTo>
                      <a:lnTo>
                        <a:pt x="47" y="294"/>
                      </a:lnTo>
                      <a:lnTo>
                        <a:pt x="65" y="355"/>
                      </a:lnTo>
                      <a:lnTo>
                        <a:pt x="88" y="421"/>
                      </a:lnTo>
                      <a:lnTo>
                        <a:pt x="106" y="507"/>
                      </a:lnTo>
                      <a:lnTo>
                        <a:pt x="118" y="568"/>
                      </a:lnTo>
                      <a:lnTo>
                        <a:pt x="112" y="612"/>
                      </a:lnTo>
                      <a:lnTo>
                        <a:pt x="110" y="657"/>
                      </a:lnTo>
                      <a:lnTo>
                        <a:pt x="98" y="723"/>
                      </a:lnTo>
                      <a:lnTo>
                        <a:pt x="198" y="857"/>
                      </a:lnTo>
                      <a:lnTo>
                        <a:pt x="411" y="992"/>
                      </a:lnTo>
                      <a:lnTo>
                        <a:pt x="399" y="890"/>
                      </a:lnTo>
                      <a:lnTo>
                        <a:pt x="372" y="850"/>
                      </a:lnTo>
                      <a:lnTo>
                        <a:pt x="340" y="804"/>
                      </a:lnTo>
                      <a:lnTo>
                        <a:pt x="293" y="745"/>
                      </a:lnTo>
                      <a:lnTo>
                        <a:pt x="263" y="705"/>
                      </a:lnTo>
                      <a:lnTo>
                        <a:pt x="242" y="673"/>
                      </a:lnTo>
                      <a:lnTo>
                        <a:pt x="246" y="627"/>
                      </a:lnTo>
                      <a:lnTo>
                        <a:pt x="246" y="598"/>
                      </a:lnTo>
                      <a:lnTo>
                        <a:pt x="257" y="548"/>
                      </a:lnTo>
                      <a:lnTo>
                        <a:pt x="277" y="478"/>
                      </a:lnTo>
                      <a:lnTo>
                        <a:pt x="295" y="406"/>
                      </a:lnTo>
                      <a:lnTo>
                        <a:pt x="328" y="291"/>
                      </a:lnTo>
                      <a:lnTo>
                        <a:pt x="342" y="203"/>
                      </a:lnTo>
                      <a:lnTo>
                        <a:pt x="342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80" name="Google Shape;480;p52"/>
                <p:cNvSpPr/>
                <p:nvPr/>
              </p:nvSpPr>
              <p:spPr>
                <a:xfrm>
                  <a:off x="1358900" y="5500687"/>
                  <a:ext cx="307975" cy="254000"/>
                </a:xfrm>
                <a:custGeom>
                  <a:rect b="b" l="l" r="r" t="t"/>
                  <a:pathLst>
                    <a:path extrusionOk="0" h="320" w="388">
                      <a:moveTo>
                        <a:pt x="24" y="0"/>
                      </a:moveTo>
                      <a:lnTo>
                        <a:pt x="0" y="59"/>
                      </a:lnTo>
                      <a:lnTo>
                        <a:pt x="4" y="102"/>
                      </a:lnTo>
                      <a:lnTo>
                        <a:pt x="71" y="142"/>
                      </a:lnTo>
                      <a:lnTo>
                        <a:pt x="105" y="168"/>
                      </a:lnTo>
                      <a:lnTo>
                        <a:pt x="113" y="222"/>
                      </a:lnTo>
                      <a:lnTo>
                        <a:pt x="130" y="264"/>
                      </a:lnTo>
                      <a:lnTo>
                        <a:pt x="181" y="289"/>
                      </a:lnTo>
                      <a:lnTo>
                        <a:pt x="246" y="315"/>
                      </a:lnTo>
                      <a:lnTo>
                        <a:pt x="319" y="320"/>
                      </a:lnTo>
                      <a:lnTo>
                        <a:pt x="366" y="315"/>
                      </a:lnTo>
                      <a:lnTo>
                        <a:pt x="388" y="303"/>
                      </a:lnTo>
                      <a:lnTo>
                        <a:pt x="384" y="279"/>
                      </a:lnTo>
                      <a:lnTo>
                        <a:pt x="370" y="238"/>
                      </a:lnTo>
                      <a:lnTo>
                        <a:pt x="337" y="206"/>
                      </a:lnTo>
                      <a:lnTo>
                        <a:pt x="307" y="178"/>
                      </a:lnTo>
                      <a:lnTo>
                        <a:pt x="296" y="196"/>
                      </a:lnTo>
                      <a:lnTo>
                        <a:pt x="264" y="201"/>
                      </a:lnTo>
                      <a:lnTo>
                        <a:pt x="213" y="196"/>
                      </a:lnTo>
                      <a:lnTo>
                        <a:pt x="172" y="183"/>
                      </a:lnTo>
                      <a:lnTo>
                        <a:pt x="124" y="146"/>
                      </a:lnTo>
                      <a:lnTo>
                        <a:pt x="89" y="107"/>
                      </a:lnTo>
                      <a:lnTo>
                        <a:pt x="58" y="5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81" name="Google Shape;481;p52"/>
              <p:cNvSpPr/>
              <p:nvPr/>
            </p:nvSpPr>
            <p:spPr>
              <a:xfrm>
                <a:off x="777875" y="3524250"/>
                <a:ext cx="438150" cy="1552575"/>
              </a:xfrm>
              <a:custGeom>
                <a:rect b="b" l="l" r="r" t="t"/>
                <a:pathLst>
                  <a:path extrusionOk="0" h="1956" w="551">
                    <a:moveTo>
                      <a:pt x="65" y="228"/>
                    </a:moveTo>
                    <a:lnTo>
                      <a:pt x="65" y="253"/>
                    </a:lnTo>
                    <a:lnTo>
                      <a:pt x="65" y="375"/>
                    </a:lnTo>
                    <a:lnTo>
                      <a:pt x="28" y="528"/>
                    </a:lnTo>
                    <a:lnTo>
                      <a:pt x="0" y="952"/>
                    </a:lnTo>
                    <a:lnTo>
                      <a:pt x="24" y="1226"/>
                    </a:lnTo>
                    <a:lnTo>
                      <a:pt x="48" y="1520"/>
                    </a:lnTo>
                    <a:lnTo>
                      <a:pt x="117" y="1925"/>
                    </a:lnTo>
                    <a:lnTo>
                      <a:pt x="315" y="1956"/>
                    </a:lnTo>
                    <a:lnTo>
                      <a:pt x="551" y="1930"/>
                    </a:lnTo>
                    <a:lnTo>
                      <a:pt x="506" y="0"/>
                    </a:lnTo>
                    <a:lnTo>
                      <a:pt x="146" y="27"/>
                    </a:lnTo>
                    <a:lnTo>
                      <a:pt x="117" y="96"/>
                    </a:lnTo>
                    <a:lnTo>
                      <a:pt x="65" y="228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804862" y="3557587"/>
                <a:ext cx="398462" cy="1498600"/>
              </a:xfrm>
              <a:custGeom>
                <a:rect b="b" l="l" r="r" t="t"/>
                <a:pathLst>
                  <a:path extrusionOk="0" h="1889" w="502">
                    <a:moveTo>
                      <a:pt x="118" y="0"/>
                    </a:moveTo>
                    <a:lnTo>
                      <a:pt x="256" y="21"/>
                    </a:lnTo>
                    <a:lnTo>
                      <a:pt x="437" y="31"/>
                    </a:lnTo>
                    <a:lnTo>
                      <a:pt x="449" y="137"/>
                    </a:lnTo>
                    <a:lnTo>
                      <a:pt x="449" y="571"/>
                    </a:lnTo>
                    <a:lnTo>
                      <a:pt x="466" y="1117"/>
                    </a:lnTo>
                    <a:lnTo>
                      <a:pt x="472" y="1541"/>
                    </a:lnTo>
                    <a:lnTo>
                      <a:pt x="502" y="1868"/>
                    </a:lnTo>
                    <a:lnTo>
                      <a:pt x="279" y="1889"/>
                    </a:lnTo>
                    <a:lnTo>
                      <a:pt x="106" y="1863"/>
                    </a:lnTo>
                    <a:lnTo>
                      <a:pt x="41" y="1460"/>
                    </a:lnTo>
                    <a:lnTo>
                      <a:pt x="0" y="1066"/>
                    </a:lnTo>
                    <a:lnTo>
                      <a:pt x="35" y="1157"/>
                    </a:lnTo>
                    <a:lnTo>
                      <a:pt x="106" y="1485"/>
                    </a:lnTo>
                    <a:lnTo>
                      <a:pt x="83" y="1254"/>
                    </a:lnTo>
                    <a:lnTo>
                      <a:pt x="24" y="949"/>
                    </a:lnTo>
                    <a:lnTo>
                      <a:pt x="6" y="602"/>
                    </a:lnTo>
                    <a:lnTo>
                      <a:pt x="18" y="480"/>
                    </a:lnTo>
                    <a:lnTo>
                      <a:pt x="41" y="370"/>
                    </a:lnTo>
                    <a:lnTo>
                      <a:pt x="94" y="411"/>
                    </a:lnTo>
                    <a:lnTo>
                      <a:pt x="216" y="61"/>
                    </a:lnTo>
                    <a:lnTo>
                      <a:pt x="88" y="380"/>
                    </a:lnTo>
                    <a:lnTo>
                      <a:pt x="59" y="340"/>
                    </a:lnTo>
                    <a:lnTo>
                      <a:pt x="53" y="17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946150" y="3565525"/>
                <a:ext cx="55562" cy="639762"/>
              </a:xfrm>
              <a:custGeom>
                <a:rect b="b" l="l" r="r" t="t"/>
                <a:pathLst>
                  <a:path extrusionOk="0" h="806" w="71">
                    <a:moveTo>
                      <a:pt x="71" y="0"/>
                    </a:moveTo>
                    <a:lnTo>
                      <a:pt x="59" y="112"/>
                    </a:lnTo>
                    <a:lnTo>
                      <a:pt x="33" y="353"/>
                    </a:lnTo>
                    <a:lnTo>
                      <a:pt x="6" y="592"/>
                    </a:lnTo>
                    <a:lnTo>
                      <a:pt x="0" y="806"/>
                    </a:lnTo>
                    <a:lnTo>
                      <a:pt x="39" y="531"/>
                    </a:lnTo>
                    <a:lnTo>
                      <a:pt x="71" y="3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1038225" y="3814762"/>
                <a:ext cx="61912" cy="1068387"/>
              </a:xfrm>
              <a:custGeom>
                <a:rect b="b" l="l" r="r" t="t"/>
                <a:pathLst>
                  <a:path extrusionOk="0" h="1346" w="79">
                    <a:moveTo>
                      <a:pt x="45" y="0"/>
                    </a:moveTo>
                    <a:lnTo>
                      <a:pt x="0" y="393"/>
                    </a:lnTo>
                    <a:lnTo>
                      <a:pt x="0" y="695"/>
                    </a:lnTo>
                    <a:lnTo>
                      <a:pt x="28" y="984"/>
                    </a:lnTo>
                    <a:lnTo>
                      <a:pt x="61" y="1145"/>
                    </a:lnTo>
                    <a:lnTo>
                      <a:pt x="73" y="1346"/>
                    </a:lnTo>
                    <a:lnTo>
                      <a:pt x="79" y="1130"/>
                    </a:lnTo>
                    <a:lnTo>
                      <a:pt x="34" y="837"/>
                    </a:lnTo>
                    <a:lnTo>
                      <a:pt x="22" y="508"/>
                    </a:lnTo>
                    <a:lnTo>
                      <a:pt x="34" y="2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1179512" y="3514725"/>
                <a:ext cx="487362" cy="1619250"/>
              </a:xfrm>
              <a:custGeom>
                <a:rect b="b" l="l" r="r" t="t"/>
                <a:pathLst>
                  <a:path extrusionOk="0" h="2041" w="614">
                    <a:moveTo>
                      <a:pt x="45" y="1944"/>
                    </a:moveTo>
                    <a:lnTo>
                      <a:pt x="264" y="2030"/>
                    </a:lnTo>
                    <a:lnTo>
                      <a:pt x="512" y="2041"/>
                    </a:lnTo>
                    <a:lnTo>
                      <a:pt x="571" y="1914"/>
                    </a:lnTo>
                    <a:lnTo>
                      <a:pt x="594" y="1640"/>
                    </a:lnTo>
                    <a:lnTo>
                      <a:pt x="614" y="1260"/>
                    </a:lnTo>
                    <a:lnTo>
                      <a:pt x="614" y="963"/>
                    </a:lnTo>
                    <a:lnTo>
                      <a:pt x="583" y="640"/>
                    </a:lnTo>
                    <a:lnTo>
                      <a:pt x="535" y="395"/>
                    </a:lnTo>
                    <a:lnTo>
                      <a:pt x="577" y="324"/>
                    </a:lnTo>
                    <a:lnTo>
                      <a:pt x="400" y="81"/>
                    </a:lnTo>
                    <a:lnTo>
                      <a:pt x="382" y="0"/>
                    </a:lnTo>
                    <a:lnTo>
                      <a:pt x="0" y="71"/>
                    </a:lnTo>
                    <a:lnTo>
                      <a:pt x="45" y="1944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1201737" y="3525837"/>
                <a:ext cx="436562" cy="1592262"/>
              </a:xfrm>
              <a:custGeom>
                <a:rect b="b" l="l" r="r" t="t"/>
                <a:pathLst>
                  <a:path extrusionOk="0" h="2007" w="551">
                    <a:moveTo>
                      <a:pt x="0" y="70"/>
                    </a:moveTo>
                    <a:lnTo>
                      <a:pt x="23" y="808"/>
                    </a:lnTo>
                    <a:lnTo>
                      <a:pt x="41" y="1906"/>
                    </a:lnTo>
                    <a:lnTo>
                      <a:pt x="252" y="1997"/>
                    </a:lnTo>
                    <a:lnTo>
                      <a:pt x="145" y="1554"/>
                    </a:lnTo>
                    <a:lnTo>
                      <a:pt x="106" y="1308"/>
                    </a:lnTo>
                    <a:lnTo>
                      <a:pt x="100" y="1110"/>
                    </a:lnTo>
                    <a:lnTo>
                      <a:pt x="139" y="1363"/>
                    </a:lnTo>
                    <a:lnTo>
                      <a:pt x="198" y="1654"/>
                    </a:lnTo>
                    <a:lnTo>
                      <a:pt x="293" y="2002"/>
                    </a:lnTo>
                    <a:lnTo>
                      <a:pt x="439" y="2007"/>
                    </a:lnTo>
                    <a:lnTo>
                      <a:pt x="462" y="1544"/>
                    </a:lnTo>
                    <a:lnTo>
                      <a:pt x="480" y="1262"/>
                    </a:lnTo>
                    <a:lnTo>
                      <a:pt x="486" y="1070"/>
                    </a:lnTo>
                    <a:lnTo>
                      <a:pt x="498" y="1287"/>
                    </a:lnTo>
                    <a:lnTo>
                      <a:pt x="462" y="1992"/>
                    </a:lnTo>
                    <a:lnTo>
                      <a:pt x="515" y="1885"/>
                    </a:lnTo>
                    <a:lnTo>
                      <a:pt x="539" y="1570"/>
                    </a:lnTo>
                    <a:lnTo>
                      <a:pt x="545" y="1277"/>
                    </a:lnTo>
                    <a:lnTo>
                      <a:pt x="551" y="948"/>
                    </a:lnTo>
                    <a:lnTo>
                      <a:pt x="539" y="701"/>
                    </a:lnTo>
                    <a:lnTo>
                      <a:pt x="486" y="399"/>
                    </a:lnTo>
                    <a:lnTo>
                      <a:pt x="450" y="429"/>
                    </a:lnTo>
                    <a:lnTo>
                      <a:pt x="515" y="318"/>
                    </a:lnTo>
                    <a:lnTo>
                      <a:pt x="317" y="0"/>
                    </a:lnTo>
                    <a:lnTo>
                      <a:pt x="246" y="21"/>
                    </a:lnTo>
                    <a:lnTo>
                      <a:pt x="293" y="151"/>
                    </a:lnTo>
                    <a:lnTo>
                      <a:pt x="322" y="318"/>
                    </a:lnTo>
                    <a:lnTo>
                      <a:pt x="340" y="524"/>
                    </a:lnTo>
                    <a:lnTo>
                      <a:pt x="281" y="232"/>
                    </a:lnTo>
                    <a:lnTo>
                      <a:pt x="252" y="125"/>
                    </a:lnTo>
                    <a:lnTo>
                      <a:pt x="204" y="16"/>
                    </a:lnTo>
                    <a:lnTo>
                      <a:pt x="145" y="21"/>
                    </a:lnTo>
                    <a:lnTo>
                      <a:pt x="204" y="166"/>
                    </a:lnTo>
                    <a:lnTo>
                      <a:pt x="240" y="333"/>
                    </a:lnTo>
                    <a:lnTo>
                      <a:pt x="252" y="450"/>
                    </a:lnTo>
                    <a:lnTo>
                      <a:pt x="169" y="166"/>
                    </a:lnTo>
                    <a:lnTo>
                      <a:pt x="118" y="39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1182687" y="2698750"/>
                <a:ext cx="952500" cy="885825"/>
              </a:xfrm>
              <a:custGeom>
                <a:rect b="b" l="l" r="r" t="t"/>
                <a:pathLst>
                  <a:path extrusionOk="0" h="1115" w="1200">
                    <a:moveTo>
                      <a:pt x="6" y="1115"/>
                    </a:moveTo>
                    <a:lnTo>
                      <a:pt x="215" y="1102"/>
                    </a:lnTo>
                    <a:lnTo>
                      <a:pt x="392" y="1063"/>
                    </a:lnTo>
                    <a:lnTo>
                      <a:pt x="396" y="978"/>
                    </a:lnTo>
                    <a:lnTo>
                      <a:pt x="455" y="973"/>
                    </a:lnTo>
                    <a:lnTo>
                      <a:pt x="496" y="897"/>
                    </a:lnTo>
                    <a:lnTo>
                      <a:pt x="520" y="818"/>
                    </a:lnTo>
                    <a:lnTo>
                      <a:pt x="573" y="889"/>
                    </a:lnTo>
                    <a:lnTo>
                      <a:pt x="673" y="973"/>
                    </a:lnTo>
                    <a:lnTo>
                      <a:pt x="921" y="963"/>
                    </a:lnTo>
                    <a:lnTo>
                      <a:pt x="1025" y="955"/>
                    </a:lnTo>
                    <a:lnTo>
                      <a:pt x="1118" y="943"/>
                    </a:lnTo>
                    <a:lnTo>
                      <a:pt x="1191" y="934"/>
                    </a:lnTo>
                    <a:lnTo>
                      <a:pt x="1191" y="901"/>
                    </a:lnTo>
                    <a:lnTo>
                      <a:pt x="1200" y="872"/>
                    </a:lnTo>
                    <a:lnTo>
                      <a:pt x="1197" y="813"/>
                    </a:lnTo>
                    <a:lnTo>
                      <a:pt x="1175" y="738"/>
                    </a:lnTo>
                    <a:lnTo>
                      <a:pt x="1159" y="710"/>
                    </a:lnTo>
                    <a:lnTo>
                      <a:pt x="1039" y="713"/>
                    </a:lnTo>
                    <a:lnTo>
                      <a:pt x="980" y="708"/>
                    </a:lnTo>
                    <a:lnTo>
                      <a:pt x="903" y="711"/>
                    </a:lnTo>
                    <a:lnTo>
                      <a:pt x="864" y="703"/>
                    </a:lnTo>
                    <a:lnTo>
                      <a:pt x="832" y="703"/>
                    </a:lnTo>
                    <a:lnTo>
                      <a:pt x="827" y="674"/>
                    </a:lnTo>
                    <a:lnTo>
                      <a:pt x="811" y="651"/>
                    </a:lnTo>
                    <a:lnTo>
                      <a:pt x="762" y="554"/>
                    </a:lnTo>
                    <a:lnTo>
                      <a:pt x="714" y="423"/>
                    </a:lnTo>
                    <a:lnTo>
                      <a:pt x="691" y="331"/>
                    </a:lnTo>
                    <a:lnTo>
                      <a:pt x="685" y="230"/>
                    </a:lnTo>
                    <a:lnTo>
                      <a:pt x="657" y="167"/>
                    </a:lnTo>
                    <a:lnTo>
                      <a:pt x="612" y="142"/>
                    </a:lnTo>
                    <a:lnTo>
                      <a:pt x="569" y="132"/>
                    </a:lnTo>
                    <a:lnTo>
                      <a:pt x="486" y="134"/>
                    </a:lnTo>
                    <a:lnTo>
                      <a:pt x="398" y="122"/>
                    </a:lnTo>
                    <a:lnTo>
                      <a:pt x="309" y="100"/>
                    </a:lnTo>
                    <a:lnTo>
                      <a:pt x="226" y="70"/>
                    </a:lnTo>
                    <a:lnTo>
                      <a:pt x="179" y="12"/>
                    </a:lnTo>
                    <a:lnTo>
                      <a:pt x="134" y="0"/>
                    </a:lnTo>
                    <a:lnTo>
                      <a:pt x="140" y="53"/>
                    </a:lnTo>
                    <a:lnTo>
                      <a:pt x="132" y="93"/>
                    </a:lnTo>
                    <a:lnTo>
                      <a:pt x="108" y="139"/>
                    </a:lnTo>
                    <a:lnTo>
                      <a:pt x="75" y="173"/>
                    </a:lnTo>
                    <a:lnTo>
                      <a:pt x="49" y="200"/>
                    </a:lnTo>
                    <a:lnTo>
                      <a:pt x="0" y="230"/>
                    </a:lnTo>
                    <a:lnTo>
                      <a:pt x="6" y="1115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1211262" y="2778125"/>
                <a:ext cx="901700" cy="779462"/>
              </a:xfrm>
              <a:custGeom>
                <a:rect b="b" l="l" r="r" t="t"/>
                <a:pathLst>
                  <a:path extrusionOk="0" h="981" w="1137">
                    <a:moveTo>
                      <a:pt x="188" y="0"/>
                    </a:moveTo>
                    <a:lnTo>
                      <a:pt x="183" y="101"/>
                    </a:lnTo>
                    <a:lnTo>
                      <a:pt x="112" y="162"/>
                    </a:lnTo>
                    <a:lnTo>
                      <a:pt x="70" y="201"/>
                    </a:lnTo>
                    <a:lnTo>
                      <a:pt x="23" y="162"/>
                    </a:lnTo>
                    <a:lnTo>
                      <a:pt x="29" y="241"/>
                    </a:lnTo>
                    <a:lnTo>
                      <a:pt x="11" y="361"/>
                    </a:lnTo>
                    <a:lnTo>
                      <a:pt x="5" y="513"/>
                    </a:lnTo>
                    <a:lnTo>
                      <a:pt x="0" y="615"/>
                    </a:lnTo>
                    <a:lnTo>
                      <a:pt x="5" y="696"/>
                    </a:lnTo>
                    <a:lnTo>
                      <a:pt x="23" y="861"/>
                    </a:lnTo>
                    <a:lnTo>
                      <a:pt x="53" y="981"/>
                    </a:lnTo>
                    <a:lnTo>
                      <a:pt x="159" y="976"/>
                    </a:lnTo>
                    <a:lnTo>
                      <a:pt x="147" y="932"/>
                    </a:lnTo>
                    <a:lnTo>
                      <a:pt x="147" y="816"/>
                    </a:lnTo>
                    <a:lnTo>
                      <a:pt x="194" y="691"/>
                    </a:lnTo>
                    <a:lnTo>
                      <a:pt x="183" y="790"/>
                    </a:lnTo>
                    <a:lnTo>
                      <a:pt x="171" y="841"/>
                    </a:lnTo>
                    <a:lnTo>
                      <a:pt x="177" y="887"/>
                    </a:lnTo>
                    <a:lnTo>
                      <a:pt x="188" y="968"/>
                    </a:lnTo>
                    <a:lnTo>
                      <a:pt x="334" y="937"/>
                    </a:lnTo>
                    <a:lnTo>
                      <a:pt x="334" y="871"/>
                    </a:lnTo>
                    <a:lnTo>
                      <a:pt x="399" y="851"/>
                    </a:lnTo>
                    <a:lnTo>
                      <a:pt x="428" y="795"/>
                    </a:lnTo>
                    <a:lnTo>
                      <a:pt x="470" y="701"/>
                    </a:lnTo>
                    <a:lnTo>
                      <a:pt x="440" y="610"/>
                    </a:lnTo>
                    <a:lnTo>
                      <a:pt x="423" y="518"/>
                    </a:lnTo>
                    <a:lnTo>
                      <a:pt x="428" y="468"/>
                    </a:lnTo>
                    <a:lnTo>
                      <a:pt x="399" y="564"/>
                    </a:lnTo>
                    <a:lnTo>
                      <a:pt x="369" y="660"/>
                    </a:lnTo>
                    <a:lnTo>
                      <a:pt x="352" y="731"/>
                    </a:lnTo>
                    <a:lnTo>
                      <a:pt x="334" y="811"/>
                    </a:lnTo>
                    <a:lnTo>
                      <a:pt x="334" y="711"/>
                    </a:lnTo>
                    <a:lnTo>
                      <a:pt x="352" y="625"/>
                    </a:lnTo>
                    <a:lnTo>
                      <a:pt x="375" y="534"/>
                    </a:lnTo>
                    <a:lnTo>
                      <a:pt x="411" y="448"/>
                    </a:lnTo>
                    <a:lnTo>
                      <a:pt x="428" y="402"/>
                    </a:lnTo>
                    <a:lnTo>
                      <a:pt x="464" y="295"/>
                    </a:lnTo>
                    <a:lnTo>
                      <a:pt x="488" y="216"/>
                    </a:lnTo>
                    <a:lnTo>
                      <a:pt x="482" y="316"/>
                    </a:lnTo>
                    <a:lnTo>
                      <a:pt x="458" y="427"/>
                    </a:lnTo>
                    <a:lnTo>
                      <a:pt x="446" y="488"/>
                    </a:lnTo>
                    <a:lnTo>
                      <a:pt x="452" y="549"/>
                    </a:lnTo>
                    <a:lnTo>
                      <a:pt x="476" y="635"/>
                    </a:lnTo>
                    <a:lnTo>
                      <a:pt x="488" y="676"/>
                    </a:lnTo>
                    <a:lnTo>
                      <a:pt x="499" y="716"/>
                    </a:lnTo>
                    <a:lnTo>
                      <a:pt x="547" y="750"/>
                    </a:lnTo>
                    <a:lnTo>
                      <a:pt x="558" y="780"/>
                    </a:lnTo>
                    <a:lnTo>
                      <a:pt x="590" y="804"/>
                    </a:lnTo>
                    <a:lnTo>
                      <a:pt x="643" y="855"/>
                    </a:lnTo>
                    <a:lnTo>
                      <a:pt x="889" y="846"/>
                    </a:lnTo>
                    <a:lnTo>
                      <a:pt x="1135" y="816"/>
                    </a:lnTo>
                    <a:lnTo>
                      <a:pt x="1137" y="779"/>
                    </a:lnTo>
                    <a:lnTo>
                      <a:pt x="987" y="806"/>
                    </a:lnTo>
                    <a:lnTo>
                      <a:pt x="958" y="755"/>
                    </a:lnTo>
                    <a:lnTo>
                      <a:pt x="958" y="711"/>
                    </a:lnTo>
                    <a:lnTo>
                      <a:pt x="972" y="665"/>
                    </a:lnTo>
                    <a:lnTo>
                      <a:pt x="983" y="625"/>
                    </a:lnTo>
                    <a:lnTo>
                      <a:pt x="838" y="625"/>
                    </a:lnTo>
                    <a:lnTo>
                      <a:pt x="806" y="676"/>
                    </a:lnTo>
                    <a:lnTo>
                      <a:pt x="804" y="618"/>
                    </a:lnTo>
                    <a:lnTo>
                      <a:pt x="761" y="659"/>
                    </a:lnTo>
                    <a:lnTo>
                      <a:pt x="775" y="593"/>
                    </a:lnTo>
                    <a:lnTo>
                      <a:pt x="743" y="562"/>
                    </a:lnTo>
                    <a:lnTo>
                      <a:pt x="712" y="488"/>
                    </a:lnTo>
                    <a:lnTo>
                      <a:pt x="665" y="387"/>
                    </a:lnTo>
                    <a:lnTo>
                      <a:pt x="647" y="316"/>
                    </a:lnTo>
                    <a:lnTo>
                      <a:pt x="629" y="236"/>
                    </a:lnTo>
                    <a:lnTo>
                      <a:pt x="635" y="182"/>
                    </a:lnTo>
                    <a:lnTo>
                      <a:pt x="606" y="245"/>
                    </a:lnTo>
                    <a:lnTo>
                      <a:pt x="582" y="311"/>
                    </a:lnTo>
                    <a:lnTo>
                      <a:pt x="600" y="216"/>
                    </a:lnTo>
                    <a:lnTo>
                      <a:pt x="623" y="172"/>
                    </a:lnTo>
                    <a:lnTo>
                      <a:pt x="635" y="152"/>
                    </a:lnTo>
                    <a:lnTo>
                      <a:pt x="617" y="106"/>
                    </a:lnTo>
                    <a:lnTo>
                      <a:pt x="600" y="71"/>
                    </a:lnTo>
                    <a:lnTo>
                      <a:pt x="558" y="56"/>
                    </a:lnTo>
                    <a:lnTo>
                      <a:pt x="505" y="51"/>
                    </a:lnTo>
                    <a:lnTo>
                      <a:pt x="428" y="51"/>
                    </a:lnTo>
                    <a:lnTo>
                      <a:pt x="369" y="40"/>
                    </a:lnTo>
                    <a:lnTo>
                      <a:pt x="334" y="81"/>
                    </a:lnTo>
                    <a:lnTo>
                      <a:pt x="293" y="147"/>
                    </a:lnTo>
                    <a:lnTo>
                      <a:pt x="305" y="96"/>
                    </a:lnTo>
                    <a:lnTo>
                      <a:pt x="334" y="56"/>
                    </a:lnTo>
                    <a:lnTo>
                      <a:pt x="352" y="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1217612" y="2716212"/>
                <a:ext cx="131762" cy="204787"/>
              </a:xfrm>
              <a:custGeom>
                <a:rect b="b" l="l" r="r" t="t"/>
                <a:pathLst>
                  <a:path extrusionOk="0" h="259" w="168">
                    <a:moveTo>
                      <a:pt x="107" y="0"/>
                    </a:moveTo>
                    <a:lnTo>
                      <a:pt x="111" y="49"/>
                    </a:lnTo>
                    <a:lnTo>
                      <a:pt x="93" y="108"/>
                    </a:lnTo>
                    <a:lnTo>
                      <a:pt x="54" y="156"/>
                    </a:lnTo>
                    <a:lnTo>
                      <a:pt x="0" y="203"/>
                    </a:lnTo>
                    <a:lnTo>
                      <a:pt x="59" y="259"/>
                    </a:lnTo>
                    <a:lnTo>
                      <a:pt x="122" y="208"/>
                    </a:lnTo>
                    <a:lnTo>
                      <a:pt x="152" y="171"/>
                    </a:lnTo>
                    <a:lnTo>
                      <a:pt x="158" y="129"/>
                    </a:lnTo>
                    <a:lnTo>
                      <a:pt x="168" y="83"/>
                    </a:lnTo>
                    <a:lnTo>
                      <a:pt x="164" y="56"/>
                    </a:lnTo>
                    <a:lnTo>
                      <a:pt x="146" y="2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0" name="Google Shape;490;p52"/>
              <p:cNvGrpSpPr/>
              <p:nvPr/>
            </p:nvGrpSpPr>
            <p:grpSpPr>
              <a:xfrm>
                <a:off x="625475" y="3711575"/>
                <a:ext cx="261937" cy="717550"/>
                <a:chOff x="625475" y="3711575"/>
                <a:chExt cx="261937" cy="717550"/>
              </a:xfrm>
            </p:grpSpPr>
            <p:sp>
              <p:nvSpPr>
                <p:cNvPr id="491" name="Google Shape;491;p52"/>
                <p:cNvSpPr/>
                <p:nvPr/>
              </p:nvSpPr>
              <p:spPr>
                <a:xfrm>
                  <a:off x="625475" y="3711575"/>
                  <a:ext cx="261937" cy="717550"/>
                </a:xfrm>
                <a:custGeom>
                  <a:rect b="b" l="l" r="r" t="t"/>
                  <a:pathLst>
                    <a:path extrusionOk="0" h="904" w="330">
                      <a:moveTo>
                        <a:pt x="4" y="19"/>
                      </a:moveTo>
                      <a:lnTo>
                        <a:pt x="0" y="75"/>
                      </a:lnTo>
                      <a:lnTo>
                        <a:pt x="4" y="136"/>
                      </a:lnTo>
                      <a:lnTo>
                        <a:pt x="15" y="196"/>
                      </a:lnTo>
                      <a:lnTo>
                        <a:pt x="29" y="262"/>
                      </a:lnTo>
                      <a:lnTo>
                        <a:pt x="47" y="318"/>
                      </a:lnTo>
                      <a:lnTo>
                        <a:pt x="63" y="381"/>
                      </a:lnTo>
                      <a:lnTo>
                        <a:pt x="68" y="431"/>
                      </a:lnTo>
                      <a:lnTo>
                        <a:pt x="86" y="467"/>
                      </a:lnTo>
                      <a:lnTo>
                        <a:pt x="68" y="566"/>
                      </a:lnTo>
                      <a:lnTo>
                        <a:pt x="59" y="644"/>
                      </a:lnTo>
                      <a:lnTo>
                        <a:pt x="67" y="722"/>
                      </a:lnTo>
                      <a:lnTo>
                        <a:pt x="86" y="781"/>
                      </a:lnTo>
                      <a:lnTo>
                        <a:pt x="108" y="830"/>
                      </a:lnTo>
                      <a:lnTo>
                        <a:pt x="141" y="852"/>
                      </a:lnTo>
                      <a:lnTo>
                        <a:pt x="163" y="870"/>
                      </a:lnTo>
                      <a:lnTo>
                        <a:pt x="192" y="882"/>
                      </a:lnTo>
                      <a:lnTo>
                        <a:pt x="218" y="902"/>
                      </a:lnTo>
                      <a:lnTo>
                        <a:pt x="232" y="904"/>
                      </a:lnTo>
                      <a:lnTo>
                        <a:pt x="242" y="896"/>
                      </a:lnTo>
                      <a:lnTo>
                        <a:pt x="251" y="879"/>
                      </a:lnTo>
                      <a:lnTo>
                        <a:pt x="275" y="857"/>
                      </a:lnTo>
                      <a:lnTo>
                        <a:pt x="283" y="835"/>
                      </a:lnTo>
                      <a:lnTo>
                        <a:pt x="289" y="788"/>
                      </a:lnTo>
                      <a:lnTo>
                        <a:pt x="291" y="728"/>
                      </a:lnTo>
                      <a:lnTo>
                        <a:pt x="301" y="737"/>
                      </a:lnTo>
                      <a:lnTo>
                        <a:pt x="318" y="747"/>
                      </a:lnTo>
                      <a:lnTo>
                        <a:pt x="324" y="720"/>
                      </a:lnTo>
                      <a:lnTo>
                        <a:pt x="324" y="691"/>
                      </a:lnTo>
                      <a:lnTo>
                        <a:pt x="330" y="651"/>
                      </a:lnTo>
                      <a:lnTo>
                        <a:pt x="322" y="610"/>
                      </a:lnTo>
                      <a:lnTo>
                        <a:pt x="322" y="568"/>
                      </a:lnTo>
                      <a:lnTo>
                        <a:pt x="312" y="538"/>
                      </a:lnTo>
                      <a:lnTo>
                        <a:pt x="307" y="524"/>
                      </a:lnTo>
                      <a:lnTo>
                        <a:pt x="273" y="490"/>
                      </a:lnTo>
                      <a:lnTo>
                        <a:pt x="234" y="446"/>
                      </a:lnTo>
                      <a:lnTo>
                        <a:pt x="218" y="411"/>
                      </a:lnTo>
                      <a:lnTo>
                        <a:pt x="216" y="369"/>
                      </a:lnTo>
                      <a:lnTo>
                        <a:pt x="206" y="320"/>
                      </a:lnTo>
                      <a:lnTo>
                        <a:pt x="204" y="259"/>
                      </a:lnTo>
                      <a:lnTo>
                        <a:pt x="206" y="193"/>
                      </a:lnTo>
                      <a:lnTo>
                        <a:pt x="208" y="144"/>
                      </a:lnTo>
                      <a:lnTo>
                        <a:pt x="240" y="0"/>
                      </a:lnTo>
                      <a:lnTo>
                        <a:pt x="161" y="36"/>
                      </a:lnTo>
                      <a:lnTo>
                        <a:pt x="72" y="36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2" name="Google Shape;492;p52"/>
                <p:cNvSpPr/>
                <p:nvPr/>
              </p:nvSpPr>
              <p:spPr>
                <a:xfrm>
                  <a:off x="787400" y="4257675"/>
                  <a:ext cx="28575" cy="128587"/>
                </a:xfrm>
                <a:custGeom>
                  <a:rect b="b" l="l" r="r" t="t"/>
                  <a:pathLst>
                    <a:path extrusionOk="0" h="162" w="36">
                      <a:moveTo>
                        <a:pt x="10" y="0"/>
                      </a:moveTo>
                      <a:lnTo>
                        <a:pt x="0" y="13"/>
                      </a:lnTo>
                      <a:lnTo>
                        <a:pt x="10" y="33"/>
                      </a:lnTo>
                      <a:lnTo>
                        <a:pt x="12" y="74"/>
                      </a:lnTo>
                      <a:lnTo>
                        <a:pt x="14" y="104"/>
                      </a:lnTo>
                      <a:lnTo>
                        <a:pt x="36" y="162"/>
                      </a:lnTo>
                      <a:lnTo>
                        <a:pt x="32" y="128"/>
                      </a:lnTo>
                      <a:lnTo>
                        <a:pt x="20" y="96"/>
                      </a:lnTo>
                      <a:lnTo>
                        <a:pt x="16" y="37"/>
                      </a:lnTo>
                      <a:lnTo>
                        <a:pt x="22" y="2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3" name="Google Shape;493;p52"/>
                <p:cNvSpPr/>
                <p:nvPr/>
              </p:nvSpPr>
              <p:spPr>
                <a:xfrm>
                  <a:off x="752475" y="4298950"/>
                  <a:ext cx="20637" cy="77787"/>
                </a:xfrm>
                <a:custGeom>
                  <a:rect b="b" l="l" r="r" t="t"/>
                  <a:pathLst>
                    <a:path extrusionOk="0" h="98" w="28">
                      <a:moveTo>
                        <a:pt x="28" y="98"/>
                      </a:moveTo>
                      <a:lnTo>
                        <a:pt x="10" y="54"/>
                      </a:lnTo>
                      <a:lnTo>
                        <a:pt x="0" y="0"/>
                      </a:lnTo>
                      <a:lnTo>
                        <a:pt x="2" y="49"/>
                      </a:lnTo>
                      <a:lnTo>
                        <a:pt x="28" y="9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4" name="Google Shape;494;p52"/>
                <p:cNvSpPr/>
                <p:nvPr/>
              </p:nvSpPr>
              <p:spPr>
                <a:xfrm>
                  <a:off x="739775" y="4252912"/>
                  <a:ext cx="14287" cy="14287"/>
                </a:xfrm>
                <a:custGeom>
                  <a:rect b="b" l="l" r="r" t="t"/>
                  <a:pathLst>
                    <a:path extrusionOk="0" h="18" w="20">
                      <a:moveTo>
                        <a:pt x="0" y="0"/>
                      </a:moveTo>
                      <a:lnTo>
                        <a:pt x="16" y="13"/>
                      </a:lnTo>
                      <a:lnTo>
                        <a:pt x="20" y="15"/>
                      </a:lnTo>
                      <a:lnTo>
                        <a:pt x="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52"/>
                <p:cNvSpPr/>
                <p:nvPr/>
              </p:nvSpPr>
              <p:spPr>
                <a:xfrm>
                  <a:off x="709612" y="4289425"/>
                  <a:ext cx="23812" cy="66675"/>
                </a:xfrm>
                <a:custGeom>
                  <a:rect b="b" l="l" r="r" t="t"/>
                  <a:pathLst>
                    <a:path extrusionOk="0" h="85" w="29">
                      <a:moveTo>
                        <a:pt x="29" y="85"/>
                      </a:moveTo>
                      <a:lnTo>
                        <a:pt x="8" y="41"/>
                      </a:lnTo>
                      <a:lnTo>
                        <a:pt x="6" y="0"/>
                      </a:lnTo>
                      <a:lnTo>
                        <a:pt x="0" y="33"/>
                      </a:lnTo>
                      <a:lnTo>
                        <a:pt x="10" y="60"/>
                      </a:lnTo>
                      <a:lnTo>
                        <a:pt x="29" y="8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52"/>
                <p:cNvSpPr/>
                <p:nvPr/>
              </p:nvSpPr>
              <p:spPr>
                <a:xfrm>
                  <a:off x="696912" y="4240212"/>
                  <a:ext cx="4762" cy="17462"/>
                </a:xfrm>
                <a:custGeom>
                  <a:rect b="b" l="l" r="r" t="t"/>
                  <a:pathLst>
                    <a:path extrusionOk="0" h="22" w="6">
                      <a:moveTo>
                        <a:pt x="6" y="22"/>
                      </a:moveTo>
                      <a:lnTo>
                        <a:pt x="0" y="11"/>
                      </a:lnTo>
                      <a:lnTo>
                        <a:pt x="2" y="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52"/>
                <p:cNvSpPr/>
                <p:nvPr/>
              </p:nvSpPr>
              <p:spPr>
                <a:xfrm>
                  <a:off x="831850" y="4181475"/>
                  <a:ext cx="20637" cy="104775"/>
                </a:xfrm>
                <a:custGeom>
                  <a:rect b="b" l="l" r="r" t="t"/>
                  <a:pathLst>
                    <a:path extrusionOk="0" h="132" w="28">
                      <a:moveTo>
                        <a:pt x="22" y="132"/>
                      </a:moveTo>
                      <a:lnTo>
                        <a:pt x="28" y="127"/>
                      </a:lnTo>
                      <a:lnTo>
                        <a:pt x="20" y="108"/>
                      </a:lnTo>
                      <a:lnTo>
                        <a:pt x="10" y="70"/>
                      </a:lnTo>
                      <a:lnTo>
                        <a:pt x="10" y="36"/>
                      </a:lnTo>
                      <a:lnTo>
                        <a:pt x="14" y="19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6" y="24"/>
                      </a:lnTo>
                      <a:lnTo>
                        <a:pt x="6" y="43"/>
                      </a:lnTo>
                      <a:lnTo>
                        <a:pt x="6" y="70"/>
                      </a:lnTo>
                      <a:lnTo>
                        <a:pt x="8" y="88"/>
                      </a:lnTo>
                      <a:lnTo>
                        <a:pt x="22" y="1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98" name="Google Shape;498;p52"/>
              <p:cNvSpPr/>
              <p:nvPr/>
            </p:nvSpPr>
            <p:spPr>
              <a:xfrm>
                <a:off x="525462" y="2714625"/>
                <a:ext cx="704850" cy="1035050"/>
              </a:xfrm>
              <a:custGeom>
                <a:rect b="b" l="l" r="r" t="t"/>
                <a:pathLst>
                  <a:path extrusionOk="0" h="1303" w="887">
                    <a:moveTo>
                      <a:pt x="647" y="11"/>
                    </a:moveTo>
                    <a:lnTo>
                      <a:pt x="566" y="94"/>
                    </a:lnTo>
                    <a:lnTo>
                      <a:pt x="409" y="130"/>
                    </a:lnTo>
                    <a:lnTo>
                      <a:pt x="328" y="138"/>
                    </a:lnTo>
                    <a:lnTo>
                      <a:pt x="216" y="163"/>
                    </a:lnTo>
                    <a:lnTo>
                      <a:pt x="171" y="202"/>
                    </a:lnTo>
                    <a:lnTo>
                      <a:pt x="139" y="260"/>
                    </a:lnTo>
                    <a:lnTo>
                      <a:pt x="137" y="307"/>
                    </a:lnTo>
                    <a:lnTo>
                      <a:pt x="110" y="450"/>
                    </a:lnTo>
                    <a:lnTo>
                      <a:pt x="98" y="518"/>
                    </a:lnTo>
                    <a:lnTo>
                      <a:pt x="80" y="614"/>
                    </a:lnTo>
                    <a:lnTo>
                      <a:pt x="51" y="706"/>
                    </a:lnTo>
                    <a:lnTo>
                      <a:pt x="33" y="797"/>
                    </a:lnTo>
                    <a:lnTo>
                      <a:pt x="33" y="888"/>
                    </a:lnTo>
                    <a:lnTo>
                      <a:pt x="15" y="1005"/>
                    </a:lnTo>
                    <a:lnTo>
                      <a:pt x="10" y="1158"/>
                    </a:lnTo>
                    <a:lnTo>
                      <a:pt x="0" y="1265"/>
                    </a:lnTo>
                    <a:lnTo>
                      <a:pt x="53" y="1275"/>
                    </a:lnTo>
                    <a:lnTo>
                      <a:pt x="94" y="1283"/>
                    </a:lnTo>
                    <a:lnTo>
                      <a:pt x="141" y="1293"/>
                    </a:lnTo>
                    <a:lnTo>
                      <a:pt x="218" y="1300"/>
                    </a:lnTo>
                    <a:lnTo>
                      <a:pt x="283" y="1303"/>
                    </a:lnTo>
                    <a:lnTo>
                      <a:pt x="336" y="1288"/>
                    </a:lnTo>
                    <a:lnTo>
                      <a:pt x="389" y="1258"/>
                    </a:lnTo>
                    <a:lnTo>
                      <a:pt x="376" y="1160"/>
                    </a:lnTo>
                    <a:lnTo>
                      <a:pt x="376" y="1055"/>
                    </a:lnTo>
                    <a:lnTo>
                      <a:pt x="370" y="939"/>
                    </a:lnTo>
                    <a:lnTo>
                      <a:pt x="370" y="709"/>
                    </a:lnTo>
                    <a:lnTo>
                      <a:pt x="395" y="910"/>
                    </a:lnTo>
                    <a:lnTo>
                      <a:pt x="409" y="952"/>
                    </a:lnTo>
                    <a:lnTo>
                      <a:pt x="452" y="977"/>
                    </a:lnTo>
                    <a:lnTo>
                      <a:pt x="454" y="1060"/>
                    </a:lnTo>
                    <a:lnTo>
                      <a:pt x="525" y="1081"/>
                    </a:lnTo>
                    <a:lnTo>
                      <a:pt x="682" y="1096"/>
                    </a:lnTo>
                    <a:lnTo>
                      <a:pt x="887" y="1089"/>
                    </a:lnTo>
                    <a:lnTo>
                      <a:pt x="875" y="1015"/>
                    </a:lnTo>
                    <a:lnTo>
                      <a:pt x="858" y="923"/>
                    </a:lnTo>
                    <a:lnTo>
                      <a:pt x="846" y="817"/>
                    </a:lnTo>
                    <a:lnTo>
                      <a:pt x="834" y="680"/>
                    </a:lnTo>
                    <a:lnTo>
                      <a:pt x="846" y="518"/>
                    </a:lnTo>
                    <a:lnTo>
                      <a:pt x="858" y="366"/>
                    </a:lnTo>
                    <a:lnTo>
                      <a:pt x="864" y="261"/>
                    </a:lnTo>
                    <a:lnTo>
                      <a:pt x="836" y="199"/>
                    </a:lnTo>
                    <a:lnTo>
                      <a:pt x="791" y="187"/>
                    </a:lnTo>
                    <a:lnTo>
                      <a:pt x="728" y="138"/>
                    </a:lnTo>
                    <a:lnTo>
                      <a:pt x="690" y="108"/>
                    </a:lnTo>
                    <a:lnTo>
                      <a:pt x="673" y="60"/>
                    </a:lnTo>
                    <a:lnTo>
                      <a:pt x="679" y="0"/>
                    </a:lnTo>
                    <a:lnTo>
                      <a:pt x="647" y="11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52"/>
              <p:cNvSpPr/>
              <p:nvPr/>
            </p:nvSpPr>
            <p:spPr>
              <a:xfrm>
                <a:off x="533400" y="2781300"/>
                <a:ext cx="674687" cy="944562"/>
              </a:xfrm>
              <a:custGeom>
                <a:rect b="b" l="l" r="r" t="t"/>
                <a:pathLst>
                  <a:path extrusionOk="0" h="1189" w="850">
                    <a:moveTo>
                      <a:pt x="850" y="997"/>
                    </a:moveTo>
                    <a:lnTo>
                      <a:pt x="832" y="888"/>
                    </a:lnTo>
                    <a:lnTo>
                      <a:pt x="796" y="681"/>
                    </a:lnTo>
                    <a:lnTo>
                      <a:pt x="802" y="508"/>
                    </a:lnTo>
                    <a:lnTo>
                      <a:pt x="814" y="392"/>
                    </a:lnTo>
                    <a:lnTo>
                      <a:pt x="826" y="267"/>
                    </a:lnTo>
                    <a:lnTo>
                      <a:pt x="826" y="201"/>
                    </a:lnTo>
                    <a:lnTo>
                      <a:pt x="808" y="132"/>
                    </a:lnTo>
                    <a:lnTo>
                      <a:pt x="767" y="137"/>
                    </a:lnTo>
                    <a:lnTo>
                      <a:pt x="714" y="167"/>
                    </a:lnTo>
                    <a:lnTo>
                      <a:pt x="684" y="196"/>
                    </a:lnTo>
                    <a:lnTo>
                      <a:pt x="637" y="137"/>
                    </a:lnTo>
                    <a:lnTo>
                      <a:pt x="615" y="86"/>
                    </a:lnTo>
                    <a:lnTo>
                      <a:pt x="592" y="0"/>
                    </a:lnTo>
                    <a:lnTo>
                      <a:pt x="552" y="35"/>
                    </a:lnTo>
                    <a:lnTo>
                      <a:pt x="452" y="51"/>
                    </a:lnTo>
                    <a:lnTo>
                      <a:pt x="358" y="76"/>
                    </a:lnTo>
                    <a:lnTo>
                      <a:pt x="299" y="76"/>
                    </a:lnTo>
                    <a:lnTo>
                      <a:pt x="206" y="117"/>
                    </a:lnTo>
                    <a:lnTo>
                      <a:pt x="171" y="142"/>
                    </a:lnTo>
                    <a:lnTo>
                      <a:pt x="147" y="242"/>
                    </a:lnTo>
                    <a:lnTo>
                      <a:pt x="183" y="341"/>
                    </a:lnTo>
                    <a:lnTo>
                      <a:pt x="228" y="473"/>
                    </a:lnTo>
                    <a:lnTo>
                      <a:pt x="240" y="544"/>
                    </a:lnTo>
                    <a:lnTo>
                      <a:pt x="269" y="696"/>
                    </a:lnTo>
                    <a:lnTo>
                      <a:pt x="275" y="787"/>
                    </a:lnTo>
                    <a:lnTo>
                      <a:pt x="228" y="610"/>
                    </a:lnTo>
                    <a:lnTo>
                      <a:pt x="206" y="473"/>
                    </a:lnTo>
                    <a:lnTo>
                      <a:pt x="171" y="382"/>
                    </a:lnTo>
                    <a:lnTo>
                      <a:pt x="135" y="297"/>
                    </a:lnTo>
                    <a:lnTo>
                      <a:pt x="112" y="443"/>
                    </a:lnTo>
                    <a:lnTo>
                      <a:pt x="112" y="564"/>
                    </a:lnTo>
                    <a:lnTo>
                      <a:pt x="118" y="620"/>
                    </a:lnTo>
                    <a:lnTo>
                      <a:pt x="159" y="772"/>
                    </a:lnTo>
                    <a:lnTo>
                      <a:pt x="171" y="878"/>
                    </a:lnTo>
                    <a:lnTo>
                      <a:pt x="159" y="1012"/>
                    </a:lnTo>
                    <a:lnTo>
                      <a:pt x="159" y="1093"/>
                    </a:lnTo>
                    <a:lnTo>
                      <a:pt x="135" y="958"/>
                    </a:lnTo>
                    <a:lnTo>
                      <a:pt x="141" y="863"/>
                    </a:lnTo>
                    <a:lnTo>
                      <a:pt x="129" y="767"/>
                    </a:lnTo>
                    <a:lnTo>
                      <a:pt x="100" y="660"/>
                    </a:lnTo>
                    <a:lnTo>
                      <a:pt x="88" y="605"/>
                    </a:lnTo>
                    <a:lnTo>
                      <a:pt x="88" y="564"/>
                    </a:lnTo>
                    <a:lnTo>
                      <a:pt x="59" y="660"/>
                    </a:lnTo>
                    <a:lnTo>
                      <a:pt x="47" y="736"/>
                    </a:lnTo>
                    <a:lnTo>
                      <a:pt x="41" y="777"/>
                    </a:lnTo>
                    <a:lnTo>
                      <a:pt x="41" y="833"/>
                    </a:lnTo>
                    <a:lnTo>
                      <a:pt x="23" y="912"/>
                    </a:lnTo>
                    <a:lnTo>
                      <a:pt x="64" y="817"/>
                    </a:lnTo>
                    <a:lnTo>
                      <a:pt x="76" y="762"/>
                    </a:lnTo>
                    <a:lnTo>
                      <a:pt x="76" y="817"/>
                    </a:lnTo>
                    <a:lnTo>
                      <a:pt x="53" y="897"/>
                    </a:lnTo>
                    <a:lnTo>
                      <a:pt x="23" y="963"/>
                    </a:lnTo>
                    <a:lnTo>
                      <a:pt x="17" y="1027"/>
                    </a:lnTo>
                    <a:lnTo>
                      <a:pt x="11" y="1108"/>
                    </a:lnTo>
                    <a:lnTo>
                      <a:pt x="0" y="1174"/>
                    </a:lnTo>
                    <a:lnTo>
                      <a:pt x="41" y="1169"/>
                    </a:lnTo>
                    <a:lnTo>
                      <a:pt x="70" y="1164"/>
                    </a:lnTo>
                    <a:lnTo>
                      <a:pt x="118" y="1184"/>
                    </a:lnTo>
                    <a:lnTo>
                      <a:pt x="194" y="1189"/>
                    </a:lnTo>
                    <a:lnTo>
                      <a:pt x="251" y="1184"/>
                    </a:lnTo>
                    <a:lnTo>
                      <a:pt x="287" y="1174"/>
                    </a:lnTo>
                    <a:lnTo>
                      <a:pt x="346" y="1159"/>
                    </a:lnTo>
                    <a:lnTo>
                      <a:pt x="346" y="1047"/>
                    </a:lnTo>
                    <a:lnTo>
                      <a:pt x="346" y="971"/>
                    </a:lnTo>
                    <a:lnTo>
                      <a:pt x="328" y="902"/>
                    </a:lnTo>
                    <a:lnTo>
                      <a:pt x="334" y="802"/>
                    </a:lnTo>
                    <a:lnTo>
                      <a:pt x="340" y="691"/>
                    </a:lnTo>
                    <a:lnTo>
                      <a:pt x="340" y="600"/>
                    </a:lnTo>
                    <a:lnTo>
                      <a:pt x="322" y="463"/>
                    </a:lnTo>
                    <a:lnTo>
                      <a:pt x="299" y="387"/>
                    </a:lnTo>
                    <a:lnTo>
                      <a:pt x="299" y="331"/>
                    </a:lnTo>
                    <a:lnTo>
                      <a:pt x="322" y="402"/>
                    </a:lnTo>
                    <a:lnTo>
                      <a:pt x="352" y="498"/>
                    </a:lnTo>
                    <a:lnTo>
                      <a:pt x="358" y="559"/>
                    </a:lnTo>
                    <a:lnTo>
                      <a:pt x="381" y="625"/>
                    </a:lnTo>
                    <a:lnTo>
                      <a:pt x="393" y="706"/>
                    </a:lnTo>
                    <a:lnTo>
                      <a:pt x="393" y="782"/>
                    </a:lnTo>
                    <a:lnTo>
                      <a:pt x="417" y="853"/>
                    </a:lnTo>
                    <a:lnTo>
                      <a:pt x="417" y="792"/>
                    </a:lnTo>
                    <a:lnTo>
                      <a:pt x="417" y="716"/>
                    </a:lnTo>
                    <a:lnTo>
                      <a:pt x="417" y="615"/>
                    </a:lnTo>
                    <a:lnTo>
                      <a:pt x="405" y="529"/>
                    </a:lnTo>
                    <a:lnTo>
                      <a:pt x="399" y="468"/>
                    </a:lnTo>
                    <a:lnTo>
                      <a:pt x="417" y="539"/>
                    </a:lnTo>
                    <a:lnTo>
                      <a:pt x="440" y="610"/>
                    </a:lnTo>
                    <a:lnTo>
                      <a:pt x="440" y="686"/>
                    </a:lnTo>
                    <a:lnTo>
                      <a:pt x="440" y="767"/>
                    </a:lnTo>
                    <a:lnTo>
                      <a:pt x="440" y="833"/>
                    </a:lnTo>
                    <a:lnTo>
                      <a:pt x="446" y="858"/>
                    </a:lnTo>
                    <a:lnTo>
                      <a:pt x="458" y="883"/>
                    </a:lnTo>
                    <a:lnTo>
                      <a:pt x="458" y="963"/>
                    </a:lnTo>
                    <a:lnTo>
                      <a:pt x="511" y="981"/>
                    </a:lnTo>
                    <a:lnTo>
                      <a:pt x="615" y="981"/>
                    </a:lnTo>
                    <a:lnTo>
                      <a:pt x="580" y="892"/>
                    </a:lnTo>
                    <a:lnTo>
                      <a:pt x="547" y="807"/>
                    </a:lnTo>
                    <a:lnTo>
                      <a:pt x="535" y="691"/>
                    </a:lnTo>
                    <a:lnTo>
                      <a:pt x="535" y="595"/>
                    </a:lnTo>
                    <a:lnTo>
                      <a:pt x="511" y="503"/>
                    </a:lnTo>
                    <a:lnTo>
                      <a:pt x="558" y="620"/>
                    </a:lnTo>
                    <a:lnTo>
                      <a:pt x="558" y="681"/>
                    </a:lnTo>
                    <a:lnTo>
                      <a:pt x="558" y="772"/>
                    </a:lnTo>
                    <a:lnTo>
                      <a:pt x="586" y="858"/>
                    </a:lnTo>
                    <a:lnTo>
                      <a:pt x="604" y="922"/>
                    </a:lnTo>
                    <a:lnTo>
                      <a:pt x="637" y="997"/>
                    </a:lnTo>
                    <a:lnTo>
                      <a:pt x="714" y="991"/>
                    </a:lnTo>
                    <a:lnTo>
                      <a:pt x="850" y="997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52"/>
              <p:cNvSpPr/>
              <p:nvPr/>
            </p:nvSpPr>
            <p:spPr>
              <a:xfrm>
                <a:off x="1012825" y="2743200"/>
                <a:ext cx="139700" cy="176212"/>
              </a:xfrm>
              <a:custGeom>
                <a:rect b="b" l="l" r="r" t="t"/>
                <a:pathLst>
                  <a:path extrusionOk="0" h="221" w="177">
                    <a:moveTo>
                      <a:pt x="41" y="0"/>
                    </a:moveTo>
                    <a:lnTo>
                      <a:pt x="0" y="42"/>
                    </a:lnTo>
                    <a:lnTo>
                      <a:pt x="15" y="96"/>
                    </a:lnTo>
                    <a:lnTo>
                      <a:pt x="45" y="160"/>
                    </a:lnTo>
                    <a:lnTo>
                      <a:pt x="55" y="186"/>
                    </a:lnTo>
                    <a:lnTo>
                      <a:pt x="80" y="221"/>
                    </a:lnTo>
                    <a:lnTo>
                      <a:pt x="116" y="194"/>
                    </a:lnTo>
                    <a:lnTo>
                      <a:pt x="137" y="181"/>
                    </a:lnTo>
                    <a:lnTo>
                      <a:pt x="177" y="166"/>
                    </a:lnTo>
                    <a:lnTo>
                      <a:pt x="128" y="137"/>
                    </a:lnTo>
                    <a:lnTo>
                      <a:pt x="86" y="101"/>
                    </a:lnTo>
                    <a:lnTo>
                      <a:pt x="57" y="76"/>
                    </a:lnTo>
                    <a:lnTo>
                      <a:pt x="39" y="5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01" name="Google Shape;501;p52"/>
              <p:cNvGrpSpPr/>
              <p:nvPr/>
            </p:nvGrpSpPr>
            <p:grpSpPr>
              <a:xfrm>
                <a:off x="885825" y="3470275"/>
                <a:ext cx="612775" cy="127000"/>
                <a:chOff x="885825" y="3470275"/>
                <a:chExt cx="612775" cy="127000"/>
              </a:xfrm>
            </p:grpSpPr>
            <p:sp>
              <p:nvSpPr>
                <p:cNvPr id="502" name="Google Shape;502;p52"/>
                <p:cNvSpPr/>
                <p:nvPr/>
              </p:nvSpPr>
              <p:spPr>
                <a:xfrm>
                  <a:off x="885825" y="3471862"/>
                  <a:ext cx="612775" cy="109537"/>
                </a:xfrm>
                <a:custGeom>
                  <a:rect b="b" l="l" r="r" t="t"/>
                  <a:pathLst>
                    <a:path extrusionOk="0" h="137" w="772">
                      <a:moveTo>
                        <a:pt x="0" y="20"/>
                      </a:moveTo>
                      <a:lnTo>
                        <a:pt x="106" y="29"/>
                      </a:lnTo>
                      <a:lnTo>
                        <a:pt x="264" y="32"/>
                      </a:lnTo>
                      <a:lnTo>
                        <a:pt x="471" y="29"/>
                      </a:lnTo>
                      <a:lnTo>
                        <a:pt x="634" y="13"/>
                      </a:lnTo>
                      <a:lnTo>
                        <a:pt x="772" y="0"/>
                      </a:lnTo>
                      <a:lnTo>
                        <a:pt x="768" y="86"/>
                      </a:lnTo>
                      <a:lnTo>
                        <a:pt x="589" y="125"/>
                      </a:lnTo>
                      <a:lnTo>
                        <a:pt x="376" y="137"/>
                      </a:lnTo>
                      <a:lnTo>
                        <a:pt x="232" y="137"/>
                      </a:lnTo>
                      <a:lnTo>
                        <a:pt x="71" y="128"/>
                      </a:lnTo>
                      <a:lnTo>
                        <a:pt x="0" y="106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3" name="Google Shape;503;p52"/>
                <p:cNvSpPr/>
                <p:nvPr/>
              </p:nvSpPr>
              <p:spPr>
                <a:xfrm>
                  <a:off x="1060450" y="3470275"/>
                  <a:ext cx="255587" cy="127000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04" name="Google Shape;504;p52"/>
              <p:cNvGrpSpPr/>
              <p:nvPr/>
            </p:nvGrpSpPr>
            <p:grpSpPr>
              <a:xfrm>
                <a:off x="1992312" y="3182937"/>
                <a:ext cx="735012" cy="220662"/>
                <a:chOff x="1992312" y="3182937"/>
                <a:chExt cx="735012" cy="220662"/>
              </a:xfrm>
            </p:grpSpPr>
            <p:sp>
              <p:nvSpPr>
                <p:cNvPr id="505" name="Google Shape;505;p52"/>
                <p:cNvSpPr/>
                <p:nvPr/>
              </p:nvSpPr>
              <p:spPr>
                <a:xfrm>
                  <a:off x="1992312" y="3182937"/>
                  <a:ext cx="735012" cy="220662"/>
                </a:xfrm>
                <a:custGeom>
                  <a:rect b="b" l="l" r="r" t="t"/>
                  <a:pathLst>
                    <a:path extrusionOk="0" h="277" w="927">
                      <a:moveTo>
                        <a:pt x="36" y="115"/>
                      </a:moveTo>
                      <a:lnTo>
                        <a:pt x="414" y="103"/>
                      </a:lnTo>
                      <a:lnTo>
                        <a:pt x="449" y="103"/>
                      </a:lnTo>
                      <a:lnTo>
                        <a:pt x="498" y="100"/>
                      </a:lnTo>
                      <a:lnTo>
                        <a:pt x="545" y="57"/>
                      </a:lnTo>
                      <a:lnTo>
                        <a:pt x="603" y="30"/>
                      </a:lnTo>
                      <a:lnTo>
                        <a:pt x="618" y="15"/>
                      </a:lnTo>
                      <a:lnTo>
                        <a:pt x="662" y="5"/>
                      </a:lnTo>
                      <a:lnTo>
                        <a:pt x="691" y="7"/>
                      </a:lnTo>
                      <a:lnTo>
                        <a:pt x="732" y="0"/>
                      </a:lnTo>
                      <a:lnTo>
                        <a:pt x="750" y="2"/>
                      </a:lnTo>
                      <a:lnTo>
                        <a:pt x="768" y="7"/>
                      </a:lnTo>
                      <a:lnTo>
                        <a:pt x="764" y="22"/>
                      </a:lnTo>
                      <a:lnTo>
                        <a:pt x="744" y="32"/>
                      </a:lnTo>
                      <a:lnTo>
                        <a:pt x="728" y="37"/>
                      </a:lnTo>
                      <a:lnTo>
                        <a:pt x="713" y="41"/>
                      </a:lnTo>
                      <a:lnTo>
                        <a:pt x="768" y="39"/>
                      </a:lnTo>
                      <a:lnTo>
                        <a:pt x="801" y="34"/>
                      </a:lnTo>
                      <a:lnTo>
                        <a:pt x="837" y="30"/>
                      </a:lnTo>
                      <a:lnTo>
                        <a:pt x="866" y="19"/>
                      </a:lnTo>
                      <a:lnTo>
                        <a:pt x="896" y="14"/>
                      </a:lnTo>
                      <a:lnTo>
                        <a:pt x="915" y="15"/>
                      </a:lnTo>
                      <a:lnTo>
                        <a:pt x="927" y="24"/>
                      </a:lnTo>
                      <a:lnTo>
                        <a:pt x="921" y="32"/>
                      </a:lnTo>
                      <a:lnTo>
                        <a:pt x="884" y="52"/>
                      </a:lnTo>
                      <a:lnTo>
                        <a:pt x="888" y="74"/>
                      </a:lnTo>
                      <a:lnTo>
                        <a:pt x="870" y="90"/>
                      </a:lnTo>
                      <a:lnTo>
                        <a:pt x="860" y="108"/>
                      </a:lnTo>
                      <a:lnTo>
                        <a:pt x="841" y="123"/>
                      </a:lnTo>
                      <a:lnTo>
                        <a:pt x="835" y="142"/>
                      </a:lnTo>
                      <a:lnTo>
                        <a:pt x="813" y="157"/>
                      </a:lnTo>
                      <a:lnTo>
                        <a:pt x="793" y="171"/>
                      </a:lnTo>
                      <a:lnTo>
                        <a:pt x="744" y="184"/>
                      </a:lnTo>
                      <a:lnTo>
                        <a:pt x="679" y="204"/>
                      </a:lnTo>
                      <a:lnTo>
                        <a:pt x="610" y="203"/>
                      </a:lnTo>
                      <a:lnTo>
                        <a:pt x="561" y="196"/>
                      </a:lnTo>
                      <a:lnTo>
                        <a:pt x="528" y="193"/>
                      </a:lnTo>
                      <a:lnTo>
                        <a:pt x="473" y="203"/>
                      </a:lnTo>
                      <a:lnTo>
                        <a:pt x="429" y="204"/>
                      </a:lnTo>
                      <a:lnTo>
                        <a:pt x="24" y="277"/>
                      </a:lnTo>
                      <a:lnTo>
                        <a:pt x="4" y="248"/>
                      </a:lnTo>
                      <a:lnTo>
                        <a:pt x="0" y="215"/>
                      </a:lnTo>
                      <a:lnTo>
                        <a:pt x="8" y="181"/>
                      </a:lnTo>
                      <a:lnTo>
                        <a:pt x="18" y="145"/>
                      </a:lnTo>
                      <a:lnTo>
                        <a:pt x="36" y="11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6" name="Google Shape;506;p52"/>
                <p:cNvSpPr/>
                <p:nvPr/>
              </p:nvSpPr>
              <p:spPr>
                <a:xfrm>
                  <a:off x="2589212" y="3216275"/>
                  <a:ext cx="111125" cy="82550"/>
                </a:xfrm>
                <a:custGeom>
                  <a:rect b="b" l="l" r="r" t="t"/>
                  <a:pathLst>
                    <a:path extrusionOk="0" h="105" w="142">
                      <a:moveTo>
                        <a:pt x="120" y="10"/>
                      </a:moveTo>
                      <a:lnTo>
                        <a:pt x="98" y="5"/>
                      </a:lnTo>
                      <a:lnTo>
                        <a:pt x="79" y="9"/>
                      </a:lnTo>
                      <a:lnTo>
                        <a:pt x="69" y="15"/>
                      </a:lnTo>
                      <a:lnTo>
                        <a:pt x="71" y="27"/>
                      </a:lnTo>
                      <a:lnTo>
                        <a:pt x="85" y="36"/>
                      </a:lnTo>
                      <a:lnTo>
                        <a:pt x="55" y="29"/>
                      </a:lnTo>
                      <a:lnTo>
                        <a:pt x="26" y="29"/>
                      </a:lnTo>
                      <a:lnTo>
                        <a:pt x="12" y="37"/>
                      </a:lnTo>
                      <a:lnTo>
                        <a:pt x="18" y="54"/>
                      </a:lnTo>
                      <a:lnTo>
                        <a:pt x="32" y="59"/>
                      </a:lnTo>
                      <a:lnTo>
                        <a:pt x="55" y="61"/>
                      </a:lnTo>
                      <a:lnTo>
                        <a:pt x="55" y="71"/>
                      </a:lnTo>
                      <a:lnTo>
                        <a:pt x="26" y="63"/>
                      </a:lnTo>
                      <a:lnTo>
                        <a:pt x="10" y="66"/>
                      </a:lnTo>
                      <a:lnTo>
                        <a:pt x="10" y="80"/>
                      </a:lnTo>
                      <a:lnTo>
                        <a:pt x="24" y="85"/>
                      </a:lnTo>
                      <a:lnTo>
                        <a:pt x="39" y="95"/>
                      </a:lnTo>
                      <a:lnTo>
                        <a:pt x="32" y="105"/>
                      </a:lnTo>
                      <a:lnTo>
                        <a:pt x="20" y="91"/>
                      </a:lnTo>
                      <a:lnTo>
                        <a:pt x="6" y="81"/>
                      </a:lnTo>
                      <a:lnTo>
                        <a:pt x="0" y="73"/>
                      </a:lnTo>
                      <a:lnTo>
                        <a:pt x="6" y="64"/>
                      </a:lnTo>
                      <a:lnTo>
                        <a:pt x="10" y="56"/>
                      </a:lnTo>
                      <a:lnTo>
                        <a:pt x="4" y="46"/>
                      </a:lnTo>
                      <a:lnTo>
                        <a:pt x="6" y="37"/>
                      </a:lnTo>
                      <a:lnTo>
                        <a:pt x="16" y="27"/>
                      </a:lnTo>
                      <a:lnTo>
                        <a:pt x="30" y="27"/>
                      </a:lnTo>
                      <a:lnTo>
                        <a:pt x="45" y="26"/>
                      </a:lnTo>
                      <a:lnTo>
                        <a:pt x="61" y="26"/>
                      </a:lnTo>
                      <a:lnTo>
                        <a:pt x="59" y="15"/>
                      </a:lnTo>
                      <a:lnTo>
                        <a:pt x="69" y="5"/>
                      </a:lnTo>
                      <a:lnTo>
                        <a:pt x="93" y="2"/>
                      </a:lnTo>
                      <a:lnTo>
                        <a:pt x="142" y="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7" name="Google Shape;507;p52"/>
                <p:cNvSpPr/>
                <p:nvPr/>
              </p:nvSpPr>
              <p:spPr>
                <a:xfrm>
                  <a:off x="2420937" y="3246437"/>
                  <a:ext cx="112712" cy="42862"/>
                </a:xfrm>
                <a:custGeom>
                  <a:rect b="b" l="l" r="r" t="t"/>
                  <a:pathLst>
                    <a:path extrusionOk="0" h="54" w="141">
                      <a:moveTo>
                        <a:pt x="122" y="0"/>
                      </a:moveTo>
                      <a:lnTo>
                        <a:pt x="88" y="22"/>
                      </a:lnTo>
                      <a:lnTo>
                        <a:pt x="39" y="34"/>
                      </a:lnTo>
                      <a:lnTo>
                        <a:pt x="0" y="54"/>
                      </a:lnTo>
                      <a:lnTo>
                        <a:pt x="47" y="38"/>
                      </a:lnTo>
                      <a:lnTo>
                        <a:pt x="80" y="32"/>
                      </a:lnTo>
                      <a:lnTo>
                        <a:pt x="102" y="34"/>
                      </a:lnTo>
                      <a:lnTo>
                        <a:pt x="122" y="41"/>
                      </a:lnTo>
                      <a:lnTo>
                        <a:pt x="141" y="41"/>
                      </a:lnTo>
                      <a:lnTo>
                        <a:pt x="125" y="39"/>
                      </a:lnTo>
                      <a:lnTo>
                        <a:pt x="90" y="29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8" name="Google Shape;508;p52"/>
                <p:cNvSpPr/>
                <p:nvPr/>
              </p:nvSpPr>
              <p:spPr>
                <a:xfrm>
                  <a:off x="2511425" y="3211512"/>
                  <a:ext cx="44450" cy="25400"/>
                </a:xfrm>
                <a:custGeom>
                  <a:rect b="b" l="l" r="r" t="t"/>
                  <a:pathLst>
                    <a:path extrusionOk="0" h="33" w="55">
                      <a:moveTo>
                        <a:pt x="55" y="9"/>
                      </a:moveTo>
                      <a:lnTo>
                        <a:pt x="49" y="0"/>
                      </a:lnTo>
                      <a:lnTo>
                        <a:pt x="33" y="7"/>
                      </a:lnTo>
                      <a:lnTo>
                        <a:pt x="11" y="11"/>
                      </a:lnTo>
                      <a:lnTo>
                        <a:pt x="0" y="33"/>
                      </a:lnTo>
                      <a:lnTo>
                        <a:pt x="11" y="22"/>
                      </a:lnTo>
                      <a:lnTo>
                        <a:pt x="19" y="11"/>
                      </a:lnTo>
                      <a:lnTo>
                        <a:pt x="55" y="9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9" name="Google Shape;509;p52"/>
                <p:cNvSpPr/>
                <p:nvPr/>
              </p:nvSpPr>
              <p:spPr>
                <a:xfrm>
                  <a:off x="2609850" y="3244850"/>
                  <a:ext cx="15875" cy="11112"/>
                </a:xfrm>
                <a:custGeom>
                  <a:rect b="b" l="l" r="r" t="t"/>
                  <a:pathLst>
                    <a:path extrusionOk="0" h="15" w="19">
                      <a:moveTo>
                        <a:pt x="15" y="0"/>
                      </a:moveTo>
                      <a:lnTo>
                        <a:pt x="13" y="10"/>
                      </a:lnTo>
                      <a:lnTo>
                        <a:pt x="0" y="15"/>
                      </a:lnTo>
                      <a:lnTo>
                        <a:pt x="19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0" name="Google Shape;510;p52"/>
                <p:cNvSpPr/>
                <p:nvPr/>
              </p:nvSpPr>
              <p:spPr>
                <a:xfrm>
                  <a:off x="2600325" y="3273425"/>
                  <a:ext cx="15875" cy="6350"/>
                </a:xfrm>
                <a:custGeom>
                  <a:rect b="b" l="l" r="r" t="t"/>
                  <a:pathLst>
                    <a:path extrusionOk="0" h="9" w="20">
                      <a:moveTo>
                        <a:pt x="20" y="0"/>
                      </a:moveTo>
                      <a:lnTo>
                        <a:pt x="16" y="7"/>
                      </a:lnTo>
                      <a:lnTo>
                        <a:pt x="0" y="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1" name="Google Shape;511;p52"/>
                <p:cNvSpPr/>
                <p:nvPr/>
              </p:nvSpPr>
              <p:spPr>
                <a:xfrm>
                  <a:off x="2654300" y="3225800"/>
                  <a:ext cx="19050" cy="12700"/>
                </a:xfrm>
                <a:custGeom>
                  <a:rect b="b" l="l" r="r" t="t"/>
                  <a:pathLst>
                    <a:path extrusionOk="0" h="15" w="23">
                      <a:moveTo>
                        <a:pt x="23" y="0"/>
                      </a:moveTo>
                      <a:lnTo>
                        <a:pt x="23" y="12"/>
                      </a:lnTo>
                      <a:lnTo>
                        <a:pt x="14" y="15"/>
                      </a:lnTo>
                      <a:lnTo>
                        <a:pt x="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12" name="Google Shape;512;p52"/>
              <p:cNvSpPr/>
              <p:nvPr/>
            </p:nvSpPr>
            <p:spPr>
              <a:xfrm>
                <a:off x="1727200" y="3319462"/>
                <a:ext cx="84137" cy="80962"/>
              </a:xfrm>
              <a:custGeom>
                <a:rect b="b" l="l" r="r" t="t"/>
                <a:pathLst>
                  <a:path extrusionOk="0" h="102" w="104">
                    <a:moveTo>
                      <a:pt x="104" y="0"/>
                    </a:moveTo>
                    <a:lnTo>
                      <a:pt x="57" y="54"/>
                    </a:lnTo>
                    <a:lnTo>
                      <a:pt x="2" y="88"/>
                    </a:lnTo>
                    <a:lnTo>
                      <a:pt x="0" y="102"/>
                    </a:lnTo>
                    <a:lnTo>
                      <a:pt x="59" y="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692275" y="3248025"/>
                <a:ext cx="95250" cy="109537"/>
              </a:xfrm>
              <a:custGeom>
                <a:rect b="b" l="l" r="r" t="t"/>
                <a:pathLst>
                  <a:path extrusionOk="0" h="139" w="120">
                    <a:moveTo>
                      <a:pt x="120" y="0"/>
                    </a:moveTo>
                    <a:lnTo>
                      <a:pt x="90" y="64"/>
                    </a:lnTo>
                    <a:lnTo>
                      <a:pt x="45" y="117"/>
                    </a:lnTo>
                    <a:lnTo>
                      <a:pt x="0" y="139"/>
                    </a:lnTo>
                    <a:lnTo>
                      <a:pt x="45" y="83"/>
                    </a:lnTo>
                    <a:lnTo>
                      <a:pt x="84" y="5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14" name="Google Shape;514;p52"/>
            <p:cNvGrpSpPr/>
            <p:nvPr/>
          </p:nvGrpSpPr>
          <p:grpSpPr>
            <a:xfrm>
              <a:off x="796925" y="2730500"/>
              <a:ext cx="749300" cy="541337"/>
              <a:chOff x="796925" y="2730500"/>
              <a:chExt cx="749300" cy="541337"/>
            </a:xfrm>
          </p:grpSpPr>
          <p:sp>
            <p:nvSpPr>
              <p:cNvPr id="515" name="Google Shape;515;p52"/>
              <p:cNvSpPr/>
              <p:nvPr/>
            </p:nvSpPr>
            <p:spPr>
              <a:xfrm>
                <a:off x="796925" y="2730500"/>
                <a:ext cx="749300" cy="541337"/>
              </a:xfrm>
              <a:custGeom>
                <a:rect b="b" l="l" r="r" t="t"/>
                <a:pathLst>
                  <a:path extrusionOk="0" h="682" w="945">
                    <a:moveTo>
                      <a:pt x="213" y="71"/>
                    </a:moveTo>
                    <a:lnTo>
                      <a:pt x="201" y="147"/>
                    </a:lnTo>
                    <a:lnTo>
                      <a:pt x="234" y="225"/>
                    </a:lnTo>
                    <a:lnTo>
                      <a:pt x="293" y="262"/>
                    </a:lnTo>
                    <a:lnTo>
                      <a:pt x="413" y="267"/>
                    </a:lnTo>
                    <a:lnTo>
                      <a:pt x="531" y="235"/>
                    </a:lnTo>
                    <a:lnTo>
                      <a:pt x="630" y="152"/>
                    </a:lnTo>
                    <a:lnTo>
                      <a:pt x="703" y="42"/>
                    </a:lnTo>
                    <a:lnTo>
                      <a:pt x="732" y="31"/>
                    </a:lnTo>
                    <a:lnTo>
                      <a:pt x="795" y="0"/>
                    </a:lnTo>
                    <a:lnTo>
                      <a:pt x="848" y="10"/>
                    </a:lnTo>
                    <a:lnTo>
                      <a:pt x="878" y="41"/>
                    </a:lnTo>
                    <a:lnTo>
                      <a:pt x="866" y="61"/>
                    </a:lnTo>
                    <a:lnTo>
                      <a:pt x="943" y="137"/>
                    </a:lnTo>
                    <a:lnTo>
                      <a:pt x="945" y="233"/>
                    </a:lnTo>
                    <a:lnTo>
                      <a:pt x="868" y="199"/>
                    </a:lnTo>
                    <a:lnTo>
                      <a:pt x="827" y="139"/>
                    </a:lnTo>
                    <a:lnTo>
                      <a:pt x="813" y="96"/>
                    </a:lnTo>
                    <a:lnTo>
                      <a:pt x="783" y="112"/>
                    </a:lnTo>
                    <a:lnTo>
                      <a:pt x="760" y="86"/>
                    </a:lnTo>
                    <a:lnTo>
                      <a:pt x="771" y="137"/>
                    </a:lnTo>
                    <a:lnTo>
                      <a:pt x="771" y="259"/>
                    </a:lnTo>
                    <a:lnTo>
                      <a:pt x="695" y="449"/>
                    </a:lnTo>
                    <a:lnTo>
                      <a:pt x="506" y="581"/>
                    </a:lnTo>
                    <a:lnTo>
                      <a:pt x="331" y="657"/>
                    </a:lnTo>
                    <a:lnTo>
                      <a:pt x="209" y="682"/>
                    </a:lnTo>
                    <a:lnTo>
                      <a:pt x="130" y="583"/>
                    </a:lnTo>
                    <a:lnTo>
                      <a:pt x="53" y="436"/>
                    </a:lnTo>
                    <a:lnTo>
                      <a:pt x="8" y="247"/>
                    </a:lnTo>
                    <a:lnTo>
                      <a:pt x="0" y="144"/>
                    </a:lnTo>
                    <a:lnTo>
                      <a:pt x="24" y="86"/>
                    </a:lnTo>
                    <a:lnTo>
                      <a:pt x="73" y="76"/>
                    </a:lnTo>
                    <a:lnTo>
                      <a:pt x="108" y="81"/>
                    </a:lnTo>
                    <a:lnTo>
                      <a:pt x="144" y="56"/>
                    </a:lnTo>
                    <a:lnTo>
                      <a:pt x="213" y="71"/>
                    </a:lnTo>
                    <a:close/>
                  </a:path>
                </a:pathLst>
              </a:custGeom>
              <a:solidFill>
                <a:srgbClr val="C0C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812800" y="2738437"/>
                <a:ext cx="719137" cy="511175"/>
              </a:xfrm>
              <a:custGeom>
                <a:rect b="b" l="l" r="r" t="t"/>
                <a:pathLst>
                  <a:path extrusionOk="0" h="643" w="907">
                    <a:moveTo>
                      <a:pt x="175" y="71"/>
                    </a:moveTo>
                    <a:lnTo>
                      <a:pt x="130" y="56"/>
                    </a:lnTo>
                    <a:lnTo>
                      <a:pt x="106" y="66"/>
                    </a:lnTo>
                    <a:lnTo>
                      <a:pt x="104" y="140"/>
                    </a:lnTo>
                    <a:lnTo>
                      <a:pt x="130" y="230"/>
                    </a:lnTo>
                    <a:lnTo>
                      <a:pt x="153" y="285"/>
                    </a:lnTo>
                    <a:lnTo>
                      <a:pt x="198" y="351"/>
                    </a:lnTo>
                    <a:lnTo>
                      <a:pt x="145" y="309"/>
                    </a:lnTo>
                    <a:lnTo>
                      <a:pt x="106" y="233"/>
                    </a:lnTo>
                    <a:lnTo>
                      <a:pt x="82" y="150"/>
                    </a:lnTo>
                    <a:lnTo>
                      <a:pt x="80" y="76"/>
                    </a:lnTo>
                    <a:lnTo>
                      <a:pt x="39" y="76"/>
                    </a:lnTo>
                    <a:lnTo>
                      <a:pt x="4" y="95"/>
                    </a:lnTo>
                    <a:lnTo>
                      <a:pt x="0" y="142"/>
                    </a:lnTo>
                    <a:lnTo>
                      <a:pt x="17" y="275"/>
                    </a:lnTo>
                    <a:lnTo>
                      <a:pt x="51" y="431"/>
                    </a:lnTo>
                    <a:lnTo>
                      <a:pt x="112" y="537"/>
                    </a:lnTo>
                    <a:lnTo>
                      <a:pt x="181" y="627"/>
                    </a:lnTo>
                    <a:lnTo>
                      <a:pt x="200" y="643"/>
                    </a:lnTo>
                    <a:lnTo>
                      <a:pt x="315" y="616"/>
                    </a:lnTo>
                    <a:lnTo>
                      <a:pt x="454" y="551"/>
                    </a:lnTo>
                    <a:lnTo>
                      <a:pt x="551" y="486"/>
                    </a:lnTo>
                    <a:lnTo>
                      <a:pt x="645" y="427"/>
                    </a:lnTo>
                    <a:lnTo>
                      <a:pt x="669" y="382"/>
                    </a:lnTo>
                    <a:lnTo>
                      <a:pt x="712" y="268"/>
                    </a:lnTo>
                    <a:lnTo>
                      <a:pt x="720" y="194"/>
                    </a:lnTo>
                    <a:lnTo>
                      <a:pt x="724" y="116"/>
                    </a:lnTo>
                    <a:lnTo>
                      <a:pt x="726" y="89"/>
                    </a:lnTo>
                    <a:lnTo>
                      <a:pt x="714" y="69"/>
                    </a:lnTo>
                    <a:lnTo>
                      <a:pt x="700" y="46"/>
                    </a:lnTo>
                    <a:lnTo>
                      <a:pt x="718" y="40"/>
                    </a:lnTo>
                    <a:lnTo>
                      <a:pt x="730" y="61"/>
                    </a:lnTo>
                    <a:lnTo>
                      <a:pt x="753" y="84"/>
                    </a:lnTo>
                    <a:lnTo>
                      <a:pt x="767" y="81"/>
                    </a:lnTo>
                    <a:lnTo>
                      <a:pt x="789" y="66"/>
                    </a:lnTo>
                    <a:lnTo>
                      <a:pt x="814" y="49"/>
                    </a:lnTo>
                    <a:lnTo>
                      <a:pt x="807" y="64"/>
                    </a:lnTo>
                    <a:lnTo>
                      <a:pt x="795" y="81"/>
                    </a:lnTo>
                    <a:lnTo>
                      <a:pt x="824" y="140"/>
                    </a:lnTo>
                    <a:lnTo>
                      <a:pt x="848" y="171"/>
                    </a:lnTo>
                    <a:lnTo>
                      <a:pt x="907" y="201"/>
                    </a:lnTo>
                    <a:lnTo>
                      <a:pt x="901" y="127"/>
                    </a:lnTo>
                    <a:lnTo>
                      <a:pt x="850" y="74"/>
                    </a:lnTo>
                    <a:lnTo>
                      <a:pt x="824" y="49"/>
                    </a:lnTo>
                    <a:lnTo>
                      <a:pt x="832" y="30"/>
                    </a:lnTo>
                    <a:lnTo>
                      <a:pt x="826" y="10"/>
                    </a:lnTo>
                    <a:lnTo>
                      <a:pt x="795" y="3"/>
                    </a:lnTo>
                    <a:lnTo>
                      <a:pt x="765" y="44"/>
                    </a:lnTo>
                    <a:lnTo>
                      <a:pt x="779" y="0"/>
                    </a:lnTo>
                    <a:lnTo>
                      <a:pt x="742" y="15"/>
                    </a:lnTo>
                    <a:lnTo>
                      <a:pt x="720" y="25"/>
                    </a:lnTo>
                    <a:lnTo>
                      <a:pt x="688" y="29"/>
                    </a:lnTo>
                    <a:lnTo>
                      <a:pt x="669" y="61"/>
                    </a:lnTo>
                    <a:lnTo>
                      <a:pt x="616" y="152"/>
                    </a:lnTo>
                    <a:lnTo>
                      <a:pt x="502" y="248"/>
                    </a:lnTo>
                    <a:lnTo>
                      <a:pt x="397" y="309"/>
                    </a:lnTo>
                    <a:lnTo>
                      <a:pt x="320" y="321"/>
                    </a:lnTo>
                    <a:lnTo>
                      <a:pt x="271" y="311"/>
                    </a:lnTo>
                    <a:lnTo>
                      <a:pt x="320" y="309"/>
                    </a:lnTo>
                    <a:lnTo>
                      <a:pt x="397" y="294"/>
                    </a:lnTo>
                    <a:lnTo>
                      <a:pt x="484" y="245"/>
                    </a:lnTo>
                    <a:lnTo>
                      <a:pt x="383" y="275"/>
                    </a:lnTo>
                    <a:lnTo>
                      <a:pt x="283" y="280"/>
                    </a:lnTo>
                    <a:lnTo>
                      <a:pt x="220" y="250"/>
                    </a:lnTo>
                    <a:lnTo>
                      <a:pt x="181" y="196"/>
                    </a:lnTo>
                    <a:lnTo>
                      <a:pt x="163" y="140"/>
                    </a:lnTo>
                    <a:lnTo>
                      <a:pt x="175" y="7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892175" y="2867025"/>
                <a:ext cx="441325" cy="268287"/>
              </a:xfrm>
              <a:custGeom>
                <a:rect b="b" l="l" r="r" t="t"/>
                <a:pathLst>
                  <a:path extrusionOk="0" h="340" w="555">
                    <a:moveTo>
                      <a:pt x="555" y="0"/>
                    </a:moveTo>
                    <a:lnTo>
                      <a:pt x="506" y="81"/>
                    </a:lnTo>
                    <a:lnTo>
                      <a:pt x="402" y="186"/>
                    </a:lnTo>
                    <a:lnTo>
                      <a:pt x="295" y="260"/>
                    </a:lnTo>
                    <a:lnTo>
                      <a:pt x="185" y="291"/>
                    </a:lnTo>
                    <a:lnTo>
                      <a:pt x="89" y="294"/>
                    </a:lnTo>
                    <a:lnTo>
                      <a:pt x="41" y="274"/>
                    </a:lnTo>
                    <a:lnTo>
                      <a:pt x="0" y="245"/>
                    </a:lnTo>
                    <a:lnTo>
                      <a:pt x="39" y="301"/>
                    </a:lnTo>
                    <a:lnTo>
                      <a:pt x="98" y="335"/>
                    </a:lnTo>
                    <a:lnTo>
                      <a:pt x="156" y="340"/>
                    </a:lnTo>
                    <a:lnTo>
                      <a:pt x="278" y="326"/>
                    </a:lnTo>
                    <a:lnTo>
                      <a:pt x="344" y="286"/>
                    </a:lnTo>
                    <a:lnTo>
                      <a:pt x="409" y="227"/>
                    </a:lnTo>
                    <a:lnTo>
                      <a:pt x="466" y="156"/>
                    </a:lnTo>
                    <a:lnTo>
                      <a:pt x="500" y="125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1179512" y="2798762"/>
                <a:ext cx="184150" cy="320675"/>
              </a:xfrm>
              <a:custGeom>
                <a:rect b="b" l="l" r="r" t="t"/>
                <a:pathLst>
                  <a:path extrusionOk="0" h="406" w="232">
                    <a:moveTo>
                      <a:pt x="228" y="0"/>
                    </a:moveTo>
                    <a:lnTo>
                      <a:pt x="221" y="73"/>
                    </a:lnTo>
                    <a:lnTo>
                      <a:pt x="197" y="169"/>
                    </a:lnTo>
                    <a:lnTo>
                      <a:pt x="154" y="255"/>
                    </a:lnTo>
                    <a:lnTo>
                      <a:pt x="63" y="352"/>
                    </a:lnTo>
                    <a:lnTo>
                      <a:pt x="0" y="406"/>
                    </a:lnTo>
                    <a:lnTo>
                      <a:pt x="95" y="350"/>
                    </a:lnTo>
                    <a:lnTo>
                      <a:pt x="175" y="272"/>
                    </a:lnTo>
                    <a:lnTo>
                      <a:pt x="217" y="194"/>
                    </a:lnTo>
                    <a:lnTo>
                      <a:pt x="232" y="11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519" name="Google Shape;519;p52"/>
          <p:cNvGrpSpPr/>
          <p:nvPr/>
        </p:nvGrpSpPr>
        <p:grpSpPr>
          <a:xfrm>
            <a:off x="7480300" y="5075237"/>
            <a:ext cx="996950" cy="1165226"/>
            <a:chOff x="5132387" y="3446462"/>
            <a:chExt cx="1133475" cy="1331913"/>
          </a:xfrm>
        </p:grpSpPr>
        <p:sp>
          <p:nvSpPr>
            <p:cNvPr id="520" name="Google Shape;520;p52"/>
            <p:cNvSpPr/>
            <p:nvPr/>
          </p:nvSpPr>
          <p:spPr>
            <a:xfrm>
              <a:off x="5349875" y="4613275"/>
              <a:ext cx="704850" cy="165100"/>
            </a:xfrm>
            <a:prstGeom prst="ellipse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2"/>
            <p:cNvSpPr txBox="1"/>
            <p:nvPr/>
          </p:nvSpPr>
          <p:spPr>
            <a:xfrm>
              <a:off x="5665787" y="4405312"/>
              <a:ext cx="79375" cy="266700"/>
            </a:xfrm>
            <a:prstGeom prst="rect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292725" y="3494087"/>
              <a:ext cx="858837" cy="901700"/>
            </a:xfrm>
            <a:custGeom>
              <a:rect b="b" l="l" r="r" t="t"/>
              <a:pathLst>
                <a:path extrusionOk="0" h="1137" w="1083">
                  <a:moveTo>
                    <a:pt x="0" y="1104"/>
                  </a:moveTo>
                  <a:lnTo>
                    <a:pt x="1053" y="0"/>
                  </a:lnTo>
                  <a:lnTo>
                    <a:pt x="1083" y="34"/>
                  </a:lnTo>
                  <a:lnTo>
                    <a:pt x="32" y="1137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314950" y="3529012"/>
              <a:ext cx="950912" cy="895350"/>
            </a:xfrm>
            <a:custGeom>
              <a:rect b="b" l="l" r="r" t="t"/>
              <a:pathLst>
                <a:path extrusionOk="0" fill="none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</a:path>
                <a:path extrusionOk="0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  <a:lnTo>
                    <a:pt x="13655" y="16957"/>
                  </a:lnTo>
                  <a:lnTo>
                    <a:pt x="27034" y="-1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24" name="Google Shape;524;p52"/>
            <p:cNvGrpSpPr/>
            <p:nvPr/>
          </p:nvGrpSpPr>
          <p:grpSpPr>
            <a:xfrm>
              <a:off x="5132387" y="3446462"/>
              <a:ext cx="1085850" cy="933450"/>
              <a:chOff x="5132387" y="3446462"/>
              <a:chExt cx="1085850" cy="933450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5132387" y="3446462"/>
                <a:ext cx="1085850" cy="933450"/>
              </a:xfrm>
              <a:prstGeom prst="ellipse">
                <a:avLst/>
              </a:prstGeom>
              <a:solidFill>
                <a:srgbClr val="0000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5313362" y="3562350"/>
                <a:ext cx="428625" cy="792162"/>
              </a:xfrm>
              <a:custGeom>
                <a:rect b="b" l="l" r="r" t="t"/>
                <a:pathLst>
                  <a:path extrusionOk="0" h="998" w="539">
                    <a:moveTo>
                      <a:pt x="254" y="20"/>
                    </a:moveTo>
                    <a:lnTo>
                      <a:pt x="226" y="0"/>
                    </a:lnTo>
                    <a:lnTo>
                      <a:pt x="197" y="12"/>
                    </a:lnTo>
                    <a:lnTo>
                      <a:pt x="183" y="3"/>
                    </a:lnTo>
                    <a:lnTo>
                      <a:pt x="140" y="29"/>
                    </a:lnTo>
                    <a:lnTo>
                      <a:pt x="118" y="17"/>
                    </a:lnTo>
                    <a:lnTo>
                      <a:pt x="149" y="46"/>
                    </a:lnTo>
                    <a:lnTo>
                      <a:pt x="159" y="46"/>
                    </a:lnTo>
                    <a:lnTo>
                      <a:pt x="155" y="103"/>
                    </a:lnTo>
                    <a:lnTo>
                      <a:pt x="110" y="155"/>
                    </a:lnTo>
                    <a:lnTo>
                      <a:pt x="110" y="184"/>
                    </a:lnTo>
                    <a:lnTo>
                      <a:pt x="86" y="187"/>
                    </a:lnTo>
                    <a:lnTo>
                      <a:pt x="77" y="208"/>
                    </a:lnTo>
                    <a:lnTo>
                      <a:pt x="57" y="221"/>
                    </a:lnTo>
                    <a:lnTo>
                      <a:pt x="20" y="269"/>
                    </a:lnTo>
                    <a:lnTo>
                      <a:pt x="20" y="284"/>
                    </a:lnTo>
                    <a:lnTo>
                      <a:pt x="20" y="318"/>
                    </a:lnTo>
                    <a:lnTo>
                      <a:pt x="0" y="353"/>
                    </a:lnTo>
                    <a:lnTo>
                      <a:pt x="20" y="399"/>
                    </a:lnTo>
                    <a:lnTo>
                      <a:pt x="20" y="361"/>
                    </a:lnTo>
                    <a:lnTo>
                      <a:pt x="33" y="333"/>
                    </a:lnTo>
                    <a:lnTo>
                      <a:pt x="33" y="375"/>
                    </a:lnTo>
                    <a:lnTo>
                      <a:pt x="33" y="399"/>
                    </a:lnTo>
                    <a:lnTo>
                      <a:pt x="33" y="436"/>
                    </a:lnTo>
                    <a:lnTo>
                      <a:pt x="63" y="476"/>
                    </a:lnTo>
                    <a:lnTo>
                      <a:pt x="77" y="485"/>
                    </a:lnTo>
                    <a:lnTo>
                      <a:pt x="94" y="488"/>
                    </a:lnTo>
                    <a:lnTo>
                      <a:pt x="110" y="493"/>
                    </a:lnTo>
                    <a:lnTo>
                      <a:pt x="118" y="525"/>
                    </a:lnTo>
                    <a:lnTo>
                      <a:pt x="140" y="525"/>
                    </a:lnTo>
                    <a:lnTo>
                      <a:pt x="145" y="562"/>
                    </a:lnTo>
                    <a:lnTo>
                      <a:pt x="163" y="571"/>
                    </a:lnTo>
                    <a:lnTo>
                      <a:pt x="189" y="571"/>
                    </a:lnTo>
                    <a:lnTo>
                      <a:pt x="212" y="578"/>
                    </a:lnTo>
                    <a:lnTo>
                      <a:pt x="189" y="620"/>
                    </a:lnTo>
                    <a:lnTo>
                      <a:pt x="179" y="620"/>
                    </a:lnTo>
                    <a:lnTo>
                      <a:pt x="179" y="632"/>
                    </a:lnTo>
                    <a:lnTo>
                      <a:pt x="173" y="649"/>
                    </a:lnTo>
                    <a:lnTo>
                      <a:pt x="163" y="660"/>
                    </a:lnTo>
                    <a:lnTo>
                      <a:pt x="183" y="684"/>
                    </a:lnTo>
                    <a:lnTo>
                      <a:pt x="197" y="713"/>
                    </a:lnTo>
                    <a:lnTo>
                      <a:pt x="203" y="730"/>
                    </a:lnTo>
                    <a:lnTo>
                      <a:pt x="220" y="741"/>
                    </a:lnTo>
                    <a:lnTo>
                      <a:pt x="240" y="747"/>
                    </a:lnTo>
                    <a:lnTo>
                      <a:pt x="260" y="760"/>
                    </a:lnTo>
                    <a:lnTo>
                      <a:pt x="260" y="821"/>
                    </a:lnTo>
                    <a:lnTo>
                      <a:pt x="260" y="836"/>
                    </a:lnTo>
                    <a:lnTo>
                      <a:pt x="250" y="870"/>
                    </a:lnTo>
                    <a:lnTo>
                      <a:pt x="250" y="902"/>
                    </a:lnTo>
                    <a:lnTo>
                      <a:pt x="267" y="934"/>
                    </a:lnTo>
                    <a:lnTo>
                      <a:pt x="267" y="980"/>
                    </a:lnTo>
                    <a:lnTo>
                      <a:pt x="291" y="988"/>
                    </a:lnTo>
                    <a:lnTo>
                      <a:pt x="307" y="981"/>
                    </a:lnTo>
                    <a:lnTo>
                      <a:pt x="303" y="998"/>
                    </a:lnTo>
                    <a:lnTo>
                      <a:pt x="336" y="997"/>
                    </a:lnTo>
                    <a:lnTo>
                      <a:pt x="311" y="980"/>
                    </a:lnTo>
                    <a:lnTo>
                      <a:pt x="321" y="959"/>
                    </a:lnTo>
                    <a:lnTo>
                      <a:pt x="325" y="931"/>
                    </a:lnTo>
                    <a:lnTo>
                      <a:pt x="325" y="914"/>
                    </a:lnTo>
                    <a:lnTo>
                      <a:pt x="348" y="890"/>
                    </a:lnTo>
                    <a:lnTo>
                      <a:pt x="358" y="893"/>
                    </a:lnTo>
                    <a:lnTo>
                      <a:pt x="378" y="877"/>
                    </a:lnTo>
                    <a:lnTo>
                      <a:pt x="368" y="861"/>
                    </a:lnTo>
                    <a:lnTo>
                      <a:pt x="387" y="870"/>
                    </a:lnTo>
                    <a:lnTo>
                      <a:pt x="409" y="850"/>
                    </a:lnTo>
                    <a:lnTo>
                      <a:pt x="413" y="845"/>
                    </a:lnTo>
                    <a:lnTo>
                      <a:pt x="441" y="821"/>
                    </a:lnTo>
                    <a:lnTo>
                      <a:pt x="423" y="807"/>
                    </a:lnTo>
                    <a:lnTo>
                      <a:pt x="458" y="792"/>
                    </a:lnTo>
                    <a:lnTo>
                      <a:pt x="492" y="779"/>
                    </a:lnTo>
                    <a:lnTo>
                      <a:pt x="506" y="769"/>
                    </a:lnTo>
                    <a:lnTo>
                      <a:pt x="506" y="733"/>
                    </a:lnTo>
                    <a:lnTo>
                      <a:pt x="529" y="713"/>
                    </a:lnTo>
                    <a:lnTo>
                      <a:pt x="539" y="684"/>
                    </a:lnTo>
                    <a:lnTo>
                      <a:pt x="535" y="672"/>
                    </a:lnTo>
                    <a:lnTo>
                      <a:pt x="519" y="669"/>
                    </a:lnTo>
                    <a:lnTo>
                      <a:pt x="492" y="652"/>
                    </a:lnTo>
                    <a:lnTo>
                      <a:pt x="464" y="652"/>
                    </a:lnTo>
                    <a:lnTo>
                      <a:pt x="437" y="644"/>
                    </a:lnTo>
                    <a:lnTo>
                      <a:pt x="413" y="649"/>
                    </a:lnTo>
                    <a:lnTo>
                      <a:pt x="409" y="644"/>
                    </a:lnTo>
                    <a:lnTo>
                      <a:pt x="417" y="640"/>
                    </a:lnTo>
                    <a:lnTo>
                      <a:pt x="409" y="615"/>
                    </a:lnTo>
                    <a:lnTo>
                      <a:pt x="395" y="615"/>
                    </a:lnTo>
                    <a:lnTo>
                      <a:pt x="382" y="600"/>
                    </a:lnTo>
                    <a:lnTo>
                      <a:pt x="358" y="595"/>
                    </a:lnTo>
                    <a:lnTo>
                      <a:pt x="325" y="574"/>
                    </a:lnTo>
                    <a:lnTo>
                      <a:pt x="317" y="566"/>
                    </a:lnTo>
                    <a:lnTo>
                      <a:pt x="277" y="566"/>
                    </a:lnTo>
                    <a:lnTo>
                      <a:pt x="273" y="557"/>
                    </a:lnTo>
                    <a:lnTo>
                      <a:pt x="260" y="562"/>
                    </a:lnTo>
                    <a:lnTo>
                      <a:pt x="260" y="551"/>
                    </a:lnTo>
                    <a:lnTo>
                      <a:pt x="220" y="551"/>
                    </a:lnTo>
                    <a:lnTo>
                      <a:pt x="212" y="562"/>
                    </a:lnTo>
                    <a:lnTo>
                      <a:pt x="203" y="562"/>
                    </a:lnTo>
                    <a:lnTo>
                      <a:pt x="197" y="557"/>
                    </a:lnTo>
                    <a:lnTo>
                      <a:pt x="169" y="557"/>
                    </a:lnTo>
                    <a:lnTo>
                      <a:pt x="163" y="551"/>
                    </a:lnTo>
                    <a:lnTo>
                      <a:pt x="173" y="508"/>
                    </a:lnTo>
                    <a:lnTo>
                      <a:pt x="163" y="502"/>
                    </a:lnTo>
                    <a:lnTo>
                      <a:pt x="145" y="497"/>
                    </a:lnTo>
                    <a:lnTo>
                      <a:pt x="145" y="476"/>
                    </a:lnTo>
                    <a:lnTo>
                      <a:pt x="149" y="459"/>
                    </a:lnTo>
                    <a:lnTo>
                      <a:pt x="128" y="459"/>
                    </a:lnTo>
                    <a:lnTo>
                      <a:pt x="110" y="464"/>
                    </a:lnTo>
                    <a:lnTo>
                      <a:pt x="100" y="464"/>
                    </a:lnTo>
                    <a:lnTo>
                      <a:pt x="90" y="448"/>
                    </a:lnTo>
                    <a:lnTo>
                      <a:pt x="90" y="431"/>
                    </a:lnTo>
                    <a:lnTo>
                      <a:pt x="104" y="427"/>
                    </a:lnTo>
                    <a:lnTo>
                      <a:pt x="110" y="427"/>
                    </a:lnTo>
                    <a:lnTo>
                      <a:pt x="110" y="416"/>
                    </a:lnTo>
                    <a:lnTo>
                      <a:pt x="114" y="399"/>
                    </a:lnTo>
                    <a:lnTo>
                      <a:pt x="145" y="399"/>
                    </a:lnTo>
                    <a:lnTo>
                      <a:pt x="155" y="410"/>
                    </a:lnTo>
                    <a:lnTo>
                      <a:pt x="193" y="416"/>
                    </a:lnTo>
                    <a:lnTo>
                      <a:pt x="197" y="448"/>
                    </a:lnTo>
                    <a:lnTo>
                      <a:pt x="212" y="448"/>
                    </a:lnTo>
                    <a:lnTo>
                      <a:pt x="212" y="431"/>
                    </a:lnTo>
                    <a:lnTo>
                      <a:pt x="216" y="416"/>
                    </a:lnTo>
                    <a:lnTo>
                      <a:pt x="250" y="399"/>
                    </a:lnTo>
                    <a:lnTo>
                      <a:pt x="264" y="390"/>
                    </a:lnTo>
                    <a:lnTo>
                      <a:pt x="267" y="378"/>
                    </a:lnTo>
                    <a:lnTo>
                      <a:pt x="273" y="375"/>
                    </a:lnTo>
                    <a:lnTo>
                      <a:pt x="283" y="367"/>
                    </a:lnTo>
                    <a:lnTo>
                      <a:pt x="301" y="367"/>
                    </a:lnTo>
                    <a:lnTo>
                      <a:pt x="307" y="350"/>
                    </a:lnTo>
                    <a:lnTo>
                      <a:pt x="311" y="346"/>
                    </a:lnTo>
                    <a:lnTo>
                      <a:pt x="334" y="341"/>
                    </a:lnTo>
                    <a:lnTo>
                      <a:pt x="354" y="350"/>
                    </a:lnTo>
                    <a:lnTo>
                      <a:pt x="340" y="333"/>
                    </a:lnTo>
                    <a:lnTo>
                      <a:pt x="354" y="309"/>
                    </a:lnTo>
                    <a:lnTo>
                      <a:pt x="378" y="309"/>
                    </a:lnTo>
                    <a:lnTo>
                      <a:pt x="378" y="321"/>
                    </a:lnTo>
                    <a:lnTo>
                      <a:pt x="378" y="329"/>
                    </a:lnTo>
                    <a:lnTo>
                      <a:pt x="401" y="333"/>
                    </a:lnTo>
                    <a:lnTo>
                      <a:pt x="395" y="321"/>
                    </a:lnTo>
                    <a:lnTo>
                      <a:pt x="391" y="309"/>
                    </a:lnTo>
                    <a:lnTo>
                      <a:pt x="391" y="284"/>
                    </a:lnTo>
                    <a:lnTo>
                      <a:pt x="378" y="284"/>
                    </a:lnTo>
                    <a:lnTo>
                      <a:pt x="378" y="263"/>
                    </a:lnTo>
                    <a:lnTo>
                      <a:pt x="372" y="255"/>
                    </a:lnTo>
                    <a:lnTo>
                      <a:pt x="354" y="252"/>
                    </a:lnTo>
                    <a:lnTo>
                      <a:pt x="348" y="236"/>
                    </a:lnTo>
                    <a:lnTo>
                      <a:pt x="348" y="225"/>
                    </a:lnTo>
                    <a:lnTo>
                      <a:pt x="307" y="228"/>
                    </a:lnTo>
                    <a:lnTo>
                      <a:pt x="301" y="233"/>
                    </a:lnTo>
                    <a:lnTo>
                      <a:pt x="307" y="250"/>
                    </a:lnTo>
                    <a:lnTo>
                      <a:pt x="287" y="260"/>
                    </a:lnTo>
                    <a:lnTo>
                      <a:pt x="287" y="277"/>
                    </a:lnTo>
                    <a:lnTo>
                      <a:pt x="277" y="280"/>
                    </a:lnTo>
                    <a:lnTo>
                      <a:pt x="273" y="263"/>
                    </a:lnTo>
                    <a:lnTo>
                      <a:pt x="283" y="255"/>
                    </a:lnTo>
                    <a:lnTo>
                      <a:pt x="264" y="245"/>
                    </a:lnTo>
                    <a:lnTo>
                      <a:pt x="254" y="233"/>
                    </a:lnTo>
                    <a:lnTo>
                      <a:pt x="254" y="213"/>
                    </a:lnTo>
                    <a:lnTo>
                      <a:pt x="277" y="204"/>
                    </a:lnTo>
                    <a:lnTo>
                      <a:pt x="307" y="201"/>
                    </a:lnTo>
                    <a:lnTo>
                      <a:pt x="317" y="187"/>
                    </a:lnTo>
                    <a:lnTo>
                      <a:pt x="334" y="187"/>
                    </a:lnTo>
                    <a:lnTo>
                      <a:pt x="334" y="172"/>
                    </a:lnTo>
                    <a:lnTo>
                      <a:pt x="321" y="167"/>
                    </a:lnTo>
                    <a:lnTo>
                      <a:pt x="317" y="167"/>
                    </a:lnTo>
                    <a:lnTo>
                      <a:pt x="317" y="138"/>
                    </a:lnTo>
                    <a:lnTo>
                      <a:pt x="301" y="159"/>
                    </a:lnTo>
                    <a:lnTo>
                      <a:pt x="287" y="159"/>
                    </a:lnTo>
                    <a:lnTo>
                      <a:pt x="277" y="152"/>
                    </a:lnTo>
                    <a:lnTo>
                      <a:pt x="277" y="147"/>
                    </a:lnTo>
                    <a:lnTo>
                      <a:pt x="264" y="147"/>
                    </a:lnTo>
                    <a:lnTo>
                      <a:pt x="264" y="130"/>
                    </a:lnTo>
                    <a:lnTo>
                      <a:pt x="283" y="147"/>
                    </a:lnTo>
                    <a:lnTo>
                      <a:pt x="291" y="147"/>
                    </a:lnTo>
                    <a:lnTo>
                      <a:pt x="301" y="130"/>
                    </a:lnTo>
                    <a:lnTo>
                      <a:pt x="311" y="118"/>
                    </a:lnTo>
                    <a:lnTo>
                      <a:pt x="289" y="115"/>
                    </a:lnTo>
                    <a:lnTo>
                      <a:pt x="283" y="106"/>
                    </a:lnTo>
                    <a:lnTo>
                      <a:pt x="275" y="120"/>
                    </a:lnTo>
                    <a:lnTo>
                      <a:pt x="264" y="135"/>
                    </a:lnTo>
                    <a:lnTo>
                      <a:pt x="260" y="95"/>
                    </a:lnTo>
                    <a:lnTo>
                      <a:pt x="244" y="86"/>
                    </a:lnTo>
                    <a:lnTo>
                      <a:pt x="254" y="2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5480050" y="3446462"/>
                <a:ext cx="692150" cy="403225"/>
              </a:xfrm>
              <a:custGeom>
                <a:rect b="b" l="l" r="r" t="t"/>
                <a:pathLst>
                  <a:path extrusionOk="0" h="508" w="872">
                    <a:moveTo>
                      <a:pt x="201" y="2"/>
                    </a:moveTo>
                    <a:lnTo>
                      <a:pt x="168" y="5"/>
                    </a:lnTo>
                    <a:lnTo>
                      <a:pt x="142" y="17"/>
                    </a:lnTo>
                    <a:lnTo>
                      <a:pt x="105" y="20"/>
                    </a:lnTo>
                    <a:lnTo>
                      <a:pt x="105" y="42"/>
                    </a:lnTo>
                    <a:lnTo>
                      <a:pt x="83" y="49"/>
                    </a:lnTo>
                    <a:lnTo>
                      <a:pt x="65" y="54"/>
                    </a:lnTo>
                    <a:lnTo>
                      <a:pt x="67" y="36"/>
                    </a:lnTo>
                    <a:lnTo>
                      <a:pt x="83" y="17"/>
                    </a:lnTo>
                    <a:lnTo>
                      <a:pt x="48" y="27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61"/>
                    </a:lnTo>
                    <a:lnTo>
                      <a:pt x="30" y="73"/>
                    </a:lnTo>
                    <a:lnTo>
                      <a:pt x="26" y="95"/>
                    </a:lnTo>
                    <a:lnTo>
                      <a:pt x="48" y="110"/>
                    </a:lnTo>
                    <a:lnTo>
                      <a:pt x="0" y="133"/>
                    </a:lnTo>
                    <a:lnTo>
                      <a:pt x="40" y="137"/>
                    </a:lnTo>
                    <a:lnTo>
                      <a:pt x="54" y="122"/>
                    </a:lnTo>
                    <a:lnTo>
                      <a:pt x="85" y="127"/>
                    </a:lnTo>
                    <a:lnTo>
                      <a:pt x="101" y="106"/>
                    </a:lnTo>
                    <a:lnTo>
                      <a:pt x="101" y="100"/>
                    </a:lnTo>
                    <a:lnTo>
                      <a:pt x="118" y="95"/>
                    </a:lnTo>
                    <a:lnTo>
                      <a:pt x="158" y="95"/>
                    </a:lnTo>
                    <a:lnTo>
                      <a:pt x="172" y="100"/>
                    </a:lnTo>
                    <a:lnTo>
                      <a:pt x="203" y="98"/>
                    </a:lnTo>
                    <a:lnTo>
                      <a:pt x="195" y="85"/>
                    </a:lnTo>
                    <a:lnTo>
                      <a:pt x="248" y="81"/>
                    </a:lnTo>
                    <a:lnTo>
                      <a:pt x="244" y="98"/>
                    </a:lnTo>
                    <a:lnTo>
                      <a:pt x="264" y="98"/>
                    </a:lnTo>
                    <a:lnTo>
                      <a:pt x="296" y="113"/>
                    </a:lnTo>
                    <a:lnTo>
                      <a:pt x="270" y="115"/>
                    </a:lnTo>
                    <a:lnTo>
                      <a:pt x="278" y="132"/>
                    </a:lnTo>
                    <a:lnTo>
                      <a:pt x="309" y="133"/>
                    </a:lnTo>
                    <a:lnTo>
                      <a:pt x="335" y="144"/>
                    </a:lnTo>
                    <a:lnTo>
                      <a:pt x="349" y="144"/>
                    </a:lnTo>
                    <a:lnTo>
                      <a:pt x="362" y="133"/>
                    </a:lnTo>
                    <a:lnTo>
                      <a:pt x="362" y="144"/>
                    </a:lnTo>
                    <a:lnTo>
                      <a:pt x="370" y="152"/>
                    </a:lnTo>
                    <a:lnTo>
                      <a:pt x="388" y="149"/>
                    </a:lnTo>
                    <a:lnTo>
                      <a:pt x="398" y="137"/>
                    </a:lnTo>
                    <a:lnTo>
                      <a:pt x="412" y="149"/>
                    </a:lnTo>
                    <a:lnTo>
                      <a:pt x="398" y="149"/>
                    </a:lnTo>
                    <a:lnTo>
                      <a:pt x="366" y="161"/>
                    </a:lnTo>
                    <a:lnTo>
                      <a:pt x="410" y="161"/>
                    </a:lnTo>
                    <a:lnTo>
                      <a:pt x="410" y="171"/>
                    </a:lnTo>
                    <a:lnTo>
                      <a:pt x="402" y="179"/>
                    </a:lnTo>
                    <a:lnTo>
                      <a:pt x="416" y="194"/>
                    </a:lnTo>
                    <a:lnTo>
                      <a:pt x="427" y="208"/>
                    </a:lnTo>
                    <a:lnTo>
                      <a:pt x="427" y="220"/>
                    </a:lnTo>
                    <a:lnTo>
                      <a:pt x="427" y="223"/>
                    </a:lnTo>
                    <a:lnTo>
                      <a:pt x="441" y="235"/>
                    </a:lnTo>
                    <a:lnTo>
                      <a:pt x="451" y="247"/>
                    </a:lnTo>
                    <a:lnTo>
                      <a:pt x="433" y="247"/>
                    </a:lnTo>
                    <a:lnTo>
                      <a:pt x="433" y="242"/>
                    </a:lnTo>
                    <a:lnTo>
                      <a:pt x="423" y="228"/>
                    </a:lnTo>
                    <a:lnTo>
                      <a:pt x="412" y="238"/>
                    </a:lnTo>
                    <a:lnTo>
                      <a:pt x="384" y="242"/>
                    </a:lnTo>
                    <a:lnTo>
                      <a:pt x="392" y="243"/>
                    </a:lnTo>
                    <a:lnTo>
                      <a:pt x="380" y="265"/>
                    </a:lnTo>
                    <a:lnTo>
                      <a:pt x="388" y="280"/>
                    </a:lnTo>
                    <a:lnTo>
                      <a:pt x="392" y="302"/>
                    </a:lnTo>
                    <a:lnTo>
                      <a:pt x="402" y="306"/>
                    </a:lnTo>
                    <a:lnTo>
                      <a:pt x="406" y="336"/>
                    </a:lnTo>
                    <a:lnTo>
                      <a:pt x="416" y="341"/>
                    </a:lnTo>
                    <a:lnTo>
                      <a:pt x="427" y="348"/>
                    </a:lnTo>
                    <a:lnTo>
                      <a:pt x="441" y="345"/>
                    </a:lnTo>
                    <a:lnTo>
                      <a:pt x="459" y="341"/>
                    </a:lnTo>
                    <a:lnTo>
                      <a:pt x="465" y="336"/>
                    </a:lnTo>
                    <a:lnTo>
                      <a:pt x="455" y="321"/>
                    </a:lnTo>
                    <a:lnTo>
                      <a:pt x="455" y="314"/>
                    </a:lnTo>
                    <a:lnTo>
                      <a:pt x="441" y="309"/>
                    </a:lnTo>
                    <a:lnTo>
                      <a:pt x="437" y="306"/>
                    </a:lnTo>
                    <a:lnTo>
                      <a:pt x="433" y="299"/>
                    </a:lnTo>
                    <a:lnTo>
                      <a:pt x="427" y="277"/>
                    </a:lnTo>
                    <a:lnTo>
                      <a:pt x="437" y="291"/>
                    </a:lnTo>
                    <a:lnTo>
                      <a:pt x="441" y="302"/>
                    </a:lnTo>
                    <a:lnTo>
                      <a:pt x="451" y="299"/>
                    </a:lnTo>
                    <a:lnTo>
                      <a:pt x="469" y="287"/>
                    </a:lnTo>
                    <a:lnTo>
                      <a:pt x="465" y="299"/>
                    </a:lnTo>
                    <a:lnTo>
                      <a:pt x="477" y="306"/>
                    </a:lnTo>
                    <a:lnTo>
                      <a:pt x="473" y="321"/>
                    </a:lnTo>
                    <a:lnTo>
                      <a:pt x="486" y="324"/>
                    </a:lnTo>
                    <a:lnTo>
                      <a:pt x="473" y="340"/>
                    </a:lnTo>
                    <a:lnTo>
                      <a:pt x="481" y="345"/>
                    </a:lnTo>
                    <a:lnTo>
                      <a:pt x="463" y="363"/>
                    </a:lnTo>
                    <a:lnTo>
                      <a:pt x="451" y="360"/>
                    </a:lnTo>
                    <a:lnTo>
                      <a:pt x="451" y="345"/>
                    </a:lnTo>
                    <a:lnTo>
                      <a:pt x="445" y="351"/>
                    </a:lnTo>
                    <a:lnTo>
                      <a:pt x="447" y="360"/>
                    </a:lnTo>
                    <a:lnTo>
                      <a:pt x="459" y="370"/>
                    </a:lnTo>
                    <a:lnTo>
                      <a:pt x="447" y="383"/>
                    </a:lnTo>
                    <a:lnTo>
                      <a:pt x="447" y="395"/>
                    </a:lnTo>
                    <a:lnTo>
                      <a:pt x="437" y="421"/>
                    </a:lnTo>
                    <a:lnTo>
                      <a:pt x="433" y="422"/>
                    </a:lnTo>
                    <a:lnTo>
                      <a:pt x="437" y="429"/>
                    </a:lnTo>
                    <a:lnTo>
                      <a:pt x="465" y="429"/>
                    </a:lnTo>
                    <a:lnTo>
                      <a:pt x="463" y="448"/>
                    </a:lnTo>
                    <a:lnTo>
                      <a:pt x="429" y="471"/>
                    </a:lnTo>
                    <a:lnTo>
                      <a:pt x="441" y="488"/>
                    </a:lnTo>
                    <a:lnTo>
                      <a:pt x="437" y="490"/>
                    </a:lnTo>
                    <a:lnTo>
                      <a:pt x="455" y="508"/>
                    </a:lnTo>
                    <a:lnTo>
                      <a:pt x="469" y="503"/>
                    </a:lnTo>
                    <a:lnTo>
                      <a:pt x="483" y="488"/>
                    </a:lnTo>
                    <a:lnTo>
                      <a:pt x="494" y="488"/>
                    </a:lnTo>
                    <a:lnTo>
                      <a:pt x="483" y="475"/>
                    </a:lnTo>
                    <a:lnTo>
                      <a:pt x="486" y="463"/>
                    </a:lnTo>
                    <a:lnTo>
                      <a:pt x="498" y="459"/>
                    </a:lnTo>
                    <a:lnTo>
                      <a:pt x="498" y="436"/>
                    </a:lnTo>
                    <a:lnTo>
                      <a:pt x="512" y="421"/>
                    </a:lnTo>
                    <a:lnTo>
                      <a:pt x="555" y="422"/>
                    </a:lnTo>
                    <a:lnTo>
                      <a:pt x="557" y="429"/>
                    </a:lnTo>
                    <a:lnTo>
                      <a:pt x="565" y="422"/>
                    </a:lnTo>
                    <a:lnTo>
                      <a:pt x="557" y="410"/>
                    </a:lnTo>
                    <a:lnTo>
                      <a:pt x="526" y="410"/>
                    </a:lnTo>
                    <a:lnTo>
                      <a:pt x="520" y="395"/>
                    </a:lnTo>
                    <a:lnTo>
                      <a:pt x="538" y="402"/>
                    </a:lnTo>
                    <a:lnTo>
                      <a:pt x="569" y="400"/>
                    </a:lnTo>
                    <a:lnTo>
                      <a:pt x="595" y="417"/>
                    </a:lnTo>
                    <a:lnTo>
                      <a:pt x="601" y="405"/>
                    </a:lnTo>
                    <a:lnTo>
                      <a:pt x="597" y="387"/>
                    </a:lnTo>
                    <a:lnTo>
                      <a:pt x="610" y="373"/>
                    </a:lnTo>
                    <a:lnTo>
                      <a:pt x="606" y="387"/>
                    </a:lnTo>
                    <a:lnTo>
                      <a:pt x="622" y="400"/>
                    </a:lnTo>
                    <a:lnTo>
                      <a:pt x="642" y="400"/>
                    </a:lnTo>
                    <a:lnTo>
                      <a:pt x="650" y="383"/>
                    </a:lnTo>
                    <a:lnTo>
                      <a:pt x="671" y="370"/>
                    </a:lnTo>
                    <a:lnTo>
                      <a:pt x="685" y="394"/>
                    </a:lnTo>
                    <a:lnTo>
                      <a:pt x="687" y="417"/>
                    </a:lnTo>
                    <a:lnTo>
                      <a:pt x="705" y="426"/>
                    </a:lnTo>
                    <a:lnTo>
                      <a:pt x="727" y="421"/>
                    </a:lnTo>
                    <a:lnTo>
                      <a:pt x="742" y="429"/>
                    </a:lnTo>
                    <a:lnTo>
                      <a:pt x="764" y="426"/>
                    </a:lnTo>
                    <a:lnTo>
                      <a:pt x="768" y="438"/>
                    </a:lnTo>
                    <a:lnTo>
                      <a:pt x="795" y="446"/>
                    </a:lnTo>
                    <a:lnTo>
                      <a:pt x="819" y="454"/>
                    </a:lnTo>
                    <a:lnTo>
                      <a:pt x="847" y="478"/>
                    </a:lnTo>
                    <a:lnTo>
                      <a:pt x="858" y="458"/>
                    </a:lnTo>
                    <a:lnTo>
                      <a:pt x="866" y="429"/>
                    </a:lnTo>
                    <a:lnTo>
                      <a:pt x="868" y="412"/>
                    </a:lnTo>
                    <a:lnTo>
                      <a:pt x="866" y="399"/>
                    </a:lnTo>
                    <a:lnTo>
                      <a:pt x="872" y="380"/>
                    </a:lnTo>
                    <a:lnTo>
                      <a:pt x="862" y="362"/>
                    </a:lnTo>
                    <a:lnTo>
                      <a:pt x="852" y="336"/>
                    </a:lnTo>
                    <a:lnTo>
                      <a:pt x="864" y="345"/>
                    </a:lnTo>
                    <a:lnTo>
                      <a:pt x="843" y="314"/>
                    </a:lnTo>
                    <a:lnTo>
                      <a:pt x="825" y="311"/>
                    </a:lnTo>
                    <a:lnTo>
                      <a:pt x="821" y="323"/>
                    </a:lnTo>
                    <a:lnTo>
                      <a:pt x="805" y="318"/>
                    </a:lnTo>
                    <a:lnTo>
                      <a:pt x="809" y="348"/>
                    </a:lnTo>
                    <a:lnTo>
                      <a:pt x="774" y="348"/>
                    </a:lnTo>
                    <a:lnTo>
                      <a:pt x="754" y="340"/>
                    </a:lnTo>
                    <a:lnTo>
                      <a:pt x="760" y="331"/>
                    </a:lnTo>
                    <a:lnTo>
                      <a:pt x="776" y="329"/>
                    </a:lnTo>
                    <a:lnTo>
                      <a:pt x="803" y="302"/>
                    </a:lnTo>
                    <a:lnTo>
                      <a:pt x="813" y="294"/>
                    </a:lnTo>
                    <a:lnTo>
                      <a:pt x="813" y="272"/>
                    </a:lnTo>
                    <a:lnTo>
                      <a:pt x="803" y="253"/>
                    </a:lnTo>
                    <a:lnTo>
                      <a:pt x="766" y="209"/>
                    </a:lnTo>
                    <a:lnTo>
                      <a:pt x="734" y="177"/>
                    </a:lnTo>
                    <a:lnTo>
                      <a:pt x="709" y="157"/>
                    </a:lnTo>
                    <a:lnTo>
                      <a:pt x="679" y="137"/>
                    </a:lnTo>
                    <a:lnTo>
                      <a:pt x="652" y="118"/>
                    </a:lnTo>
                    <a:lnTo>
                      <a:pt x="622" y="101"/>
                    </a:lnTo>
                    <a:lnTo>
                      <a:pt x="591" y="85"/>
                    </a:lnTo>
                    <a:lnTo>
                      <a:pt x="555" y="66"/>
                    </a:lnTo>
                    <a:lnTo>
                      <a:pt x="516" y="51"/>
                    </a:lnTo>
                    <a:lnTo>
                      <a:pt x="479" y="37"/>
                    </a:lnTo>
                    <a:lnTo>
                      <a:pt x="435" y="25"/>
                    </a:lnTo>
                    <a:lnTo>
                      <a:pt x="406" y="19"/>
                    </a:lnTo>
                    <a:lnTo>
                      <a:pt x="370" y="12"/>
                    </a:lnTo>
                    <a:lnTo>
                      <a:pt x="337" y="7"/>
                    </a:lnTo>
                    <a:lnTo>
                      <a:pt x="301" y="3"/>
                    </a:lnTo>
                    <a:lnTo>
                      <a:pt x="270" y="2"/>
                    </a:lnTo>
                    <a:lnTo>
                      <a:pt x="235" y="0"/>
                    </a:lnTo>
                    <a:lnTo>
                      <a:pt x="201" y="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5826125" y="3779837"/>
                <a:ext cx="381000" cy="422275"/>
              </a:xfrm>
              <a:custGeom>
                <a:rect b="b" l="l" r="r" t="t"/>
                <a:pathLst>
                  <a:path extrusionOk="0" h="532" w="480">
                    <a:moveTo>
                      <a:pt x="246" y="0"/>
                    </a:moveTo>
                    <a:lnTo>
                      <a:pt x="240" y="10"/>
                    </a:lnTo>
                    <a:lnTo>
                      <a:pt x="205" y="27"/>
                    </a:lnTo>
                    <a:lnTo>
                      <a:pt x="197" y="27"/>
                    </a:lnTo>
                    <a:lnTo>
                      <a:pt x="187" y="38"/>
                    </a:lnTo>
                    <a:lnTo>
                      <a:pt x="191" y="49"/>
                    </a:lnTo>
                    <a:lnTo>
                      <a:pt x="177" y="55"/>
                    </a:lnTo>
                    <a:lnTo>
                      <a:pt x="138" y="59"/>
                    </a:lnTo>
                    <a:lnTo>
                      <a:pt x="114" y="45"/>
                    </a:lnTo>
                    <a:lnTo>
                      <a:pt x="79" y="65"/>
                    </a:lnTo>
                    <a:lnTo>
                      <a:pt x="73" y="71"/>
                    </a:lnTo>
                    <a:lnTo>
                      <a:pt x="59" y="89"/>
                    </a:lnTo>
                    <a:lnTo>
                      <a:pt x="38" y="89"/>
                    </a:lnTo>
                    <a:lnTo>
                      <a:pt x="28" y="116"/>
                    </a:lnTo>
                    <a:lnTo>
                      <a:pt x="28" y="133"/>
                    </a:lnTo>
                    <a:lnTo>
                      <a:pt x="20" y="153"/>
                    </a:lnTo>
                    <a:lnTo>
                      <a:pt x="16" y="157"/>
                    </a:lnTo>
                    <a:lnTo>
                      <a:pt x="8" y="180"/>
                    </a:lnTo>
                    <a:lnTo>
                      <a:pt x="0" y="199"/>
                    </a:lnTo>
                    <a:lnTo>
                      <a:pt x="14" y="221"/>
                    </a:lnTo>
                    <a:lnTo>
                      <a:pt x="14" y="243"/>
                    </a:lnTo>
                    <a:lnTo>
                      <a:pt x="32" y="266"/>
                    </a:lnTo>
                    <a:lnTo>
                      <a:pt x="71" y="292"/>
                    </a:lnTo>
                    <a:lnTo>
                      <a:pt x="91" y="299"/>
                    </a:lnTo>
                    <a:lnTo>
                      <a:pt x="124" y="287"/>
                    </a:lnTo>
                    <a:lnTo>
                      <a:pt x="146" y="280"/>
                    </a:lnTo>
                    <a:lnTo>
                      <a:pt x="173" y="265"/>
                    </a:lnTo>
                    <a:lnTo>
                      <a:pt x="177" y="261"/>
                    </a:lnTo>
                    <a:lnTo>
                      <a:pt x="187" y="260"/>
                    </a:lnTo>
                    <a:lnTo>
                      <a:pt x="197" y="268"/>
                    </a:lnTo>
                    <a:lnTo>
                      <a:pt x="217" y="261"/>
                    </a:lnTo>
                    <a:lnTo>
                      <a:pt x="231" y="272"/>
                    </a:lnTo>
                    <a:lnTo>
                      <a:pt x="234" y="295"/>
                    </a:lnTo>
                    <a:lnTo>
                      <a:pt x="238" y="309"/>
                    </a:lnTo>
                    <a:lnTo>
                      <a:pt x="246" y="312"/>
                    </a:lnTo>
                    <a:lnTo>
                      <a:pt x="260" y="321"/>
                    </a:lnTo>
                    <a:lnTo>
                      <a:pt x="270" y="331"/>
                    </a:lnTo>
                    <a:lnTo>
                      <a:pt x="288" y="366"/>
                    </a:lnTo>
                    <a:lnTo>
                      <a:pt x="282" y="371"/>
                    </a:lnTo>
                    <a:lnTo>
                      <a:pt x="272" y="398"/>
                    </a:lnTo>
                    <a:lnTo>
                      <a:pt x="268" y="407"/>
                    </a:lnTo>
                    <a:lnTo>
                      <a:pt x="274" y="425"/>
                    </a:lnTo>
                    <a:lnTo>
                      <a:pt x="290" y="446"/>
                    </a:lnTo>
                    <a:lnTo>
                      <a:pt x="295" y="464"/>
                    </a:lnTo>
                    <a:lnTo>
                      <a:pt x="301" y="483"/>
                    </a:lnTo>
                    <a:lnTo>
                      <a:pt x="309" y="508"/>
                    </a:lnTo>
                    <a:lnTo>
                      <a:pt x="309" y="530"/>
                    </a:lnTo>
                    <a:lnTo>
                      <a:pt x="333" y="532"/>
                    </a:lnTo>
                    <a:lnTo>
                      <a:pt x="351" y="525"/>
                    </a:lnTo>
                    <a:lnTo>
                      <a:pt x="376" y="491"/>
                    </a:lnTo>
                    <a:lnTo>
                      <a:pt x="402" y="452"/>
                    </a:lnTo>
                    <a:lnTo>
                      <a:pt x="429" y="405"/>
                    </a:lnTo>
                    <a:lnTo>
                      <a:pt x="453" y="351"/>
                    </a:lnTo>
                    <a:lnTo>
                      <a:pt x="465" y="315"/>
                    </a:lnTo>
                    <a:lnTo>
                      <a:pt x="476" y="268"/>
                    </a:lnTo>
                    <a:lnTo>
                      <a:pt x="471" y="255"/>
                    </a:lnTo>
                    <a:lnTo>
                      <a:pt x="469" y="246"/>
                    </a:lnTo>
                    <a:lnTo>
                      <a:pt x="465" y="234"/>
                    </a:lnTo>
                    <a:lnTo>
                      <a:pt x="463" y="189"/>
                    </a:lnTo>
                    <a:lnTo>
                      <a:pt x="469" y="160"/>
                    </a:lnTo>
                    <a:lnTo>
                      <a:pt x="480" y="130"/>
                    </a:lnTo>
                    <a:lnTo>
                      <a:pt x="478" y="106"/>
                    </a:lnTo>
                    <a:lnTo>
                      <a:pt x="478" y="93"/>
                    </a:lnTo>
                    <a:lnTo>
                      <a:pt x="478" y="87"/>
                    </a:lnTo>
                    <a:lnTo>
                      <a:pt x="471" y="72"/>
                    </a:lnTo>
                    <a:lnTo>
                      <a:pt x="471" y="60"/>
                    </a:lnTo>
                    <a:lnTo>
                      <a:pt x="459" y="32"/>
                    </a:lnTo>
                    <a:lnTo>
                      <a:pt x="447" y="32"/>
                    </a:lnTo>
                    <a:lnTo>
                      <a:pt x="433" y="55"/>
                    </a:lnTo>
                    <a:lnTo>
                      <a:pt x="419" y="67"/>
                    </a:lnTo>
                    <a:lnTo>
                      <a:pt x="410" y="54"/>
                    </a:lnTo>
                    <a:lnTo>
                      <a:pt x="374" y="59"/>
                    </a:lnTo>
                    <a:lnTo>
                      <a:pt x="360" y="49"/>
                    </a:lnTo>
                    <a:lnTo>
                      <a:pt x="345" y="50"/>
                    </a:lnTo>
                    <a:lnTo>
                      <a:pt x="325" y="32"/>
                    </a:lnTo>
                    <a:lnTo>
                      <a:pt x="315" y="30"/>
                    </a:lnTo>
                    <a:lnTo>
                      <a:pt x="297" y="20"/>
                    </a:lnTo>
                    <a:lnTo>
                      <a:pt x="278" y="1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5572125" y="3678237"/>
                <a:ext cx="41275" cy="68262"/>
              </a:xfrm>
              <a:custGeom>
                <a:rect b="b" l="l" r="r" t="t"/>
                <a:pathLst>
                  <a:path extrusionOk="0" h="86" w="53">
                    <a:moveTo>
                      <a:pt x="15" y="0"/>
                    </a:moveTo>
                    <a:lnTo>
                      <a:pt x="0" y="10"/>
                    </a:lnTo>
                    <a:lnTo>
                      <a:pt x="11" y="24"/>
                    </a:lnTo>
                    <a:lnTo>
                      <a:pt x="21" y="24"/>
                    </a:lnTo>
                    <a:lnTo>
                      <a:pt x="27" y="44"/>
                    </a:lnTo>
                    <a:lnTo>
                      <a:pt x="17" y="58"/>
                    </a:lnTo>
                    <a:lnTo>
                      <a:pt x="0" y="63"/>
                    </a:lnTo>
                    <a:lnTo>
                      <a:pt x="17" y="64"/>
                    </a:lnTo>
                    <a:lnTo>
                      <a:pt x="33" y="86"/>
                    </a:lnTo>
                    <a:lnTo>
                      <a:pt x="35" y="76"/>
                    </a:lnTo>
                    <a:lnTo>
                      <a:pt x="41" y="76"/>
                    </a:lnTo>
                    <a:lnTo>
                      <a:pt x="43" y="59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47" y="46"/>
                    </a:lnTo>
                    <a:lnTo>
                      <a:pt x="49" y="34"/>
                    </a:lnTo>
                    <a:lnTo>
                      <a:pt x="39" y="21"/>
                    </a:lnTo>
                    <a:lnTo>
                      <a:pt x="3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5599112" y="3640137"/>
                <a:ext cx="41275" cy="28575"/>
              </a:xfrm>
              <a:custGeom>
                <a:rect b="b" l="l" r="r" t="t"/>
                <a:pathLst>
                  <a:path extrusionOk="0" h="35" w="51">
                    <a:moveTo>
                      <a:pt x="51" y="0"/>
                    </a:moveTo>
                    <a:lnTo>
                      <a:pt x="43" y="12"/>
                    </a:lnTo>
                    <a:lnTo>
                      <a:pt x="10" y="35"/>
                    </a:lnTo>
                    <a:lnTo>
                      <a:pt x="0" y="24"/>
                    </a:lnTo>
                    <a:lnTo>
                      <a:pt x="22" y="10"/>
                    </a:lnTo>
                    <a:lnTo>
                      <a:pt x="20" y="8"/>
                    </a:lnTo>
                    <a:lnTo>
                      <a:pt x="29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5629275" y="3643312"/>
                <a:ext cx="74612" cy="112712"/>
              </a:xfrm>
              <a:custGeom>
                <a:rect b="b" l="l" r="r" t="t"/>
                <a:pathLst>
                  <a:path extrusionOk="0" h="144" w="95">
                    <a:moveTo>
                      <a:pt x="71" y="0"/>
                    </a:moveTo>
                    <a:lnTo>
                      <a:pt x="63" y="10"/>
                    </a:lnTo>
                    <a:lnTo>
                      <a:pt x="53" y="0"/>
                    </a:lnTo>
                    <a:lnTo>
                      <a:pt x="32" y="4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6" y="24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14" y="48"/>
                    </a:lnTo>
                    <a:lnTo>
                      <a:pt x="18" y="54"/>
                    </a:lnTo>
                    <a:lnTo>
                      <a:pt x="16" y="71"/>
                    </a:lnTo>
                    <a:lnTo>
                      <a:pt x="20" y="83"/>
                    </a:lnTo>
                    <a:lnTo>
                      <a:pt x="26" y="9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22" y="127"/>
                    </a:lnTo>
                    <a:lnTo>
                      <a:pt x="24" y="139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53" y="141"/>
                    </a:lnTo>
                    <a:lnTo>
                      <a:pt x="57" y="125"/>
                    </a:lnTo>
                    <a:lnTo>
                      <a:pt x="57" y="117"/>
                    </a:lnTo>
                    <a:lnTo>
                      <a:pt x="65" y="108"/>
                    </a:lnTo>
                    <a:lnTo>
                      <a:pt x="73" y="105"/>
                    </a:lnTo>
                    <a:lnTo>
                      <a:pt x="85" y="86"/>
                    </a:lnTo>
                    <a:lnTo>
                      <a:pt x="93" y="86"/>
                    </a:lnTo>
                    <a:lnTo>
                      <a:pt x="95" y="78"/>
                    </a:lnTo>
                    <a:lnTo>
                      <a:pt x="95" y="70"/>
                    </a:lnTo>
                    <a:lnTo>
                      <a:pt x="89" y="61"/>
                    </a:lnTo>
                    <a:lnTo>
                      <a:pt x="89" y="48"/>
                    </a:lnTo>
                    <a:lnTo>
                      <a:pt x="83" y="36"/>
                    </a:lnTo>
                    <a:lnTo>
                      <a:pt x="73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5721350" y="3716337"/>
                <a:ext cx="17462" cy="14287"/>
              </a:xfrm>
              <a:custGeom>
                <a:rect b="b" l="l" r="r" t="t"/>
                <a:pathLst>
                  <a:path extrusionOk="0" h="17" w="22">
                    <a:moveTo>
                      <a:pt x="16" y="0"/>
                    </a:moveTo>
                    <a:lnTo>
                      <a:pt x="22" y="5"/>
                    </a:lnTo>
                    <a:lnTo>
                      <a:pt x="18" y="17"/>
                    </a:lnTo>
                    <a:lnTo>
                      <a:pt x="6" y="17"/>
                    </a:lnTo>
                    <a:lnTo>
                      <a:pt x="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5791200" y="3740150"/>
                <a:ext cx="33337" cy="36512"/>
              </a:xfrm>
              <a:custGeom>
                <a:rect b="b" l="l" r="r" t="t"/>
                <a:pathLst>
                  <a:path extrusionOk="0" h="45" w="43">
                    <a:moveTo>
                      <a:pt x="43" y="33"/>
                    </a:moveTo>
                    <a:lnTo>
                      <a:pt x="30" y="13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30" y="33"/>
                    </a:lnTo>
                    <a:lnTo>
                      <a:pt x="30" y="45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5791200" y="3756025"/>
                <a:ext cx="14287" cy="12700"/>
              </a:xfrm>
              <a:custGeom>
                <a:rect b="b" l="l" r="r" t="t"/>
                <a:pathLst>
                  <a:path extrusionOk="0" h="15" w="20">
                    <a:moveTo>
                      <a:pt x="20" y="15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5746750" y="3578225"/>
                <a:ext cx="42862" cy="19050"/>
              </a:xfrm>
              <a:custGeom>
                <a:rect b="b" l="l" r="r" t="t"/>
                <a:pathLst>
                  <a:path extrusionOk="0" h="24" w="53">
                    <a:moveTo>
                      <a:pt x="53" y="22"/>
                    </a:moveTo>
                    <a:lnTo>
                      <a:pt x="39" y="19"/>
                    </a:lnTo>
                    <a:lnTo>
                      <a:pt x="27" y="15"/>
                    </a:lnTo>
                    <a:lnTo>
                      <a:pt x="0" y="0"/>
                    </a:lnTo>
                    <a:lnTo>
                      <a:pt x="12" y="17"/>
                    </a:lnTo>
                    <a:lnTo>
                      <a:pt x="25" y="24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Envolvem cinco elementos: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</a:t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Computação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descr="j0285750"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5" y="2030412"/>
            <a:ext cx="1824037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953" id="545" name="Google Shape;5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3619500"/>
            <a:ext cx="152241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75" y="4652962"/>
            <a:ext cx="2368550" cy="1566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9171" id="547" name="Google Shape;54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2737" y="2613025"/>
            <a:ext cx="1179512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63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dna para máquinas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469900" y="1981200"/>
            <a:ext cx="825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coleção de instruções (e dados) a ser executada por um computador (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execução do software define a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hardware que o executa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3200" y="1244600"/>
            <a:ext cx="85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Régua de Cálculo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primeiro computador analógico</a:t>
            </a:r>
            <a:endParaRPr/>
          </a:p>
        </p:txBody>
      </p:sp>
      <p:pic>
        <p:nvPicPr>
          <p:cNvPr descr="recalculo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4546600"/>
            <a:ext cx="6575425" cy="1457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circslide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2032000"/>
            <a:ext cx="1931987" cy="2057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regcil"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8700" y="2336800"/>
            <a:ext cx="4495800" cy="812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163512" y="328612"/>
            <a:ext cx="78105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/>
        </p:nvSpPr>
        <p:spPr>
          <a:xfrm>
            <a:off x="274637" y="406400"/>
            <a:ext cx="8551862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US" sz="5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está para hardware</a:t>
            </a:r>
            <a:endParaRPr/>
          </a:p>
        </p:txBody>
      </p:sp>
      <p:sp>
        <p:nvSpPr>
          <p:cNvPr id="561" name="Google Shape;561;p55"/>
          <p:cNvSpPr txBox="1"/>
          <p:nvPr/>
        </p:nvSpPr>
        <p:spPr>
          <a:xfrm>
            <a:off x="566737" y="4976812"/>
            <a:ext cx="810418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 como receita está para cozinha</a:t>
            </a:r>
            <a:endParaRPr/>
          </a:p>
        </p:txBody>
      </p:sp>
      <p:pic>
        <p:nvPicPr>
          <p:cNvPr descr="MCj02932820000[1]" id="562" name="Google Shape;56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271712"/>
            <a:ext cx="16383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09350000[1]" id="563" name="Google Shape;56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762" y="2425700"/>
            <a:ext cx="2162175" cy="1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328862" y="29908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5008562" y="28511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2268537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800100" y="2381250"/>
            <a:ext cx="7962900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e processamento de grandes volumes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de cálculos matemáticos complexos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segura, rápida e confiável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Automação, controle e monitoração de sistemas complexos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imagens de diferentes origens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Jogos, ferramentas para apoio ao ensino, etc. 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Necessidades que Levam ao Uso da Computação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>
            <a:off x="7497863" y="4847725"/>
            <a:ext cx="1003175" cy="1337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máquina de calcular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Blaise Pascal em 1642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Consistia de um conjunto de rodas dentadas e engrenadas entre 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Realizava adição e subtração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Pascaline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4025900"/>
            <a:ext cx="3681412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cal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412" y="603250"/>
            <a:ext cx="2970212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34950" y="1066800"/>
            <a:ext cx="8472487" cy="4495800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Revolução Francesa (1790):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de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rápida, fiável e cifrável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Experimentos dos irmãos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Claude e Ignace Chappe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telégrafo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postos de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transmissão via sinalização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óptica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Lille e Paris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(“percurso" de 230 Km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em 2 minutos) 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0412" y="315912"/>
            <a:ext cx="75438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  <p:pic>
        <p:nvPicPr>
          <p:cNvPr descr="carte_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737" y="1954212"/>
            <a:ext cx="4132262" cy="4903787"/>
          </a:xfrm>
          <a:prstGeom prst="rect">
            <a:avLst/>
          </a:prstGeom>
          <a:noFill/>
          <a:ln>
            <a:noFill/>
          </a:ln>
          <a:effectLst>
            <a:outerShdw blurRad="63500" dir="19280412" dist="81319">
              <a:srgbClr val="B2B2B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tecer automática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Joseph Marie Jacquard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1806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uma leitora de cartões perfurados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Obteve um grande sucesso, com 10 000 máquinas em serviço em 1812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 Mecânico de Jacquard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2260600"/>
            <a:ext cx="3376612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rithmometer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836612"/>
            <a:ext cx="46799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00112" y="4652962"/>
            <a:ext cx="71389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1820, surgiu o Arithmometer, que foi a primeira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 produzida em escala industrial por 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francês chamado Charles Xavior Thomas.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87400" y="2228850"/>
            <a:ext cx="50419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Concebida por Charles Babbage em 1822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Inicialmente financiada pelo governo britânico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o sistema decimal: a manivela faz girar as roldanas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razão de sua complexidade (25 mil peças) e de seu custo, nenhuma foi completamente terminada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8937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Diferencial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Babbage 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ifferengine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3241675"/>
            <a:ext cx="2578100" cy="3379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bage"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762" y="273050"/>
            <a:ext cx="2489200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