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7104050" cy="10234600"/>
  <p:embeddedFontLst>
    <p:embeddedFont>
      <p:font typeface="Garamond"/>
      <p:regular r:id="rId51"/>
      <p:bold r:id="rId52"/>
      <p:italic r:id="rId53"/>
      <p:boldItalic r:id="rId54"/>
    </p:embeddedFont>
    <p:embeddedFont>
      <p:font typeface="Nunito"/>
      <p:bold r:id="rId55"/>
      <p:boldItalic r:id="rId56"/>
    </p:embeddedFont>
    <p:embeddedFont>
      <p:font typeface="Tahoma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Garamond-regular.fntdata"/><Relationship Id="rId50" Type="http://schemas.openxmlformats.org/officeDocument/2006/relationships/slide" Target="slides/slide44.xml"/><Relationship Id="rId53" Type="http://schemas.openxmlformats.org/officeDocument/2006/relationships/font" Target="fonts/Garamond-italic.fntdata"/><Relationship Id="rId52" Type="http://schemas.openxmlformats.org/officeDocument/2006/relationships/font" Target="fonts/Garamond-bold.fntdata"/><Relationship Id="rId11" Type="http://schemas.openxmlformats.org/officeDocument/2006/relationships/slide" Target="slides/slide5.xml"/><Relationship Id="rId55" Type="http://schemas.openxmlformats.org/officeDocument/2006/relationships/font" Target="fonts/Nunito-bold.fntdata"/><Relationship Id="rId10" Type="http://schemas.openxmlformats.org/officeDocument/2006/relationships/slide" Target="slides/slide4.xml"/><Relationship Id="rId54" Type="http://schemas.openxmlformats.org/officeDocument/2006/relationships/font" Target="fonts/Garamond-boldItalic.fntdata"/><Relationship Id="rId13" Type="http://schemas.openxmlformats.org/officeDocument/2006/relationships/slide" Target="slides/slide7.xml"/><Relationship Id="rId57" Type="http://schemas.openxmlformats.org/officeDocument/2006/relationships/font" Target="fonts/Tahoma-regular.fntdata"/><Relationship Id="rId12" Type="http://schemas.openxmlformats.org/officeDocument/2006/relationships/slide" Target="slides/slide6.xml"/><Relationship Id="rId56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748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7487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2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3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3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3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3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3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3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4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3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3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Google Shape;55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422400" y="4622800"/>
            <a:ext cx="5853112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Aula 03 -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Periféricos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817562" y="1371600"/>
            <a:ext cx="68341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Introdução a Computação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09612" y="2079625"/>
            <a:ext cx="70500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@cassiocosta_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55" name="Google Shape;855;p23"/>
          <p:cNvSpPr/>
          <p:nvPr/>
        </p:nvSpPr>
        <p:spPr>
          <a:xfrm>
            <a:off x="2806700" y="1651000"/>
            <a:ext cx="5041800" cy="1854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6" name="Google Shape;856;p23"/>
          <p:cNvSpPr/>
          <p:nvPr/>
        </p:nvSpPr>
        <p:spPr>
          <a:xfrm rot="10800000">
            <a:off x="2501900" y="3797300"/>
            <a:ext cx="5041900" cy="1854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7" name="Google Shape;857;p2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 Processador</a:t>
            </a:r>
            <a:endParaRPr/>
          </a:p>
        </p:txBody>
      </p:sp>
      <p:sp>
        <p:nvSpPr>
          <p:cNvPr id="858" name="Google Shape;858;p23"/>
          <p:cNvSpPr txBox="1"/>
          <p:nvPr>
            <p:ph idx="1" type="body"/>
          </p:nvPr>
        </p:nvSpPr>
        <p:spPr>
          <a:xfrm>
            <a:off x="457200" y="16129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uma instrução na memória</a:t>
            </a:r>
            <a:endParaRPr/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Interpreta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que operação a instrução está explicitando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os dados onde estiverem armazenados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efetivamente a operação com o(s) dado(s), guardar o resultado (se houver algum) e, finalmente,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Reinicia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 processo apanhando nova instrução.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35584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motherboard1" id="864" name="Google Shape;8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9200" y="328612"/>
            <a:ext cx="5091112" cy="5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24"/>
          <p:cNvSpPr txBox="1"/>
          <p:nvPr/>
        </p:nvSpPr>
        <p:spPr>
          <a:xfrm>
            <a:off x="558800" y="469900"/>
            <a:ext cx="30099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Placa Mãe</a:t>
            </a:r>
            <a:endParaRPr/>
          </a:p>
        </p:txBody>
      </p:sp>
      <p:sp>
        <p:nvSpPr>
          <p:cNvPr id="866" name="Google Shape;866;p24"/>
          <p:cNvSpPr txBox="1"/>
          <p:nvPr/>
        </p:nvSpPr>
        <p:spPr>
          <a:xfrm>
            <a:off x="431800" y="1898650"/>
            <a:ext cx="33528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motherboard é uma placa do tipo circuito impresso na qual estão colocados variados componentes eletrônicos ligados entre si. As ligações transportam dados entre a memória, o processador e a BIOS</a:t>
            </a:r>
            <a:endParaRPr/>
          </a:p>
        </p:txBody>
      </p:sp>
      <p:sp>
        <p:nvSpPr>
          <p:cNvPr id="867" name="Google Shape;867;p24"/>
          <p:cNvSpPr txBox="1"/>
          <p:nvPr/>
        </p:nvSpPr>
        <p:spPr>
          <a:xfrm>
            <a:off x="4165600" y="6380162"/>
            <a:ext cx="4495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MSI 694D Pro AR Dual Flip Chip Socket 370 motherboard)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73" name="Google Shape;873;p25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Memória</a:t>
            </a:r>
            <a:endParaRPr/>
          </a:p>
        </p:txBody>
      </p:sp>
      <p:sp>
        <p:nvSpPr>
          <p:cNvPr id="874" name="Google Shape;874;p25"/>
          <p:cNvSpPr txBox="1"/>
          <p:nvPr/>
        </p:nvSpPr>
        <p:spPr>
          <a:xfrm>
            <a:off x="812800" y="2025650"/>
            <a:ext cx="78867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Existem dois tipos de memória em um computador: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 Principal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 Secundária</a:t>
            </a:r>
            <a:endParaRPr/>
          </a:p>
        </p:txBody>
      </p:sp>
      <p:sp>
        <p:nvSpPr>
          <p:cNvPr id="875" name="Google Shape;875;p25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pic>
        <p:nvPicPr>
          <p:cNvPr id="876" name="Google Shape;8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062" y="3911600"/>
            <a:ext cx="32670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82" name="Google Shape;882;p2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Principal</a:t>
            </a:r>
            <a:endParaRPr/>
          </a:p>
        </p:txBody>
      </p:sp>
      <p:sp>
        <p:nvSpPr>
          <p:cNvPr id="883" name="Google Shape;883;p26"/>
          <p:cNvSpPr txBox="1"/>
          <p:nvPr/>
        </p:nvSpPr>
        <p:spPr>
          <a:xfrm>
            <a:off x="508000" y="2025650"/>
            <a:ext cx="33655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formada por vários chips, dispostos em uma ou mais placas de circuito impresso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programas e dados que foram ou serão processados na CPU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pic>
        <p:nvPicPr>
          <p:cNvPr id="885" name="Google Shape;8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512" y="2486025"/>
            <a:ext cx="5081587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m-dimm" id="886" name="Google Shape;88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225" y="4986325"/>
            <a:ext cx="4000500" cy="10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92" name="Google Shape;892;p27"/>
          <p:cNvSpPr txBox="1"/>
          <p:nvPr/>
        </p:nvSpPr>
        <p:spPr>
          <a:xfrm>
            <a:off x="782637" y="7032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Principal</a:t>
            </a:r>
            <a:endParaRPr/>
          </a:p>
        </p:txBody>
      </p:sp>
      <p:sp>
        <p:nvSpPr>
          <p:cNvPr id="893" name="Google Shape;893;p27"/>
          <p:cNvSpPr txBox="1"/>
          <p:nvPr/>
        </p:nvSpPr>
        <p:spPr>
          <a:xfrm>
            <a:off x="520700" y="1504950"/>
            <a:ext cx="7899400" cy="495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Circuito integrado que consegue armazenar “0” e “1”</a:t>
            </a:r>
            <a:endParaRPr b="0" i="0" sz="170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Random Access Memory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temporariamente programa e dados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volátil, só mantém informação com energia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SRAM e DRAM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ROM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Read Only Memory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programas necessários ao funcionamento do computador, principalmente na inicialização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programável durante a fabricação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 apenas de leitura e não volátil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PROM e EPROM</a:t>
            </a:r>
            <a:endParaRPr/>
          </a:p>
        </p:txBody>
      </p:sp>
      <p:sp>
        <p:nvSpPr>
          <p:cNvPr id="894" name="Google Shape;894;p2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00" name="Google Shape;900;p28"/>
          <p:cNvSpPr txBox="1"/>
          <p:nvPr/>
        </p:nvSpPr>
        <p:spPr>
          <a:xfrm>
            <a:off x="342900" y="381000"/>
            <a:ext cx="8572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RAM – Random Access Memory</a:t>
            </a:r>
            <a:endParaRPr/>
          </a:p>
        </p:txBody>
      </p:sp>
      <p:sp>
        <p:nvSpPr>
          <p:cNvPr id="901" name="Google Shape;901;p28"/>
          <p:cNvSpPr txBox="1"/>
          <p:nvPr/>
        </p:nvSpPr>
        <p:spPr>
          <a:xfrm>
            <a:off x="584200" y="1143000"/>
            <a:ext cx="8039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2" name="Google Shape;902;p28"/>
          <p:cNvSpPr txBox="1"/>
          <p:nvPr/>
        </p:nvSpPr>
        <p:spPr>
          <a:xfrm>
            <a:off x="685800" y="1336675"/>
            <a:ext cx="6629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DRAM – Dynamic Random Access Memory</a:t>
            </a:r>
            <a:endParaRPr/>
          </a:p>
        </p:txBody>
      </p:sp>
      <p:sp>
        <p:nvSpPr>
          <p:cNvPr id="903" name="Google Shape;903;p28"/>
          <p:cNvSpPr txBox="1"/>
          <p:nvPr/>
        </p:nvSpPr>
        <p:spPr>
          <a:xfrm>
            <a:off x="1181100" y="2149475"/>
            <a:ext cx="74930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operação de leitura demora algum tempo, na casa dos nanosegundos (... muito pouco...). 70 nanosegundos é um intervalo normal.</a:t>
            </a:r>
            <a:endParaRPr/>
          </a:p>
        </p:txBody>
      </p:sp>
      <p:sp>
        <p:nvSpPr>
          <p:cNvPr id="904" name="Google Shape;904;p28"/>
          <p:cNvSpPr txBox="1"/>
          <p:nvPr/>
        </p:nvSpPr>
        <p:spPr>
          <a:xfrm>
            <a:off x="812800" y="3246437"/>
            <a:ext cx="6629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SRAM – Static Random Access Memory</a:t>
            </a:r>
            <a:endParaRPr/>
          </a:p>
        </p:txBody>
      </p:sp>
      <p:sp>
        <p:nvSpPr>
          <p:cNvPr id="905" name="Google Shape;905;p28"/>
          <p:cNvSpPr txBox="1"/>
          <p:nvPr/>
        </p:nvSpPr>
        <p:spPr>
          <a:xfrm>
            <a:off x="1168400" y="1763712"/>
            <a:ext cx="6972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Era o tipo de memória mais comum nos computadores.</a:t>
            </a:r>
            <a:endParaRPr/>
          </a:p>
        </p:txBody>
      </p:sp>
      <p:sp>
        <p:nvSpPr>
          <p:cNvPr id="906" name="Google Shape;906;p28"/>
          <p:cNvSpPr txBox="1"/>
          <p:nvPr/>
        </p:nvSpPr>
        <p:spPr>
          <a:xfrm>
            <a:off x="1143000" y="3659187"/>
            <a:ext cx="556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Mais rápida que a DRAM</a:t>
            </a:r>
            <a:endParaRPr/>
          </a:p>
        </p:txBody>
      </p:sp>
      <p:sp>
        <p:nvSpPr>
          <p:cNvPr id="907" name="Google Shape;907;p28"/>
          <p:cNvSpPr txBox="1"/>
          <p:nvPr/>
        </p:nvSpPr>
        <p:spPr>
          <a:xfrm>
            <a:off x="1143000" y="3984625"/>
            <a:ext cx="556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Chips com capacidade mais reduzida</a:t>
            </a:r>
            <a:endParaRPr/>
          </a:p>
        </p:txBody>
      </p:sp>
      <p:sp>
        <p:nvSpPr>
          <p:cNvPr id="908" name="Google Shape;908;p28"/>
          <p:cNvSpPr txBox="1"/>
          <p:nvPr/>
        </p:nvSpPr>
        <p:spPr>
          <a:xfrm>
            <a:off x="1143000" y="4310062"/>
            <a:ext cx="556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Mais cara e utilizada para as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memórias cache</a:t>
            </a:r>
            <a:endParaRPr/>
          </a:p>
        </p:txBody>
      </p:sp>
      <p:sp>
        <p:nvSpPr>
          <p:cNvPr id="909" name="Google Shape;909;p28"/>
          <p:cNvSpPr txBox="1"/>
          <p:nvPr/>
        </p:nvSpPr>
        <p:spPr>
          <a:xfrm>
            <a:off x="736600" y="4700587"/>
            <a:ext cx="7785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SDRAM – Synchronous dynamic random access memory – Rápida e era a memória mais comum.</a:t>
            </a:r>
            <a:endParaRPr/>
          </a:p>
        </p:txBody>
      </p:sp>
      <p:sp>
        <p:nvSpPr>
          <p:cNvPr id="910" name="Google Shape;910;p28"/>
          <p:cNvSpPr txBox="1"/>
          <p:nvPr/>
        </p:nvSpPr>
        <p:spPr>
          <a:xfrm>
            <a:off x="698500" y="5307012"/>
            <a:ext cx="78359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DDR – Double Data Read –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tecnologia que substituiu as tradicionais memórias DIMM ,  b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aseada na SDRAM porém com o dobro de velocidade, é o tipo de memória mais comum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16" name="Google Shape;916;p29"/>
          <p:cNvSpPr txBox="1"/>
          <p:nvPr/>
        </p:nvSpPr>
        <p:spPr>
          <a:xfrm>
            <a:off x="731837" y="5508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Secundária</a:t>
            </a:r>
            <a:endParaRPr/>
          </a:p>
        </p:txBody>
      </p:sp>
      <p:sp>
        <p:nvSpPr>
          <p:cNvPr id="917" name="Google Shape;917;p29"/>
          <p:cNvSpPr txBox="1"/>
          <p:nvPr/>
        </p:nvSpPr>
        <p:spPr>
          <a:xfrm>
            <a:off x="609600" y="1492250"/>
            <a:ext cx="55245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programas 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Compostas de meios não voláteis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Mecanismo de acesso aos dados seqüencial ou direto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relação à memória principal as memórias secundárias são: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lentas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maior capacidade de armazenamento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menor custo por unidade de armazenamento</a:t>
            </a:r>
            <a:endParaRPr/>
          </a:p>
        </p:txBody>
      </p:sp>
      <p:grpSp>
        <p:nvGrpSpPr>
          <p:cNvPr id="918" name="Google Shape;918;p29"/>
          <p:cNvGrpSpPr/>
          <p:nvPr/>
        </p:nvGrpSpPr>
        <p:grpSpPr>
          <a:xfrm>
            <a:off x="5907087" y="1465262"/>
            <a:ext cx="2830512" cy="2062162"/>
            <a:chOff x="6097587" y="4208462"/>
            <a:chExt cx="2830512" cy="2062162"/>
          </a:xfrm>
        </p:grpSpPr>
        <p:sp>
          <p:nvSpPr>
            <p:cNvPr id="919" name="Google Shape;919;p29"/>
            <p:cNvSpPr/>
            <p:nvPr/>
          </p:nvSpPr>
          <p:spPr>
            <a:xfrm>
              <a:off x="6097587" y="4217987"/>
              <a:ext cx="2813050" cy="205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920" name="Google Shape;920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7587" y="4208462"/>
              <a:ext cx="2830512" cy="20526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26" name="Google Shape;926;p30"/>
          <p:cNvSpPr txBox="1"/>
          <p:nvPr/>
        </p:nvSpPr>
        <p:spPr>
          <a:xfrm>
            <a:off x="592137" y="7286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Secundária</a:t>
            </a:r>
            <a:endParaRPr/>
          </a:p>
        </p:txBody>
      </p:sp>
      <p:sp>
        <p:nvSpPr>
          <p:cNvPr id="927" name="Google Shape;927;p30"/>
          <p:cNvSpPr txBox="1"/>
          <p:nvPr/>
        </p:nvSpPr>
        <p:spPr>
          <a:xfrm>
            <a:off x="393700" y="1708150"/>
            <a:ext cx="56134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Distinção entre meio de armazenamento e dispositivo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Meio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onde a informação está efetivamente armazenada. Ex: cartão, disco, fita magnética, papel, CD, disquete.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Dispositivo</a:t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 equipamento ou a unidade que manipula o meio. Ex: leitora cartão, unidade de disco, drive de CD, pendrive.</a:t>
            </a:r>
            <a:endParaRPr/>
          </a:p>
        </p:txBody>
      </p:sp>
      <p:grpSp>
        <p:nvGrpSpPr>
          <p:cNvPr id="928" name="Google Shape;928;p30"/>
          <p:cNvGrpSpPr/>
          <p:nvPr/>
        </p:nvGrpSpPr>
        <p:grpSpPr>
          <a:xfrm>
            <a:off x="6097587" y="2862262"/>
            <a:ext cx="2830512" cy="2062162"/>
            <a:chOff x="6097587" y="4208462"/>
            <a:chExt cx="2830512" cy="2062162"/>
          </a:xfrm>
        </p:grpSpPr>
        <p:sp>
          <p:nvSpPr>
            <p:cNvPr id="929" name="Google Shape;929;p30"/>
            <p:cNvSpPr/>
            <p:nvPr/>
          </p:nvSpPr>
          <p:spPr>
            <a:xfrm>
              <a:off x="6097587" y="4217987"/>
              <a:ext cx="2813050" cy="205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930" name="Google Shape;930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7587" y="4208462"/>
              <a:ext cx="2830512" cy="20526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36" name="Google Shape;936;p31"/>
          <p:cNvSpPr txBox="1"/>
          <p:nvPr/>
        </p:nvSpPr>
        <p:spPr>
          <a:xfrm>
            <a:off x="782637" y="4619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Meios de Armazenamento</a:t>
            </a:r>
            <a:endParaRPr/>
          </a:p>
        </p:txBody>
      </p:sp>
      <p:sp>
        <p:nvSpPr>
          <p:cNvPr id="937" name="Google Shape;937;p31"/>
          <p:cNvSpPr txBox="1"/>
          <p:nvPr/>
        </p:nvSpPr>
        <p:spPr>
          <a:xfrm>
            <a:off x="800100" y="1365250"/>
            <a:ext cx="7810500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Principais meios utilizados: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Físicos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Cartão perfurado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Magnéticos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flexíveis (disquete)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rígidos (hard disk)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fitas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Óticos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CD-ROM, CD-R ,CD-RW, DVD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Eletrônico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PenDrive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43" name="Google Shape;943;p32"/>
          <p:cNvSpPr txBox="1"/>
          <p:nvPr>
            <p:ph type="title"/>
          </p:nvPr>
        </p:nvSpPr>
        <p:spPr>
          <a:xfrm>
            <a:off x="685800" y="190500"/>
            <a:ext cx="7772400" cy="98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Cartão Perfurado </a:t>
            </a:r>
            <a:endParaRPr/>
          </a:p>
        </p:txBody>
      </p:sp>
      <p:pic>
        <p:nvPicPr>
          <p:cNvPr id="944" name="Google Shape;9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95400"/>
            <a:ext cx="8382000" cy="3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32"/>
          <p:cNvSpPr txBox="1"/>
          <p:nvPr/>
        </p:nvSpPr>
        <p:spPr>
          <a:xfrm>
            <a:off x="1447800" y="5105400"/>
            <a:ext cx="65532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Cartão de Hollerith - 1900 a 1928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Furos redondos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 colunas x 12 alturas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0" y="5943600"/>
            <a:ext cx="8978900" cy="9461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Computador Pessoal criado pelos cientistas da RAND Corporation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51" name="Google Shape;951;p33"/>
          <p:cNvSpPr txBox="1"/>
          <p:nvPr>
            <p:ph type="title"/>
          </p:nvPr>
        </p:nvSpPr>
        <p:spPr>
          <a:xfrm>
            <a:off x="609600" y="203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Cartão Perfurado 90 colunas</a:t>
            </a:r>
            <a:b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1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(1928-…)</a:t>
            </a:r>
            <a:endParaRPr/>
          </a:p>
        </p:txBody>
      </p:sp>
      <p:pic>
        <p:nvPicPr>
          <p:cNvPr id="952" name="Google Shape;9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71600"/>
            <a:ext cx="66802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900" y="2209800"/>
            <a:ext cx="66802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0" y="3429000"/>
            <a:ext cx="6680200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3"/>
          <p:cNvSpPr txBox="1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id="961" name="Google Shape;9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85800"/>
            <a:ext cx="8839200" cy="39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100" y="304800"/>
            <a:ext cx="3644900" cy="6172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id="968" name="Google Shape;9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8937" y="1333500"/>
            <a:ext cx="4386262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692400"/>
            <a:ext cx="4230687" cy="37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3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76" name="Google Shape;976;p36"/>
          <p:cNvSpPr txBox="1"/>
          <p:nvPr>
            <p:ph type="title"/>
          </p:nvPr>
        </p:nvSpPr>
        <p:spPr>
          <a:xfrm>
            <a:off x="685800" y="317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Perfuradora de Cartões</a:t>
            </a:r>
            <a:endParaRPr/>
          </a:p>
        </p:txBody>
      </p:sp>
      <p:pic>
        <p:nvPicPr>
          <p:cNvPr id="977" name="Google Shape;9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75" y="1447800"/>
            <a:ext cx="7207250" cy="511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83" name="Google Shape;983;p37"/>
          <p:cNvSpPr txBox="1"/>
          <p:nvPr>
            <p:ph type="title"/>
          </p:nvPr>
        </p:nvSpPr>
        <p:spPr>
          <a:xfrm>
            <a:off x="685800" y="63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Fita de Papel Perfurado</a:t>
            </a:r>
            <a:endParaRPr/>
          </a:p>
        </p:txBody>
      </p:sp>
      <p:pic>
        <p:nvPicPr>
          <p:cNvPr id="984" name="Google Shape;9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3403600"/>
            <a:ext cx="2968625" cy="3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016000"/>
            <a:ext cx="8839200" cy="22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3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5237" y="3317875"/>
            <a:ext cx="3794125" cy="324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92" name="Google Shape;992;p38"/>
          <p:cNvSpPr txBox="1"/>
          <p:nvPr>
            <p:ph type="title"/>
          </p:nvPr>
        </p:nvSpPr>
        <p:spPr>
          <a:xfrm>
            <a:off x="457200" y="406400"/>
            <a:ext cx="8305800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Perfuradora manual de Fita de Papel</a:t>
            </a:r>
            <a:endParaRPr/>
          </a:p>
        </p:txBody>
      </p:sp>
      <p:pic>
        <p:nvPicPr>
          <p:cNvPr id="993" name="Google Shape;9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1295400"/>
            <a:ext cx="5507037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99" name="Google Shape;999;p39"/>
          <p:cNvSpPr txBox="1"/>
          <p:nvPr/>
        </p:nvSpPr>
        <p:spPr>
          <a:xfrm>
            <a:off x="769937" y="5254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Meios e Dispositivos de Armazenamento e Entrada/Saída</a:t>
            </a:r>
            <a:endParaRPr/>
          </a:p>
        </p:txBody>
      </p:sp>
      <p:sp>
        <p:nvSpPr>
          <p:cNvPr id="1000" name="Google Shape;1000;p39"/>
          <p:cNvSpPr txBox="1"/>
          <p:nvPr/>
        </p:nvSpPr>
        <p:spPr>
          <a:xfrm>
            <a:off x="673100" y="2051050"/>
            <a:ext cx="52959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Organização de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Unidade Central de Processamento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Memória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Cartão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Magnéticos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Fita Magnética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HD, CD, DVD</a:t>
            </a:r>
            <a:endParaRPr/>
          </a:p>
        </p:txBody>
      </p:sp>
      <p:pic>
        <p:nvPicPr>
          <p:cNvPr id="1001" name="Google Shape;10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8937" y="5472112"/>
            <a:ext cx="2014537" cy="8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6837" y="3829050"/>
            <a:ext cx="1751012" cy="12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3250" y="5497512"/>
            <a:ext cx="183197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3812" y="3621087"/>
            <a:ext cx="1419225" cy="144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5" name="Google Shape;1005;p39"/>
          <p:cNvGrpSpPr/>
          <p:nvPr/>
        </p:nvGrpSpPr>
        <p:grpSpPr>
          <a:xfrm>
            <a:off x="6053137" y="1824037"/>
            <a:ext cx="2493962" cy="830262"/>
            <a:chOff x="3533775" y="2303462"/>
            <a:chExt cx="2493962" cy="830262"/>
          </a:xfrm>
        </p:grpSpPr>
        <p:sp>
          <p:nvSpPr>
            <p:cNvPr id="1006" name="Google Shape;1006;p39"/>
            <p:cNvSpPr/>
            <p:nvPr/>
          </p:nvSpPr>
          <p:spPr>
            <a:xfrm>
              <a:off x="3533775" y="2405062"/>
              <a:ext cx="2409825" cy="728662"/>
            </a:xfrm>
            <a:custGeom>
              <a:rect b="b" l="l" r="r" t="t"/>
              <a:pathLst>
                <a:path extrusionOk="0" h="459" w="1518">
                  <a:moveTo>
                    <a:pt x="1518" y="358"/>
                  </a:moveTo>
                  <a:lnTo>
                    <a:pt x="1445" y="42"/>
                  </a:lnTo>
                  <a:lnTo>
                    <a:pt x="1261" y="42"/>
                  </a:lnTo>
                  <a:lnTo>
                    <a:pt x="1102" y="0"/>
                  </a:lnTo>
                  <a:lnTo>
                    <a:pt x="931" y="10"/>
                  </a:lnTo>
                  <a:lnTo>
                    <a:pt x="985" y="10"/>
                  </a:lnTo>
                  <a:lnTo>
                    <a:pt x="910" y="0"/>
                  </a:lnTo>
                  <a:lnTo>
                    <a:pt x="846" y="10"/>
                  </a:lnTo>
                  <a:lnTo>
                    <a:pt x="665" y="32"/>
                  </a:lnTo>
                  <a:lnTo>
                    <a:pt x="590" y="10"/>
                  </a:lnTo>
                  <a:lnTo>
                    <a:pt x="505" y="0"/>
                  </a:lnTo>
                  <a:lnTo>
                    <a:pt x="526" y="21"/>
                  </a:lnTo>
                  <a:lnTo>
                    <a:pt x="473" y="32"/>
                  </a:lnTo>
                  <a:lnTo>
                    <a:pt x="222" y="42"/>
                  </a:lnTo>
                  <a:lnTo>
                    <a:pt x="74" y="42"/>
                  </a:lnTo>
                  <a:lnTo>
                    <a:pt x="0" y="358"/>
                  </a:lnTo>
                  <a:lnTo>
                    <a:pt x="44" y="459"/>
                  </a:lnTo>
                  <a:lnTo>
                    <a:pt x="1476" y="459"/>
                  </a:lnTo>
                  <a:lnTo>
                    <a:pt x="1518" y="3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3579812" y="2501900"/>
              <a:ext cx="2320925" cy="531812"/>
            </a:xfrm>
            <a:custGeom>
              <a:rect b="b" l="l" r="r" t="t"/>
              <a:pathLst>
                <a:path extrusionOk="0" h="350" w="1527">
                  <a:moveTo>
                    <a:pt x="1527" y="310"/>
                  </a:moveTo>
                  <a:lnTo>
                    <a:pt x="1457" y="0"/>
                  </a:lnTo>
                  <a:lnTo>
                    <a:pt x="71" y="0"/>
                  </a:lnTo>
                  <a:lnTo>
                    <a:pt x="0" y="310"/>
                  </a:lnTo>
                  <a:lnTo>
                    <a:pt x="18" y="350"/>
                  </a:lnTo>
                  <a:lnTo>
                    <a:pt x="1509" y="350"/>
                  </a:lnTo>
                  <a:lnTo>
                    <a:pt x="1527" y="310"/>
                  </a:lnTo>
                  <a:close/>
                </a:path>
              </a:pathLst>
            </a:custGeom>
            <a:solidFill>
              <a:srgbClr val="E8E0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5441950" y="2668587"/>
              <a:ext cx="96837" cy="295275"/>
            </a:xfrm>
            <a:custGeom>
              <a:rect b="b" l="l" r="r" t="t"/>
              <a:pathLst>
                <a:path extrusionOk="0" h="194" w="63">
                  <a:moveTo>
                    <a:pt x="63" y="194"/>
                  </a:moveTo>
                  <a:lnTo>
                    <a:pt x="18" y="0"/>
                  </a:lnTo>
                  <a:lnTo>
                    <a:pt x="0" y="16"/>
                  </a:lnTo>
                  <a:lnTo>
                    <a:pt x="41" y="194"/>
                  </a:lnTo>
                  <a:lnTo>
                    <a:pt x="63" y="19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5551487" y="2668587"/>
              <a:ext cx="93662" cy="295275"/>
            </a:xfrm>
            <a:custGeom>
              <a:rect b="b" l="l" r="r" t="t"/>
              <a:pathLst>
                <a:path extrusionOk="0" h="194" w="63">
                  <a:moveTo>
                    <a:pt x="63" y="194"/>
                  </a:moveTo>
                  <a:lnTo>
                    <a:pt x="18" y="0"/>
                  </a:lnTo>
                  <a:lnTo>
                    <a:pt x="0" y="16"/>
                  </a:lnTo>
                  <a:lnTo>
                    <a:pt x="40" y="194"/>
                  </a:lnTo>
                  <a:lnTo>
                    <a:pt x="63" y="19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5654675" y="2668587"/>
              <a:ext cx="96837" cy="295275"/>
            </a:xfrm>
            <a:custGeom>
              <a:rect b="b" l="l" r="r" t="t"/>
              <a:pathLst>
                <a:path extrusionOk="0" h="194" w="63">
                  <a:moveTo>
                    <a:pt x="63" y="194"/>
                  </a:moveTo>
                  <a:lnTo>
                    <a:pt x="19" y="0"/>
                  </a:lnTo>
                  <a:lnTo>
                    <a:pt x="0" y="16"/>
                  </a:lnTo>
                  <a:lnTo>
                    <a:pt x="42" y="194"/>
                  </a:lnTo>
                  <a:lnTo>
                    <a:pt x="63" y="19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770312" y="2720975"/>
              <a:ext cx="1595437" cy="30162"/>
            </a:xfrm>
            <a:custGeom>
              <a:rect b="b" l="l" r="r" t="t"/>
              <a:pathLst>
                <a:path extrusionOk="0" h="20" w="1051">
                  <a:moveTo>
                    <a:pt x="1047" y="0"/>
                  </a:moveTo>
                  <a:lnTo>
                    <a:pt x="5" y="0"/>
                  </a:lnTo>
                  <a:lnTo>
                    <a:pt x="0" y="20"/>
                  </a:lnTo>
                  <a:lnTo>
                    <a:pt x="1051" y="20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5451475" y="2720975"/>
              <a:ext cx="322262" cy="30162"/>
            </a:xfrm>
            <a:custGeom>
              <a:rect b="b" l="l" r="r" t="t"/>
              <a:pathLst>
                <a:path extrusionOk="0" h="20" w="213">
                  <a:moveTo>
                    <a:pt x="210" y="0"/>
                  </a:moveTo>
                  <a:lnTo>
                    <a:pt x="0" y="0"/>
                  </a:lnTo>
                  <a:lnTo>
                    <a:pt x="5" y="20"/>
                  </a:lnTo>
                  <a:lnTo>
                    <a:pt x="213" y="2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5472112" y="2814637"/>
              <a:ext cx="322262" cy="26987"/>
            </a:xfrm>
            <a:custGeom>
              <a:rect b="b" l="l" r="r" t="t"/>
              <a:pathLst>
                <a:path extrusionOk="0" h="20" w="213">
                  <a:moveTo>
                    <a:pt x="213" y="20"/>
                  </a:moveTo>
                  <a:lnTo>
                    <a:pt x="5" y="20"/>
                  </a:lnTo>
                  <a:lnTo>
                    <a:pt x="0" y="0"/>
                  </a:lnTo>
                  <a:lnTo>
                    <a:pt x="209" y="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746500" y="2814637"/>
              <a:ext cx="1641475" cy="26987"/>
            </a:xfrm>
            <a:custGeom>
              <a:rect b="b" l="l" r="r" t="t"/>
              <a:pathLst>
                <a:path extrusionOk="0" h="20" w="1080">
                  <a:moveTo>
                    <a:pt x="1077" y="0"/>
                  </a:moveTo>
                  <a:lnTo>
                    <a:pt x="6" y="0"/>
                  </a:lnTo>
                  <a:lnTo>
                    <a:pt x="0" y="20"/>
                  </a:lnTo>
                  <a:lnTo>
                    <a:pt x="1080" y="20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22687" y="2933700"/>
              <a:ext cx="1692275" cy="30162"/>
            </a:xfrm>
            <a:custGeom>
              <a:rect b="b" l="l" r="r" t="t"/>
              <a:pathLst>
                <a:path extrusionOk="0" h="19" w="1115">
                  <a:moveTo>
                    <a:pt x="1115" y="19"/>
                  </a:moveTo>
                  <a:lnTo>
                    <a:pt x="0" y="19"/>
                  </a:lnTo>
                  <a:lnTo>
                    <a:pt x="5" y="0"/>
                  </a:lnTo>
                  <a:lnTo>
                    <a:pt x="1111" y="0"/>
                  </a:lnTo>
                  <a:lnTo>
                    <a:pt x="1115" y="19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5500687" y="2933700"/>
              <a:ext cx="320675" cy="30162"/>
            </a:xfrm>
            <a:custGeom>
              <a:rect b="b" l="l" r="r" t="t"/>
              <a:pathLst>
                <a:path extrusionOk="0" h="19" w="213">
                  <a:moveTo>
                    <a:pt x="4" y="19"/>
                  </a:moveTo>
                  <a:lnTo>
                    <a:pt x="213" y="1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4" y="19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792537" y="2625725"/>
              <a:ext cx="1552575" cy="30162"/>
            </a:xfrm>
            <a:custGeom>
              <a:rect b="b" l="l" r="r" t="t"/>
              <a:pathLst>
                <a:path extrusionOk="0" h="20" w="1023">
                  <a:moveTo>
                    <a:pt x="1019" y="0"/>
                  </a:moveTo>
                  <a:lnTo>
                    <a:pt x="5" y="0"/>
                  </a:lnTo>
                  <a:lnTo>
                    <a:pt x="0" y="20"/>
                  </a:lnTo>
                  <a:lnTo>
                    <a:pt x="1023" y="20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5289550" y="2562225"/>
              <a:ext cx="125412" cy="401637"/>
            </a:xfrm>
            <a:custGeom>
              <a:rect b="b" l="l" r="r" t="t"/>
              <a:pathLst>
                <a:path extrusionOk="0" h="264" w="82">
                  <a:moveTo>
                    <a:pt x="23" y="0"/>
                  </a:moveTo>
                  <a:lnTo>
                    <a:pt x="82" y="264"/>
                  </a:lnTo>
                  <a:lnTo>
                    <a:pt x="61" y="264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5192712" y="2562225"/>
              <a:ext cx="46037" cy="63500"/>
            </a:xfrm>
            <a:custGeom>
              <a:rect b="b" l="l" r="r" t="t"/>
              <a:pathLst>
                <a:path extrusionOk="0" h="42" w="30">
                  <a:moveTo>
                    <a:pt x="22" y="0"/>
                  </a:moveTo>
                  <a:lnTo>
                    <a:pt x="30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5092700" y="2562225"/>
              <a:ext cx="46037" cy="63500"/>
            </a:xfrm>
            <a:custGeom>
              <a:rect b="b" l="l" r="r" t="t"/>
              <a:pathLst>
                <a:path extrusionOk="0" h="42" w="28">
                  <a:moveTo>
                    <a:pt x="22" y="0"/>
                  </a:moveTo>
                  <a:lnTo>
                    <a:pt x="28" y="42"/>
                  </a:lnTo>
                  <a:lnTo>
                    <a:pt x="7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4995862" y="2562225"/>
              <a:ext cx="42862" cy="63500"/>
            </a:xfrm>
            <a:custGeom>
              <a:rect b="b" l="l" r="r" t="t"/>
              <a:pathLst>
                <a:path extrusionOk="0" h="42" w="29">
                  <a:moveTo>
                    <a:pt x="22" y="0"/>
                  </a:moveTo>
                  <a:lnTo>
                    <a:pt x="29" y="42"/>
                  </a:lnTo>
                  <a:lnTo>
                    <a:pt x="7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4895850" y="2562225"/>
              <a:ext cx="41275" cy="63500"/>
            </a:xfrm>
            <a:custGeom>
              <a:rect b="b" l="l" r="r" t="t"/>
              <a:pathLst>
                <a:path extrusionOk="0" h="42" w="26">
                  <a:moveTo>
                    <a:pt x="20" y="0"/>
                  </a:moveTo>
                  <a:lnTo>
                    <a:pt x="26" y="42"/>
                  </a:lnTo>
                  <a:lnTo>
                    <a:pt x="4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4797425" y="2562225"/>
              <a:ext cx="36512" cy="63500"/>
            </a:xfrm>
            <a:custGeom>
              <a:rect b="b" l="l" r="r" t="t"/>
              <a:pathLst>
                <a:path extrusionOk="0" h="42" w="24">
                  <a:moveTo>
                    <a:pt x="21" y="0"/>
                  </a:moveTo>
                  <a:lnTo>
                    <a:pt x="24" y="42"/>
                  </a:lnTo>
                  <a:lnTo>
                    <a:pt x="2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4700587" y="2562225"/>
              <a:ext cx="33337" cy="63500"/>
            </a:xfrm>
            <a:custGeom>
              <a:rect b="b" l="l" r="r" t="t"/>
              <a:pathLst>
                <a:path extrusionOk="0" h="42" w="23">
                  <a:moveTo>
                    <a:pt x="22" y="0"/>
                  </a:moveTo>
                  <a:lnTo>
                    <a:pt x="23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4603750" y="2562225"/>
              <a:ext cx="33337" cy="63500"/>
            </a:xfrm>
            <a:custGeom>
              <a:rect b="b" l="l" r="r" t="t"/>
              <a:pathLst>
                <a:path extrusionOk="0" h="42" w="22">
                  <a:moveTo>
                    <a:pt x="22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6" name="Google Shape;1026;p39"/>
            <p:cNvSpPr txBox="1"/>
            <p:nvPr/>
          </p:nvSpPr>
          <p:spPr>
            <a:xfrm>
              <a:off x="4503737" y="2562225"/>
              <a:ext cx="33337" cy="63500"/>
            </a:xfrm>
            <a:prstGeom prst="rect">
              <a:avLst/>
            </a:pr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4400550" y="2562225"/>
              <a:ext cx="36512" cy="63500"/>
            </a:xfrm>
            <a:custGeom>
              <a:rect b="b" l="l" r="r" t="t"/>
              <a:pathLst>
                <a:path extrusionOk="0" h="42" w="23">
                  <a:moveTo>
                    <a:pt x="23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4302125" y="2562225"/>
              <a:ext cx="36512" cy="63500"/>
            </a:xfrm>
            <a:custGeom>
              <a:rect b="b" l="l" r="r" t="t"/>
              <a:pathLst>
                <a:path extrusionOk="0" h="42" w="24">
                  <a:moveTo>
                    <a:pt x="24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4198937" y="2562225"/>
              <a:ext cx="39687" cy="63500"/>
            </a:xfrm>
            <a:custGeom>
              <a:rect b="b" l="l" r="r" t="t"/>
              <a:pathLst>
                <a:path extrusionOk="0" h="42" w="25">
                  <a:moveTo>
                    <a:pt x="25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4098925" y="2562225"/>
              <a:ext cx="39687" cy="63500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7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998912" y="2562225"/>
              <a:ext cx="42862" cy="63500"/>
            </a:xfrm>
            <a:custGeom>
              <a:rect b="b" l="l" r="r" t="t"/>
              <a:pathLst>
                <a:path extrusionOk="0" h="42" w="28">
                  <a:moveTo>
                    <a:pt x="28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7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898900" y="2562225"/>
              <a:ext cx="42862" cy="63500"/>
            </a:xfrm>
            <a:custGeom>
              <a:rect b="b" l="l" r="r" t="t"/>
              <a:pathLst>
                <a:path extrusionOk="0" h="42" w="29">
                  <a:moveTo>
                    <a:pt x="29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1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3722687" y="2562225"/>
              <a:ext cx="120650" cy="401637"/>
            </a:xfrm>
            <a:custGeom>
              <a:rect b="b" l="l" r="r" t="t"/>
              <a:pathLst>
                <a:path extrusionOk="0" h="264" w="81">
                  <a:moveTo>
                    <a:pt x="0" y="264"/>
                  </a:moveTo>
                  <a:lnTo>
                    <a:pt x="60" y="0"/>
                  </a:lnTo>
                  <a:lnTo>
                    <a:pt x="81" y="0"/>
                  </a:lnTo>
                  <a:lnTo>
                    <a:pt x="20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5222875" y="2655887"/>
              <a:ext cx="46037" cy="65087"/>
            </a:xfrm>
            <a:custGeom>
              <a:rect b="b" l="l" r="r" t="t"/>
              <a:pathLst>
                <a:path extrusionOk="0" h="42" w="30">
                  <a:moveTo>
                    <a:pt x="23" y="0"/>
                  </a:moveTo>
                  <a:lnTo>
                    <a:pt x="30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5126037" y="2655887"/>
              <a:ext cx="46037" cy="65087"/>
            </a:xfrm>
            <a:custGeom>
              <a:rect b="b" l="l" r="r" t="t"/>
              <a:pathLst>
                <a:path extrusionOk="0" h="42" w="29">
                  <a:moveTo>
                    <a:pt x="21" y="0"/>
                  </a:moveTo>
                  <a:lnTo>
                    <a:pt x="29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26025" y="2655887"/>
              <a:ext cx="46037" cy="65087"/>
            </a:xfrm>
            <a:custGeom>
              <a:rect b="b" l="l" r="r" t="t"/>
              <a:pathLst>
                <a:path extrusionOk="0" h="42" w="29">
                  <a:moveTo>
                    <a:pt x="22" y="0"/>
                  </a:moveTo>
                  <a:lnTo>
                    <a:pt x="29" y="42"/>
                  </a:lnTo>
                  <a:lnTo>
                    <a:pt x="7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4929187" y="2655887"/>
              <a:ext cx="39687" cy="65087"/>
            </a:xfrm>
            <a:custGeom>
              <a:rect b="b" l="l" r="r" t="t"/>
              <a:pathLst>
                <a:path extrusionOk="0" h="42" w="27">
                  <a:moveTo>
                    <a:pt x="22" y="0"/>
                  </a:moveTo>
                  <a:lnTo>
                    <a:pt x="27" y="42"/>
                  </a:lnTo>
                  <a:lnTo>
                    <a:pt x="5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4827587" y="2655887"/>
              <a:ext cx="39687" cy="65087"/>
            </a:xfrm>
            <a:custGeom>
              <a:rect b="b" l="l" r="r" t="t"/>
              <a:pathLst>
                <a:path extrusionOk="0" h="42" w="25">
                  <a:moveTo>
                    <a:pt x="22" y="0"/>
                  </a:moveTo>
                  <a:lnTo>
                    <a:pt x="25" y="42"/>
                  </a:lnTo>
                  <a:lnTo>
                    <a:pt x="4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4733925" y="2655887"/>
              <a:ext cx="33337" cy="65087"/>
            </a:xfrm>
            <a:custGeom>
              <a:rect b="b" l="l" r="r" t="t"/>
              <a:pathLst>
                <a:path extrusionOk="0" h="42" w="22">
                  <a:moveTo>
                    <a:pt x="20" y="0"/>
                  </a:moveTo>
                  <a:lnTo>
                    <a:pt x="22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4637087" y="2655887"/>
              <a:ext cx="30162" cy="65087"/>
            </a:xfrm>
            <a:custGeom>
              <a:rect b="b" l="l" r="r" t="t"/>
              <a:pathLst>
                <a:path extrusionOk="0" h="42" w="22">
                  <a:moveTo>
                    <a:pt x="22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1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4537075" y="2655887"/>
              <a:ext cx="33337" cy="65087"/>
            </a:xfrm>
            <a:custGeom>
              <a:rect b="b" l="l" r="r" t="t"/>
              <a:pathLst>
                <a:path extrusionOk="0" h="42" w="22">
                  <a:moveTo>
                    <a:pt x="20" y="0"/>
                  </a:moveTo>
                  <a:lnTo>
                    <a:pt x="22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4437062" y="2655887"/>
              <a:ext cx="33337" cy="65087"/>
            </a:xfrm>
            <a:custGeom>
              <a:rect b="b" l="l" r="r" t="t"/>
              <a:pathLst>
                <a:path extrusionOk="0" h="42" w="23">
                  <a:moveTo>
                    <a:pt x="23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335462" y="2655887"/>
              <a:ext cx="36512" cy="65087"/>
            </a:xfrm>
            <a:custGeom>
              <a:rect b="b" l="l" r="r" t="t"/>
              <a:pathLst>
                <a:path extrusionOk="0" h="42" w="24">
                  <a:moveTo>
                    <a:pt x="24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232275" y="2655887"/>
              <a:ext cx="39687" cy="65087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132262" y="2655887"/>
              <a:ext cx="42862" cy="65087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19" y="42"/>
                  </a:lnTo>
                  <a:lnTo>
                    <a:pt x="0" y="42"/>
                  </a:lnTo>
                  <a:lnTo>
                    <a:pt x="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032250" y="2655887"/>
              <a:ext cx="42862" cy="65087"/>
            </a:xfrm>
            <a:custGeom>
              <a:rect b="b" l="l" r="r" t="t"/>
              <a:pathLst>
                <a:path extrusionOk="0" h="42" w="28">
                  <a:moveTo>
                    <a:pt x="28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3932237" y="2655887"/>
              <a:ext cx="44450" cy="65087"/>
            </a:xfrm>
            <a:custGeom>
              <a:rect b="b" l="l" r="r" t="t"/>
              <a:pathLst>
                <a:path extrusionOk="0" h="42" w="30">
                  <a:moveTo>
                    <a:pt x="30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9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5238750" y="2844800"/>
              <a:ext cx="50800" cy="88900"/>
            </a:xfrm>
            <a:custGeom>
              <a:rect b="b" l="l" r="r" t="t"/>
              <a:pathLst>
                <a:path extrusionOk="0" h="59" w="35">
                  <a:moveTo>
                    <a:pt x="23" y="0"/>
                  </a:moveTo>
                  <a:lnTo>
                    <a:pt x="35" y="59"/>
                  </a:lnTo>
                  <a:lnTo>
                    <a:pt x="13" y="5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5038725" y="2844800"/>
              <a:ext cx="63500" cy="88900"/>
            </a:xfrm>
            <a:custGeom>
              <a:rect b="b" l="l" r="r" t="t"/>
              <a:pathLst>
                <a:path extrusionOk="0" h="59" w="41">
                  <a:moveTo>
                    <a:pt x="31" y="0"/>
                  </a:moveTo>
                  <a:lnTo>
                    <a:pt x="41" y="59"/>
                  </a:lnTo>
                  <a:lnTo>
                    <a:pt x="10" y="59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4873625" y="2844800"/>
              <a:ext cx="46037" cy="88900"/>
            </a:xfrm>
            <a:custGeom>
              <a:rect b="b" l="l" r="r" t="t"/>
              <a:pathLst>
                <a:path extrusionOk="0" h="59" w="30">
                  <a:moveTo>
                    <a:pt x="22" y="0"/>
                  </a:moveTo>
                  <a:lnTo>
                    <a:pt x="30" y="59"/>
                  </a:lnTo>
                  <a:lnTo>
                    <a:pt x="8" y="59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083050" y="2844800"/>
              <a:ext cx="46037" cy="88900"/>
            </a:xfrm>
            <a:custGeom>
              <a:rect b="b" l="l" r="r" t="t"/>
              <a:pathLst>
                <a:path extrusionOk="0" h="59" w="28">
                  <a:moveTo>
                    <a:pt x="28" y="0"/>
                  </a:moveTo>
                  <a:lnTo>
                    <a:pt x="19" y="59"/>
                  </a:lnTo>
                  <a:lnTo>
                    <a:pt x="0" y="59"/>
                  </a:lnTo>
                  <a:lnTo>
                    <a:pt x="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883025" y="2844800"/>
              <a:ext cx="49212" cy="88900"/>
            </a:xfrm>
            <a:custGeom>
              <a:rect b="b" l="l" r="r" t="t"/>
              <a:pathLst>
                <a:path extrusionOk="0" h="59" w="33">
                  <a:moveTo>
                    <a:pt x="33" y="0"/>
                  </a:moveTo>
                  <a:lnTo>
                    <a:pt x="20" y="59"/>
                  </a:lnTo>
                  <a:lnTo>
                    <a:pt x="0" y="59"/>
                  </a:lnTo>
                  <a:lnTo>
                    <a:pt x="14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5248275" y="2751137"/>
              <a:ext cx="47625" cy="63500"/>
            </a:xfrm>
            <a:custGeom>
              <a:rect b="b" l="l" r="r" t="t"/>
              <a:pathLst>
                <a:path extrusionOk="0" h="42" w="31">
                  <a:moveTo>
                    <a:pt x="23" y="0"/>
                  </a:moveTo>
                  <a:lnTo>
                    <a:pt x="31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5149850" y="2751137"/>
              <a:ext cx="46037" cy="63500"/>
            </a:xfrm>
            <a:custGeom>
              <a:rect b="b" l="l" r="r" t="t"/>
              <a:pathLst>
                <a:path extrusionOk="0" h="42" w="30">
                  <a:moveTo>
                    <a:pt x="22" y="0"/>
                  </a:moveTo>
                  <a:lnTo>
                    <a:pt x="30" y="42"/>
                  </a:lnTo>
                  <a:lnTo>
                    <a:pt x="9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5053012" y="2751137"/>
              <a:ext cx="39687" cy="63500"/>
            </a:xfrm>
            <a:custGeom>
              <a:rect b="b" l="l" r="r" t="t"/>
              <a:pathLst>
                <a:path extrusionOk="0" h="42" w="28">
                  <a:moveTo>
                    <a:pt x="21" y="0"/>
                  </a:moveTo>
                  <a:lnTo>
                    <a:pt x="28" y="42"/>
                  </a:lnTo>
                  <a:lnTo>
                    <a:pt x="6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953000" y="2751137"/>
              <a:ext cx="39687" cy="63500"/>
            </a:xfrm>
            <a:custGeom>
              <a:rect b="b" l="l" r="r" t="t"/>
              <a:pathLst>
                <a:path extrusionOk="0" h="42" w="27">
                  <a:moveTo>
                    <a:pt x="22" y="0"/>
                  </a:moveTo>
                  <a:lnTo>
                    <a:pt x="27" y="42"/>
                  </a:lnTo>
                  <a:lnTo>
                    <a:pt x="5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4852987" y="2751137"/>
              <a:ext cx="39687" cy="63500"/>
            </a:xfrm>
            <a:custGeom>
              <a:rect b="b" l="l" r="r" t="t"/>
              <a:pathLst>
                <a:path extrusionOk="0" h="42" w="24">
                  <a:moveTo>
                    <a:pt x="21" y="0"/>
                  </a:moveTo>
                  <a:lnTo>
                    <a:pt x="24" y="42"/>
                  </a:lnTo>
                  <a:lnTo>
                    <a:pt x="3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4757737" y="2751137"/>
              <a:ext cx="33337" cy="63500"/>
            </a:xfrm>
            <a:custGeom>
              <a:rect b="b" l="l" r="r" t="t"/>
              <a:pathLst>
                <a:path extrusionOk="0" h="42" w="22">
                  <a:moveTo>
                    <a:pt x="20" y="0"/>
                  </a:moveTo>
                  <a:lnTo>
                    <a:pt x="22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4657725" y="2751137"/>
              <a:ext cx="33337" cy="63500"/>
            </a:xfrm>
            <a:custGeom>
              <a:rect b="b" l="l" r="r" t="t"/>
              <a:pathLst>
                <a:path extrusionOk="0" h="42" w="22">
                  <a:moveTo>
                    <a:pt x="22" y="0"/>
                  </a:moveTo>
                  <a:lnTo>
                    <a:pt x="22" y="42"/>
                  </a:lnTo>
                  <a:lnTo>
                    <a:pt x="0" y="42"/>
                  </a:lnTo>
                  <a:lnTo>
                    <a:pt x="1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4560887" y="2751137"/>
              <a:ext cx="33337" cy="63500"/>
            </a:xfrm>
            <a:custGeom>
              <a:rect b="b" l="l" r="r" t="t"/>
              <a:pathLst>
                <a:path extrusionOk="0" h="42" w="21">
                  <a:moveTo>
                    <a:pt x="20" y="0"/>
                  </a:moveTo>
                  <a:lnTo>
                    <a:pt x="21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4457700" y="2751137"/>
              <a:ext cx="36512" cy="63500"/>
            </a:xfrm>
            <a:custGeom>
              <a:rect b="b" l="l" r="r" t="t"/>
              <a:pathLst>
                <a:path extrusionOk="0" h="42" w="23">
                  <a:moveTo>
                    <a:pt x="23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4357687" y="2751137"/>
              <a:ext cx="36512" cy="63500"/>
            </a:xfrm>
            <a:custGeom>
              <a:rect b="b" l="l" r="r" t="t"/>
              <a:pathLst>
                <a:path extrusionOk="0" h="42" w="24">
                  <a:moveTo>
                    <a:pt x="24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4257675" y="2751137"/>
              <a:ext cx="38100" cy="63500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4156075" y="2751137"/>
              <a:ext cx="39687" cy="63500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19" y="42"/>
                  </a:lnTo>
                  <a:lnTo>
                    <a:pt x="0" y="42"/>
                  </a:lnTo>
                  <a:lnTo>
                    <a:pt x="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4052887" y="2751137"/>
              <a:ext cx="42862" cy="63500"/>
            </a:xfrm>
            <a:custGeom>
              <a:rect b="b" l="l" r="r" t="t"/>
              <a:pathLst>
                <a:path extrusionOk="0" h="42" w="28">
                  <a:moveTo>
                    <a:pt x="28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3952875" y="2751137"/>
              <a:ext cx="46037" cy="63500"/>
            </a:xfrm>
            <a:custGeom>
              <a:rect b="b" l="l" r="r" t="t"/>
              <a:pathLst>
                <a:path extrusionOk="0" h="42" w="30">
                  <a:moveTo>
                    <a:pt x="30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9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7" name="Google Shape;1067;p39"/>
            <p:cNvSpPr txBox="1"/>
            <p:nvPr/>
          </p:nvSpPr>
          <p:spPr>
            <a:xfrm>
              <a:off x="3675062" y="2303462"/>
              <a:ext cx="2352675" cy="1857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068" name="Google Shape;1068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83412" y="2716212"/>
            <a:ext cx="1711325" cy="84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074" name="Google Shape;1074;p40"/>
          <p:cNvSpPr txBox="1"/>
          <p:nvPr/>
        </p:nvSpPr>
        <p:spPr>
          <a:xfrm>
            <a:off x="719137" y="3984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Discos Magnéticos</a:t>
            </a:r>
            <a:endParaRPr/>
          </a:p>
        </p:txBody>
      </p:sp>
      <p:sp>
        <p:nvSpPr>
          <p:cNvPr id="1075" name="Google Shape;1075;p40"/>
          <p:cNvSpPr txBox="1"/>
          <p:nvPr/>
        </p:nvSpPr>
        <p:spPr>
          <a:xfrm>
            <a:off x="533400" y="1212850"/>
            <a:ext cx="834390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Plástico, metal ou vidro recoberto com material magnetizável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Utilizam princípio físico de armazenamento magnético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Capacidade de armazenamento varia de GB a TB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Capacidade de leitura e escrita indefinida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São divididos em trilhas, subdivididas em setores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processo de divisão em trilhas e setores é chamado de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formatação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inicialização do disco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081" name="Google Shape;1081;p41"/>
          <p:cNvSpPr txBox="1"/>
          <p:nvPr/>
        </p:nvSpPr>
        <p:spPr>
          <a:xfrm>
            <a:off x="-31750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sp>
        <p:nvSpPr>
          <p:cNvPr id="1082" name="Google Shape;1082;p41"/>
          <p:cNvSpPr txBox="1"/>
          <p:nvPr/>
        </p:nvSpPr>
        <p:spPr>
          <a:xfrm>
            <a:off x="466725" y="1211262"/>
            <a:ext cx="7281862" cy="731837"/>
          </a:xfrm>
          <a:prstGeom prst="rect">
            <a:avLst/>
          </a:prstGeom>
          <a:noFill/>
          <a:ln>
            <a:noFill/>
          </a:ln>
          <a:effectLst>
            <a:outerShdw blurRad="63500" dist="25400">
              <a:srgbClr val="000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 Magnético</a:t>
            </a:r>
            <a:endParaRPr/>
          </a:p>
        </p:txBody>
      </p:sp>
      <p:grpSp>
        <p:nvGrpSpPr>
          <p:cNvPr id="1083" name="Google Shape;1083;p41"/>
          <p:cNvGrpSpPr/>
          <p:nvPr/>
        </p:nvGrpSpPr>
        <p:grpSpPr>
          <a:xfrm>
            <a:off x="1103312" y="2143125"/>
            <a:ext cx="6937375" cy="4448175"/>
            <a:chOff x="995362" y="1952625"/>
            <a:chExt cx="6937375" cy="4448175"/>
          </a:xfrm>
        </p:grpSpPr>
        <p:sp>
          <p:nvSpPr>
            <p:cNvPr id="1084" name="Google Shape;1084;p41"/>
            <p:cNvSpPr/>
            <p:nvPr/>
          </p:nvSpPr>
          <p:spPr>
            <a:xfrm>
              <a:off x="2017712" y="2741612"/>
              <a:ext cx="5473700" cy="2928937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chemeClr val="dk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5" name="Google Shape;1085;p41"/>
            <p:cNvSpPr txBox="1"/>
            <p:nvPr/>
          </p:nvSpPr>
          <p:spPr>
            <a:xfrm>
              <a:off x="1196975" y="1952625"/>
              <a:ext cx="1038225" cy="48895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Setor ou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Segmento</a:t>
              </a:r>
              <a:endParaRPr/>
            </a:p>
          </p:txBody>
        </p:sp>
        <p:sp>
          <p:nvSpPr>
            <p:cNvPr id="1086" name="Google Shape;1086;p41"/>
            <p:cNvSpPr txBox="1"/>
            <p:nvPr/>
          </p:nvSpPr>
          <p:spPr>
            <a:xfrm>
              <a:off x="995362" y="5376862"/>
              <a:ext cx="963612" cy="244475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Trilhas</a:t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3670300" y="3492500"/>
              <a:ext cx="2168525" cy="1155700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3557587" y="3436937"/>
              <a:ext cx="2387600" cy="127476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3455987" y="3378200"/>
              <a:ext cx="2597150" cy="1390650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3348037" y="3330575"/>
              <a:ext cx="2814637" cy="150971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3235325" y="3284537"/>
              <a:ext cx="3038475" cy="162401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130550" y="3232150"/>
              <a:ext cx="3249612" cy="173831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024187" y="3184525"/>
              <a:ext cx="3460750" cy="184626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2917825" y="3138487"/>
              <a:ext cx="3683000" cy="197326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2806700" y="3084512"/>
              <a:ext cx="3895725" cy="2085975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2708275" y="3036887"/>
              <a:ext cx="4106862" cy="2212975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2598737" y="2984500"/>
              <a:ext cx="4322762" cy="233203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2490787" y="2938462"/>
              <a:ext cx="4541837" cy="244633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2381250" y="2892425"/>
              <a:ext cx="4757737" cy="256063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2268537" y="2843212"/>
              <a:ext cx="4983162" cy="2682875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2149475" y="2795587"/>
              <a:ext cx="5211762" cy="279558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102" name="Google Shape;1102;p41"/>
            <p:cNvCxnSpPr/>
            <p:nvPr/>
          </p:nvCxnSpPr>
          <p:spPr>
            <a:xfrm flipH="1" rot="10800000">
              <a:off x="2389187" y="4310062"/>
              <a:ext cx="1503362" cy="4619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3" name="Google Shape;1103;p41"/>
            <p:cNvCxnSpPr/>
            <p:nvPr/>
          </p:nvCxnSpPr>
          <p:spPr>
            <a:xfrm flipH="1" rot="10800000">
              <a:off x="3768725" y="4554537"/>
              <a:ext cx="639762" cy="9366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4" name="Google Shape;1104;p41"/>
            <p:cNvCxnSpPr/>
            <p:nvPr/>
          </p:nvCxnSpPr>
          <p:spPr>
            <a:xfrm>
              <a:off x="5103812" y="4560887"/>
              <a:ext cx="639762" cy="9239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5" name="Google Shape;1105;p41"/>
            <p:cNvCxnSpPr/>
            <p:nvPr/>
          </p:nvCxnSpPr>
          <p:spPr>
            <a:xfrm>
              <a:off x="5626100" y="4303712"/>
              <a:ext cx="1497012" cy="45720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6" name="Google Shape;1106;p41"/>
            <p:cNvCxnSpPr/>
            <p:nvPr/>
          </p:nvCxnSpPr>
          <p:spPr>
            <a:xfrm>
              <a:off x="2259012" y="3808412"/>
              <a:ext cx="1546225" cy="1444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7" name="Google Shape;1107;p41"/>
            <p:cNvCxnSpPr/>
            <p:nvPr/>
          </p:nvCxnSpPr>
          <p:spPr>
            <a:xfrm>
              <a:off x="3233737" y="3068637"/>
              <a:ext cx="908050" cy="5937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8" name="Google Shape;1108;p41"/>
            <p:cNvCxnSpPr/>
            <p:nvPr/>
          </p:nvCxnSpPr>
          <p:spPr>
            <a:xfrm>
              <a:off x="4756150" y="2797175"/>
              <a:ext cx="1587" cy="75088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9" name="Google Shape;1109;p41"/>
            <p:cNvCxnSpPr/>
            <p:nvPr/>
          </p:nvCxnSpPr>
          <p:spPr>
            <a:xfrm flipH="1" rot="10800000">
              <a:off x="5359400" y="3062287"/>
              <a:ext cx="919162" cy="60007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0" name="Google Shape;1110;p41"/>
            <p:cNvCxnSpPr/>
            <p:nvPr/>
          </p:nvCxnSpPr>
          <p:spPr>
            <a:xfrm flipH="1" rot="10800000">
              <a:off x="5713412" y="3803650"/>
              <a:ext cx="1552575" cy="1444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11" name="Google Shape;1111;p41"/>
            <p:cNvSpPr/>
            <p:nvPr/>
          </p:nvSpPr>
          <p:spPr>
            <a:xfrm>
              <a:off x="3778250" y="3540125"/>
              <a:ext cx="1955800" cy="1044575"/>
            </a:xfrm>
            <a:prstGeom prst="ellipse">
              <a:avLst/>
            </a:prstGeom>
            <a:solidFill>
              <a:srgbClr val="C0C0C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3933825" y="3627437"/>
              <a:ext cx="1643062" cy="873125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chemeClr val="dk1"/>
                </a:gs>
              </a:gsLst>
              <a:path path="circle">
                <a:fillToRect b="50%" l="50%" r="50%" t="50%"/>
              </a:path>
              <a:tileRect/>
            </a:gra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4135437" y="3716337"/>
              <a:ext cx="1254125" cy="676275"/>
            </a:xfrm>
            <a:prstGeom prst="ellipse">
              <a:avLst/>
            </a:prstGeom>
            <a:solidFill>
              <a:srgbClr val="0000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4" name="Google Shape;1114;p41"/>
            <p:cNvSpPr txBox="1"/>
            <p:nvPr/>
          </p:nvSpPr>
          <p:spPr>
            <a:xfrm>
              <a:off x="3798887" y="2497137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15" name="Google Shape;1115;p41"/>
            <p:cNvSpPr txBox="1"/>
            <p:nvPr/>
          </p:nvSpPr>
          <p:spPr>
            <a:xfrm>
              <a:off x="5418137" y="2482850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16" name="Google Shape;1116;p41"/>
            <p:cNvSpPr txBox="1"/>
            <p:nvPr/>
          </p:nvSpPr>
          <p:spPr>
            <a:xfrm>
              <a:off x="7058025" y="3095625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17" name="Google Shape;1117;p41"/>
            <p:cNvSpPr txBox="1"/>
            <p:nvPr/>
          </p:nvSpPr>
          <p:spPr>
            <a:xfrm>
              <a:off x="7561262" y="4249737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18" name="Google Shape;1118;p41"/>
            <p:cNvSpPr txBox="1"/>
            <p:nvPr/>
          </p:nvSpPr>
          <p:spPr>
            <a:xfrm>
              <a:off x="6653212" y="5295900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19" name="Google Shape;1119;p41"/>
            <p:cNvSpPr txBox="1"/>
            <p:nvPr/>
          </p:nvSpPr>
          <p:spPr>
            <a:xfrm>
              <a:off x="4716462" y="5710237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20" name="Google Shape;1120;p41"/>
            <p:cNvSpPr txBox="1"/>
            <p:nvPr/>
          </p:nvSpPr>
          <p:spPr>
            <a:xfrm>
              <a:off x="2728912" y="5319712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121" name="Google Shape;1121;p41"/>
            <p:cNvSpPr txBox="1"/>
            <p:nvPr/>
          </p:nvSpPr>
          <p:spPr>
            <a:xfrm>
              <a:off x="1790700" y="4189412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122" name="Google Shape;1122;p41"/>
            <p:cNvSpPr txBox="1"/>
            <p:nvPr/>
          </p:nvSpPr>
          <p:spPr>
            <a:xfrm>
              <a:off x="2425700" y="3041650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350962" y="4384675"/>
              <a:ext cx="895350" cy="936625"/>
            </a:xfrm>
            <a:custGeom>
              <a:rect b="b" l="l" r="r" t="t"/>
              <a:pathLst>
                <a:path extrusionOk="0" h="468" w="432">
                  <a:moveTo>
                    <a:pt x="432" y="0"/>
                  </a:moveTo>
                  <a:lnTo>
                    <a:pt x="0" y="192"/>
                  </a:lnTo>
                  <a:lnTo>
                    <a:pt x="0" y="46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1473200" y="4405312"/>
              <a:ext cx="895350" cy="915987"/>
            </a:xfrm>
            <a:custGeom>
              <a:rect b="b" l="l" r="r" t="t"/>
              <a:pathLst>
                <a:path extrusionOk="0" h="457" w="432">
                  <a:moveTo>
                    <a:pt x="432" y="0"/>
                  </a:moveTo>
                  <a:lnTo>
                    <a:pt x="0" y="192"/>
                  </a:lnTo>
                  <a:lnTo>
                    <a:pt x="1" y="457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1598612" y="4430712"/>
              <a:ext cx="893762" cy="896937"/>
            </a:xfrm>
            <a:custGeom>
              <a:rect b="b" l="l" r="r" t="t"/>
              <a:pathLst>
                <a:path extrusionOk="0" h="448" w="432">
                  <a:moveTo>
                    <a:pt x="432" y="0"/>
                  </a:moveTo>
                  <a:lnTo>
                    <a:pt x="0" y="192"/>
                  </a:lnTo>
                  <a:lnTo>
                    <a:pt x="1" y="44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252662" y="3065462"/>
              <a:ext cx="1879600" cy="885825"/>
            </a:xfrm>
            <a:custGeom>
              <a:rect b="b" l="l" r="r" t="t"/>
              <a:pathLst>
                <a:path extrusionOk="0" h="442" w="908">
                  <a:moveTo>
                    <a:pt x="0" y="370"/>
                  </a:moveTo>
                  <a:cubicBezTo>
                    <a:pt x="125" y="384"/>
                    <a:pt x="610" y="429"/>
                    <a:pt x="745" y="442"/>
                  </a:cubicBezTo>
                  <a:cubicBezTo>
                    <a:pt x="756" y="424"/>
                    <a:pt x="761" y="409"/>
                    <a:pt x="771" y="396"/>
                  </a:cubicBezTo>
                  <a:cubicBezTo>
                    <a:pt x="781" y="383"/>
                    <a:pt x="791" y="374"/>
                    <a:pt x="805" y="362"/>
                  </a:cubicBezTo>
                  <a:cubicBezTo>
                    <a:pt x="819" y="350"/>
                    <a:pt x="835" y="337"/>
                    <a:pt x="852" y="326"/>
                  </a:cubicBezTo>
                  <a:cubicBezTo>
                    <a:pt x="869" y="315"/>
                    <a:pt x="881" y="306"/>
                    <a:pt x="908" y="295"/>
                  </a:cubicBezTo>
                  <a:cubicBezTo>
                    <a:pt x="828" y="238"/>
                    <a:pt x="559" y="63"/>
                    <a:pt x="471" y="0"/>
                  </a:cubicBezTo>
                  <a:cubicBezTo>
                    <a:pt x="388" y="30"/>
                    <a:pt x="379" y="39"/>
                    <a:pt x="334" y="64"/>
                  </a:cubicBezTo>
                  <a:cubicBezTo>
                    <a:pt x="288" y="88"/>
                    <a:pt x="234" y="121"/>
                    <a:pt x="199" y="147"/>
                  </a:cubicBezTo>
                  <a:cubicBezTo>
                    <a:pt x="163" y="173"/>
                    <a:pt x="140" y="196"/>
                    <a:pt x="116" y="219"/>
                  </a:cubicBezTo>
                  <a:cubicBezTo>
                    <a:pt x="92" y="241"/>
                    <a:pt x="74" y="261"/>
                    <a:pt x="54" y="287"/>
                  </a:cubicBezTo>
                  <a:cubicBezTo>
                    <a:pt x="34" y="313"/>
                    <a:pt x="12" y="349"/>
                    <a:pt x="0" y="370"/>
                  </a:cubicBezTo>
                  <a:close/>
                </a:path>
              </a:pathLst>
            </a:custGeom>
            <a:gradFill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 flipH="1" rot="10800000">
              <a:off x="1722437" y="2627312"/>
              <a:ext cx="893762" cy="938212"/>
            </a:xfrm>
            <a:custGeom>
              <a:rect b="b" l="l" r="r" t="t"/>
              <a:pathLst>
                <a:path extrusionOk="0" h="468" w="432">
                  <a:moveTo>
                    <a:pt x="432" y="0"/>
                  </a:moveTo>
                  <a:lnTo>
                    <a:pt x="0" y="192"/>
                  </a:lnTo>
                  <a:lnTo>
                    <a:pt x="0" y="46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3776662" y="4737100"/>
              <a:ext cx="3346450" cy="850900"/>
            </a:xfrm>
            <a:custGeom>
              <a:rect b="b" l="l" r="r" t="t"/>
              <a:pathLst>
                <a:path extrusionOk="0" h="425" w="1616">
                  <a:moveTo>
                    <a:pt x="0" y="372"/>
                  </a:moveTo>
                  <a:cubicBezTo>
                    <a:pt x="16" y="380"/>
                    <a:pt x="76" y="387"/>
                    <a:pt x="116" y="394"/>
                  </a:cubicBezTo>
                  <a:cubicBezTo>
                    <a:pt x="156" y="401"/>
                    <a:pt x="195" y="407"/>
                    <a:pt x="242" y="412"/>
                  </a:cubicBezTo>
                  <a:cubicBezTo>
                    <a:pt x="289" y="417"/>
                    <a:pt x="357" y="420"/>
                    <a:pt x="400" y="422"/>
                  </a:cubicBezTo>
                  <a:cubicBezTo>
                    <a:pt x="443" y="424"/>
                    <a:pt x="464" y="425"/>
                    <a:pt x="500" y="424"/>
                  </a:cubicBezTo>
                  <a:cubicBezTo>
                    <a:pt x="536" y="423"/>
                    <a:pt x="573" y="424"/>
                    <a:pt x="620" y="420"/>
                  </a:cubicBezTo>
                  <a:cubicBezTo>
                    <a:pt x="667" y="416"/>
                    <a:pt x="724" y="410"/>
                    <a:pt x="782" y="402"/>
                  </a:cubicBezTo>
                  <a:cubicBezTo>
                    <a:pt x="840" y="394"/>
                    <a:pt x="904" y="385"/>
                    <a:pt x="960" y="372"/>
                  </a:cubicBezTo>
                  <a:cubicBezTo>
                    <a:pt x="1016" y="359"/>
                    <a:pt x="1069" y="342"/>
                    <a:pt x="1118" y="326"/>
                  </a:cubicBezTo>
                  <a:cubicBezTo>
                    <a:pt x="1167" y="310"/>
                    <a:pt x="1214" y="291"/>
                    <a:pt x="1254" y="274"/>
                  </a:cubicBezTo>
                  <a:cubicBezTo>
                    <a:pt x="1294" y="257"/>
                    <a:pt x="1324" y="241"/>
                    <a:pt x="1358" y="222"/>
                  </a:cubicBezTo>
                  <a:cubicBezTo>
                    <a:pt x="1392" y="203"/>
                    <a:pt x="1429" y="182"/>
                    <a:pt x="1460" y="160"/>
                  </a:cubicBezTo>
                  <a:cubicBezTo>
                    <a:pt x="1491" y="138"/>
                    <a:pt x="1518" y="117"/>
                    <a:pt x="1544" y="92"/>
                  </a:cubicBezTo>
                  <a:cubicBezTo>
                    <a:pt x="1570" y="67"/>
                    <a:pt x="1611" y="28"/>
                    <a:pt x="1616" y="12"/>
                  </a:cubicBezTo>
                  <a:lnTo>
                    <a:pt x="1576" y="0"/>
                  </a:lnTo>
                  <a:cubicBezTo>
                    <a:pt x="1560" y="8"/>
                    <a:pt x="1542" y="37"/>
                    <a:pt x="1520" y="58"/>
                  </a:cubicBezTo>
                  <a:cubicBezTo>
                    <a:pt x="1498" y="79"/>
                    <a:pt x="1469" y="104"/>
                    <a:pt x="1444" y="124"/>
                  </a:cubicBezTo>
                  <a:lnTo>
                    <a:pt x="1366" y="176"/>
                  </a:lnTo>
                  <a:lnTo>
                    <a:pt x="1280" y="222"/>
                  </a:lnTo>
                  <a:lnTo>
                    <a:pt x="1194" y="262"/>
                  </a:lnTo>
                  <a:lnTo>
                    <a:pt x="1082" y="304"/>
                  </a:lnTo>
                  <a:lnTo>
                    <a:pt x="988" y="330"/>
                  </a:lnTo>
                  <a:lnTo>
                    <a:pt x="848" y="362"/>
                  </a:lnTo>
                  <a:lnTo>
                    <a:pt x="706" y="382"/>
                  </a:lnTo>
                  <a:lnTo>
                    <a:pt x="562" y="394"/>
                  </a:lnTo>
                  <a:lnTo>
                    <a:pt x="408" y="394"/>
                  </a:lnTo>
                  <a:lnTo>
                    <a:pt x="282" y="386"/>
                  </a:lnTo>
                  <a:lnTo>
                    <a:pt x="148" y="370"/>
                  </a:lnTo>
                  <a:lnTo>
                    <a:pt x="18" y="346"/>
                  </a:lnTo>
                  <a:lnTo>
                    <a:pt x="0" y="372"/>
                  </a:lnTo>
                  <a:close/>
                </a:path>
              </a:pathLst>
            </a:custGeom>
            <a:gradFill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 flipH="1">
              <a:off x="6553200" y="5157787"/>
              <a:ext cx="895350" cy="936625"/>
            </a:xfrm>
            <a:custGeom>
              <a:rect b="b" l="l" r="r" t="t"/>
              <a:pathLst>
                <a:path extrusionOk="0" h="468" w="432">
                  <a:moveTo>
                    <a:pt x="432" y="0"/>
                  </a:moveTo>
                  <a:lnTo>
                    <a:pt x="0" y="192"/>
                  </a:lnTo>
                  <a:lnTo>
                    <a:pt x="0" y="46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553200" y="5156200"/>
              <a:ext cx="44450" cy="19050"/>
            </a:xfrm>
            <a:custGeom>
              <a:rect b="b" l="l" r="r" t="t"/>
              <a:pathLst>
                <a:path extrusionOk="0" h="12" w="28">
                  <a:moveTo>
                    <a:pt x="0" y="0"/>
                  </a:moveTo>
                  <a:lnTo>
                    <a:pt x="28" y="12"/>
                  </a:lnTo>
                </a:path>
              </a:pathLst>
            </a:custGeom>
            <a:noFill/>
            <a:ln cap="sq" cmpd="sng" w="19050">
              <a:solidFill>
                <a:srgbClr val="990000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1" name="Google Shape;1131;p41"/>
            <p:cNvSpPr txBox="1"/>
            <p:nvPr/>
          </p:nvSpPr>
          <p:spPr>
            <a:xfrm>
              <a:off x="6969125" y="6156325"/>
              <a:ext cx="963612" cy="244475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Cluster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137" name="Google Shape;1137;p42"/>
          <p:cNvSpPr txBox="1"/>
          <p:nvPr/>
        </p:nvSpPr>
        <p:spPr>
          <a:xfrm>
            <a:off x="681037" y="5381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Discos Magnéticos</a:t>
            </a:r>
            <a:endParaRPr/>
          </a:p>
        </p:txBody>
      </p:sp>
      <p:sp>
        <p:nvSpPr>
          <p:cNvPr id="1138" name="Google Shape;1138;p42"/>
          <p:cNvSpPr/>
          <p:nvPr/>
        </p:nvSpPr>
        <p:spPr>
          <a:xfrm>
            <a:off x="2616200" y="1981200"/>
            <a:ext cx="4206875" cy="4191000"/>
          </a:xfrm>
          <a:prstGeom prst="ellipse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9" name="Google Shape;1139;p42"/>
          <p:cNvSpPr/>
          <p:nvPr/>
        </p:nvSpPr>
        <p:spPr>
          <a:xfrm>
            <a:off x="4445000" y="3810000"/>
            <a:ext cx="500062" cy="53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42"/>
          <p:cNvSpPr/>
          <p:nvPr/>
        </p:nvSpPr>
        <p:spPr>
          <a:xfrm>
            <a:off x="2768600" y="2133600"/>
            <a:ext cx="3886200" cy="388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1" name="Google Shape;1141;p42"/>
          <p:cNvSpPr/>
          <p:nvPr/>
        </p:nvSpPr>
        <p:spPr>
          <a:xfrm>
            <a:off x="2921000" y="2286000"/>
            <a:ext cx="3581400" cy="358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2" name="Google Shape;1142;p42"/>
          <p:cNvSpPr/>
          <p:nvPr/>
        </p:nvSpPr>
        <p:spPr>
          <a:xfrm>
            <a:off x="3073400" y="2438400"/>
            <a:ext cx="3276600" cy="3276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3" name="Google Shape;1143;p42"/>
          <p:cNvSpPr/>
          <p:nvPr/>
        </p:nvSpPr>
        <p:spPr>
          <a:xfrm>
            <a:off x="3225800" y="2590800"/>
            <a:ext cx="2971800" cy="2971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4" name="Google Shape;1144;p42"/>
          <p:cNvSpPr/>
          <p:nvPr/>
        </p:nvSpPr>
        <p:spPr>
          <a:xfrm>
            <a:off x="3378200" y="2743200"/>
            <a:ext cx="2667000" cy="266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5" name="Google Shape;1145;p42"/>
          <p:cNvSpPr/>
          <p:nvPr/>
        </p:nvSpPr>
        <p:spPr>
          <a:xfrm>
            <a:off x="3530600" y="2895600"/>
            <a:ext cx="2362200" cy="2362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6" name="Google Shape;1146;p42"/>
          <p:cNvSpPr/>
          <p:nvPr/>
        </p:nvSpPr>
        <p:spPr>
          <a:xfrm>
            <a:off x="3683000" y="3048000"/>
            <a:ext cx="2057400" cy="2057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7" name="Google Shape;1147;p42"/>
          <p:cNvSpPr/>
          <p:nvPr/>
        </p:nvSpPr>
        <p:spPr>
          <a:xfrm>
            <a:off x="3835400" y="3200400"/>
            <a:ext cx="1752600" cy="175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8" name="Google Shape;1148;p42"/>
          <p:cNvSpPr/>
          <p:nvPr/>
        </p:nvSpPr>
        <p:spPr>
          <a:xfrm>
            <a:off x="3987800" y="3352800"/>
            <a:ext cx="1447800" cy="1447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9" name="Google Shape;1149;p42"/>
          <p:cNvSpPr/>
          <p:nvPr/>
        </p:nvSpPr>
        <p:spPr>
          <a:xfrm>
            <a:off x="4140200" y="3505200"/>
            <a:ext cx="1143000" cy="1143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50" name="Google Shape;1150;p42"/>
          <p:cNvCxnSpPr/>
          <p:nvPr/>
        </p:nvCxnSpPr>
        <p:spPr>
          <a:xfrm>
            <a:off x="4741862" y="1803400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1" name="Google Shape;1151;p42"/>
          <p:cNvCxnSpPr/>
          <p:nvPr/>
        </p:nvCxnSpPr>
        <p:spPr>
          <a:xfrm>
            <a:off x="4706937" y="4511675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2" name="Google Shape;1152;p42"/>
          <p:cNvCxnSpPr/>
          <p:nvPr/>
        </p:nvCxnSpPr>
        <p:spPr>
          <a:xfrm rot="10800000">
            <a:off x="6042818" y="3190081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3" name="Google Shape;1153;p42"/>
          <p:cNvCxnSpPr/>
          <p:nvPr/>
        </p:nvCxnSpPr>
        <p:spPr>
          <a:xfrm rot="10800000">
            <a:off x="3374231" y="3131343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4" name="Google Shape;1154;p42"/>
          <p:cNvCxnSpPr/>
          <p:nvPr/>
        </p:nvCxnSpPr>
        <p:spPr>
          <a:xfrm rot="-8040000">
            <a:off x="3729037" y="4064000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5" name="Google Shape;1155;p42"/>
          <p:cNvCxnSpPr/>
          <p:nvPr/>
        </p:nvCxnSpPr>
        <p:spPr>
          <a:xfrm rot="-8040000">
            <a:off x="5761037" y="2201862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6" name="Google Shape;1156;p42"/>
          <p:cNvCxnSpPr/>
          <p:nvPr/>
        </p:nvCxnSpPr>
        <p:spPr>
          <a:xfrm rot="7380000">
            <a:off x="5761037" y="4046537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7" name="Google Shape;1157;p42"/>
          <p:cNvCxnSpPr/>
          <p:nvPr/>
        </p:nvCxnSpPr>
        <p:spPr>
          <a:xfrm rot="7380000">
            <a:off x="3609975" y="2284412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58" name="Google Shape;1158;p42"/>
          <p:cNvGrpSpPr/>
          <p:nvPr/>
        </p:nvGrpSpPr>
        <p:grpSpPr>
          <a:xfrm rot="-840000">
            <a:off x="5822950" y="3209925"/>
            <a:ext cx="2455863" cy="304800"/>
            <a:chOff x="6688137" y="3149600"/>
            <a:chExt cx="2455863" cy="304800"/>
          </a:xfrm>
        </p:grpSpPr>
        <p:sp>
          <p:nvSpPr>
            <p:cNvPr id="1159" name="Google Shape;1159;p42"/>
            <p:cNvSpPr txBox="1"/>
            <p:nvPr/>
          </p:nvSpPr>
          <p:spPr>
            <a:xfrm>
              <a:off x="6756400" y="3217862"/>
              <a:ext cx="2387600" cy="185737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0" name="Google Shape;1160;p42"/>
            <p:cNvSpPr txBox="1"/>
            <p:nvPr/>
          </p:nvSpPr>
          <p:spPr>
            <a:xfrm>
              <a:off x="6688137" y="3149600"/>
              <a:ext cx="220662" cy="304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61" name="Google Shape;1161;p42"/>
          <p:cNvSpPr txBox="1"/>
          <p:nvPr/>
        </p:nvSpPr>
        <p:spPr>
          <a:xfrm>
            <a:off x="687387" y="4859337"/>
            <a:ext cx="13573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Trilha</a:t>
            </a:r>
            <a:endParaRPr/>
          </a:p>
        </p:txBody>
      </p:sp>
      <p:cxnSp>
        <p:nvCxnSpPr>
          <p:cNvPr id="1162" name="Google Shape;1162;p42"/>
          <p:cNvCxnSpPr/>
          <p:nvPr/>
        </p:nvCxnSpPr>
        <p:spPr>
          <a:xfrm flipH="1" rot="10800000">
            <a:off x="2049462" y="4868862"/>
            <a:ext cx="711200" cy="3381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3" name="Google Shape;1163;p42"/>
          <p:cNvSpPr txBox="1"/>
          <p:nvPr/>
        </p:nvSpPr>
        <p:spPr>
          <a:xfrm>
            <a:off x="788987" y="2573337"/>
            <a:ext cx="12779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Setor</a:t>
            </a:r>
            <a:endParaRPr/>
          </a:p>
        </p:txBody>
      </p:sp>
      <p:cxnSp>
        <p:nvCxnSpPr>
          <p:cNvPr id="1164" name="Google Shape;1164;p42"/>
          <p:cNvCxnSpPr/>
          <p:nvPr/>
        </p:nvCxnSpPr>
        <p:spPr>
          <a:xfrm rot="10800000">
            <a:off x="2217737" y="3649662"/>
            <a:ext cx="220662" cy="2873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5" name="Google Shape;1165;p42"/>
          <p:cNvCxnSpPr/>
          <p:nvPr/>
        </p:nvCxnSpPr>
        <p:spPr>
          <a:xfrm flipH="1">
            <a:off x="2557462" y="2819400"/>
            <a:ext cx="304800" cy="5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6" name="Google Shape;1166;p42"/>
          <p:cNvCxnSpPr/>
          <p:nvPr/>
        </p:nvCxnSpPr>
        <p:spPr>
          <a:xfrm flipH="1" rot="10800000">
            <a:off x="2235200" y="2836862"/>
            <a:ext cx="338137" cy="8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7" name="Google Shape;1167;p42"/>
          <p:cNvCxnSpPr/>
          <p:nvPr/>
        </p:nvCxnSpPr>
        <p:spPr>
          <a:xfrm rot="10800000">
            <a:off x="2065337" y="2938462"/>
            <a:ext cx="3556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8" name="Google Shape;1168;p42"/>
          <p:cNvSpPr txBox="1"/>
          <p:nvPr/>
        </p:nvSpPr>
        <p:spPr>
          <a:xfrm>
            <a:off x="6478587" y="1624012"/>
            <a:ext cx="20716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Cabeçote</a:t>
            </a:r>
            <a:endParaRPr/>
          </a:p>
        </p:txBody>
      </p:sp>
      <p:cxnSp>
        <p:nvCxnSpPr>
          <p:cNvPr id="1169" name="Google Shape;1169;p42"/>
          <p:cNvCxnSpPr/>
          <p:nvPr/>
        </p:nvCxnSpPr>
        <p:spPr>
          <a:xfrm flipH="1">
            <a:off x="6096000" y="2279650"/>
            <a:ext cx="642937" cy="106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0" name="Google Shape;1170;p42"/>
          <p:cNvCxnSpPr/>
          <p:nvPr/>
        </p:nvCxnSpPr>
        <p:spPr>
          <a:xfrm flipH="1" rot="10800000">
            <a:off x="7094537" y="3429000"/>
            <a:ext cx="1203325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71" name="Google Shape;1171;p42"/>
          <p:cNvSpPr txBox="1"/>
          <p:nvPr/>
        </p:nvSpPr>
        <p:spPr>
          <a:xfrm>
            <a:off x="6935787" y="2116137"/>
            <a:ext cx="13573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Haste</a:t>
            </a:r>
            <a:endParaRPr/>
          </a:p>
        </p:txBody>
      </p:sp>
      <p:cxnSp>
        <p:nvCxnSpPr>
          <p:cNvPr id="1172" name="Google Shape;1172;p42"/>
          <p:cNvCxnSpPr/>
          <p:nvPr/>
        </p:nvCxnSpPr>
        <p:spPr>
          <a:xfrm flipH="1">
            <a:off x="7213600" y="2682875"/>
            <a:ext cx="220662" cy="3730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Resultado de imagem para smartphones 2015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87" y="282575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178" name="Google Shape;1178;p43"/>
          <p:cNvSpPr txBox="1"/>
          <p:nvPr/>
        </p:nvSpPr>
        <p:spPr>
          <a:xfrm>
            <a:off x="782637" y="7286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 Rígido (HD)</a:t>
            </a:r>
            <a:endParaRPr/>
          </a:p>
        </p:txBody>
      </p:sp>
      <p:sp>
        <p:nvSpPr>
          <p:cNvPr id="1179" name="Google Shape;1179;p4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sp>
        <p:nvSpPr>
          <p:cNvPr id="1180" name="Google Shape;1180;p43"/>
          <p:cNvSpPr txBox="1"/>
          <p:nvPr/>
        </p:nvSpPr>
        <p:spPr>
          <a:xfrm>
            <a:off x="431800" y="1454150"/>
            <a:ext cx="66294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cabeçote de leitura e gravação </a:t>
            </a: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flutua 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a superfície do meio magnético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montado em uma caixa selada, extremamente limpa, para evitar danos ao cabeçote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 ser removidos da unidade com o uso de adaptadores especiais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Grande capacidade de armazenamento (&gt; 250GB)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 velocidade de rotação (acima de 10000 RPM)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Maior segurança</a:t>
            </a:r>
            <a:endParaRPr/>
          </a:p>
        </p:txBody>
      </p:sp>
      <p:pic>
        <p:nvPicPr>
          <p:cNvPr descr="disco" id="1181" name="Google Shape;11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550" y="3860800"/>
            <a:ext cx="2444750" cy="276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187" name="Google Shape;1187;p44"/>
          <p:cNvSpPr txBox="1"/>
          <p:nvPr>
            <p:ph idx="1" type="body"/>
          </p:nvPr>
        </p:nvSpPr>
        <p:spPr>
          <a:xfrm>
            <a:off x="400050" y="1962150"/>
            <a:ext cx="8382000" cy="2295525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619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470"/>
              <a:buFont typeface="Noto Sans Symbols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Rígido ou </a:t>
            </a: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Winchester</a:t>
            </a:r>
            <a:endParaRPr/>
          </a:p>
          <a:p>
            <a:pPr indent="-313055" lvl="0" marL="3619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FFFF99"/>
              </a:buClr>
              <a:buSzPts val="770"/>
              <a:buFont typeface="Noto Sans Symbols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7" lvl="1" marL="990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típicas: 80 GB a 1 TB</a:t>
            </a:r>
            <a:endParaRPr/>
          </a:p>
          <a:p>
            <a:pPr indent="-332422" lvl="1" marL="9906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FFFFCC"/>
              </a:buClr>
              <a:buSzPts val="490"/>
              <a:buFont typeface="Arimo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7" lvl="1" marL="990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Interno ou externo</a:t>
            </a:r>
            <a:endParaRPr/>
          </a:p>
        </p:txBody>
      </p:sp>
      <p:sp>
        <p:nvSpPr>
          <p:cNvPr id="1188" name="Google Shape;1188;p44"/>
          <p:cNvSpPr txBox="1"/>
          <p:nvPr/>
        </p:nvSpPr>
        <p:spPr>
          <a:xfrm>
            <a:off x="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sp>
        <p:nvSpPr>
          <p:cNvPr id="1189" name="Google Shape;1189;p44"/>
          <p:cNvSpPr txBox="1"/>
          <p:nvPr/>
        </p:nvSpPr>
        <p:spPr>
          <a:xfrm>
            <a:off x="352425" y="1125537"/>
            <a:ext cx="7281862" cy="598487"/>
          </a:xfrm>
          <a:prstGeom prst="rect">
            <a:avLst/>
          </a:prstGeom>
          <a:noFill/>
          <a:ln>
            <a:noFill/>
          </a:ln>
          <a:effectLst>
            <a:outerShdw blurRad="63500" dist="25400">
              <a:srgbClr val="000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Populares de Discos Magnéticos</a:t>
            </a:r>
            <a:endParaRPr/>
          </a:p>
        </p:txBody>
      </p:sp>
      <p:grpSp>
        <p:nvGrpSpPr>
          <p:cNvPr id="1190" name="Google Shape;1190;p44"/>
          <p:cNvGrpSpPr/>
          <p:nvPr/>
        </p:nvGrpSpPr>
        <p:grpSpPr>
          <a:xfrm>
            <a:off x="973137" y="4205287"/>
            <a:ext cx="3360737" cy="2486025"/>
            <a:chOff x="2619375" y="1217612"/>
            <a:chExt cx="4970462" cy="3965575"/>
          </a:xfrm>
        </p:grpSpPr>
        <p:sp>
          <p:nvSpPr>
            <p:cNvPr id="1191" name="Google Shape;1191;p44"/>
            <p:cNvSpPr/>
            <p:nvPr/>
          </p:nvSpPr>
          <p:spPr>
            <a:xfrm>
              <a:off x="2619375" y="1217612"/>
              <a:ext cx="4970462" cy="3965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92" name="Google Shape;1192;p44"/>
            <p:cNvGrpSpPr/>
            <p:nvPr/>
          </p:nvGrpSpPr>
          <p:grpSpPr>
            <a:xfrm>
              <a:off x="2638425" y="1236662"/>
              <a:ext cx="4924425" cy="3924300"/>
              <a:chOff x="2638425" y="1236662"/>
              <a:chExt cx="4924425" cy="3924300"/>
            </a:xfrm>
          </p:grpSpPr>
          <p:sp>
            <p:nvSpPr>
              <p:cNvPr id="1193" name="Google Shape;1193;p44"/>
              <p:cNvSpPr/>
              <p:nvPr/>
            </p:nvSpPr>
            <p:spPr>
              <a:xfrm>
                <a:off x="2638425" y="1236662"/>
                <a:ext cx="4924425" cy="3924300"/>
              </a:xfrm>
              <a:custGeom>
                <a:rect b="b" l="l" r="r" t="t"/>
                <a:pathLst>
                  <a:path extrusionOk="0" h="412" w="517">
                    <a:moveTo>
                      <a:pt x="295" y="412"/>
                    </a:moveTo>
                    <a:lnTo>
                      <a:pt x="303" y="410"/>
                    </a:lnTo>
                    <a:lnTo>
                      <a:pt x="310" y="406"/>
                    </a:lnTo>
                    <a:lnTo>
                      <a:pt x="514" y="136"/>
                    </a:lnTo>
                    <a:lnTo>
                      <a:pt x="515" y="129"/>
                    </a:lnTo>
                    <a:lnTo>
                      <a:pt x="515" y="126"/>
                    </a:lnTo>
                    <a:lnTo>
                      <a:pt x="516" y="119"/>
                    </a:lnTo>
                    <a:lnTo>
                      <a:pt x="517" y="112"/>
                    </a:lnTo>
                    <a:lnTo>
                      <a:pt x="510" y="107"/>
                    </a:lnTo>
                    <a:lnTo>
                      <a:pt x="513" y="103"/>
                    </a:lnTo>
                    <a:lnTo>
                      <a:pt x="509" y="97"/>
                    </a:lnTo>
                    <a:lnTo>
                      <a:pt x="246" y="0"/>
                    </a:lnTo>
                    <a:lnTo>
                      <a:pt x="232" y="3"/>
                    </a:lnTo>
                    <a:lnTo>
                      <a:pt x="5" y="239"/>
                    </a:lnTo>
                    <a:lnTo>
                      <a:pt x="4" y="251"/>
                    </a:lnTo>
                    <a:lnTo>
                      <a:pt x="0" y="263"/>
                    </a:lnTo>
                    <a:lnTo>
                      <a:pt x="2" y="270"/>
                    </a:lnTo>
                    <a:lnTo>
                      <a:pt x="3" y="280"/>
                    </a:lnTo>
                    <a:lnTo>
                      <a:pt x="295" y="412"/>
                    </a:lnTo>
                    <a:close/>
                  </a:path>
                </a:pathLst>
              </a:custGeom>
              <a:solidFill>
                <a:srgbClr val="5279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2647950" y="1474787"/>
                <a:ext cx="4895850" cy="3686175"/>
              </a:xfrm>
              <a:custGeom>
                <a:rect b="b" l="l" r="r" t="t"/>
                <a:pathLst>
                  <a:path extrusionOk="0" h="387" w="514">
                    <a:moveTo>
                      <a:pt x="251" y="1"/>
                    </a:moveTo>
                    <a:lnTo>
                      <a:pt x="258" y="4"/>
                    </a:lnTo>
                    <a:lnTo>
                      <a:pt x="266" y="7"/>
                    </a:lnTo>
                    <a:lnTo>
                      <a:pt x="273" y="10"/>
                    </a:lnTo>
                    <a:lnTo>
                      <a:pt x="281" y="12"/>
                    </a:lnTo>
                    <a:lnTo>
                      <a:pt x="289" y="15"/>
                    </a:lnTo>
                    <a:lnTo>
                      <a:pt x="297" y="18"/>
                    </a:lnTo>
                    <a:lnTo>
                      <a:pt x="305" y="21"/>
                    </a:lnTo>
                    <a:lnTo>
                      <a:pt x="313" y="24"/>
                    </a:lnTo>
                    <a:lnTo>
                      <a:pt x="320" y="27"/>
                    </a:lnTo>
                    <a:lnTo>
                      <a:pt x="328" y="30"/>
                    </a:lnTo>
                    <a:lnTo>
                      <a:pt x="336" y="33"/>
                    </a:lnTo>
                    <a:lnTo>
                      <a:pt x="344" y="36"/>
                    </a:lnTo>
                    <a:lnTo>
                      <a:pt x="352" y="39"/>
                    </a:lnTo>
                    <a:lnTo>
                      <a:pt x="360" y="42"/>
                    </a:lnTo>
                    <a:lnTo>
                      <a:pt x="368" y="45"/>
                    </a:lnTo>
                    <a:lnTo>
                      <a:pt x="376" y="48"/>
                    </a:lnTo>
                    <a:lnTo>
                      <a:pt x="384" y="51"/>
                    </a:lnTo>
                    <a:lnTo>
                      <a:pt x="392" y="54"/>
                    </a:lnTo>
                    <a:lnTo>
                      <a:pt x="400" y="57"/>
                    </a:lnTo>
                    <a:lnTo>
                      <a:pt x="409" y="60"/>
                    </a:lnTo>
                    <a:lnTo>
                      <a:pt x="417" y="63"/>
                    </a:lnTo>
                    <a:lnTo>
                      <a:pt x="425" y="66"/>
                    </a:lnTo>
                    <a:lnTo>
                      <a:pt x="433" y="69"/>
                    </a:lnTo>
                    <a:lnTo>
                      <a:pt x="442" y="72"/>
                    </a:lnTo>
                    <a:lnTo>
                      <a:pt x="450" y="75"/>
                    </a:lnTo>
                    <a:lnTo>
                      <a:pt x="458" y="78"/>
                    </a:lnTo>
                    <a:lnTo>
                      <a:pt x="466" y="81"/>
                    </a:lnTo>
                    <a:lnTo>
                      <a:pt x="475" y="84"/>
                    </a:lnTo>
                    <a:lnTo>
                      <a:pt x="483" y="87"/>
                    </a:lnTo>
                    <a:lnTo>
                      <a:pt x="491" y="90"/>
                    </a:lnTo>
                    <a:lnTo>
                      <a:pt x="500" y="93"/>
                    </a:lnTo>
                    <a:lnTo>
                      <a:pt x="507" y="96"/>
                    </a:lnTo>
                    <a:lnTo>
                      <a:pt x="508" y="97"/>
                    </a:lnTo>
                    <a:lnTo>
                      <a:pt x="509" y="98"/>
                    </a:lnTo>
                    <a:lnTo>
                      <a:pt x="510" y="98"/>
                    </a:lnTo>
                    <a:lnTo>
                      <a:pt x="511" y="99"/>
                    </a:lnTo>
                    <a:lnTo>
                      <a:pt x="513" y="100"/>
                    </a:lnTo>
                    <a:lnTo>
                      <a:pt x="514" y="102"/>
                    </a:lnTo>
                    <a:lnTo>
                      <a:pt x="514" y="104"/>
                    </a:lnTo>
                    <a:lnTo>
                      <a:pt x="514" y="107"/>
                    </a:lnTo>
                    <a:lnTo>
                      <a:pt x="514" y="109"/>
                    </a:lnTo>
                    <a:lnTo>
                      <a:pt x="508" y="117"/>
                    </a:lnTo>
                    <a:lnTo>
                      <a:pt x="503" y="125"/>
                    </a:lnTo>
                    <a:lnTo>
                      <a:pt x="498" y="133"/>
                    </a:lnTo>
                    <a:lnTo>
                      <a:pt x="492" y="140"/>
                    </a:lnTo>
                    <a:lnTo>
                      <a:pt x="486" y="148"/>
                    </a:lnTo>
                    <a:lnTo>
                      <a:pt x="480" y="156"/>
                    </a:lnTo>
                    <a:lnTo>
                      <a:pt x="474" y="164"/>
                    </a:lnTo>
                    <a:lnTo>
                      <a:pt x="468" y="172"/>
                    </a:lnTo>
                    <a:lnTo>
                      <a:pt x="462" y="180"/>
                    </a:lnTo>
                    <a:lnTo>
                      <a:pt x="456" y="188"/>
                    </a:lnTo>
                    <a:lnTo>
                      <a:pt x="450" y="196"/>
                    </a:lnTo>
                    <a:lnTo>
                      <a:pt x="444" y="204"/>
                    </a:lnTo>
                    <a:lnTo>
                      <a:pt x="437" y="212"/>
                    </a:lnTo>
                    <a:lnTo>
                      <a:pt x="431" y="220"/>
                    </a:lnTo>
                    <a:lnTo>
                      <a:pt x="425" y="228"/>
                    </a:lnTo>
                    <a:lnTo>
                      <a:pt x="419" y="237"/>
                    </a:lnTo>
                    <a:lnTo>
                      <a:pt x="412" y="245"/>
                    </a:lnTo>
                    <a:lnTo>
                      <a:pt x="406" y="254"/>
                    </a:lnTo>
                    <a:lnTo>
                      <a:pt x="399" y="263"/>
                    </a:lnTo>
                    <a:lnTo>
                      <a:pt x="392" y="271"/>
                    </a:lnTo>
                    <a:lnTo>
                      <a:pt x="386" y="280"/>
                    </a:lnTo>
                    <a:lnTo>
                      <a:pt x="379" y="289"/>
                    </a:lnTo>
                    <a:lnTo>
                      <a:pt x="372" y="298"/>
                    </a:lnTo>
                    <a:lnTo>
                      <a:pt x="365" y="307"/>
                    </a:lnTo>
                    <a:lnTo>
                      <a:pt x="358" y="316"/>
                    </a:lnTo>
                    <a:lnTo>
                      <a:pt x="351" y="325"/>
                    </a:lnTo>
                    <a:lnTo>
                      <a:pt x="344" y="335"/>
                    </a:lnTo>
                    <a:lnTo>
                      <a:pt x="338" y="344"/>
                    </a:lnTo>
                    <a:lnTo>
                      <a:pt x="331" y="353"/>
                    </a:lnTo>
                    <a:lnTo>
                      <a:pt x="324" y="362"/>
                    </a:lnTo>
                    <a:lnTo>
                      <a:pt x="316" y="372"/>
                    </a:lnTo>
                    <a:lnTo>
                      <a:pt x="309" y="381"/>
                    </a:lnTo>
                    <a:lnTo>
                      <a:pt x="308" y="382"/>
                    </a:lnTo>
                    <a:lnTo>
                      <a:pt x="307" y="383"/>
                    </a:lnTo>
                    <a:lnTo>
                      <a:pt x="306" y="384"/>
                    </a:lnTo>
                    <a:lnTo>
                      <a:pt x="305" y="385"/>
                    </a:lnTo>
                    <a:lnTo>
                      <a:pt x="304" y="386"/>
                    </a:lnTo>
                    <a:lnTo>
                      <a:pt x="302" y="386"/>
                    </a:lnTo>
                    <a:lnTo>
                      <a:pt x="301" y="387"/>
                    </a:lnTo>
                    <a:lnTo>
                      <a:pt x="299" y="387"/>
                    </a:lnTo>
                    <a:lnTo>
                      <a:pt x="298" y="387"/>
                    </a:lnTo>
                    <a:lnTo>
                      <a:pt x="296" y="387"/>
                    </a:lnTo>
                    <a:lnTo>
                      <a:pt x="295" y="387"/>
                    </a:lnTo>
                    <a:lnTo>
                      <a:pt x="293" y="387"/>
                    </a:lnTo>
                    <a:lnTo>
                      <a:pt x="291" y="387"/>
                    </a:lnTo>
                    <a:lnTo>
                      <a:pt x="290" y="387"/>
                    </a:lnTo>
                    <a:lnTo>
                      <a:pt x="288" y="386"/>
                    </a:lnTo>
                    <a:lnTo>
                      <a:pt x="287" y="386"/>
                    </a:lnTo>
                    <a:lnTo>
                      <a:pt x="277" y="381"/>
                    </a:lnTo>
                    <a:lnTo>
                      <a:pt x="268" y="377"/>
                    </a:lnTo>
                    <a:lnTo>
                      <a:pt x="259" y="373"/>
                    </a:lnTo>
                    <a:lnTo>
                      <a:pt x="250" y="369"/>
                    </a:lnTo>
                    <a:lnTo>
                      <a:pt x="241" y="365"/>
                    </a:lnTo>
                    <a:lnTo>
                      <a:pt x="232" y="361"/>
                    </a:lnTo>
                    <a:lnTo>
                      <a:pt x="223" y="357"/>
                    </a:lnTo>
                    <a:lnTo>
                      <a:pt x="213" y="353"/>
                    </a:lnTo>
                    <a:lnTo>
                      <a:pt x="204" y="349"/>
                    </a:lnTo>
                    <a:lnTo>
                      <a:pt x="195" y="345"/>
                    </a:lnTo>
                    <a:lnTo>
                      <a:pt x="186" y="341"/>
                    </a:lnTo>
                    <a:lnTo>
                      <a:pt x="177" y="337"/>
                    </a:lnTo>
                    <a:lnTo>
                      <a:pt x="168" y="333"/>
                    </a:lnTo>
                    <a:lnTo>
                      <a:pt x="159" y="329"/>
                    </a:lnTo>
                    <a:lnTo>
                      <a:pt x="150" y="325"/>
                    </a:lnTo>
                    <a:lnTo>
                      <a:pt x="142" y="321"/>
                    </a:lnTo>
                    <a:lnTo>
                      <a:pt x="133" y="317"/>
                    </a:lnTo>
                    <a:lnTo>
                      <a:pt x="124" y="313"/>
                    </a:lnTo>
                    <a:lnTo>
                      <a:pt x="116" y="309"/>
                    </a:lnTo>
                    <a:lnTo>
                      <a:pt x="107" y="305"/>
                    </a:lnTo>
                    <a:lnTo>
                      <a:pt x="98" y="302"/>
                    </a:lnTo>
                    <a:lnTo>
                      <a:pt x="90" y="298"/>
                    </a:lnTo>
                    <a:lnTo>
                      <a:pt x="81" y="294"/>
                    </a:lnTo>
                    <a:lnTo>
                      <a:pt x="72" y="290"/>
                    </a:lnTo>
                    <a:lnTo>
                      <a:pt x="64" y="286"/>
                    </a:lnTo>
                    <a:lnTo>
                      <a:pt x="56" y="283"/>
                    </a:lnTo>
                    <a:lnTo>
                      <a:pt x="47" y="279"/>
                    </a:lnTo>
                    <a:lnTo>
                      <a:pt x="38" y="275"/>
                    </a:lnTo>
                    <a:lnTo>
                      <a:pt x="30" y="271"/>
                    </a:lnTo>
                    <a:lnTo>
                      <a:pt x="22" y="267"/>
                    </a:lnTo>
                    <a:lnTo>
                      <a:pt x="13" y="264"/>
                    </a:lnTo>
                    <a:lnTo>
                      <a:pt x="7" y="260"/>
                    </a:lnTo>
                    <a:lnTo>
                      <a:pt x="6" y="260"/>
                    </a:lnTo>
                    <a:lnTo>
                      <a:pt x="4" y="259"/>
                    </a:lnTo>
                    <a:lnTo>
                      <a:pt x="3" y="258"/>
                    </a:lnTo>
                    <a:lnTo>
                      <a:pt x="3" y="257"/>
                    </a:lnTo>
                    <a:lnTo>
                      <a:pt x="2" y="256"/>
                    </a:lnTo>
                    <a:lnTo>
                      <a:pt x="2" y="255"/>
                    </a:lnTo>
                    <a:lnTo>
                      <a:pt x="1" y="254"/>
                    </a:lnTo>
                    <a:lnTo>
                      <a:pt x="0" y="254"/>
                    </a:lnTo>
                    <a:lnTo>
                      <a:pt x="0" y="250"/>
                    </a:lnTo>
                    <a:lnTo>
                      <a:pt x="1" y="249"/>
                    </a:lnTo>
                    <a:lnTo>
                      <a:pt x="1" y="248"/>
                    </a:lnTo>
                    <a:lnTo>
                      <a:pt x="2" y="247"/>
                    </a:lnTo>
                    <a:lnTo>
                      <a:pt x="3" y="246"/>
                    </a:lnTo>
                    <a:lnTo>
                      <a:pt x="3" y="245"/>
                    </a:lnTo>
                    <a:lnTo>
                      <a:pt x="9" y="236"/>
                    </a:lnTo>
                    <a:lnTo>
                      <a:pt x="17" y="228"/>
                    </a:lnTo>
                    <a:lnTo>
                      <a:pt x="25" y="220"/>
                    </a:lnTo>
                    <a:lnTo>
                      <a:pt x="33" y="212"/>
                    </a:lnTo>
                    <a:lnTo>
                      <a:pt x="40" y="204"/>
                    </a:lnTo>
                    <a:lnTo>
                      <a:pt x="48" y="195"/>
                    </a:lnTo>
                    <a:lnTo>
                      <a:pt x="56" y="187"/>
                    </a:lnTo>
                    <a:lnTo>
                      <a:pt x="64" y="180"/>
                    </a:lnTo>
                    <a:lnTo>
                      <a:pt x="71" y="171"/>
                    </a:lnTo>
                    <a:lnTo>
                      <a:pt x="79" y="163"/>
                    </a:lnTo>
                    <a:lnTo>
                      <a:pt x="86" y="155"/>
                    </a:lnTo>
                    <a:lnTo>
                      <a:pt x="94" y="148"/>
                    </a:lnTo>
                    <a:lnTo>
                      <a:pt x="101" y="140"/>
                    </a:lnTo>
                    <a:lnTo>
                      <a:pt x="109" y="132"/>
                    </a:lnTo>
                    <a:lnTo>
                      <a:pt x="116" y="125"/>
                    </a:lnTo>
                    <a:lnTo>
                      <a:pt x="124" y="117"/>
                    </a:lnTo>
                    <a:lnTo>
                      <a:pt x="131" y="109"/>
                    </a:lnTo>
                    <a:lnTo>
                      <a:pt x="138" y="102"/>
                    </a:lnTo>
                    <a:lnTo>
                      <a:pt x="145" y="95"/>
                    </a:lnTo>
                    <a:lnTo>
                      <a:pt x="151" y="88"/>
                    </a:lnTo>
                    <a:lnTo>
                      <a:pt x="158" y="81"/>
                    </a:lnTo>
                    <a:lnTo>
                      <a:pt x="165" y="74"/>
                    </a:lnTo>
                    <a:lnTo>
                      <a:pt x="172" y="66"/>
                    </a:lnTo>
                    <a:lnTo>
                      <a:pt x="179" y="59"/>
                    </a:lnTo>
                    <a:lnTo>
                      <a:pt x="185" y="52"/>
                    </a:lnTo>
                    <a:lnTo>
                      <a:pt x="192" y="45"/>
                    </a:lnTo>
                    <a:lnTo>
                      <a:pt x="199" y="38"/>
                    </a:lnTo>
                    <a:lnTo>
                      <a:pt x="206" y="31"/>
                    </a:lnTo>
                    <a:lnTo>
                      <a:pt x="212" y="24"/>
                    </a:lnTo>
                    <a:lnTo>
                      <a:pt x="219" y="17"/>
                    </a:lnTo>
                    <a:lnTo>
                      <a:pt x="225" y="11"/>
                    </a:lnTo>
                    <a:lnTo>
                      <a:pt x="232" y="4"/>
                    </a:lnTo>
                    <a:lnTo>
                      <a:pt x="234" y="3"/>
                    </a:lnTo>
                    <a:lnTo>
                      <a:pt x="235" y="2"/>
                    </a:lnTo>
                    <a:lnTo>
                      <a:pt x="237" y="1"/>
                    </a:lnTo>
                    <a:lnTo>
                      <a:pt x="238" y="1"/>
                    </a:lnTo>
                    <a:lnTo>
                      <a:pt x="239" y="0"/>
                    </a:lnTo>
                    <a:lnTo>
                      <a:pt x="240" y="0"/>
                    </a:lnTo>
                    <a:lnTo>
                      <a:pt x="241" y="0"/>
                    </a:lnTo>
                    <a:lnTo>
                      <a:pt x="246" y="0"/>
                    </a:lnTo>
                    <a:lnTo>
                      <a:pt x="247" y="0"/>
                    </a:lnTo>
                    <a:lnTo>
                      <a:pt x="248" y="0"/>
                    </a:lnTo>
                    <a:lnTo>
                      <a:pt x="249" y="0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5279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7534275" y="2341562"/>
                <a:ext cx="28575" cy="200025"/>
              </a:xfrm>
              <a:custGeom>
                <a:rect b="b" l="l" r="r" t="t"/>
                <a:pathLst>
                  <a:path extrusionOk="0" h="21" w="3">
                    <a:moveTo>
                      <a:pt x="3" y="0"/>
                    </a:moveTo>
                    <a:lnTo>
                      <a:pt x="1" y="17"/>
                    </a:lnTo>
                    <a:lnTo>
                      <a:pt x="1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C666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7419975" y="237013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8"/>
                    </a:lnTo>
                    <a:lnTo>
                      <a:pt x="9" y="22"/>
                    </a:lnTo>
                    <a:lnTo>
                      <a:pt x="6" y="26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3" y="15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7315200" y="2513012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1" y="18"/>
                    </a:lnTo>
                    <a:lnTo>
                      <a:pt x="8" y="22"/>
                    </a:lnTo>
                    <a:lnTo>
                      <a:pt x="5" y="26"/>
                    </a:lnTo>
                    <a:lnTo>
                      <a:pt x="2" y="30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7200900" y="2665412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2" y="15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086600" y="28082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8"/>
                    </a:lnTo>
                    <a:lnTo>
                      <a:pt x="9" y="22"/>
                    </a:lnTo>
                    <a:lnTo>
                      <a:pt x="6" y="26"/>
                    </a:lnTo>
                    <a:lnTo>
                      <a:pt x="3" y="30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9"/>
                    </a:lnTo>
                    <a:lnTo>
                      <a:pt x="11" y="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6972300" y="29606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6858000" y="31130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6743700" y="32654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1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6619875" y="34178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3" y="17"/>
                    </a:lnTo>
                    <a:lnTo>
                      <a:pt x="10" y="21"/>
                    </a:lnTo>
                    <a:lnTo>
                      <a:pt x="7" y="25"/>
                    </a:lnTo>
                    <a:lnTo>
                      <a:pt x="4" y="29"/>
                    </a:lnTo>
                    <a:lnTo>
                      <a:pt x="0" y="33"/>
                    </a:lnTo>
                    <a:lnTo>
                      <a:pt x="2" y="17"/>
                    </a:lnTo>
                    <a:lnTo>
                      <a:pt x="5" y="13"/>
                    </a:lnTo>
                    <a:lnTo>
                      <a:pt x="8" y="9"/>
                    </a:lnTo>
                    <a:lnTo>
                      <a:pt x="11" y="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6534150" y="3579812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9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6438900" y="3703637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6343650" y="3827462"/>
                <a:ext cx="104775" cy="285750"/>
              </a:xfrm>
              <a:custGeom>
                <a:rect b="b" l="l" r="r" t="t"/>
                <a:pathLst>
                  <a:path extrusionOk="0" h="30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5" y="9"/>
                    </a:lnTo>
                    <a:lnTo>
                      <a:pt x="8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6248400" y="3960812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7" y="20"/>
                    </a:lnTo>
                    <a:lnTo>
                      <a:pt x="3" y="24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6153150" y="4084637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0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6057900" y="4208462"/>
                <a:ext cx="104775" cy="285750"/>
              </a:xfrm>
              <a:custGeom>
                <a:rect b="b" l="l" r="r" t="t"/>
                <a:pathLst>
                  <a:path extrusionOk="0" h="30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4" y="9"/>
                    </a:lnTo>
                    <a:lnTo>
                      <a:pt x="7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5953125" y="4341812"/>
                <a:ext cx="114300" cy="276225"/>
              </a:xfrm>
              <a:custGeom>
                <a:rect b="b" l="l" r="r" t="t"/>
                <a:pathLst>
                  <a:path extrusionOk="0" h="29" w="12">
                    <a:moveTo>
                      <a:pt x="12" y="0"/>
                    </a:moveTo>
                    <a:lnTo>
                      <a:pt x="11" y="16"/>
                    </a:lnTo>
                    <a:lnTo>
                      <a:pt x="7" y="20"/>
                    </a:lnTo>
                    <a:lnTo>
                      <a:pt x="4" y="24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5" y="9"/>
                    </a:lnTo>
                    <a:lnTo>
                      <a:pt x="8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5857875" y="4465637"/>
                <a:ext cx="104775" cy="285750"/>
              </a:xfrm>
              <a:custGeom>
                <a:rect b="b" l="l" r="r" t="t"/>
                <a:pathLst>
                  <a:path extrusionOk="0" h="30" w="11">
                    <a:moveTo>
                      <a:pt x="11" y="0"/>
                    </a:moveTo>
                    <a:lnTo>
                      <a:pt x="10" y="16"/>
                    </a:lnTo>
                    <a:lnTo>
                      <a:pt x="7" y="21"/>
                    </a:lnTo>
                    <a:lnTo>
                      <a:pt x="3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8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5753100" y="4598987"/>
                <a:ext cx="114300" cy="285750"/>
              </a:xfrm>
              <a:custGeom>
                <a:rect b="b" l="l" r="r" t="t"/>
                <a:pathLst>
                  <a:path extrusionOk="0" h="30" w="12">
                    <a:moveTo>
                      <a:pt x="12" y="0"/>
                    </a:moveTo>
                    <a:lnTo>
                      <a:pt x="11" y="16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5" y="10"/>
                    </a:lnTo>
                    <a:lnTo>
                      <a:pt x="8" y="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5657850" y="4732337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7" y="20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8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5591175" y="4865687"/>
                <a:ext cx="76200" cy="238125"/>
              </a:xfrm>
              <a:custGeom>
                <a:rect b="b" l="l" r="r" t="t"/>
                <a:pathLst>
                  <a:path extrusionOk="0" h="25" w="8">
                    <a:moveTo>
                      <a:pt x="8" y="0"/>
                    </a:moveTo>
                    <a:lnTo>
                      <a:pt x="7" y="15"/>
                    </a:lnTo>
                    <a:lnTo>
                      <a:pt x="3" y="20"/>
                    </a:lnTo>
                    <a:lnTo>
                      <a:pt x="0" y="25"/>
                    </a:lnTo>
                    <a:lnTo>
                      <a:pt x="0" y="10"/>
                    </a:lnTo>
                    <a:lnTo>
                      <a:pt x="4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5" name="Google Shape;1215;p44"/>
              <p:cNvSpPr/>
              <p:nvPr/>
            </p:nvSpPr>
            <p:spPr>
              <a:xfrm>
                <a:off x="5553075" y="4960937"/>
                <a:ext cx="38100" cy="171450"/>
              </a:xfrm>
              <a:custGeom>
                <a:rect b="b" l="l" r="r" t="t"/>
                <a:pathLst>
                  <a:path extrusionOk="0" h="18" w="4">
                    <a:moveTo>
                      <a:pt x="4" y="0"/>
                    </a:moveTo>
                    <a:lnTo>
                      <a:pt x="4" y="15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5495925" y="4999037"/>
                <a:ext cx="57150" cy="161925"/>
              </a:xfrm>
              <a:custGeom>
                <a:rect b="b" l="l" r="r" t="t"/>
                <a:pathLst>
                  <a:path extrusionOk="0" h="17" w="6">
                    <a:moveTo>
                      <a:pt x="6" y="0"/>
                    </a:moveTo>
                    <a:lnTo>
                      <a:pt x="6" y="14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7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283C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5438775" y="5008562"/>
                <a:ext cx="57150" cy="152400"/>
              </a:xfrm>
              <a:custGeom>
                <a:rect b="b" l="l" r="r" t="t"/>
                <a:pathLst>
                  <a:path extrusionOk="0" h="16" w="6">
                    <a:moveTo>
                      <a:pt x="6" y="0"/>
                    </a:moveTo>
                    <a:lnTo>
                      <a:pt x="6" y="16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5381625" y="4999037"/>
                <a:ext cx="57150" cy="161925"/>
              </a:xfrm>
              <a:custGeom>
                <a:rect b="b" l="l" r="r" t="t"/>
                <a:pathLst>
                  <a:path extrusionOk="0" h="17" w="6">
                    <a:moveTo>
                      <a:pt x="6" y="2"/>
                    </a:moveTo>
                    <a:lnTo>
                      <a:pt x="6" y="17"/>
                    </a:lnTo>
                    <a:lnTo>
                      <a:pt x="5" y="17"/>
                    </a:lnTo>
                    <a:lnTo>
                      <a:pt x="4" y="16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5200650" y="49228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9" y="8"/>
                    </a:moveTo>
                    <a:lnTo>
                      <a:pt x="19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10" y="4"/>
                    </a:lnTo>
                    <a:lnTo>
                      <a:pt x="14" y="6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5029200" y="48466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4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4857750" y="47704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4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4686300" y="46942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4514850" y="46180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4" y="1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4" name="Google Shape;1224;p44"/>
              <p:cNvSpPr/>
              <p:nvPr/>
            </p:nvSpPr>
            <p:spPr>
              <a:xfrm>
                <a:off x="4343400" y="45418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5" name="Google Shape;1225;p44"/>
              <p:cNvSpPr/>
              <p:nvPr/>
            </p:nvSpPr>
            <p:spPr>
              <a:xfrm>
                <a:off x="4171950" y="4456112"/>
                <a:ext cx="171450" cy="228600"/>
              </a:xfrm>
              <a:custGeom>
                <a:rect b="b" l="l" r="r" t="t"/>
                <a:pathLst>
                  <a:path extrusionOk="0" h="24" w="18">
                    <a:moveTo>
                      <a:pt x="18" y="9"/>
                    </a:moveTo>
                    <a:lnTo>
                      <a:pt x="18" y="24"/>
                    </a:lnTo>
                    <a:lnTo>
                      <a:pt x="14" y="22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1" y="16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9" y="5"/>
                    </a:lnTo>
                    <a:lnTo>
                      <a:pt x="13" y="6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6" name="Google Shape;1226;p44"/>
              <p:cNvSpPr/>
              <p:nvPr/>
            </p:nvSpPr>
            <p:spPr>
              <a:xfrm>
                <a:off x="4000500" y="43894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8" y="7"/>
                    </a:moveTo>
                    <a:lnTo>
                      <a:pt x="19" y="23"/>
                    </a:lnTo>
                    <a:lnTo>
                      <a:pt x="14" y="21"/>
                    </a:lnTo>
                    <a:lnTo>
                      <a:pt x="10" y="19"/>
                    </a:lnTo>
                    <a:lnTo>
                      <a:pt x="5" y="17"/>
                    </a:lnTo>
                    <a:lnTo>
                      <a:pt x="1" y="15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7" name="Google Shape;1227;p44"/>
              <p:cNvSpPr/>
              <p:nvPr/>
            </p:nvSpPr>
            <p:spPr>
              <a:xfrm>
                <a:off x="3829050" y="43132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8" y="8"/>
                    </a:moveTo>
                    <a:lnTo>
                      <a:pt x="19" y="23"/>
                    </a:lnTo>
                    <a:lnTo>
                      <a:pt x="15" y="21"/>
                    </a:lnTo>
                    <a:lnTo>
                      <a:pt x="10" y="19"/>
                    </a:lnTo>
                    <a:lnTo>
                      <a:pt x="6" y="18"/>
                    </a:lnTo>
                    <a:lnTo>
                      <a:pt x="2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8" name="Google Shape;1228;p44"/>
              <p:cNvSpPr/>
              <p:nvPr/>
            </p:nvSpPr>
            <p:spPr>
              <a:xfrm>
                <a:off x="3667125" y="42370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7" y="8"/>
                    </a:moveTo>
                    <a:lnTo>
                      <a:pt x="19" y="23"/>
                    </a:lnTo>
                    <a:lnTo>
                      <a:pt x="14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9" name="Google Shape;1229;p44"/>
              <p:cNvSpPr/>
              <p:nvPr/>
            </p:nvSpPr>
            <p:spPr>
              <a:xfrm>
                <a:off x="3505200" y="4160837"/>
                <a:ext cx="180975" cy="228600"/>
              </a:xfrm>
              <a:custGeom>
                <a:rect b="b" l="l" r="r" t="t"/>
                <a:pathLst>
                  <a:path extrusionOk="0" h="24" w="19">
                    <a:moveTo>
                      <a:pt x="17" y="8"/>
                    </a:moveTo>
                    <a:lnTo>
                      <a:pt x="19" y="24"/>
                    </a:lnTo>
                    <a:lnTo>
                      <a:pt x="14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0" name="Google Shape;1230;p44"/>
              <p:cNvSpPr/>
              <p:nvPr/>
            </p:nvSpPr>
            <p:spPr>
              <a:xfrm>
                <a:off x="3343275" y="4094162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7" y="7"/>
                    </a:moveTo>
                    <a:lnTo>
                      <a:pt x="19" y="23"/>
                    </a:lnTo>
                    <a:lnTo>
                      <a:pt x="14" y="21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1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3"/>
                    </a:lnTo>
                    <a:lnTo>
                      <a:pt x="13" y="5"/>
                    </a:lnTo>
                    <a:lnTo>
                      <a:pt x="17" y="7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1" name="Google Shape;1231;p44"/>
              <p:cNvSpPr/>
              <p:nvPr/>
            </p:nvSpPr>
            <p:spPr>
              <a:xfrm>
                <a:off x="3181350" y="4017962"/>
                <a:ext cx="171450" cy="228600"/>
              </a:xfrm>
              <a:custGeom>
                <a:rect b="b" l="l" r="r" t="t"/>
                <a:pathLst>
                  <a:path extrusionOk="0" h="24" w="18">
                    <a:moveTo>
                      <a:pt x="17" y="8"/>
                    </a:moveTo>
                    <a:lnTo>
                      <a:pt x="18" y="24"/>
                    </a:lnTo>
                    <a:lnTo>
                      <a:pt x="14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2" name="Google Shape;1232;p44"/>
              <p:cNvSpPr/>
              <p:nvPr/>
            </p:nvSpPr>
            <p:spPr>
              <a:xfrm>
                <a:off x="3009900" y="3951287"/>
                <a:ext cx="190500" cy="219075"/>
              </a:xfrm>
              <a:custGeom>
                <a:rect b="b" l="l" r="r" t="t"/>
                <a:pathLst>
                  <a:path extrusionOk="0" h="23" w="20">
                    <a:moveTo>
                      <a:pt x="18" y="7"/>
                    </a:moveTo>
                    <a:lnTo>
                      <a:pt x="20" y="23"/>
                    </a:lnTo>
                    <a:lnTo>
                      <a:pt x="15" y="21"/>
                    </a:lnTo>
                    <a:lnTo>
                      <a:pt x="11" y="19"/>
                    </a:lnTo>
                    <a:lnTo>
                      <a:pt x="7" y="17"/>
                    </a:lnTo>
                    <a:lnTo>
                      <a:pt x="3" y="16"/>
                    </a:lnTo>
                    <a:lnTo>
                      <a:pt x="0" y="0"/>
                    </a:lnTo>
                    <a:lnTo>
                      <a:pt x="5" y="1"/>
                    </a:lnTo>
                    <a:lnTo>
                      <a:pt x="9" y="3"/>
                    </a:lnTo>
                    <a:lnTo>
                      <a:pt x="13" y="5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3" name="Google Shape;1233;p44"/>
              <p:cNvSpPr/>
              <p:nvPr/>
            </p:nvSpPr>
            <p:spPr>
              <a:xfrm>
                <a:off x="2857500" y="3875087"/>
                <a:ext cx="180975" cy="228600"/>
              </a:xfrm>
              <a:custGeom>
                <a:rect b="b" l="l" r="r" t="t"/>
                <a:pathLst>
                  <a:path extrusionOk="0" h="24" w="19">
                    <a:moveTo>
                      <a:pt x="16" y="8"/>
                    </a:moveTo>
                    <a:lnTo>
                      <a:pt x="19" y="24"/>
                    </a:lnTo>
                    <a:lnTo>
                      <a:pt x="15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4" name="Google Shape;1234;p44"/>
              <p:cNvSpPr/>
              <p:nvPr/>
            </p:nvSpPr>
            <p:spPr>
              <a:xfrm>
                <a:off x="2695575" y="3798887"/>
                <a:ext cx="180975" cy="228600"/>
              </a:xfrm>
              <a:custGeom>
                <a:rect b="b" l="l" r="r" t="t"/>
                <a:pathLst>
                  <a:path extrusionOk="0" h="24" w="19">
                    <a:moveTo>
                      <a:pt x="17" y="8"/>
                    </a:moveTo>
                    <a:lnTo>
                      <a:pt x="19" y="24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7" y="19"/>
                    </a:lnTo>
                    <a:lnTo>
                      <a:pt x="3" y="17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4"/>
                    </a:lnTo>
                    <a:lnTo>
                      <a:pt x="13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5" name="Google Shape;1235;p44"/>
              <p:cNvSpPr/>
              <p:nvPr/>
            </p:nvSpPr>
            <p:spPr>
              <a:xfrm>
                <a:off x="2657475" y="3779837"/>
                <a:ext cx="66675" cy="180975"/>
              </a:xfrm>
              <a:custGeom>
                <a:rect b="b" l="l" r="r" t="t"/>
                <a:pathLst>
                  <a:path extrusionOk="0" h="19" w="7">
                    <a:moveTo>
                      <a:pt x="4" y="2"/>
                    </a:moveTo>
                    <a:lnTo>
                      <a:pt x="7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4" y="17"/>
                    </a:lnTo>
                    <a:lnTo>
                      <a:pt x="3" y="17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6" name="Google Shape;1236;p44"/>
              <p:cNvSpPr/>
              <p:nvPr/>
            </p:nvSpPr>
            <p:spPr>
              <a:xfrm>
                <a:off x="2638425" y="3741737"/>
                <a:ext cx="38100" cy="190500"/>
              </a:xfrm>
              <a:custGeom>
                <a:rect b="b" l="l" r="r" t="t"/>
                <a:pathLst>
                  <a:path extrusionOk="0" h="20" w="4">
                    <a:moveTo>
                      <a:pt x="2" y="4"/>
                    </a:moveTo>
                    <a:lnTo>
                      <a:pt x="4" y="20"/>
                    </a:lnTo>
                    <a:lnTo>
                      <a:pt x="4" y="19"/>
                    </a:lnTo>
                    <a:lnTo>
                      <a:pt x="3" y="18"/>
                    </a:lnTo>
                    <a:lnTo>
                      <a:pt x="3" y="17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7" name="Google Shape;1237;p44"/>
              <p:cNvSpPr/>
              <p:nvPr/>
            </p:nvSpPr>
            <p:spPr>
              <a:xfrm>
                <a:off x="2638425" y="1322387"/>
                <a:ext cx="4924425" cy="3695700"/>
              </a:xfrm>
              <a:custGeom>
                <a:rect b="b" l="l" r="r" t="t"/>
                <a:pathLst>
                  <a:path extrusionOk="0" h="388" w="517">
                    <a:moveTo>
                      <a:pt x="252" y="2"/>
                    </a:moveTo>
                    <a:lnTo>
                      <a:pt x="259" y="4"/>
                    </a:lnTo>
                    <a:lnTo>
                      <a:pt x="267" y="7"/>
                    </a:lnTo>
                    <a:lnTo>
                      <a:pt x="274" y="10"/>
                    </a:lnTo>
                    <a:lnTo>
                      <a:pt x="282" y="13"/>
                    </a:lnTo>
                    <a:lnTo>
                      <a:pt x="290" y="16"/>
                    </a:lnTo>
                    <a:lnTo>
                      <a:pt x="298" y="19"/>
                    </a:lnTo>
                    <a:lnTo>
                      <a:pt x="306" y="21"/>
                    </a:lnTo>
                    <a:lnTo>
                      <a:pt x="314" y="25"/>
                    </a:lnTo>
                    <a:lnTo>
                      <a:pt x="321" y="27"/>
                    </a:lnTo>
                    <a:lnTo>
                      <a:pt x="329" y="30"/>
                    </a:lnTo>
                    <a:lnTo>
                      <a:pt x="337" y="33"/>
                    </a:lnTo>
                    <a:lnTo>
                      <a:pt x="345" y="36"/>
                    </a:lnTo>
                    <a:lnTo>
                      <a:pt x="353" y="39"/>
                    </a:lnTo>
                    <a:lnTo>
                      <a:pt x="361" y="42"/>
                    </a:lnTo>
                    <a:lnTo>
                      <a:pt x="369" y="45"/>
                    </a:lnTo>
                    <a:lnTo>
                      <a:pt x="377" y="48"/>
                    </a:lnTo>
                    <a:lnTo>
                      <a:pt x="385" y="51"/>
                    </a:lnTo>
                    <a:lnTo>
                      <a:pt x="393" y="54"/>
                    </a:lnTo>
                    <a:lnTo>
                      <a:pt x="401" y="57"/>
                    </a:lnTo>
                    <a:lnTo>
                      <a:pt x="410" y="60"/>
                    </a:lnTo>
                    <a:lnTo>
                      <a:pt x="418" y="63"/>
                    </a:lnTo>
                    <a:lnTo>
                      <a:pt x="426" y="66"/>
                    </a:lnTo>
                    <a:lnTo>
                      <a:pt x="434" y="69"/>
                    </a:lnTo>
                    <a:lnTo>
                      <a:pt x="443" y="73"/>
                    </a:lnTo>
                    <a:lnTo>
                      <a:pt x="451" y="75"/>
                    </a:lnTo>
                    <a:lnTo>
                      <a:pt x="459" y="79"/>
                    </a:lnTo>
                    <a:lnTo>
                      <a:pt x="467" y="82"/>
                    </a:lnTo>
                    <a:lnTo>
                      <a:pt x="476" y="85"/>
                    </a:lnTo>
                    <a:lnTo>
                      <a:pt x="484" y="88"/>
                    </a:lnTo>
                    <a:lnTo>
                      <a:pt x="492" y="91"/>
                    </a:lnTo>
                    <a:lnTo>
                      <a:pt x="501" y="94"/>
                    </a:lnTo>
                    <a:lnTo>
                      <a:pt x="509" y="97"/>
                    </a:lnTo>
                    <a:lnTo>
                      <a:pt x="510" y="98"/>
                    </a:lnTo>
                    <a:lnTo>
                      <a:pt x="512" y="98"/>
                    </a:lnTo>
                    <a:lnTo>
                      <a:pt x="513" y="99"/>
                    </a:lnTo>
                    <a:lnTo>
                      <a:pt x="514" y="100"/>
                    </a:lnTo>
                    <a:lnTo>
                      <a:pt x="515" y="101"/>
                    </a:lnTo>
                    <a:lnTo>
                      <a:pt x="517" y="103"/>
                    </a:lnTo>
                    <a:lnTo>
                      <a:pt x="517" y="105"/>
                    </a:lnTo>
                    <a:lnTo>
                      <a:pt x="517" y="107"/>
                    </a:lnTo>
                    <a:lnTo>
                      <a:pt x="517" y="108"/>
                    </a:lnTo>
                    <a:lnTo>
                      <a:pt x="516" y="109"/>
                    </a:lnTo>
                    <a:lnTo>
                      <a:pt x="516" y="110"/>
                    </a:lnTo>
                    <a:lnTo>
                      <a:pt x="510" y="118"/>
                    </a:lnTo>
                    <a:lnTo>
                      <a:pt x="504" y="125"/>
                    </a:lnTo>
                    <a:lnTo>
                      <a:pt x="499" y="133"/>
                    </a:lnTo>
                    <a:lnTo>
                      <a:pt x="493" y="141"/>
                    </a:lnTo>
                    <a:lnTo>
                      <a:pt x="487" y="149"/>
                    </a:lnTo>
                    <a:lnTo>
                      <a:pt x="481" y="156"/>
                    </a:lnTo>
                    <a:lnTo>
                      <a:pt x="475" y="164"/>
                    </a:lnTo>
                    <a:lnTo>
                      <a:pt x="469" y="172"/>
                    </a:lnTo>
                    <a:lnTo>
                      <a:pt x="463" y="180"/>
                    </a:lnTo>
                    <a:lnTo>
                      <a:pt x="457" y="188"/>
                    </a:lnTo>
                    <a:lnTo>
                      <a:pt x="451" y="196"/>
                    </a:lnTo>
                    <a:lnTo>
                      <a:pt x="445" y="204"/>
                    </a:lnTo>
                    <a:lnTo>
                      <a:pt x="438" y="212"/>
                    </a:lnTo>
                    <a:lnTo>
                      <a:pt x="432" y="220"/>
                    </a:lnTo>
                    <a:lnTo>
                      <a:pt x="426" y="229"/>
                    </a:lnTo>
                    <a:lnTo>
                      <a:pt x="420" y="237"/>
                    </a:lnTo>
                    <a:lnTo>
                      <a:pt x="413" y="246"/>
                    </a:lnTo>
                    <a:lnTo>
                      <a:pt x="407" y="254"/>
                    </a:lnTo>
                    <a:lnTo>
                      <a:pt x="400" y="263"/>
                    </a:lnTo>
                    <a:lnTo>
                      <a:pt x="393" y="272"/>
                    </a:lnTo>
                    <a:lnTo>
                      <a:pt x="387" y="281"/>
                    </a:lnTo>
                    <a:lnTo>
                      <a:pt x="380" y="290"/>
                    </a:lnTo>
                    <a:lnTo>
                      <a:pt x="373" y="299"/>
                    </a:lnTo>
                    <a:lnTo>
                      <a:pt x="366" y="308"/>
                    </a:lnTo>
                    <a:lnTo>
                      <a:pt x="359" y="317"/>
                    </a:lnTo>
                    <a:lnTo>
                      <a:pt x="352" y="326"/>
                    </a:lnTo>
                    <a:lnTo>
                      <a:pt x="345" y="335"/>
                    </a:lnTo>
                    <a:lnTo>
                      <a:pt x="339" y="344"/>
                    </a:lnTo>
                    <a:lnTo>
                      <a:pt x="332" y="354"/>
                    </a:lnTo>
                    <a:lnTo>
                      <a:pt x="325" y="363"/>
                    </a:lnTo>
                    <a:lnTo>
                      <a:pt x="317" y="372"/>
                    </a:lnTo>
                    <a:lnTo>
                      <a:pt x="310" y="382"/>
                    </a:lnTo>
                    <a:lnTo>
                      <a:pt x="309" y="383"/>
                    </a:lnTo>
                    <a:lnTo>
                      <a:pt x="308" y="384"/>
                    </a:lnTo>
                    <a:lnTo>
                      <a:pt x="307" y="384"/>
                    </a:lnTo>
                    <a:lnTo>
                      <a:pt x="306" y="386"/>
                    </a:lnTo>
                    <a:lnTo>
                      <a:pt x="305" y="386"/>
                    </a:lnTo>
                    <a:lnTo>
                      <a:pt x="303" y="387"/>
                    </a:lnTo>
                    <a:lnTo>
                      <a:pt x="302" y="387"/>
                    </a:lnTo>
                    <a:lnTo>
                      <a:pt x="300" y="387"/>
                    </a:lnTo>
                    <a:lnTo>
                      <a:pt x="297" y="387"/>
                    </a:lnTo>
                    <a:lnTo>
                      <a:pt x="296" y="388"/>
                    </a:lnTo>
                    <a:lnTo>
                      <a:pt x="294" y="388"/>
                    </a:lnTo>
                    <a:lnTo>
                      <a:pt x="292" y="387"/>
                    </a:lnTo>
                    <a:lnTo>
                      <a:pt x="291" y="387"/>
                    </a:lnTo>
                    <a:lnTo>
                      <a:pt x="289" y="387"/>
                    </a:lnTo>
                    <a:lnTo>
                      <a:pt x="288" y="386"/>
                    </a:lnTo>
                    <a:lnTo>
                      <a:pt x="278" y="382"/>
                    </a:lnTo>
                    <a:lnTo>
                      <a:pt x="269" y="378"/>
                    </a:lnTo>
                    <a:lnTo>
                      <a:pt x="260" y="374"/>
                    </a:lnTo>
                    <a:lnTo>
                      <a:pt x="251" y="370"/>
                    </a:lnTo>
                    <a:lnTo>
                      <a:pt x="242" y="366"/>
                    </a:lnTo>
                    <a:lnTo>
                      <a:pt x="233" y="362"/>
                    </a:lnTo>
                    <a:lnTo>
                      <a:pt x="224" y="358"/>
                    </a:lnTo>
                    <a:lnTo>
                      <a:pt x="214" y="354"/>
                    </a:lnTo>
                    <a:lnTo>
                      <a:pt x="205" y="349"/>
                    </a:lnTo>
                    <a:lnTo>
                      <a:pt x="196" y="345"/>
                    </a:lnTo>
                    <a:lnTo>
                      <a:pt x="187" y="341"/>
                    </a:lnTo>
                    <a:lnTo>
                      <a:pt x="178" y="337"/>
                    </a:lnTo>
                    <a:lnTo>
                      <a:pt x="169" y="333"/>
                    </a:lnTo>
                    <a:lnTo>
                      <a:pt x="160" y="329"/>
                    </a:lnTo>
                    <a:lnTo>
                      <a:pt x="151" y="325"/>
                    </a:lnTo>
                    <a:lnTo>
                      <a:pt x="143" y="322"/>
                    </a:lnTo>
                    <a:lnTo>
                      <a:pt x="134" y="318"/>
                    </a:lnTo>
                    <a:lnTo>
                      <a:pt x="125" y="314"/>
                    </a:lnTo>
                    <a:lnTo>
                      <a:pt x="117" y="310"/>
                    </a:lnTo>
                    <a:lnTo>
                      <a:pt x="108" y="306"/>
                    </a:lnTo>
                    <a:lnTo>
                      <a:pt x="99" y="302"/>
                    </a:lnTo>
                    <a:lnTo>
                      <a:pt x="91" y="298"/>
                    </a:lnTo>
                    <a:lnTo>
                      <a:pt x="82" y="294"/>
                    </a:lnTo>
                    <a:lnTo>
                      <a:pt x="73" y="291"/>
                    </a:lnTo>
                    <a:lnTo>
                      <a:pt x="65" y="287"/>
                    </a:lnTo>
                    <a:lnTo>
                      <a:pt x="57" y="283"/>
                    </a:lnTo>
                    <a:lnTo>
                      <a:pt x="48" y="279"/>
                    </a:lnTo>
                    <a:lnTo>
                      <a:pt x="39" y="275"/>
                    </a:lnTo>
                    <a:lnTo>
                      <a:pt x="31" y="271"/>
                    </a:lnTo>
                    <a:lnTo>
                      <a:pt x="23" y="268"/>
                    </a:lnTo>
                    <a:lnTo>
                      <a:pt x="14" y="264"/>
                    </a:lnTo>
                    <a:lnTo>
                      <a:pt x="6" y="260"/>
                    </a:lnTo>
                    <a:lnTo>
                      <a:pt x="5" y="259"/>
                    </a:lnTo>
                    <a:lnTo>
                      <a:pt x="4" y="259"/>
                    </a:lnTo>
                    <a:lnTo>
                      <a:pt x="3" y="258"/>
                    </a:lnTo>
                    <a:lnTo>
                      <a:pt x="2" y="258"/>
                    </a:lnTo>
                    <a:lnTo>
                      <a:pt x="1" y="257"/>
                    </a:lnTo>
                    <a:lnTo>
                      <a:pt x="1" y="256"/>
                    </a:lnTo>
                    <a:lnTo>
                      <a:pt x="0" y="254"/>
                    </a:lnTo>
                    <a:lnTo>
                      <a:pt x="0" y="250"/>
                    </a:lnTo>
                    <a:lnTo>
                      <a:pt x="0" y="249"/>
                    </a:lnTo>
                    <a:lnTo>
                      <a:pt x="0" y="248"/>
                    </a:lnTo>
                    <a:lnTo>
                      <a:pt x="1" y="247"/>
                    </a:lnTo>
                    <a:lnTo>
                      <a:pt x="2" y="246"/>
                    </a:lnTo>
                    <a:lnTo>
                      <a:pt x="2" y="245"/>
                    </a:lnTo>
                    <a:lnTo>
                      <a:pt x="10" y="237"/>
                    </a:lnTo>
                    <a:lnTo>
                      <a:pt x="18" y="229"/>
                    </a:lnTo>
                    <a:lnTo>
                      <a:pt x="26" y="220"/>
                    </a:lnTo>
                    <a:lnTo>
                      <a:pt x="34" y="212"/>
                    </a:lnTo>
                    <a:lnTo>
                      <a:pt x="41" y="204"/>
                    </a:lnTo>
                    <a:lnTo>
                      <a:pt x="49" y="196"/>
                    </a:lnTo>
                    <a:lnTo>
                      <a:pt x="57" y="188"/>
                    </a:lnTo>
                    <a:lnTo>
                      <a:pt x="65" y="180"/>
                    </a:lnTo>
                    <a:lnTo>
                      <a:pt x="72" y="172"/>
                    </a:lnTo>
                    <a:lnTo>
                      <a:pt x="80" y="164"/>
                    </a:lnTo>
                    <a:lnTo>
                      <a:pt x="87" y="156"/>
                    </a:lnTo>
                    <a:lnTo>
                      <a:pt x="95" y="148"/>
                    </a:lnTo>
                    <a:lnTo>
                      <a:pt x="102" y="140"/>
                    </a:lnTo>
                    <a:lnTo>
                      <a:pt x="110" y="133"/>
                    </a:lnTo>
                    <a:lnTo>
                      <a:pt x="117" y="125"/>
                    </a:lnTo>
                    <a:lnTo>
                      <a:pt x="125" y="118"/>
                    </a:lnTo>
                    <a:lnTo>
                      <a:pt x="132" y="110"/>
                    </a:lnTo>
                    <a:lnTo>
                      <a:pt x="139" y="103"/>
                    </a:lnTo>
                    <a:lnTo>
                      <a:pt x="146" y="96"/>
                    </a:lnTo>
                    <a:lnTo>
                      <a:pt x="152" y="88"/>
                    </a:lnTo>
                    <a:lnTo>
                      <a:pt x="159" y="81"/>
                    </a:lnTo>
                    <a:lnTo>
                      <a:pt x="166" y="74"/>
                    </a:lnTo>
                    <a:lnTo>
                      <a:pt x="173" y="67"/>
                    </a:lnTo>
                    <a:lnTo>
                      <a:pt x="180" y="60"/>
                    </a:lnTo>
                    <a:lnTo>
                      <a:pt x="186" y="53"/>
                    </a:lnTo>
                    <a:lnTo>
                      <a:pt x="193" y="46"/>
                    </a:lnTo>
                    <a:lnTo>
                      <a:pt x="200" y="39"/>
                    </a:lnTo>
                    <a:lnTo>
                      <a:pt x="207" y="32"/>
                    </a:lnTo>
                    <a:lnTo>
                      <a:pt x="213" y="25"/>
                    </a:lnTo>
                    <a:lnTo>
                      <a:pt x="220" y="18"/>
                    </a:lnTo>
                    <a:lnTo>
                      <a:pt x="226" y="11"/>
                    </a:lnTo>
                    <a:lnTo>
                      <a:pt x="233" y="5"/>
                    </a:lnTo>
                    <a:lnTo>
                      <a:pt x="235" y="3"/>
                    </a:lnTo>
                    <a:lnTo>
                      <a:pt x="236" y="2"/>
                    </a:lnTo>
                    <a:lnTo>
                      <a:pt x="238" y="2"/>
                    </a:lnTo>
                    <a:lnTo>
                      <a:pt x="239" y="1"/>
                    </a:lnTo>
                    <a:lnTo>
                      <a:pt x="240" y="1"/>
                    </a:lnTo>
                    <a:lnTo>
                      <a:pt x="241" y="1"/>
                    </a:lnTo>
                    <a:lnTo>
                      <a:pt x="242" y="0"/>
                    </a:lnTo>
                    <a:lnTo>
                      <a:pt x="247" y="0"/>
                    </a:lnTo>
                    <a:lnTo>
                      <a:pt x="248" y="1"/>
                    </a:lnTo>
                    <a:lnTo>
                      <a:pt x="249" y="1"/>
                    </a:lnTo>
                    <a:lnTo>
                      <a:pt x="250" y="1"/>
                    </a:lnTo>
                    <a:lnTo>
                      <a:pt x="252" y="2"/>
                    </a:lnTo>
                    <a:close/>
                  </a:path>
                </a:pathLst>
              </a:custGeom>
              <a:solidFill>
                <a:srgbClr val="5279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8" name="Google Shape;1238;p44"/>
              <p:cNvSpPr/>
              <p:nvPr/>
            </p:nvSpPr>
            <p:spPr>
              <a:xfrm>
                <a:off x="7210425" y="2208212"/>
                <a:ext cx="28575" cy="209550"/>
              </a:xfrm>
              <a:custGeom>
                <a:rect b="b" l="l" r="r" t="t"/>
                <a:pathLst>
                  <a:path extrusionOk="0" h="22" w="3">
                    <a:moveTo>
                      <a:pt x="3" y="2"/>
                    </a:moveTo>
                    <a:lnTo>
                      <a:pt x="1" y="21"/>
                    </a:lnTo>
                    <a:lnTo>
                      <a:pt x="0" y="2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88ADA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9" name="Google Shape;1239;p44"/>
              <p:cNvSpPr/>
              <p:nvPr/>
            </p:nvSpPr>
            <p:spPr>
              <a:xfrm>
                <a:off x="6638925" y="2227262"/>
                <a:ext cx="590550" cy="933450"/>
              </a:xfrm>
              <a:custGeom>
                <a:rect b="b" l="l" r="r" t="t"/>
                <a:pathLst>
                  <a:path extrusionOk="0" h="98" w="62">
                    <a:moveTo>
                      <a:pt x="62" y="0"/>
                    </a:moveTo>
                    <a:lnTo>
                      <a:pt x="60" y="20"/>
                    </a:lnTo>
                    <a:lnTo>
                      <a:pt x="16" y="77"/>
                    </a:lnTo>
                    <a:lnTo>
                      <a:pt x="11" y="76"/>
                    </a:lnTo>
                    <a:lnTo>
                      <a:pt x="5" y="77"/>
                    </a:lnTo>
                    <a:lnTo>
                      <a:pt x="2" y="78"/>
                    </a:lnTo>
                    <a:lnTo>
                      <a:pt x="62" y="0"/>
                    </a:lnTo>
                    <a:close/>
                    <a:moveTo>
                      <a:pt x="0" y="98"/>
                    </a:moveTo>
                    <a:lnTo>
                      <a:pt x="0" y="95"/>
                    </a:lnTo>
                    <a:lnTo>
                      <a:pt x="2" y="96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7DA4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0" name="Google Shape;1240;p44"/>
              <p:cNvSpPr/>
              <p:nvPr/>
            </p:nvSpPr>
            <p:spPr>
              <a:xfrm>
                <a:off x="6600825" y="3103562"/>
                <a:ext cx="38100" cy="104775"/>
              </a:xfrm>
              <a:custGeom>
                <a:rect b="b" l="l" r="r" t="t"/>
                <a:pathLst>
                  <a:path extrusionOk="0" h="11" w="4">
                    <a:moveTo>
                      <a:pt x="4" y="3"/>
                    </a:moveTo>
                    <a:lnTo>
                      <a:pt x="4" y="6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789E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1" name="Google Shape;1241;p44"/>
              <p:cNvSpPr/>
              <p:nvPr/>
            </p:nvSpPr>
            <p:spPr>
              <a:xfrm>
                <a:off x="6553200" y="2998787"/>
                <a:ext cx="57150" cy="276225"/>
              </a:xfrm>
              <a:custGeom>
                <a:rect b="b" l="l" r="r" t="t"/>
                <a:pathLst>
                  <a:path extrusionOk="0" h="29" w="6">
                    <a:moveTo>
                      <a:pt x="6" y="11"/>
                    </a:moveTo>
                    <a:lnTo>
                      <a:pt x="5" y="22"/>
                    </a:lnTo>
                    <a:lnTo>
                      <a:pt x="0" y="29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2" name="Google Shape;1242;p44"/>
              <p:cNvSpPr/>
              <p:nvPr/>
            </p:nvSpPr>
            <p:spPr>
              <a:xfrm>
                <a:off x="6496050" y="3008312"/>
                <a:ext cx="76200" cy="333375"/>
              </a:xfrm>
              <a:custGeom>
                <a:rect b="b" l="l" r="r" t="t"/>
                <a:pathLst>
                  <a:path extrusionOk="0" h="35" w="8">
                    <a:moveTo>
                      <a:pt x="8" y="0"/>
                    </a:moveTo>
                    <a:lnTo>
                      <a:pt x="6" y="28"/>
                    </a:lnTo>
                    <a:lnTo>
                      <a:pt x="0" y="35"/>
                    </a:lnTo>
                    <a:lnTo>
                      <a:pt x="3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232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3" name="Google Shape;1243;p44"/>
              <p:cNvSpPr/>
              <p:nvPr/>
            </p:nvSpPr>
            <p:spPr>
              <a:xfrm>
                <a:off x="6438900" y="2998787"/>
                <a:ext cx="85725" cy="342900"/>
              </a:xfrm>
              <a:custGeom>
                <a:rect b="b" l="l" r="r" t="t"/>
                <a:pathLst>
                  <a:path extrusionOk="0" h="36" w="9">
                    <a:moveTo>
                      <a:pt x="9" y="2"/>
                    </a:moveTo>
                    <a:lnTo>
                      <a:pt x="6" y="36"/>
                    </a:lnTo>
                    <a:lnTo>
                      <a:pt x="0" y="35"/>
                    </a:lnTo>
                    <a:lnTo>
                      <a:pt x="3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4" name="Google Shape;1244;p44"/>
              <p:cNvSpPr/>
              <p:nvPr/>
            </p:nvSpPr>
            <p:spPr>
              <a:xfrm>
                <a:off x="6334125" y="2960687"/>
                <a:ext cx="133350" cy="371475"/>
              </a:xfrm>
              <a:custGeom>
                <a:rect b="b" l="l" r="r" t="t"/>
                <a:pathLst>
                  <a:path extrusionOk="0" h="39" w="14">
                    <a:moveTo>
                      <a:pt x="14" y="4"/>
                    </a:moveTo>
                    <a:lnTo>
                      <a:pt x="11" y="39"/>
                    </a:lnTo>
                    <a:lnTo>
                      <a:pt x="0" y="34"/>
                    </a:lnTo>
                    <a:lnTo>
                      <a:pt x="2" y="0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5" name="Google Shape;1245;p44"/>
              <p:cNvSpPr/>
              <p:nvPr/>
            </p:nvSpPr>
            <p:spPr>
              <a:xfrm>
                <a:off x="6143625" y="2684462"/>
                <a:ext cx="209550" cy="600075"/>
              </a:xfrm>
              <a:custGeom>
                <a:rect b="b" l="l" r="r" t="t"/>
                <a:pathLst>
                  <a:path extrusionOk="0" h="63" w="22">
                    <a:moveTo>
                      <a:pt x="22" y="29"/>
                    </a:moveTo>
                    <a:lnTo>
                      <a:pt x="20" y="63"/>
                    </a:lnTo>
                    <a:lnTo>
                      <a:pt x="0" y="35"/>
                    </a:lnTo>
                    <a:lnTo>
                      <a:pt x="3" y="0"/>
                    </a:lnTo>
                    <a:lnTo>
                      <a:pt x="22" y="29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6" name="Google Shape;1246;p44"/>
              <p:cNvSpPr/>
              <p:nvPr/>
            </p:nvSpPr>
            <p:spPr>
              <a:xfrm>
                <a:off x="6267450" y="2398712"/>
                <a:ext cx="19050" cy="409575"/>
              </a:xfrm>
              <a:custGeom>
                <a:rect b="b" l="l" r="r" t="t"/>
                <a:pathLst>
                  <a:path extrusionOk="0" h="43" w="2">
                    <a:moveTo>
                      <a:pt x="2" y="8"/>
                    </a:moveTo>
                    <a:lnTo>
                      <a:pt x="0" y="43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6238875" y="2322512"/>
                <a:ext cx="47625" cy="419100"/>
              </a:xfrm>
              <a:custGeom>
                <a:rect b="b" l="l" r="r" t="t"/>
                <a:pathLst>
                  <a:path extrusionOk="0" h="44" w="5">
                    <a:moveTo>
                      <a:pt x="5" y="8"/>
                    </a:moveTo>
                    <a:lnTo>
                      <a:pt x="3" y="44"/>
                    </a:lnTo>
                    <a:lnTo>
                      <a:pt x="0" y="36"/>
                    </a:lnTo>
                    <a:lnTo>
                      <a:pt x="3" y="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>
                <a:off x="6200775" y="2255837"/>
                <a:ext cx="66675" cy="409575"/>
              </a:xfrm>
              <a:custGeom>
                <a:rect b="b" l="l" r="r" t="t"/>
                <a:pathLst>
                  <a:path extrusionOk="0" h="43" w="7">
                    <a:moveTo>
                      <a:pt x="7" y="7"/>
                    </a:moveTo>
                    <a:lnTo>
                      <a:pt x="4" y="43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9" name="Google Shape;1249;p44"/>
              <p:cNvSpPr/>
              <p:nvPr/>
            </p:nvSpPr>
            <p:spPr>
              <a:xfrm>
                <a:off x="6134100" y="2189162"/>
                <a:ext cx="85725" cy="409575"/>
              </a:xfrm>
              <a:custGeom>
                <a:rect b="b" l="l" r="r" t="t"/>
                <a:pathLst>
                  <a:path extrusionOk="0" h="43" w="9">
                    <a:moveTo>
                      <a:pt x="9" y="7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6057900" y="2132012"/>
                <a:ext cx="104775" cy="400050"/>
              </a:xfrm>
              <a:custGeom>
                <a:rect b="b" l="l" r="r" t="t"/>
                <a:pathLst>
                  <a:path extrusionOk="0" h="42" w="11">
                    <a:moveTo>
                      <a:pt x="11" y="6"/>
                    </a:moveTo>
                    <a:lnTo>
                      <a:pt x="8" y="42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>
                <a:off x="5962650" y="2084387"/>
                <a:ext cx="114300" cy="390525"/>
              </a:xfrm>
              <a:custGeom>
                <a:rect b="b" l="l" r="r" t="t"/>
                <a:pathLst>
                  <a:path extrusionOk="0" h="41" w="12">
                    <a:moveTo>
                      <a:pt x="12" y="5"/>
                    </a:moveTo>
                    <a:lnTo>
                      <a:pt x="10" y="41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2" name="Google Shape;1252;p44"/>
              <p:cNvSpPr/>
              <p:nvPr/>
            </p:nvSpPr>
            <p:spPr>
              <a:xfrm>
                <a:off x="5876925" y="2055812"/>
                <a:ext cx="104775" cy="371475"/>
              </a:xfrm>
              <a:custGeom>
                <a:rect b="b" l="l" r="r" t="t"/>
                <a:pathLst>
                  <a:path extrusionOk="0" h="39" w="11">
                    <a:moveTo>
                      <a:pt x="11" y="3"/>
                    </a:moveTo>
                    <a:lnTo>
                      <a:pt x="9" y="39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3" name="Google Shape;1253;p44"/>
              <p:cNvSpPr/>
              <p:nvPr/>
            </p:nvSpPr>
            <p:spPr>
              <a:xfrm>
                <a:off x="5800725" y="2027237"/>
                <a:ext cx="95250" cy="371475"/>
              </a:xfrm>
              <a:custGeom>
                <a:rect b="b" l="l" r="r" t="t"/>
                <a:pathLst>
                  <a:path extrusionOk="0" h="39" w="10">
                    <a:moveTo>
                      <a:pt x="10" y="3"/>
                    </a:moveTo>
                    <a:lnTo>
                      <a:pt x="8" y="39"/>
                    </a:lnTo>
                    <a:lnTo>
                      <a:pt x="0" y="36"/>
                    </a:lnTo>
                    <a:lnTo>
                      <a:pt x="1" y="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5762625" y="1998662"/>
                <a:ext cx="47625" cy="371475"/>
              </a:xfrm>
              <a:custGeom>
                <a:rect b="b" l="l" r="r" t="t"/>
                <a:pathLst>
                  <a:path extrusionOk="0" h="39" w="5">
                    <a:moveTo>
                      <a:pt x="5" y="3"/>
                    </a:moveTo>
                    <a:lnTo>
                      <a:pt x="4" y="39"/>
                    </a:lnTo>
                    <a:lnTo>
                      <a:pt x="0" y="36"/>
                    </a:lnTo>
                    <a:lnTo>
                      <a:pt x="1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5743575" y="1960562"/>
                <a:ext cx="28575" cy="381000"/>
              </a:xfrm>
              <a:custGeom>
                <a:rect b="b" l="l" r="r" t="t"/>
                <a:pathLst>
                  <a:path extrusionOk="0" h="40" w="3">
                    <a:moveTo>
                      <a:pt x="3" y="4"/>
                    </a:moveTo>
                    <a:lnTo>
                      <a:pt x="2" y="40"/>
                    </a:lnTo>
                    <a:lnTo>
                      <a:pt x="0" y="36"/>
                    </a:lnTo>
                    <a:lnTo>
                      <a:pt x="1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5734050" y="1922462"/>
                <a:ext cx="19050" cy="381000"/>
              </a:xfrm>
              <a:custGeom>
                <a:rect b="b" l="l" r="r" t="t"/>
                <a:pathLst>
                  <a:path extrusionOk="0" h="40" w="2">
                    <a:moveTo>
                      <a:pt x="2" y="4"/>
                    </a:moveTo>
                    <a:lnTo>
                      <a:pt x="1" y="40"/>
                    </a:lnTo>
                    <a:lnTo>
                      <a:pt x="0" y="37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5172075" y="1541462"/>
                <a:ext cx="533400" cy="361950"/>
              </a:xfrm>
              <a:custGeom>
                <a:rect b="b" l="l" r="r" t="t"/>
                <a:pathLst>
                  <a:path extrusionOk="0" h="38" w="56">
                    <a:moveTo>
                      <a:pt x="56" y="21"/>
                    </a:moveTo>
                    <a:lnTo>
                      <a:pt x="55" y="38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5143500" y="1531937"/>
                <a:ext cx="28575" cy="171450"/>
              </a:xfrm>
              <a:custGeom>
                <a:rect b="b" l="l" r="r" t="t"/>
                <a:pathLst>
                  <a:path extrusionOk="0" h="18" w="3">
                    <a:moveTo>
                      <a:pt x="3" y="1"/>
                    </a:moveTo>
                    <a:lnTo>
                      <a:pt x="3" y="18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5133975" y="1512887"/>
                <a:ext cx="9525" cy="180975"/>
              </a:xfrm>
              <a:custGeom>
                <a:rect b="b" l="l" r="r" t="t"/>
                <a:pathLst>
                  <a:path extrusionOk="0" h="19" w="1">
                    <a:moveTo>
                      <a:pt x="1" y="2"/>
                    </a:moveTo>
                    <a:lnTo>
                      <a:pt x="1" y="19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5133975" y="1493837"/>
                <a:ext cx="1587" cy="180975"/>
              </a:xfrm>
              <a:custGeom>
                <a:rect b="b" l="l" r="r" t="t"/>
                <a:pathLst>
                  <a:path extrusionOk="0" h="19" w="1">
                    <a:moveTo>
                      <a:pt x="0" y="2"/>
                    </a:moveTo>
                    <a:lnTo>
                      <a:pt x="0" y="19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5000625" y="1703387"/>
                <a:ext cx="628650" cy="285750"/>
              </a:xfrm>
              <a:custGeom>
                <a:rect b="b" l="l" r="r" t="t"/>
                <a:pathLst>
                  <a:path extrusionOk="0" h="30" w="66">
                    <a:moveTo>
                      <a:pt x="64" y="2"/>
                    </a:moveTo>
                    <a:lnTo>
                      <a:pt x="66" y="3"/>
                    </a:lnTo>
                    <a:lnTo>
                      <a:pt x="64" y="19"/>
                    </a:lnTo>
                    <a:lnTo>
                      <a:pt x="61" y="18"/>
                    </a:lnTo>
                    <a:lnTo>
                      <a:pt x="57" y="18"/>
                    </a:lnTo>
                    <a:lnTo>
                      <a:pt x="52" y="18"/>
                    </a:lnTo>
                    <a:lnTo>
                      <a:pt x="42" y="18"/>
                    </a:lnTo>
                    <a:lnTo>
                      <a:pt x="37" y="18"/>
                    </a:lnTo>
                    <a:lnTo>
                      <a:pt x="31" y="18"/>
                    </a:lnTo>
                    <a:lnTo>
                      <a:pt x="26" y="19"/>
                    </a:lnTo>
                    <a:lnTo>
                      <a:pt x="20" y="20"/>
                    </a:lnTo>
                    <a:lnTo>
                      <a:pt x="15" y="21"/>
                    </a:lnTo>
                    <a:lnTo>
                      <a:pt x="11" y="22"/>
                    </a:lnTo>
                    <a:lnTo>
                      <a:pt x="7" y="24"/>
                    </a:lnTo>
                    <a:lnTo>
                      <a:pt x="4" y="25"/>
                    </a:lnTo>
                    <a:lnTo>
                      <a:pt x="1" y="27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7" y="6"/>
                    </a:lnTo>
                    <a:lnTo>
                      <a:pt x="11" y="5"/>
                    </a:lnTo>
                    <a:lnTo>
                      <a:pt x="15" y="4"/>
                    </a:lnTo>
                    <a:lnTo>
                      <a:pt x="20" y="3"/>
                    </a:lnTo>
                    <a:lnTo>
                      <a:pt x="26" y="2"/>
                    </a:lnTo>
                    <a:lnTo>
                      <a:pt x="31" y="1"/>
                    </a:lnTo>
                    <a:lnTo>
                      <a:pt x="37" y="1"/>
                    </a:lnTo>
                    <a:lnTo>
                      <a:pt x="42" y="0"/>
                    </a:lnTo>
                    <a:lnTo>
                      <a:pt x="52" y="0"/>
                    </a:lnTo>
                    <a:lnTo>
                      <a:pt x="57" y="1"/>
                    </a:lnTo>
                    <a:lnTo>
                      <a:pt x="61" y="1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A4B6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5019675" y="1722437"/>
                <a:ext cx="609600" cy="257175"/>
              </a:xfrm>
              <a:custGeom>
                <a:rect b="b" l="l" r="r" t="t"/>
                <a:pathLst>
                  <a:path extrusionOk="0" h="27" w="64">
                    <a:moveTo>
                      <a:pt x="64" y="1"/>
                    </a:moveTo>
                    <a:lnTo>
                      <a:pt x="64" y="18"/>
                    </a:lnTo>
                    <a:lnTo>
                      <a:pt x="61" y="17"/>
                    </a:lnTo>
                    <a:lnTo>
                      <a:pt x="57" y="17"/>
                    </a:lnTo>
                    <a:lnTo>
                      <a:pt x="53" y="16"/>
                    </a:lnTo>
                    <a:lnTo>
                      <a:pt x="43" y="16"/>
                    </a:lnTo>
                    <a:lnTo>
                      <a:pt x="38" y="17"/>
                    </a:lnTo>
                    <a:lnTo>
                      <a:pt x="32" y="17"/>
                    </a:lnTo>
                    <a:lnTo>
                      <a:pt x="27" y="17"/>
                    </a:lnTo>
                    <a:lnTo>
                      <a:pt x="21" y="18"/>
                    </a:lnTo>
                    <a:lnTo>
                      <a:pt x="16" y="19"/>
                    </a:lnTo>
                    <a:lnTo>
                      <a:pt x="12" y="20"/>
                    </a:lnTo>
                    <a:lnTo>
                      <a:pt x="8" y="21"/>
                    </a:lnTo>
                    <a:lnTo>
                      <a:pt x="4" y="22"/>
                    </a:lnTo>
                    <a:lnTo>
                      <a:pt x="2" y="24"/>
                    </a:lnTo>
                    <a:lnTo>
                      <a:pt x="1" y="25"/>
                    </a:lnTo>
                    <a:lnTo>
                      <a:pt x="0" y="27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7" y="1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3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7287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>
                <a:off x="5019675" y="1827212"/>
                <a:ext cx="866775" cy="409575"/>
              </a:xfrm>
              <a:custGeom>
                <a:rect b="b" l="l" r="r" t="t"/>
                <a:pathLst>
                  <a:path extrusionOk="0" h="43" w="91">
                    <a:moveTo>
                      <a:pt x="91" y="43"/>
                    </a:moveTo>
                    <a:lnTo>
                      <a:pt x="91" y="22"/>
                    </a:lnTo>
                    <a:lnTo>
                      <a:pt x="89" y="22"/>
                    </a:lnTo>
                    <a:lnTo>
                      <a:pt x="87" y="22"/>
                    </a:lnTo>
                    <a:lnTo>
                      <a:pt x="84" y="22"/>
                    </a:lnTo>
                    <a:lnTo>
                      <a:pt x="80" y="22"/>
                    </a:lnTo>
                    <a:lnTo>
                      <a:pt x="76" y="22"/>
                    </a:lnTo>
                    <a:lnTo>
                      <a:pt x="71" y="22"/>
                    </a:lnTo>
                    <a:lnTo>
                      <a:pt x="66" y="22"/>
                    </a:lnTo>
                    <a:lnTo>
                      <a:pt x="59" y="21"/>
                    </a:lnTo>
                    <a:lnTo>
                      <a:pt x="53" y="21"/>
                    </a:lnTo>
                    <a:lnTo>
                      <a:pt x="46" y="20"/>
                    </a:lnTo>
                    <a:lnTo>
                      <a:pt x="40" y="18"/>
                    </a:lnTo>
                    <a:lnTo>
                      <a:pt x="32" y="16"/>
                    </a:lnTo>
                    <a:lnTo>
                      <a:pt x="25" y="15"/>
                    </a:lnTo>
                    <a:lnTo>
                      <a:pt x="18" y="12"/>
                    </a:lnTo>
                    <a:lnTo>
                      <a:pt x="11" y="9"/>
                    </a:lnTo>
                    <a:lnTo>
                      <a:pt x="9" y="8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3" y="21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4"/>
                    </a:lnTo>
                    <a:lnTo>
                      <a:pt x="8" y="25"/>
                    </a:lnTo>
                    <a:lnTo>
                      <a:pt x="9" y="25"/>
                    </a:lnTo>
                    <a:lnTo>
                      <a:pt x="11" y="26"/>
                    </a:lnTo>
                    <a:lnTo>
                      <a:pt x="18" y="29"/>
                    </a:lnTo>
                    <a:lnTo>
                      <a:pt x="25" y="32"/>
                    </a:lnTo>
                    <a:lnTo>
                      <a:pt x="32" y="34"/>
                    </a:lnTo>
                    <a:lnTo>
                      <a:pt x="40" y="37"/>
                    </a:lnTo>
                    <a:lnTo>
                      <a:pt x="46" y="38"/>
                    </a:lnTo>
                    <a:lnTo>
                      <a:pt x="53" y="39"/>
                    </a:lnTo>
                    <a:lnTo>
                      <a:pt x="59" y="40"/>
                    </a:lnTo>
                    <a:lnTo>
                      <a:pt x="66" y="42"/>
                    </a:lnTo>
                    <a:lnTo>
                      <a:pt x="71" y="42"/>
                    </a:lnTo>
                    <a:lnTo>
                      <a:pt x="76" y="43"/>
                    </a:lnTo>
                    <a:lnTo>
                      <a:pt x="80" y="43"/>
                    </a:lnTo>
                    <a:lnTo>
                      <a:pt x="84" y="43"/>
                    </a:lnTo>
                    <a:lnTo>
                      <a:pt x="91" y="43"/>
                    </a:lnTo>
                    <a:close/>
                  </a:path>
                </a:pathLst>
              </a:custGeom>
              <a:solidFill>
                <a:srgbClr val="A4B6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4" name="Google Shape;1264;p44"/>
              <p:cNvSpPr/>
              <p:nvPr/>
            </p:nvSpPr>
            <p:spPr>
              <a:xfrm>
                <a:off x="5000625" y="1827212"/>
                <a:ext cx="866775" cy="428625"/>
              </a:xfrm>
              <a:custGeom>
                <a:rect b="b" l="l" r="r" t="t"/>
                <a:pathLst>
                  <a:path extrusionOk="0" h="45" w="91">
                    <a:moveTo>
                      <a:pt x="91" y="45"/>
                    </a:moveTo>
                    <a:lnTo>
                      <a:pt x="91" y="23"/>
                    </a:lnTo>
                    <a:lnTo>
                      <a:pt x="90" y="23"/>
                    </a:lnTo>
                    <a:lnTo>
                      <a:pt x="89" y="24"/>
                    </a:lnTo>
                    <a:lnTo>
                      <a:pt x="86" y="24"/>
                    </a:lnTo>
                    <a:lnTo>
                      <a:pt x="83" y="24"/>
                    </a:lnTo>
                    <a:lnTo>
                      <a:pt x="80" y="24"/>
                    </a:lnTo>
                    <a:lnTo>
                      <a:pt x="75" y="24"/>
                    </a:lnTo>
                    <a:lnTo>
                      <a:pt x="70" y="24"/>
                    </a:lnTo>
                    <a:lnTo>
                      <a:pt x="65" y="24"/>
                    </a:lnTo>
                    <a:lnTo>
                      <a:pt x="59" y="23"/>
                    </a:lnTo>
                    <a:lnTo>
                      <a:pt x="52" y="22"/>
                    </a:lnTo>
                    <a:lnTo>
                      <a:pt x="46" y="21"/>
                    </a:lnTo>
                    <a:lnTo>
                      <a:pt x="39" y="20"/>
                    </a:lnTo>
                    <a:lnTo>
                      <a:pt x="32" y="18"/>
                    </a:lnTo>
                    <a:lnTo>
                      <a:pt x="24" y="15"/>
                    </a:lnTo>
                    <a:lnTo>
                      <a:pt x="17" y="13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8" y="8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1" y="21"/>
                    </a:lnTo>
                    <a:lnTo>
                      <a:pt x="2" y="22"/>
                    </a:lnTo>
                    <a:lnTo>
                      <a:pt x="3" y="22"/>
                    </a:lnTo>
                    <a:lnTo>
                      <a:pt x="4" y="23"/>
                    </a:lnTo>
                    <a:lnTo>
                      <a:pt x="5" y="24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8" y="26"/>
                    </a:lnTo>
                    <a:lnTo>
                      <a:pt x="9" y="27"/>
                    </a:lnTo>
                    <a:lnTo>
                      <a:pt x="10" y="27"/>
                    </a:lnTo>
                    <a:lnTo>
                      <a:pt x="17" y="31"/>
                    </a:lnTo>
                    <a:lnTo>
                      <a:pt x="24" y="34"/>
                    </a:lnTo>
                    <a:lnTo>
                      <a:pt x="32" y="36"/>
                    </a:lnTo>
                    <a:lnTo>
                      <a:pt x="39" y="38"/>
                    </a:lnTo>
                    <a:lnTo>
                      <a:pt x="46" y="40"/>
                    </a:lnTo>
                    <a:lnTo>
                      <a:pt x="52" y="42"/>
                    </a:lnTo>
                    <a:lnTo>
                      <a:pt x="59" y="43"/>
                    </a:lnTo>
                    <a:lnTo>
                      <a:pt x="65" y="44"/>
                    </a:lnTo>
                    <a:lnTo>
                      <a:pt x="70" y="44"/>
                    </a:lnTo>
                    <a:lnTo>
                      <a:pt x="75" y="45"/>
                    </a:lnTo>
                    <a:lnTo>
                      <a:pt x="80" y="45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91" y="45"/>
                    </a:lnTo>
                    <a:close/>
                  </a:path>
                </a:pathLst>
              </a:custGeom>
              <a:solidFill>
                <a:srgbClr val="5A6F6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7486650" y="2217737"/>
                <a:ext cx="38100" cy="209550"/>
              </a:xfrm>
              <a:custGeom>
                <a:rect b="b" l="l" r="r" t="t"/>
                <a:pathLst>
                  <a:path extrusionOk="0" h="22" w="4">
                    <a:moveTo>
                      <a:pt x="4" y="0"/>
                    </a:moveTo>
                    <a:lnTo>
                      <a:pt x="1" y="18"/>
                    </a:lnTo>
                    <a:lnTo>
                      <a:pt x="0" y="22"/>
                    </a:lnTo>
                    <a:lnTo>
                      <a:pt x="3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6600825" y="3113087"/>
                <a:ext cx="57150" cy="190500"/>
              </a:xfrm>
              <a:custGeom>
                <a:rect b="b" l="l" r="r" t="t"/>
                <a:pathLst>
                  <a:path extrusionOk="0" h="20" w="6">
                    <a:moveTo>
                      <a:pt x="6" y="3"/>
                    </a:moveTo>
                    <a:lnTo>
                      <a:pt x="4" y="20"/>
                    </a:lnTo>
                    <a:lnTo>
                      <a:pt x="0" y="17"/>
                    </a:lnTo>
                    <a:lnTo>
                      <a:pt x="2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5534025" y="4779962"/>
                <a:ext cx="47625" cy="180975"/>
              </a:xfrm>
              <a:custGeom>
                <a:rect b="b" l="l" r="r" t="t"/>
                <a:pathLst>
                  <a:path extrusionOk="0" h="19" w="5">
                    <a:moveTo>
                      <a:pt x="5" y="0"/>
                    </a:moveTo>
                    <a:lnTo>
                      <a:pt x="4" y="16"/>
                    </a:lnTo>
                    <a:lnTo>
                      <a:pt x="0" y="19"/>
                    </a:lnTo>
                    <a:lnTo>
                      <a:pt x="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88F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5476875" y="4818062"/>
                <a:ext cx="66675" cy="161925"/>
              </a:xfrm>
              <a:custGeom>
                <a:rect b="b" l="l" r="r" t="t"/>
                <a:pathLst>
                  <a:path extrusionOk="0" h="17" w="7">
                    <a:moveTo>
                      <a:pt x="7" y="0"/>
                    </a:moveTo>
                    <a:lnTo>
                      <a:pt x="6" y="15"/>
                    </a:lnTo>
                    <a:lnTo>
                      <a:pt x="0" y="17"/>
                    </a:lnTo>
                    <a:lnTo>
                      <a:pt x="1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55C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9" name="Google Shape;1269;p44"/>
              <p:cNvSpPr/>
              <p:nvPr/>
            </p:nvSpPr>
            <p:spPr>
              <a:xfrm>
                <a:off x="5419725" y="4837112"/>
                <a:ext cx="66675" cy="152400"/>
              </a:xfrm>
              <a:custGeom>
                <a:rect b="b" l="l" r="r" t="t"/>
                <a:pathLst>
                  <a:path extrusionOk="0" h="16" w="7">
                    <a:moveTo>
                      <a:pt x="7" y="0"/>
                    </a:moveTo>
                    <a:lnTo>
                      <a:pt x="6" y="15"/>
                    </a:lnTo>
                    <a:lnTo>
                      <a:pt x="0" y="16"/>
                    </a:lnTo>
                    <a:lnTo>
                      <a:pt x="1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0" name="Google Shape;1270;p44"/>
              <p:cNvSpPr/>
              <p:nvPr/>
            </p:nvSpPr>
            <p:spPr>
              <a:xfrm>
                <a:off x="5362575" y="4827587"/>
                <a:ext cx="66675" cy="161925"/>
              </a:xfrm>
              <a:custGeom>
                <a:rect b="b" l="l" r="r" t="t"/>
                <a:pathLst>
                  <a:path extrusionOk="0" h="17" w="7">
                    <a:moveTo>
                      <a:pt x="7" y="1"/>
                    </a:moveTo>
                    <a:lnTo>
                      <a:pt x="6" y="17"/>
                    </a:lnTo>
                    <a:lnTo>
                      <a:pt x="0" y="15"/>
                    </a:lnTo>
                    <a:lnTo>
                      <a:pt x="1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2914650" y="2151062"/>
                <a:ext cx="1266825" cy="1476375"/>
              </a:xfrm>
              <a:custGeom>
                <a:rect b="b" l="l" r="r" t="t"/>
                <a:pathLst>
                  <a:path extrusionOk="0" h="155" w="133">
                    <a:moveTo>
                      <a:pt x="132" y="0"/>
                    </a:moveTo>
                    <a:lnTo>
                      <a:pt x="133" y="19"/>
                    </a:lnTo>
                    <a:lnTo>
                      <a:pt x="2" y="155"/>
                    </a:lnTo>
                    <a:lnTo>
                      <a:pt x="0" y="139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2" name="Google Shape;1272;p44"/>
              <p:cNvSpPr/>
              <p:nvPr/>
            </p:nvSpPr>
            <p:spPr>
              <a:xfrm>
                <a:off x="2676525" y="3627437"/>
                <a:ext cx="66675" cy="180975"/>
              </a:xfrm>
              <a:custGeom>
                <a:rect b="b" l="l" r="r" t="t"/>
                <a:pathLst>
                  <a:path extrusionOk="0" h="19" w="7">
                    <a:moveTo>
                      <a:pt x="5" y="3"/>
                    </a:moveTo>
                    <a:lnTo>
                      <a:pt x="7" y="19"/>
                    </a:lnTo>
                    <a:lnTo>
                      <a:pt x="3" y="16"/>
                    </a:ln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2657475" y="3589337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2" y="4"/>
                    </a:moveTo>
                    <a:lnTo>
                      <a:pt x="5" y="20"/>
                    </a:lnTo>
                    <a:lnTo>
                      <a:pt x="2" y="17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4314825" y="1389062"/>
                <a:ext cx="590550" cy="781050"/>
              </a:xfrm>
              <a:custGeom>
                <a:rect b="b" l="l" r="r" t="t"/>
                <a:pathLst>
                  <a:path extrusionOk="0" h="82" w="62">
                    <a:moveTo>
                      <a:pt x="62" y="0"/>
                    </a:moveTo>
                    <a:lnTo>
                      <a:pt x="62" y="19"/>
                    </a:lnTo>
                    <a:lnTo>
                      <a:pt x="1" y="82"/>
                    </a:lnTo>
                    <a:lnTo>
                      <a:pt x="0" y="64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4314825" y="2122487"/>
                <a:ext cx="47625" cy="200025"/>
              </a:xfrm>
              <a:custGeom>
                <a:rect b="b" l="l" r="r" t="t"/>
                <a:pathLst>
                  <a:path extrusionOk="0" h="21" w="5">
                    <a:moveTo>
                      <a:pt x="4" y="0"/>
                    </a:moveTo>
                    <a:lnTo>
                      <a:pt x="5" y="18"/>
                    </a:lnTo>
                    <a:lnTo>
                      <a:pt x="1" y="21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C868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4267200" y="2151062"/>
                <a:ext cx="57150" cy="180975"/>
              </a:xfrm>
              <a:custGeom>
                <a:rect b="b" l="l" r="r" t="t"/>
                <a:pathLst>
                  <a:path extrusionOk="0" h="19" w="6">
                    <a:moveTo>
                      <a:pt x="5" y="0"/>
                    </a:moveTo>
                    <a:lnTo>
                      <a:pt x="6" y="18"/>
                    </a:lnTo>
                    <a:lnTo>
                      <a:pt x="1" y="19"/>
                    </a:lnTo>
                    <a:lnTo>
                      <a:pt x="0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E58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4210050" y="2160587"/>
                <a:ext cx="66675" cy="180975"/>
              </a:xfrm>
              <a:custGeom>
                <a:rect b="b" l="l" r="r" t="t"/>
                <a:pathLst>
                  <a:path extrusionOk="0" h="19" w="7">
                    <a:moveTo>
                      <a:pt x="6" y="0"/>
                    </a:moveTo>
                    <a:lnTo>
                      <a:pt x="7" y="18"/>
                    </a:lnTo>
                    <a:lnTo>
                      <a:pt x="1" y="19"/>
                    </a:lnTo>
                    <a:lnTo>
                      <a:pt x="0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4171950" y="215106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4" y="2"/>
                    </a:moveTo>
                    <a:lnTo>
                      <a:pt x="5" y="20"/>
                    </a:lnTo>
                    <a:lnTo>
                      <a:pt x="1" y="19"/>
                    </a:ln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2952750" y="3579812"/>
                <a:ext cx="38100" cy="190500"/>
              </a:xfrm>
              <a:custGeom>
                <a:rect b="b" l="l" r="r" t="t"/>
                <a:pathLst>
                  <a:path extrusionOk="0" h="20" w="4">
                    <a:moveTo>
                      <a:pt x="2" y="0"/>
                    </a:moveTo>
                    <a:lnTo>
                      <a:pt x="4" y="16"/>
                    </a:lnTo>
                    <a:lnTo>
                      <a:pt x="2" y="2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2971800" y="3532187"/>
                <a:ext cx="19050" cy="200025"/>
              </a:xfrm>
              <a:custGeom>
                <a:rect b="b" l="l" r="r" t="t"/>
                <a:pathLst>
                  <a:path extrusionOk="0" h="21" w="2">
                    <a:moveTo>
                      <a:pt x="0" y="0"/>
                    </a:moveTo>
                    <a:lnTo>
                      <a:pt x="2" y="17"/>
                    </a:lnTo>
                    <a:lnTo>
                      <a:pt x="2" y="21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2905125" y="3617912"/>
                <a:ext cx="66675" cy="190500"/>
              </a:xfrm>
              <a:custGeom>
                <a:rect b="b" l="l" r="r" t="t"/>
                <a:pathLst>
                  <a:path extrusionOk="0" h="20" w="7">
                    <a:moveTo>
                      <a:pt x="5" y="0"/>
                    </a:moveTo>
                    <a:lnTo>
                      <a:pt x="7" y="16"/>
                    </a:lnTo>
                    <a:lnTo>
                      <a:pt x="2" y="20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38B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2905125" y="3646487"/>
                <a:ext cx="19050" cy="161925"/>
              </a:xfrm>
              <a:custGeom>
                <a:rect b="b" l="l" r="r" t="t"/>
                <a:pathLst>
                  <a:path extrusionOk="0" h="17" w="2">
                    <a:moveTo>
                      <a:pt x="0" y="0"/>
                    </a:moveTo>
                    <a:lnTo>
                      <a:pt x="2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4D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3" name="Google Shape;1283;p44"/>
              <p:cNvSpPr/>
              <p:nvPr/>
            </p:nvSpPr>
            <p:spPr>
              <a:xfrm>
                <a:off x="5276850" y="4694237"/>
                <a:ext cx="9525" cy="152400"/>
              </a:xfrm>
              <a:custGeom>
                <a:rect b="b" l="l" r="r" t="t"/>
                <a:pathLst>
                  <a:path extrusionOk="0" h="16" w="1">
                    <a:moveTo>
                      <a:pt x="1" y="0"/>
                    </a:moveTo>
                    <a:lnTo>
                      <a:pt x="0" y="16"/>
                    </a:lnTo>
                    <a:lnTo>
                      <a:pt x="0" y="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4" name="Google Shape;1284;p44"/>
              <p:cNvSpPr/>
              <p:nvPr/>
            </p:nvSpPr>
            <p:spPr>
              <a:xfrm>
                <a:off x="2724150" y="3656012"/>
                <a:ext cx="2647950" cy="1314450"/>
              </a:xfrm>
              <a:custGeom>
                <a:rect b="b" l="l" r="r" t="t"/>
                <a:pathLst>
                  <a:path extrusionOk="0" h="138" w="278">
                    <a:moveTo>
                      <a:pt x="278" y="123"/>
                    </a:moveTo>
                    <a:lnTo>
                      <a:pt x="277" y="13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278" y="12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5" name="Google Shape;1285;p44"/>
              <p:cNvSpPr/>
              <p:nvPr/>
            </p:nvSpPr>
            <p:spPr>
              <a:xfrm>
                <a:off x="6572250" y="308451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5" y="3"/>
                    </a:moveTo>
                    <a:lnTo>
                      <a:pt x="3" y="20"/>
                    </a:lnTo>
                    <a:lnTo>
                      <a:pt x="0" y="17"/>
                    </a:lnTo>
                    <a:lnTo>
                      <a:pt x="2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6" name="Google Shape;1286;p44"/>
              <p:cNvSpPr/>
              <p:nvPr/>
            </p:nvSpPr>
            <p:spPr>
              <a:xfrm>
                <a:off x="6572250" y="3046412"/>
                <a:ext cx="19050" cy="200025"/>
              </a:xfrm>
              <a:custGeom>
                <a:rect b="b" l="l" r="r" t="t"/>
                <a:pathLst>
                  <a:path extrusionOk="0" h="21" w="2">
                    <a:moveTo>
                      <a:pt x="2" y="4"/>
                    </a:moveTo>
                    <a:lnTo>
                      <a:pt x="0" y="21"/>
                    </a:lnTo>
                    <a:lnTo>
                      <a:pt x="0" y="17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7" name="Google Shape;1287;p44"/>
              <p:cNvSpPr/>
              <p:nvPr/>
            </p:nvSpPr>
            <p:spPr>
              <a:xfrm>
                <a:off x="7248525" y="2265362"/>
                <a:ext cx="66675" cy="190500"/>
              </a:xfrm>
              <a:custGeom>
                <a:rect b="b" l="l" r="r" t="t"/>
                <a:pathLst>
                  <a:path extrusionOk="0" h="20" w="7">
                    <a:moveTo>
                      <a:pt x="7" y="2"/>
                    </a:moveTo>
                    <a:lnTo>
                      <a:pt x="4" y="20"/>
                    </a:lnTo>
                    <a:lnTo>
                      <a:pt x="0" y="18"/>
                    </a:lnTo>
                    <a:lnTo>
                      <a:pt x="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8" name="Google Shape;1288;p44"/>
              <p:cNvSpPr/>
              <p:nvPr/>
            </p:nvSpPr>
            <p:spPr>
              <a:xfrm>
                <a:off x="5572125" y="2255837"/>
                <a:ext cx="1943100" cy="2676525"/>
              </a:xfrm>
              <a:custGeom>
                <a:rect b="b" l="l" r="r" t="t"/>
                <a:pathLst>
                  <a:path extrusionOk="0" h="281" w="204">
                    <a:moveTo>
                      <a:pt x="204" y="0"/>
                    </a:moveTo>
                    <a:lnTo>
                      <a:pt x="201" y="18"/>
                    </a:lnTo>
                    <a:lnTo>
                      <a:pt x="0" y="281"/>
                    </a:lnTo>
                    <a:lnTo>
                      <a:pt x="1" y="265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789E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9" name="Google Shape;1289;p44"/>
              <p:cNvSpPr/>
              <p:nvPr/>
            </p:nvSpPr>
            <p:spPr>
              <a:xfrm>
                <a:off x="5095875" y="1331912"/>
                <a:ext cx="2190750" cy="981075"/>
              </a:xfrm>
              <a:custGeom>
                <a:rect b="b" l="l" r="r" t="t"/>
                <a:pathLst>
                  <a:path extrusionOk="0" h="103" w="230">
                    <a:moveTo>
                      <a:pt x="230" y="85"/>
                    </a:moveTo>
                    <a:lnTo>
                      <a:pt x="227" y="103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230" y="85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0" name="Google Shape;1290;p44"/>
              <p:cNvSpPr/>
              <p:nvPr/>
            </p:nvSpPr>
            <p:spPr>
              <a:xfrm>
                <a:off x="5819775" y="1693862"/>
                <a:ext cx="19050" cy="180975"/>
              </a:xfrm>
              <a:custGeom>
                <a:rect b="b" l="l" r="r" t="t"/>
                <a:pathLst>
                  <a:path extrusionOk="0" h="19" w="2">
                    <a:moveTo>
                      <a:pt x="2" y="0"/>
                    </a:moveTo>
                    <a:lnTo>
                      <a:pt x="1" y="17"/>
                    </a:lnTo>
                    <a:lnTo>
                      <a:pt x="0" y="19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4A9C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1" name="Google Shape;1291;p44"/>
              <p:cNvSpPr/>
              <p:nvPr/>
            </p:nvSpPr>
            <p:spPr>
              <a:xfrm>
                <a:off x="5810250" y="1712912"/>
                <a:ext cx="19050" cy="171450"/>
              </a:xfrm>
              <a:custGeom>
                <a:rect b="b" l="l" r="r" t="t"/>
                <a:pathLst>
                  <a:path extrusionOk="0" h="18" w="2">
                    <a:moveTo>
                      <a:pt x="2" y="0"/>
                    </a:moveTo>
                    <a:lnTo>
                      <a:pt x="1" y="17"/>
                    </a:lnTo>
                    <a:lnTo>
                      <a:pt x="0" y="18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A4C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2" name="Google Shape;1292;p44"/>
              <p:cNvSpPr/>
              <p:nvPr/>
            </p:nvSpPr>
            <p:spPr>
              <a:xfrm>
                <a:off x="5791200" y="1722437"/>
                <a:ext cx="28575" cy="180975"/>
              </a:xfrm>
              <a:custGeom>
                <a:rect b="b" l="l" r="r" t="t"/>
                <a:pathLst>
                  <a:path extrusionOk="0" h="19" w="3">
                    <a:moveTo>
                      <a:pt x="3" y="0"/>
                    </a:moveTo>
                    <a:lnTo>
                      <a:pt x="2" y="17"/>
                    </a:lnTo>
                    <a:lnTo>
                      <a:pt x="0" y="19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A8FA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3" name="Google Shape;1293;p44"/>
              <p:cNvSpPr/>
              <p:nvPr/>
            </p:nvSpPr>
            <p:spPr>
              <a:xfrm>
                <a:off x="5762625" y="1741487"/>
                <a:ext cx="38100" cy="171450"/>
              </a:xfrm>
              <a:custGeom>
                <a:rect b="b" l="l" r="r" t="t"/>
                <a:pathLst>
                  <a:path extrusionOk="0" h="18" w="4">
                    <a:moveTo>
                      <a:pt x="4" y="0"/>
                    </a:moveTo>
                    <a:lnTo>
                      <a:pt x="3" y="17"/>
                    </a:lnTo>
                    <a:lnTo>
                      <a:pt x="0" y="18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E5D7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4" name="Google Shape;1294;p44"/>
              <p:cNvSpPr txBox="1"/>
              <p:nvPr/>
            </p:nvSpPr>
            <p:spPr>
              <a:xfrm>
                <a:off x="5734050" y="1751012"/>
                <a:ext cx="28575" cy="161925"/>
              </a:xfrm>
              <a:prstGeom prst="rect">
                <a:avLst/>
              </a:prstGeom>
              <a:solidFill>
                <a:srgbClr val="402A6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5" name="Google Shape;1295;p44"/>
              <p:cNvSpPr/>
              <p:nvPr/>
            </p:nvSpPr>
            <p:spPr>
              <a:xfrm>
                <a:off x="5695950" y="1741487"/>
                <a:ext cx="38100" cy="171450"/>
              </a:xfrm>
              <a:custGeom>
                <a:rect b="b" l="l" r="r" t="t"/>
                <a:pathLst>
                  <a:path extrusionOk="0" h="18" w="4">
                    <a:moveTo>
                      <a:pt x="4" y="1"/>
                    </a:moveTo>
                    <a:lnTo>
                      <a:pt x="4" y="18"/>
                    </a:lnTo>
                    <a:lnTo>
                      <a:pt x="0" y="17"/>
                    </a:lnTo>
                    <a:lnTo>
                      <a:pt x="1" y="0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4127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210425" y="2198687"/>
                <a:ext cx="38100" cy="209550"/>
              </a:xfrm>
              <a:custGeom>
                <a:rect b="b" l="l" r="r" t="t"/>
                <a:pathLst>
                  <a:path extrusionOk="0" h="22" w="4">
                    <a:moveTo>
                      <a:pt x="4" y="4"/>
                    </a:moveTo>
                    <a:lnTo>
                      <a:pt x="1" y="22"/>
                    </a:lnTo>
                    <a:lnTo>
                      <a:pt x="0" y="18"/>
                    </a:lnTo>
                    <a:lnTo>
                      <a:pt x="3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7219950" y="2236787"/>
                <a:ext cx="47625" cy="200025"/>
              </a:xfrm>
              <a:custGeom>
                <a:rect b="b" l="l" r="r" t="t"/>
                <a:pathLst>
                  <a:path extrusionOk="0" h="21" w="5">
                    <a:moveTo>
                      <a:pt x="5" y="3"/>
                    </a:moveTo>
                    <a:lnTo>
                      <a:pt x="3" y="21"/>
                    </a:lnTo>
                    <a:lnTo>
                      <a:pt x="0" y="18"/>
                    </a:lnTo>
                    <a:lnTo>
                      <a:pt x="3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5076825" y="1331912"/>
                <a:ext cx="19050" cy="209550"/>
              </a:xfrm>
              <a:custGeom>
                <a:rect b="b" l="l" r="r" t="t"/>
                <a:pathLst>
                  <a:path extrusionOk="0" h="22" w="2">
                    <a:moveTo>
                      <a:pt x="2" y="0"/>
                    </a:moveTo>
                    <a:lnTo>
                      <a:pt x="2" y="19"/>
                    </a:lnTo>
                    <a:lnTo>
                      <a:pt x="0" y="22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5048250" y="1360487"/>
                <a:ext cx="38100" cy="200025"/>
              </a:xfrm>
              <a:custGeom>
                <a:rect b="b" l="l" r="r" t="t"/>
                <a:pathLst>
                  <a:path extrusionOk="0" h="21" w="4">
                    <a:moveTo>
                      <a:pt x="4" y="0"/>
                    </a:moveTo>
                    <a:lnTo>
                      <a:pt x="3" y="19"/>
                    </a:lnTo>
                    <a:lnTo>
                      <a:pt x="0" y="21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C868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5000625" y="138906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5" y="0"/>
                    </a:moveTo>
                    <a:lnTo>
                      <a:pt x="5" y="18"/>
                    </a:lnTo>
                    <a:lnTo>
                      <a:pt x="0" y="20"/>
                    </a:lnTo>
                    <a:lnTo>
                      <a:pt x="0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E58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4943475" y="1398587"/>
                <a:ext cx="57150" cy="180975"/>
              </a:xfrm>
              <a:custGeom>
                <a:rect b="b" l="l" r="r" t="t"/>
                <a:pathLst>
                  <a:path extrusionOk="0" h="19" w="6">
                    <a:moveTo>
                      <a:pt x="6" y="0"/>
                    </a:moveTo>
                    <a:lnTo>
                      <a:pt x="6" y="19"/>
                    </a:lnTo>
                    <a:lnTo>
                      <a:pt x="0" y="19"/>
                    </a:lnTo>
                    <a:lnTo>
                      <a:pt x="1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2" name="Google Shape;1302;p44"/>
              <p:cNvSpPr/>
              <p:nvPr/>
            </p:nvSpPr>
            <p:spPr>
              <a:xfrm>
                <a:off x="4905375" y="138906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5" y="1"/>
                    </a:moveTo>
                    <a:lnTo>
                      <a:pt x="4" y="20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3" name="Google Shape;1303;p44"/>
              <p:cNvSpPr/>
              <p:nvPr/>
            </p:nvSpPr>
            <p:spPr>
              <a:xfrm>
                <a:off x="4352925" y="2084387"/>
                <a:ext cx="28575" cy="209550"/>
              </a:xfrm>
              <a:custGeom>
                <a:rect b="b" l="l" r="r" t="t"/>
                <a:pathLst>
                  <a:path extrusionOk="0" h="22" w="3">
                    <a:moveTo>
                      <a:pt x="2" y="0"/>
                    </a:moveTo>
                    <a:lnTo>
                      <a:pt x="3" y="18"/>
                    </a:lnTo>
                    <a:lnTo>
                      <a:pt x="1" y="22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2657475" y="1236662"/>
                <a:ext cx="4867275" cy="3600450"/>
              </a:xfrm>
              <a:custGeom>
                <a:rect b="b" l="l" r="r" t="t"/>
                <a:pathLst>
                  <a:path extrusionOk="0" h="378" w="511">
                    <a:moveTo>
                      <a:pt x="257" y="4"/>
                    </a:moveTo>
                    <a:lnTo>
                      <a:pt x="503" y="94"/>
                    </a:lnTo>
                    <a:lnTo>
                      <a:pt x="507" y="97"/>
                    </a:lnTo>
                    <a:lnTo>
                      <a:pt x="510" y="100"/>
                    </a:lnTo>
                    <a:lnTo>
                      <a:pt x="511" y="103"/>
                    </a:lnTo>
                    <a:lnTo>
                      <a:pt x="510" y="107"/>
                    </a:lnTo>
                    <a:lnTo>
                      <a:pt x="307" y="372"/>
                    </a:lnTo>
                    <a:lnTo>
                      <a:pt x="303" y="376"/>
                    </a:lnTo>
                    <a:lnTo>
                      <a:pt x="297" y="378"/>
                    </a:lnTo>
                    <a:lnTo>
                      <a:pt x="291" y="378"/>
                    </a:lnTo>
                    <a:lnTo>
                      <a:pt x="285" y="377"/>
                    </a:lnTo>
                    <a:lnTo>
                      <a:pt x="257" y="365"/>
                    </a:lnTo>
                    <a:lnTo>
                      <a:pt x="257" y="355"/>
                    </a:lnTo>
                    <a:lnTo>
                      <a:pt x="276" y="363"/>
                    </a:lnTo>
                    <a:lnTo>
                      <a:pt x="278" y="359"/>
                    </a:lnTo>
                    <a:lnTo>
                      <a:pt x="282" y="355"/>
                    </a:lnTo>
                    <a:lnTo>
                      <a:pt x="288" y="353"/>
                    </a:lnTo>
                    <a:lnTo>
                      <a:pt x="294" y="353"/>
                    </a:lnTo>
                    <a:lnTo>
                      <a:pt x="300" y="354"/>
                    </a:lnTo>
                    <a:lnTo>
                      <a:pt x="420" y="200"/>
                    </a:lnTo>
                    <a:lnTo>
                      <a:pt x="416" y="197"/>
                    </a:lnTo>
                    <a:lnTo>
                      <a:pt x="413" y="194"/>
                    </a:lnTo>
                    <a:lnTo>
                      <a:pt x="413" y="190"/>
                    </a:lnTo>
                    <a:lnTo>
                      <a:pt x="414" y="186"/>
                    </a:lnTo>
                    <a:lnTo>
                      <a:pt x="418" y="183"/>
                    </a:lnTo>
                    <a:lnTo>
                      <a:pt x="423" y="181"/>
                    </a:lnTo>
                    <a:lnTo>
                      <a:pt x="429" y="180"/>
                    </a:lnTo>
                    <a:lnTo>
                      <a:pt x="434" y="181"/>
                    </a:lnTo>
                    <a:lnTo>
                      <a:pt x="489" y="110"/>
                    </a:lnTo>
                    <a:lnTo>
                      <a:pt x="484" y="108"/>
                    </a:lnTo>
                    <a:lnTo>
                      <a:pt x="482" y="105"/>
                    </a:lnTo>
                    <a:lnTo>
                      <a:pt x="481" y="101"/>
                    </a:lnTo>
                    <a:lnTo>
                      <a:pt x="482" y="97"/>
                    </a:lnTo>
                    <a:lnTo>
                      <a:pt x="486" y="95"/>
                    </a:lnTo>
                    <a:lnTo>
                      <a:pt x="257" y="10"/>
                    </a:lnTo>
                    <a:lnTo>
                      <a:pt x="257" y="4"/>
                    </a:lnTo>
                    <a:close/>
                    <a:moveTo>
                      <a:pt x="249" y="1"/>
                    </a:moveTo>
                    <a:lnTo>
                      <a:pt x="244" y="0"/>
                    </a:lnTo>
                    <a:lnTo>
                      <a:pt x="239" y="0"/>
                    </a:lnTo>
                    <a:lnTo>
                      <a:pt x="234" y="1"/>
                    </a:lnTo>
                    <a:lnTo>
                      <a:pt x="230" y="3"/>
                    </a:lnTo>
                    <a:lnTo>
                      <a:pt x="3" y="239"/>
                    </a:lnTo>
                    <a:lnTo>
                      <a:pt x="1" y="243"/>
                    </a:lnTo>
                    <a:lnTo>
                      <a:pt x="0" y="247"/>
                    </a:lnTo>
                    <a:lnTo>
                      <a:pt x="2" y="251"/>
                    </a:lnTo>
                    <a:lnTo>
                      <a:pt x="7" y="254"/>
                    </a:lnTo>
                    <a:lnTo>
                      <a:pt x="257" y="365"/>
                    </a:lnTo>
                    <a:lnTo>
                      <a:pt x="257" y="355"/>
                    </a:lnTo>
                    <a:lnTo>
                      <a:pt x="26" y="253"/>
                    </a:lnTo>
                    <a:lnTo>
                      <a:pt x="31" y="250"/>
                    </a:lnTo>
                    <a:lnTo>
                      <a:pt x="33" y="246"/>
                    </a:lnTo>
                    <a:lnTo>
                      <a:pt x="33" y="241"/>
                    </a:lnTo>
                    <a:lnTo>
                      <a:pt x="31" y="238"/>
                    </a:lnTo>
                    <a:lnTo>
                      <a:pt x="27" y="235"/>
                    </a:lnTo>
                    <a:lnTo>
                      <a:pt x="159" y="96"/>
                    </a:lnTo>
                    <a:lnTo>
                      <a:pt x="163" y="98"/>
                    </a:lnTo>
                    <a:lnTo>
                      <a:pt x="169" y="97"/>
                    </a:lnTo>
                    <a:lnTo>
                      <a:pt x="174" y="96"/>
                    </a:lnTo>
                    <a:lnTo>
                      <a:pt x="178" y="93"/>
                    </a:lnTo>
                    <a:lnTo>
                      <a:pt x="180" y="89"/>
                    </a:lnTo>
                    <a:lnTo>
                      <a:pt x="180" y="86"/>
                    </a:lnTo>
                    <a:lnTo>
                      <a:pt x="178" y="82"/>
                    </a:lnTo>
                    <a:lnTo>
                      <a:pt x="174" y="80"/>
                    </a:lnTo>
                    <a:lnTo>
                      <a:pt x="236" y="16"/>
                    </a:lnTo>
                    <a:lnTo>
                      <a:pt x="241" y="17"/>
                    </a:lnTo>
                    <a:lnTo>
                      <a:pt x="246" y="17"/>
                    </a:lnTo>
                    <a:lnTo>
                      <a:pt x="251" y="16"/>
                    </a:lnTo>
                    <a:lnTo>
                      <a:pt x="255" y="13"/>
                    </a:lnTo>
                    <a:lnTo>
                      <a:pt x="256" y="10"/>
                    </a:lnTo>
                    <a:lnTo>
                      <a:pt x="257" y="10"/>
                    </a:lnTo>
                    <a:lnTo>
                      <a:pt x="257" y="4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8EB2B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5133975" y="1436687"/>
                <a:ext cx="704850" cy="314325"/>
              </a:xfrm>
              <a:custGeom>
                <a:rect b="b" l="l" r="r" t="t"/>
                <a:pathLst>
                  <a:path extrusionOk="0" h="33" w="74">
                    <a:moveTo>
                      <a:pt x="14" y="1"/>
                    </a:moveTo>
                    <a:lnTo>
                      <a:pt x="69" y="21"/>
                    </a:lnTo>
                    <a:lnTo>
                      <a:pt x="72" y="23"/>
                    </a:lnTo>
                    <a:lnTo>
                      <a:pt x="73" y="25"/>
                    </a:lnTo>
                    <a:lnTo>
                      <a:pt x="74" y="27"/>
                    </a:lnTo>
                    <a:lnTo>
                      <a:pt x="73" y="29"/>
                    </a:lnTo>
                    <a:lnTo>
                      <a:pt x="72" y="30"/>
                    </a:lnTo>
                    <a:lnTo>
                      <a:pt x="70" y="32"/>
                    </a:lnTo>
                    <a:lnTo>
                      <a:pt x="66" y="33"/>
                    </a:lnTo>
                    <a:lnTo>
                      <a:pt x="63" y="33"/>
                    </a:lnTo>
                    <a:lnTo>
                      <a:pt x="60" y="32"/>
                    </a:lnTo>
                    <a:lnTo>
                      <a:pt x="4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81B8D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5753100" y="1693862"/>
                <a:ext cx="1495425" cy="1323975"/>
              </a:xfrm>
              <a:custGeom>
                <a:rect b="b" l="l" r="r" t="t"/>
                <a:pathLst>
                  <a:path extrusionOk="0" h="139" w="157">
                    <a:moveTo>
                      <a:pt x="34" y="1"/>
                    </a:moveTo>
                    <a:lnTo>
                      <a:pt x="149" y="44"/>
                    </a:lnTo>
                    <a:lnTo>
                      <a:pt x="153" y="46"/>
                    </a:lnTo>
                    <a:lnTo>
                      <a:pt x="156" y="49"/>
                    </a:lnTo>
                    <a:lnTo>
                      <a:pt x="157" y="52"/>
                    </a:lnTo>
                    <a:lnTo>
                      <a:pt x="155" y="56"/>
                    </a:lnTo>
                    <a:lnTo>
                      <a:pt x="95" y="134"/>
                    </a:lnTo>
                    <a:lnTo>
                      <a:pt x="91" y="137"/>
                    </a:lnTo>
                    <a:lnTo>
                      <a:pt x="86" y="138"/>
                    </a:lnTo>
                    <a:lnTo>
                      <a:pt x="81" y="139"/>
                    </a:lnTo>
                    <a:lnTo>
                      <a:pt x="75" y="137"/>
                    </a:lnTo>
                    <a:lnTo>
                      <a:pt x="63" y="133"/>
                    </a:lnTo>
                    <a:lnTo>
                      <a:pt x="44" y="104"/>
                    </a:lnTo>
                    <a:lnTo>
                      <a:pt x="49" y="98"/>
                    </a:lnTo>
                    <a:lnTo>
                      <a:pt x="54" y="90"/>
                    </a:lnTo>
                    <a:lnTo>
                      <a:pt x="56" y="82"/>
                    </a:lnTo>
                    <a:lnTo>
                      <a:pt x="56" y="74"/>
                    </a:lnTo>
                    <a:lnTo>
                      <a:pt x="54" y="66"/>
                    </a:lnTo>
                    <a:lnTo>
                      <a:pt x="49" y="59"/>
                    </a:lnTo>
                    <a:lnTo>
                      <a:pt x="43" y="52"/>
                    </a:lnTo>
                    <a:lnTo>
                      <a:pt x="34" y="46"/>
                    </a:lnTo>
                    <a:lnTo>
                      <a:pt x="24" y="41"/>
                    </a:lnTo>
                    <a:lnTo>
                      <a:pt x="15" y="38"/>
                    </a:lnTo>
                    <a:lnTo>
                      <a:pt x="6" y="35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1" y="21"/>
                    </a:lnTo>
                    <a:lnTo>
                      <a:pt x="16" y="4"/>
                    </a:lnTo>
                    <a:lnTo>
                      <a:pt x="19" y="2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3F296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6029325" y="169386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0" y="0"/>
                    </a:moveTo>
                    <a:lnTo>
                      <a:pt x="0" y="3"/>
                    </a:lnTo>
                    <a:lnTo>
                      <a:pt x="4" y="4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8C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5981700" y="1693862"/>
                <a:ext cx="47625" cy="28575"/>
              </a:xfrm>
              <a:custGeom>
                <a:rect b="b" l="l" r="r" t="t"/>
                <a:pathLst>
                  <a:path extrusionOk="0" h="3" w="5">
                    <a:moveTo>
                      <a:pt x="0" y="0"/>
                    </a:moveTo>
                    <a:lnTo>
                      <a:pt x="1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5934075" y="1693862"/>
                <a:ext cx="57150" cy="38100"/>
              </a:xfrm>
              <a:custGeom>
                <a:rect b="b" l="l" r="r" t="t"/>
                <a:pathLst>
                  <a:path extrusionOk="0" h="4" w="6">
                    <a:moveTo>
                      <a:pt x="0" y="2"/>
                    </a:moveTo>
                    <a:lnTo>
                      <a:pt x="2" y="4"/>
                    </a:lnTo>
                    <a:lnTo>
                      <a:pt x="6" y="3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97D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>
                <a:off x="5905500" y="171291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0" y="2"/>
                    </a:moveTo>
                    <a:lnTo>
                      <a:pt x="2" y="4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B59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>
                <a:off x="5762625" y="1731962"/>
                <a:ext cx="161925" cy="171450"/>
              </a:xfrm>
              <a:custGeom>
                <a:rect b="b" l="l" r="r" t="t"/>
                <a:pathLst>
                  <a:path extrusionOk="0" h="18" w="17">
                    <a:moveTo>
                      <a:pt x="0" y="17"/>
                    </a:moveTo>
                    <a:lnTo>
                      <a:pt x="3" y="18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2E4C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>
                <a:off x="5753100" y="1893887"/>
                <a:ext cx="38100" cy="28575"/>
              </a:xfrm>
              <a:custGeom>
                <a:rect b="b" l="l" r="r" t="t"/>
                <a:pathLst>
                  <a:path extrusionOk="0" h="3" w="4">
                    <a:moveTo>
                      <a:pt x="0" y="3"/>
                    </a:moveTo>
                    <a:lnTo>
                      <a:pt x="3" y="3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C486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5753100" y="1922462"/>
                <a:ext cx="38100" cy="38100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34537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4" name="Google Shape;1314;p44"/>
              <p:cNvSpPr/>
              <p:nvPr/>
            </p:nvSpPr>
            <p:spPr>
              <a:xfrm>
                <a:off x="5753100" y="1941512"/>
                <a:ext cx="47625" cy="57150"/>
              </a:xfrm>
              <a:custGeom>
                <a:rect b="b" l="l" r="r" t="t"/>
                <a:pathLst>
                  <a:path extrusionOk="0" h="6" w="5">
                    <a:moveTo>
                      <a:pt x="2" y="6"/>
                    </a:moveTo>
                    <a:lnTo>
                      <a:pt x="5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3C5D7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5" name="Google Shape;1315;p44"/>
              <p:cNvSpPr/>
              <p:nvPr/>
            </p:nvSpPr>
            <p:spPr>
              <a:xfrm>
                <a:off x="5772150" y="1960562"/>
                <a:ext cx="57150" cy="66675"/>
              </a:xfrm>
              <a:custGeom>
                <a:rect b="b" l="l" r="r" t="t"/>
                <a:pathLst>
                  <a:path extrusionOk="0" h="7" w="6">
                    <a:moveTo>
                      <a:pt x="4" y="7"/>
                    </a:moveTo>
                    <a:lnTo>
                      <a:pt x="6" y="2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5B809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6" name="Google Shape;1316;p44"/>
              <p:cNvSpPr/>
              <p:nvPr/>
            </p:nvSpPr>
            <p:spPr>
              <a:xfrm>
                <a:off x="5810250" y="1979612"/>
                <a:ext cx="104775" cy="76200"/>
              </a:xfrm>
              <a:custGeom>
                <a:rect b="b" l="l" r="r" t="t"/>
                <a:pathLst>
                  <a:path extrusionOk="0" h="8" w="11">
                    <a:moveTo>
                      <a:pt x="9" y="8"/>
                    </a:moveTo>
                    <a:lnTo>
                      <a:pt x="11" y="4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7" name="Google Shape;1317;p44"/>
              <p:cNvSpPr/>
              <p:nvPr/>
            </p:nvSpPr>
            <p:spPr>
              <a:xfrm>
                <a:off x="5895975" y="2017712"/>
                <a:ext cx="95250" cy="66675"/>
              </a:xfrm>
              <a:custGeom>
                <a:rect b="b" l="l" r="r" t="t"/>
                <a:pathLst>
                  <a:path extrusionOk="0" h="7" w="10">
                    <a:moveTo>
                      <a:pt x="9" y="7"/>
                    </a:moveTo>
                    <a:lnTo>
                      <a:pt x="10" y="3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8" name="Google Shape;1318;p44"/>
              <p:cNvSpPr/>
              <p:nvPr/>
            </p:nvSpPr>
            <p:spPr>
              <a:xfrm>
                <a:off x="5981700" y="2046287"/>
                <a:ext cx="114300" cy="85725"/>
              </a:xfrm>
              <a:custGeom>
                <a:rect b="b" l="l" r="r" t="t"/>
                <a:pathLst>
                  <a:path extrusionOk="0" h="9" w="12">
                    <a:moveTo>
                      <a:pt x="10" y="9"/>
                    </a:moveTo>
                    <a:lnTo>
                      <a:pt x="12" y="5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9" name="Google Shape;1319;p44"/>
              <p:cNvSpPr/>
              <p:nvPr/>
            </p:nvSpPr>
            <p:spPr>
              <a:xfrm>
                <a:off x="6076950" y="2093912"/>
                <a:ext cx="104775" cy="95250"/>
              </a:xfrm>
              <a:custGeom>
                <a:rect b="b" l="l" r="r" t="t"/>
                <a:pathLst>
                  <a:path extrusionOk="0" h="10" w="11">
                    <a:moveTo>
                      <a:pt x="9" y="10"/>
                    </a:moveTo>
                    <a:lnTo>
                      <a:pt x="11" y="6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597D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0" name="Google Shape;1320;p44"/>
              <p:cNvSpPr/>
              <p:nvPr/>
            </p:nvSpPr>
            <p:spPr>
              <a:xfrm>
                <a:off x="6162675" y="2151062"/>
                <a:ext cx="85725" cy="104775"/>
              </a:xfrm>
              <a:custGeom>
                <a:rect b="b" l="l" r="r" t="t"/>
                <a:pathLst>
                  <a:path extrusionOk="0" h="11" w="9">
                    <a:moveTo>
                      <a:pt x="6" y="11"/>
                    </a:moveTo>
                    <a:lnTo>
                      <a:pt x="9" y="8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4F6E8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1" name="Google Shape;1321;p44"/>
              <p:cNvSpPr/>
              <p:nvPr/>
            </p:nvSpPr>
            <p:spPr>
              <a:xfrm>
                <a:off x="6219825" y="2227262"/>
                <a:ext cx="76200" cy="95250"/>
              </a:xfrm>
              <a:custGeom>
                <a:rect b="b" l="l" r="r" t="t"/>
                <a:pathLst>
                  <a:path extrusionOk="0" h="10" w="8">
                    <a:moveTo>
                      <a:pt x="5" y="10"/>
                    </a:moveTo>
                    <a:lnTo>
                      <a:pt x="8" y="8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3C5D7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2" name="Google Shape;1322;p44"/>
              <p:cNvSpPr/>
              <p:nvPr/>
            </p:nvSpPr>
            <p:spPr>
              <a:xfrm>
                <a:off x="6267450" y="2303462"/>
                <a:ext cx="57150" cy="95250"/>
              </a:xfrm>
              <a:custGeom>
                <a:rect b="b" l="l" r="r" t="t"/>
                <a:pathLst>
                  <a:path extrusionOk="0" h="10" w="6">
                    <a:moveTo>
                      <a:pt x="2" y="10"/>
                    </a:moveTo>
                    <a:lnTo>
                      <a:pt x="6" y="9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34597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3" name="Google Shape;1323;p44"/>
              <p:cNvSpPr/>
              <p:nvPr/>
            </p:nvSpPr>
            <p:spPr>
              <a:xfrm>
                <a:off x="6286500" y="2389187"/>
                <a:ext cx="38100" cy="85725"/>
              </a:xfrm>
              <a:custGeom>
                <a:rect b="b" l="l" r="r" t="t"/>
                <a:pathLst>
                  <a:path extrusionOk="0" h="9" w="4">
                    <a:moveTo>
                      <a:pt x="0" y="9"/>
                    </a:moveTo>
                    <a:lnTo>
                      <a:pt x="4" y="9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34517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>
                <a:off x="6267450" y="2474912"/>
                <a:ext cx="57150" cy="85725"/>
              </a:xfrm>
              <a:custGeom>
                <a:rect b="b" l="l" r="r" t="t"/>
                <a:pathLst>
                  <a:path extrusionOk="0" h="9" w="6">
                    <a:moveTo>
                      <a:pt x="0" y="8"/>
                    </a:moveTo>
                    <a:lnTo>
                      <a:pt x="3" y="9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2E4C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5" name="Google Shape;1325;p44"/>
              <p:cNvSpPr/>
              <p:nvPr/>
            </p:nvSpPr>
            <p:spPr>
              <a:xfrm>
                <a:off x="6219825" y="2551112"/>
                <a:ext cx="76200" cy="85725"/>
              </a:xfrm>
              <a:custGeom>
                <a:rect b="b" l="l" r="r" t="t"/>
                <a:pathLst>
                  <a:path extrusionOk="0" h="9" w="8">
                    <a:moveTo>
                      <a:pt x="0" y="8"/>
                    </a:moveTo>
                    <a:lnTo>
                      <a:pt x="3" y="9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2D466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6" name="Google Shape;1326;p44"/>
              <p:cNvSpPr/>
              <p:nvPr/>
            </p:nvSpPr>
            <p:spPr>
              <a:xfrm>
                <a:off x="6172200" y="2627312"/>
                <a:ext cx="76200" cy="57150"/>
              </a:xfrm>
              <a:custGeom>
                <a:rect b="b" l="l" r="r" t="t"/>
                <a:pathLst>
                  <a:path extrusionOk="0" h="6" w="8">
                    <a:moveTo>
                      <a:pt x="0" y="6"/>
                    </a:moveTo>
                    <a:lnTo>
                      <a:pt x="4" y="6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2E4C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6172200" y="2684462"/>
                <a:ext cx="209550" cy="276225"/>
              </a:xfrm>
              <a:custGeom>
                <a:rect b="b" l="l" r="r" t="t"/>
                <a:pathLst>
                  <a:path extrusionOk="0" h="29" w="22">
                    <a:moveTo>
                      <a:pt x="19" y="29"/>
                    </a:moveTo>
                    <a:lnTo>
                      <a:pt x="22" y="25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19" y="29"/>
                    </a:lnTo>
                    <a:close/>
                  </a:path>
                </a:pathLst>
              </a:custGeom>
              <a:solidFill>
                <a:srgbClr val="3D6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8" name="Google Shape;1328;p44"/>
              <p:cNvSpPr/>
              <p:nvPr/>
            </p:nvSpPr>
            <p:spPr>
              <a:xfrm>
                <a:off x="6353175" y="2922587"/>
                <a:ext cx="123825" cy="76200"/>
              </a:xfrm>
              <a:custGeom>
                <a:rect b="b" l="l" r="r" t="t"/>
                <a:pathLst>
                  <a:path extrusionOk="0" h="8" w="13">
                    <a:moveTo>
                      <a:pt x="12" y="8"/>
                    </a:moveTo>
                    <a:lnTo>
                      <a:pt x="13" y="4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9" name="Google Shape;1329;p44"/>
              <p:cNvSpPr/>
              <p:nvPr/>
            </p:nvSpPr>
            <p:spPr>
              <a:xfrm>
                <a:off x="6467475" y="2960687"/>
                <a:ext cx="57150" cy="57150"/>
              </a:xfrm>
              <a:custGeom>
                <a:rect b="b" l="l" r="r" t="t"/>
                <a:pathLst>
                  <a:path extrusionOk="0" h="6" w="6">
                    <a:moveTo>
                      <a:pt x="6" y="6"/>
                    </a:moveTo>
                    <a:lnTo>
                      <a:pt x="6" y="1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628C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0" name="Google Shape;1330;p44"/>
              <p:cNvSpPr/>
              <p:nvPr/>
            </p:nvSpPr>
            <p:spPr>
              <a:xfrm>
                <a:off x="6524625" y="2970212"/>
                <a:ext cx="47625" cy="47625"/>
              </a:xfrm>
              <a:custGeom>
                <a:rect b="b" l="l" r="r" t="t"/>
                <a:pathLst>
                  <a:path extrusionOk="0" h="5" w="5">
                    <a:moveTo>
                      <a:pt x="5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A91A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1" name="Google Shape;1331;p44"/>
              <p:cNvSpPr/>
              <p:nvPr/>
            </p:nvSpPr>
            <p:spPr>
              <a:xfrm>
                <a:off x="6562725" y="2960687"/>
                <a:ext cx="57150" cy="47625"/>
              </a:xfrm>
              <a:custGeom>
                <a:rect b="b" l="l" r="r" t="t"/>
                <a:pathLst>
                  <a:path extrusionOk="0" h="5" w="6">
                    <a:moveTo>
                      <a:pt x="6" y="4"/>
                    </a:moveTo>
                    <a:lnTo>
                      <a:pt x="4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2" name="Google Shape;1332;p44"/>
              <p:cNvSpPr/>
              <p:nvPr/>
            </p:nvSpPr>
            <p:spPr>
              <a:xfrm>
                <a:off x="6600825" y="2932112"/>
                <a:ext cx="57150" cy="66675"/>
              </a:xfrm>
              <a:custGeom>
                <a:rect b="b" l="l" r="r" t="t"/>
                <a:pathLst>
                  <a:path extrusionOk="0" h="7" w="6">
                    <a:moveTo>
                      <a:pt x="6" y="4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" y="7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3" name="Google Shape;1333;p44"/>
              <p:cNvSpPr/>
              <p:nvPr/>
            </p:nvSpPr>
            <p:spPr>
              <a:xfrm>
                <a:off x="6629400" y="2198687"/>
                <a:ext cx="600075" cy="771525"/>
              </a:xfrm>
              <a:custGeom>
                <a:rect b="b" l="l" r="r" t="t"/>
                <a:pathLst>
                  <a:path extrusionOk="0" h="81" w="63">
                    <a:moveTo>
                      <a:pt x="63" y="3"/>
                    </a:moveTo>
                    <a:lnTo>
                      <a:pt x="60" y="0"/>
                    </a:lnTo>
                    <a:lnTo>
                      <a:pt x="0" y="77"/>
                    </a:lnTo>
                    <a:lnTo>
                      <a:pt x="3" y="81"/>
                    </a:lnTo>
                    <a:lnTo>
                      <a:pt x="63" y="3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4" name="Google Shape;1334;p44"/>
              <p:cNvSpPr/>
              <p:nvPr/>
            </p:nvSpPr>
            <p:spPr>
              <a:xfrm>
                <a:off x="7200900" y="2179637"/>
                <a:ext cx="47625" cy="47625"/>
              </a:xfrm>
              <a:custGeom>
                <a:rect b="b" l="l" r="r" t="t"/>
                <a:pathLst>
                  <a:path extrusionOk="0" h="5" w="5">
                    <a:moveTo>
                      <a:pt x="5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5" name="Google Shape;1335;p44"/>
              <p:cNvSpPr/>
              <p:nvPr/>
            </p:nvSpPr>
            <p:spPr>
              <a:xfrm>
                <a:off x="7210425" y="2160587"/>
                <a:ext cx="38100" cy="28575"/>
              </a:xfrm>
              <a:custGeom>
                <a:rect b="b" l="l" r="r" t="t"/>
                <a:pathLst>
                  <a:path extrusionOk="0" h="3" w="4">
                    <a:moveTo>
                      <a:pt x="3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4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6" name="Google Shape;1336;p44"/>
              <p:cNvSpPr/>
              <p:nvPr/>
            </p:nvSpPr>
            <p:spPr>
              <a:xfrm>
                <a:off x="7191375" y="213201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2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5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7" name="Google Shape;1337;p44"/>
              <p:cNvSpPr/>
              <p:nvPr/>
            </p:nvSpPr>
            <p:spPr>
              <a:xfrm>
                <a:off x="7162800" y="211296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1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8" name="Google Shape;1338;p44"/>
              <p:cNvSpPr/>
              <p:nvPr/>
            </p:nvSpPr>
            <p:spPr>
              <a:xfrm>
                <a:off x="6067425" y="1703387"/>
                <a:ext cx="1104900" cy="428625"/>
              </a:xfrm>
              <a:custGeom>
                <a:rect b="b" l="l" r="r" t="t"/>
                <a:pathLst>
                  <a:path extrusionOk="0" h="45" w="116">
                    <a:moveTo>
                      <a:pt x="1" y="0"/>
                    </a:moveTo>
                    <a:lnTo>
                      <a:pt x="0" y="3"/>
                    </a:lnTo>
                    <a:lnTo>
                      <a:pt x="115" y="45"/>
                    </a:lnTo>
                    <a:lnTo>
                      <a:pt x="116" y="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78FA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9" name="Google Shape;1339;p44"/>
              <p:cNvSpPr/>
              <p:nvPr/>
            </p:nvSpPr>
            <p:spPr>
              <a:xfrm>
                <a:off x="5781675" y="1722437"/>
                <a:ext cx="1428750" cy="1247775"/>
              </a:xfrm>
              <a:custGeom>
                <a:rect b="b" l="l" r="r" t="t"/>
                <a:pathLst>
                  <a:path extrusionOk="0" h="131" w="150">
                    <a:moveTo>
                      <a:pt x="30" y="1"/>
                    </a:moveTo>
                    <a:lnTo>
                      <a:pt x="145" y="43"/>
                    </a:lnTo>
                    <a:lnTo>
                      <a:pt x="148" y="45"/>
                    </a:lnTo>
                    <a:lnTo>
                      <a:pt x="150" y="47"/>
                    </a:lnTo>
                    <a:lnTo>
                      <a:pt x="150" y="48"/>
                    </a:lnTo>
                    <a:lnTo>
                      <a:pt x="149" y="50"/>
                    </a:lnTo>
                    <a:lnTo>
                      <a:pt x="89" y="127"/>
                    </a:lnTo>
                    <a:lnTo>
                      <a:pt x="86" y="130"/>
                    </a:lnTo>
                    <a:lnTo>
                      <a:pt x="82" y="131"/>
                    </a:lnTo>
                    <a:lnTo>
                      <a:pt x="78" y="131"/>
                    </a:lnTo>
                    <a:lnTo>
                      <a:pt x="73" y="130"/>
                    </a:lnTo>
                    <a:lnTo>
                      <a:pt x="63" y="126"/>
                    </a:lnTo>
                    <a:lnTo>
                      <a:pt x="45" y="101"/>
                    </a:lnTo>
                    <a:lnTo>
                      <a:pt x="49" y="96"/>
                    </a:lnTo>
                    <a:lnTo>
                      <a:pt x="54" y="88"/>
                    </a:lnTo>
                    <a:lnTo>
                      <a:pt x="57" y="79"/>
                    </a:lnTo>
                    <a:lnTo>
                      <a:pt x="57" y="70"/>
                    </a:lnTo>
                    <a:lnTo>
                      <a:pt x="54" y="61"/>
                    </a:lnTo>
                    <a:lnTo>
                      <a:pt x="49" y="53"/>
                    </a:lnTo>
                    <a:lnTo>
                      <a:pt x="42" y="45"/>
                    </a:lnTo>
                    <a:lnTo>
                      <a:pt x="33" y="39"/>
                    </a:lnTo>
                    <a:lnTo>
                      <a:pt x="22" y="34"/>
                    </a:lnTo>
                    <a:lnTo>
                      <a:pt x="14" y="31"/>
                    </a:lnTo>
                    <a:lnTo>
                      <a:pt x="5" y="27"/>
                    </a:lnTo>
                    <a:lnTo>
                      <a:pt x="2" y="25"/>
                    </a:lnTo>
                    <a:lnTo>
                      <a:pt x="1" y="23"/>
                    </a:lnTo>
                    <a:lnTo>
                      <a:pt x="0" y="21"/>
                    </a:lnTo>
                    <a:lnTo>
                      <a:pt x="1" y="19"/>
                    </a:lnTo>
                    <a:lnTo>
                      <a:pt x="15" y="3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759CB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0" name="Google Shape;1340;p44"/>
              <p:cNvSpPr/>
              <p:nvPr/>
            </p:nvSpPr>
            <p:spPr>
              <a:xfrm>
                <a:off x="6162675" y="2170112"/>
                <a:ext cx="66675" cy="314325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6" y="18"/>
                    </a:lnTo>
                    <a:lnTo>
                      <a:pt x="0" y="33"/>
                    </a:lnTo>
                    <a:lnTo>
                      <a:pt x="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5EEF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1" name="Google Shape;1341;p44"/>
              <p:cNvSpPr/>
              <p:nvPr/>
            </p:nvSpPr>
            <p:spPr>
              <a:xfrm>
                <a:off x="5962650" y="2312987"/>
                <a:ext cx="219075" cy="238125"/>
              </a:xfrm>
              <a:custGeom>
                <a:rect b="b" l="l" r="r" t="t"/>
                <a:pathLst>
                  <a:path extrusionOk="0" h="25" w="23">
                    <a:moveTo>
                      <a:pt x="23" y="0"/>
                    </a:moveTo>
                    <a:lnTo>
                      <a:pt x="21" y="18"/>
                    </a:lnTo>
                    <a:lnTo>
                      <a:pt x="0" y="25"/>
                    </a:lnTo>
                    <a:lnTo>
                      <a:pt x="2" y="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6C9CC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2" name="Google Shape;1342;p44"/>
              <p:cNvSpPr/>
              <p:nvPr/>
            </p:nvSpPr>
            <p:spPr>
              <a:xfrm>
                <a:off x="5753100" y="2332037"/>
                <a:ext cx="228600" cy="219075"/>
              </a:xfrm>
              <a:custGeom>
                <a:rect b="b" l="l" r="r" t="t"/>
                <a:pathLst>
                  <a:path extrusionOk="0" h="23" w="24">
                    <a:moveTo>
                      <a:pt x="24" y="5"/>
                    </a:moveTo>
                    <a:lnTo>
                      <a:pt x="22" y="23"/>
                    </a:lnTo>
                    <a:lnTo>
                      <a:pt x="0" y="18"/>
                    </a:lnTo>
                    <a:lnTo>
                      <a:pt x="1" y="0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3E538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3" name="Google Shape;1343;p44"/>
              <p:cNvSpPr/>
              <p:nvPr/>
            </p:nvSpPr>
            <p:spPr>
              <a:xfrm>
                <a:off x="5648325" y="2208212"/>
                <a:ext cx="114300" cy="295275"/>
              </a:xfrm>
              <a:custGeom>
                <a:rect b="b" l="l" r="r" t="t"/>
                <a:pathLst>
                  <a:path extrusionOk="0" h="31" w="12">
                    <a:moveTo>
                      <a:pt x="12" y="13"/>
                    </a:moveTo>
                    <a:lnTo>
                      <a:pt x="11" y="31"/>
                    </a:lnTo>
                    <a:lnTo>
                      <a:pt x="0" y="17"/>
                    </a:lnTo>
                    <a:lnTo>
                      <a:pt x="1" y="0"/>
                    </a:lnTo>
                    <a:lnTo>
                      <a:pt x="12" y="13"/>
                    </a:lnTo>
                    <a:close/>
                  </a:path>
                </a:pathLst>
              </a:custGeom>
              <a:solidFill>
                <a:srgbClr val="35437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>
                <a:off x="5657850" y="1998662"/>
                <a:ext cx="571500" cy="381000"/>
              </a:xfrm>
              <a:custGeom>
                <a:rect b="b" l="l" r="r" t="t"/>
                <a:pathLst>
                  <a:path extrusionOk="0" h="40" w="60">
                    <a:moveTo>
                      <a:pt x="60" y="18"/>
                    </a:moveTo>
                    <a:lnTo>
                      <a:pt x="55" y="33"/>
                    </a:lnTo>
                    <a:lnTo>
                      <a:pt x="34" y="40"/>
                    </a:lnTo>
                    <a:lnTo>
                      <a:pt x="11" y="35"/>
                    </a:lnTo>
                    <a:lnTo>
                      <a:pt x="0" y="22"/>
                    </a:lnTo>
                    <a:lnTo>
                      <a:pt x="7" y="7"/>
                    </a:lnTo>
                    <a:lnTo>
                      <a:pt x="27" y="0"/>
                    </a:lnTo>
                    <a:lnTo>
                      <a:pt x="49" y="4"/>
                    </a:lnTo>
                    <a:lnTo>
                      <a:pt x="60" y="18"/>
                    </a:lnTo>
                    <a:close/>
                  </a:path>
                </a:pathLst>
              </a:custGeom>
              <a:solidFill>
                <a:srgbClr val="4127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>
                <a:off x="6105525" y="2036762"/>
                <a:ext cx="123825" cy="133350"/>
              </a:xfrm>
              <a:custGeom>
                <a:rect b="b" l="l" r="r" t="t"/>
                <a:pathLst>
                  <a:path extrusionOk="0" h="14" w="13">
                    <a:moveTo>
                      <a:pt x="2" y="0"/>
                    </a:moveTo>
                    <a:lnTo>
                      <a:pt x="0" y="3"/>
                    </a:lnTo>
                    <a:lnTo>
                      <a:pt x="9" y="14"/>
                    </a:lnTo>
                    <a:lnTo>
                      <a:pt x="13" y="1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BF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6" name="Google Shape;1346;p44"/>
              <p:cNvSpPr/>
              <p:nvPr/>
            </p:nvSpPr>
            <p:spPr>
              <a:xfrm>
                <a:off x="5915025" y="1998662"/>
                <a:ext cx="209550" cy="66675"/>
              </a:xfrm>
              <a:custGeom>
                <a:rect b="b" l="l" r="r" t="t"/>
                <a:pathLst>
                  <a:path extrusionOk="0" h="7" w="22">
                    <a:moveTo>
                      <a:pt x="0" y="0"/>
                    </a:moveTo>
                    <a:lnTo>
                      <a:pt x="0" y="3"/>
                    </a:lnTo>
                    <a:lnTo>
                      <a:pt x="20" y="7"/>
                    </a:lnTo>
                    <a:lnTo>
                      <a:pt x="2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BD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7" name="Google Shape;1347;p44"/>
              <p:cNvSpPr/>
              <p:nvPr/>
            </p:nvSpPr>
            <p:spPr>
              <a:xfrm>
                <a:off x="5724525" y="1998662"/>
                <a:ext cx="190500" cy="85725"/>
              </a:xfrm>
              <a:custGeom>
                <a:rect b="b" l="l" r="r" t="t"/>
                <a:pathLst>
                  <a:path extrusionOk="0" h="9" w="20">
                    <a:moveTo>
                      <a:pt x="0" y="7"/>
                    </a:moveTo>
                    <a:lnTo>
                      <a:pt x="2" y="9"/>
                    </a:lnTo>
                    <a:lnTo>
                      <a:pt x="20" y="3"/>
                    </a:lnTo>
                    <a:lnTo>
                      <a:pt x="2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9B2D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8" name="Google Shape;1348;p44"/>
              <p:cNvSpPr/>
              <p:nvPr/>
            </p:nvSpPr>
            <p:spPr>
              <a:xfrm>
                <a:off x="5657850" y="2065337"/>
                <a:ext cx="85725" cy="142875"/>
              </a:xfrm>
              <a:custGeom>
                <a:rect b="b" l="l" r="r" t="t"/>
                <a:pathLst>
                  <a:path extrusionOk="0" h="15" w="9">
                    <a:moveTo>
                      <a:pt x="0" y="15"/>
                    </a:moveTo>
                    <a:lnTo>
                      <a:pt x="4" y="1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5A86B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9" name="Google Shape;1349;p44"/>
              <p:cNvSpPr/>
              <p:nvPr/>
            </p:nvSpPr>
            <p:spPr>
              <a:xfrm>
                <a:off x="5657850" y="2189162"/>
                <a:ext cx="123825" cy="142875"/>
              </a:xfrm>
              <a:custGeom>
                <a:rect b="b" l="l" r="r" t="t"/>
                <a:pathLst>
                  <a:path extrusionOk="0" h="15" w="13">
                    <a:moveTo>
                      <a:pt x="11" y="15"/>
                    </a:moveTo>
                    <a:lnTo>
                      <a:pt x="13" y="11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7BABD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0" name="Google Shape;1350;p44"/>
              <p:cNvSpPr/>
              <p:nvPr/>
            </p:nvSpPr>
            <p:spPr>
              <a:xfrm>
                <a:off x="5762625" y="2293937"/>
                <a:ext cx="219075" cy="85725"/>
              </a:xfrm>
              <a:custGeom>
                <a:rect b="b" l="l" r="r" t="t"/>
                <a:pathLst>
                  <a:path extrusionOk="0" h="9" w="23">
                    <a:moveTo>
                      <a:pt x="23" y="9"/>
                    </a:moveTo>
                    <a:lnTo>
                      <a:pt x="23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3" y="9"/>
                    </a:lnTo>
                    <a:close/>
                  </a:path>
                </a:pathLst>
              </a:custGeom>
              <a:solidFill>
                <a:srgbClr val="98BC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1" name="Google Shape;1351;p44"/>
              <p:cNvSpPr/>
              <p:nvPr/>
            </p:nvSpPr>
            <p:spPr>
              <a:xfrm>
                <a:off x="5981700" y="2274887"/>
                <a:ext cx="200025" cy="104775"/>
              </a:xfrm>
              <a:custGeom>
                <a:rect b="b" l="l" r="r" t="t"/>
                <a:pathLst>
                  <a:path extrusionOk="0" h="11" w="21">
                    <a:moveTo>
                      <a:pt x="21" y="4"/>
                    </a:moveTo>
                    <a:lnTo>
                      <a:pt x="18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9EBF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2" name="Google Shape;1352;p44"/>
              <p:cNvSpPr/>
              <p:nvPr/>
            </p:nvSpPr>
            <p:spPr>
              <a:xfrm>
                <a:off x="6153150" y="2170112"/>
                <a:ext cx="76200" cy="142875"/>
              </a:xfrm>
              <a:custGeom>
                <a:rect b="b" l="l" r="r" t="t"/>
                <a:pathLst>
                  <a:path extrusionOk="0" h="15" w="8">
                    <a:moveTo>
                      <a:pt x="8" y="0"/>
                    </a:moveTo>
                    <a:lnTo>
                      <a:pt x="4" y="0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EBF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3" name="Google Shape;1353;p44"/>
              <p:cNvSpPr/>
              <p:nvPr/>
            </p:nvSpPr>
            <p:spPr>
              <a:xfrm>
                <a:off x="5695950" y="2027237"/>
                <a:ext cx="495300" cy="304800"/>
              </a:xfrm>
              <a:custGeom>
                <a:rect b="b" l="l" r="r" t="t"/>
                <a:pathLst>
                  <a:path extrusionOk="0" h="32" w="52">
                    <a:moveTo>
                      <a:pt x="52" y="15"/>
                    </a:moveTo>
                    <a:lnTo>
                      <a:pt x="48" y="26"/>
                    </a:lnTo>
                    <a:lnTo>
                      <a:pt x="30" y="32"/>
                    </a:lnTo>
                    <a:lnTo>
                      <a:pt x="9" y="28"/>
                    </a:lnTo>
                    <a:lnTo>
                      <a:pt x="0" y="17"/>
                    </a:lnTo>
                    <a:lnTo>
                      <a:pt x="5" y="6"/>
                    </a:lnTo>
                    <a:lnTo>
                      <a:pt x="23" y="0"/>
                    </a:lnTo>
                    <a:lnTo>
                      <a:pt x="43" y="4"/>
                    </a:lnTo>
                    <a:lnTo>
                      <a:pt x="52" y="15"/>
                    </a:lnTo>
                    <a:close/>
                  </a:path>
                </a:pathLst>
              </a:custGeom>
              <a:solidFill>
                <a:srgbClr val="B4D2D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4" name="Google Shape;1354;p44"/>
              <p:cNvSpPr/>
              <p:nvPr/>
            </p:nvSpPr>
            <p:spPr>
              <a:xfrm>
                <a:off x="5695950" y="2027237"/>
                <a:ext cx="495300" cy="323850"/>
              </a:xfrm>
              <a:custGeom>
                <a:rect b="b" l="l" r="r" t="t"/>
                <a:pathLst>
                  <a:path extrusionOk="0" h="34" w="52">
                    <a:moveTo>
                      <a:pt x="52" y="15"/>
                    </a:moveTo>
                    <a:lnTo>
                      <a:pt x="51" y="16"/>
                    </a:lnTo>
                    <a:lnTo>
                      <a:pt x="50" y="16"/>
                    </a:lnTo>
                    <a:lnTo>
                      <a:pt x="48" y="17"/>
                    </a:lnTo>
                    <a:lnTo>
                      <a:pt x="47" y="17"/>
                    </a:lnTo>
                    <a:lnTo>
                      <a:pt x="46" y="19"/>
                    </a:lnTo>
                    <a:lnTo>
                      <a:pt x="46" y="21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5" y="25"/>
                    </a:lnTo>
                    <a:lnTo>
                      <a:pt x="46" y="26"/>
                    </a:lnTo>
                    <a:lnTo>
                      <a:pt x="46" y="27"/>
                    </a:lnTo>
                    <a:lnTo>
                      <a:pt x="47" y="28"/>
                    </a:lnTo>
                    <a:lnTo>
                      <a:pt x="46" y="28"/>
                    </a:lnTo>
                    <a:lnTo>
                      <a:pt x="44" y="28"/>
                    </a:lnTo>
                    <a:lnTo>
                      <a:pt x="42" y="27"/>
                    </a:lnTo>
                    <a:lnTo>
                      <a:pt x="41" y="27"/>
                    </a:lnTo>
                    <a:lnTo>
                      <a:pt x="40" y="27"/>
                    </a:lnTo>
                    <a:lnTo>
                      <a:pt x="39" y="28"/>
                    </a:lnTo>
                    <a:lnTo>
                      <a:pt x="38" y="28"/>
                    </a:lnTo>
                    <a:lnTo>
                      <a:pt x="37" y="28"/>
                    </a:lnTo>
                    <a:lnTo>
                      <a:pt x="35" y="29"/>
                    </a:lnTo>
                    <a:lnTo>
                      <a:pt x="34" y="29"/>
                    </a:lnTo>
                    <a:lnTo>
                      <a:pt x="33" y="30"/>
                    </a:lnTo>
                    <a:lnTo>
                      <a:pt x="32" y="30"/>
                    </a:lnTo>
                    <a:lnTo>
                      <a:pt x="31" y="31"/>
                    </a:lnTo>
                    <a:lnTo>
                      <a:pt x="31" y="32"/>
                    </a:lnTo>
                    <a:lnTo>
                      <a:pt x="30" y="33"/>
                    </a:lnTo>
                    <a:lnTo>
                      <a:pt x="30" y="34"/>
                    </a:lnTo>
                    <a:lnTo>
                      <a:pt x="28" y="33"/>
                    </a:lnTo>
                    <a:lnTo>
                      <a:pt x="28" y="32"/>
                    </a:lnTo>
                    <a:lnTo>
                      <a:pt x="27" y="31"/>
                    </a:lnTo>
                    <a:lnTo>
                      <a:pt x="26" y="30"/>
                    </a:lnTo>
                    <a:lnTo>
                      <a:pt x="25" y="30"/>
                    </a:lnTo>
                    <a:lnTo>
                      <a:pt x="24" y="30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20" y="29"/>
                    </a:lnTo>
                    <a:lnTo>
                      <a:pt x="18" y="29"/>
                    </a:lnTo>
                    <a:lnTo>
                      <a:pt x="17" y="29"/>
                    </a:lnTo>
                    <a:lnTo>
                      <a:pt x="16" y="28"/>
                    </a:lnTo>
                    <a:lnTo>
                      <a:pt x="14" y="29"/>
                    </a:lnTo>
                    <a:lnTo>
                      <a:pt x="13" y="29"/>
                    </a:lnTo>
                    <a:lnTo>
                      <a:pt x="11" y="30"/>
                    </a:lnTo>
                    <a:lnTo>
                      <a:pt x="10" y="30"/>
                    </a:lnTo>
                    <a:lnTo>
                      <a:pt x="10" y="29"/>
                    </a:lnTo>
                    <a:lnTo>
                      <a:pt x="11" y="28"/>
                    </a:lnTo>
                    <a:lnTo>
                      <a:pt x="11" y="27"/>
                    </a:lnTo>
                    <a:lnTo>
                      <a:pt x="11" y="26"/>
                    </a:lnTo>
                    <a:lnTo>
                      <a:pt x="10" y="25"/>
                    </a:lnTo>
                    <a:lnTo>
                      <a:pt x="9" y="23"/>
                    </a:lnTo>
                    <a:lnTo>
                      <a:pt x="7" y="22"/>
                    </a:lnTo>
                    <a:lnTo>
                      <a:pt x="6" y="20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2" y="19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7" y="13"/>
                    </a:lnTo>
                    <a:lnTo>
                      <a:pt x="8" y="11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7" y="7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9" y="6"/>
                    </a:lnTo>
                    <a:lnTo>
                      <a:pt x="10" y="6"/>
                    </a:lnTo>
                    <a:lnTo>
                      <a:pt x="12" y="7"/>
                    </a:lnTo>
                    <a:lnTo>
                      <a:pt x="13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17" y="5"/>
                    </a:lnTo>
                    <a:lnTo>
                      <a:pt x="19" y="4"/>
                    </a:lnTo>
                    <a:lnTo>
                      <a:pt x="20" y="4"/>
                    </a:lnTo>
                    <a:lnTo>
                      <a:pt x="21" y="3"/>
                    </a:lnTo>
                    <a:lnTo>
                      <a:pt x="21" y="2"/>
                    </a:lnTo>
                    <a:lnTo>
                      <a:pt x="22" y="1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0" y="4"/>
                    </a:lnTo>
                    <a:lnTo>
                      <a:pt x="31" y="4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5" y="5"/>
                    </a:lnTo>
                    <a:lnTo>
                      <a:pt x="37" y="5"/>
                    </a:lnTo>
                    <a:lnTo>
                      <a:pt x="38" y="5"/>
                    </a:lnTo>
                    <a:lnTo>
                      <a:pt x="39" y="4"/>
                    </a:lnTo>
                    <a:lnTo>
                      <a:pt x="41" y="4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5"/>
                    </a:lnTo>
                    <a:lnTo>
                      <a:pt x="41" y="6"/>
                    </a:lnTo>
                    <a:lnTo>
                      <a:pt x="41" y="7"/>
                    </a:lnTo>
                    <a:lnTo>
                      <a:pt x="42" y="9"/>
                    </a:lnTo>
                    <a:lnTo>
                      <a:pt x="44" y="10"/>
                    </a:lnTo>
                    <a:lnTo>
                      <a:pt x="45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49" y="14"/>
                    </a:lnTo>
                    <a:lnTo>
                      <a:pt x="51" y="15"/>
                    </a:lnTo>
                    <a:lnTo>
                      <a:pt x="52" y="15"/>
                    </a:lnTo>
                    <a:close/>
                  </a:path>
                </a:pathLst>
              </a:custGeom>
              <a:solidFill>
                <a:srgbClr val="75A5D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5" name="Google Shape;1355;p44"/>
              <p:cNvSpPr/>
              <p:nvPr/>
            </p:nvSpPr>
            <p:spPr>
              <a:xfrm>
                <a:off x="5762625" y="2065337"/>
                <a:ext cx="361950" cy="238125"/>
              </a:xfrm>
              <a:custGeom>
                <a:rect b="b" l="l" r="r" t="t"/>
                <a:pathLst>
                  <a:path extrusionOk="0" h="25" w="38">
                    <a:moveTo>
                      <a:pt x="38" y="12"/>
                    </a:moveTo>
                    <a:lnTo>
                      <a:pt x="38" y="12"/>
                    </a:lnTo>
                    <a:lnTo>
                      <a:pt x="37" y="14"/>
                    </a:lnTo>
                    <a:lnTo>
                      <a:pt x="37" y="15"/>
                    </a:lnTo>
                    <a:lnTo>
                      <a:pt x="36" y="16"/>
                    </a:lnTo>
                    <a:lnTo>
                      <a:pt x="36" y="17"/>
                    </a:lnTo>
                    <a:lnTo>
                      <a:pt x="35" y="18"/>
                    </a:lnTo>
                    <a:lnTo>
                      <a:pt x="35" y="20"/>
                    </a:lnTo>
                    <a:lnTo>
                      <a:pt x="34" y="21"/>
                    </a:lnTo>
                    <a:lnTo>
                      <a:pt x="33" y="21"/>
                    </a:lnTo>
                    <a:lnTo>
                      <a:pt x="31" y="22"/>
                    </a:lnTo>
                    <a:lnTo>
                      <a:pt x="29" y="23"/>
                    </a:lnTo>
                    <a:lnTo>
                      <a:pt x="28" y="23"/>
                    </a:lnTo>
                    <a:lnTo>
                      <a:pt x="26" y="24"/>
                    </a:lnTo>
                    <a:lnTo>
                      <a:pt x="25" y="24"/>
                    </a:lnTo>
                    <a:lnTo>
                      <a:pt x="23" y="25"/>
                    </a:lnTo>
                    <a:lnTo>
                      <a:pt x="22" y="25"/>
                    </a:lnTo>
                    <a:lnTo>
                      <a:pt x="20" y="25"/>
                    </a:lnTo>
                    <a:lnTo>
                      <a:pt x="19" y="25"/>
                    </a:lnTo>
                    <a:lnTo>
                      <a:pt x="19" y="21"/>
                    </a:lnTo>
                    <a:lnTo>
                      <a:pt x="20" y="21"/>
                    </a:lnTo>
                    <a:lnTo>
                      <a:pt x="21" y="22"/>
                    </a:lnTo>
                    <a:lnTo>
                      <a:pt x="22" y="21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20"/>
                    </a:lnTo>
                    <a:lnTo>
                      <a:pt x="26" y="19"/>
                    </a:lnTo>
                    <a:lnTo>
                      <a:pt x="27" y="19"/>
                    </a:lnTo>
                    <a:lnTo>
                      <a:pt x="29" y="19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31" y="15"/>
                    </a:lnTo>
                    <a:lnTo>
                      <a:pt x="32" y="13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0" y="9"/>
                    </a:lnTo>
                    <a:lnTo>
                      <a:pt x="29" y="7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5"/>
                    </a:lnTo>
                    <a:lnTo>
                      <a:pt x="23" y="5"/>
                    </a:lnTo>
                    <a:lnTo>
                      <a:pt x="22" y="5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9" y="4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2" y="1"/>
                    </a:lnTo>
                    <a:lnTo>
                      <a:pt x="24" y="2"/>
                    </a:lnTo>
                    <a:lnTo>
                      <a:pt x="25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9" y="3"/>
                    </a:lnTo>
                    <a:lnTo>
                      <a:pt x="31" y="3"/>
                    </a:lnTo>
                    <a:lnTo>
                      <a:pt x="32" y="4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4" y="7"/>
                    </a:lnTo>
                    <a:lnTo>
                      <a:pt x="35" y="8"/>
                    </a:lnTo>
                    <a:lnTo>
                      <a:pt x="36" y="9"/>
                    </a:lnTo>
                    <a:lnTo>
                      <a:pt x="37" y="10"/>
                    </a:lnTo>
                    <a:lnTo>
                      <a:pt x="38" y="12"/>
                    </a:lnTo>
                    <a:close/>
                    <a:moveTo>
                      <a:pt x="19" y="25"/>
                    </a:moveTo>
                    <a:lnTo>
                      <a:pt x="19" y="21"/>
                    </a:lnTo>
                    <a:lnTo>
                      <a:pt x="18" y="21"/>
                    </a:lnTo>
                    <a:lnTo>
                      <a:pt x="17" y="21"/>
                    </a:lnTo>
                    <a:lnTo>
                      <a:pt x="16" y="21"/>
                    </a:lnTo>
                    <a:lnTo>
                      <a:pt x="15" y="20"/>
                    </a:lnTo>
                    <a:lnTo>
                      <a:pt x="14" y="20"/>
                    </a:lnTo>
                    <a:lnTo>
                      <a:pt x="13" y="20"/>
                    </a:lnTo>
                    <a:lnTo>
                      <a:pt x="12" y="20"/>
                    </a:lnTo>
                    <a:lnTo>
                      <a:pt x="11" y="19"/>
                    </a:lnTo>
                    <a:lnTo>
                      <a:pt x="10" y="18"/>
                    </a:lnTo>
                    <a:lnTo>
                      <a:pt x="8" y="17"/>
                    </a:lnTo>
                    <a:lnTo>
                      <a:pt x="7" y="15"/>
                    </a:lnTo>
                    <a:lnTo>
                      <a:pt x="6" y="13"/>
                    </a:lnTo>
                    <a:lnTo>
                      <a:pt x="6" y="12"/>
                    </a:lnTo>
                    <a:lnTo>
                      <a:pt x="7" y="10"/>
                    </a:lnTo>
                    <a:lnTo>
                      <a:pt x="8" y="9"/>
                    </a:lnTo>
                    <a:lnTo>
                      <a:pt x="9" y="7"/>
                    </a:lnTo>
                    <a:lnTo>
                      <a:pt x="10" y="6"/>
                    </a:lnTo>
                    <a:lnTo>
                      <a:pt x="11" y="6"/>
                    </a:lnTo>
                    <a:lnTo>
                      <a:pt x="12" y="6"/>
                    </a:lnTo>
                    <a:lnTo>
                      <a:pt x="13" y="6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19" y="4"/>
                    </a:lnTo>
                    <a:lnTo>
                      <a:pt x="19" y="1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3" y="8"/>
                    </a:lnTo>
                    <a:lnTo>
                      <a:pt x="2" y="9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1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3" y="17"/>
                    </a:lnTo>
                    <a:lnTo>
                      <a:pt x="4" y="18"/>
                    </a:lnTo>
                    <a:lnTo>
                      <a:pt x="5" y="19"/>
                    </a:lnTo>
                    <a:lnTo>
                      <a:pt x="6" y="20"/>
                    </a:lnTo>
                    <a:lnTo>
                      <a:pt x="6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3" y="24"/>
                    </a:lnTo>
                    <a:lnTo>
                      <a:pt x="15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9" y="25"/>
                    </a:lnTo>
                    <a:close/>
                  </a:path>
                </a:pathLst>
              </a:custGeom>
              <a:solidFill>
                <a:srgbClr val="9ABD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6" name="Google Shape;1356;p44"/>
              <p:cNvSpPr/>
              <p:nvPr/>
            </p:nvSpPr>
            <p:spPr>
              <a:xfrm>
                <a:off x="5848350" y="2122487"/>
                <a:ext cx="200025" cy="133350"/>
              </a:xfrm>
              <a:custGeom>
                <a:rect b="b" l="l" r="r" t="t"/>
                <a:pathLst>
                  <a:path extrusionOk="0" h="14" w="21">
                    <a:moveTo>
                      <a:pt x="20" y="9"/>
                    </a:moveTo>
                    <a:lnTo>
                      <a:pt x="19" y="11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4" y="13"/>
                    </a:lnTo>
                    <a:lnTo>
                      <a:pt x="13" y="13"/>
                    </a:lnTo>
                    <a:lnTo>
                      <a:pt x="12" y="13"/>
                    </a:lnTo>
                    <a:lnTo>
                      <a:pt x="11" y="13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2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9" y="3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5A87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7" name="Google Shape;1357;p44"/>
              <p:cNvSpPr/>
              <p:nvPr/>
            </p:nvSpPr>
            <p:spPr>
              <a:xfrm>
                <a:off x="5857875" y="2132012"/>
                <a:ext cx="171450" cy="104775"/>
              </a:xfrm>
              <a:custGeom>
                <a:rect b="b" l="l" r="r" t="t"/>
                <a:pathLst>
                  <a:path extrusionOk="0" h="11" w="18">
                    <a:moveTo>
                      <a:pt x="17" y="8"/>
                    </a:moveTo>
                    <a:lnTo>
                      <a:pt x="16" y="9"/>
                    </a:lnTo>
                    <a:lnTo>
                      <a:pt x="15" y="10"/>
                    </a:lnTo>
                    <a:lnTo>
                      <a:pt x="14" y="10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9" y="11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F5B9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8" name="Google Shape;1358;p44"/>
              <p:cNvSpPr/>
              <p:nvPr/>
            </p:nvSpPr>
            <p:spPr>
              <a:xfrm>
                <a:off x="5867400" y="2141537"/>
                <a:ext cx="152400" cy="95250"/>
              </a:xfrm>
              <a:custGeom>
                <a:rect b="b" l="l" r="r" t="t"/>
                <a:pathLst>
                  <a:path extrusionOk="0" h="10" w="16">
                    <a:moveTo>
                      <a:pt x="15" y="7"/>
                    </a:moveTo>
                    <a:lnTo>
                      <a:pt x="15" y="7"/>
                    </a:lnTo>
                    <a:lnTo>
                      <a:pt x="14" y="8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10"/>
                    </a:lnTo>
                    <a:lnTo>
                      <a:pt x="8" y="10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577F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5886450" y="2151062"/>
                <a:ext cx="114300" cy="76200"/>
              </a:xfrm>
              <a:custGeom>
                <a:rect b="b" l="l" r="r" t="t"/>
                <a:pathLst>
                  <a:path extrusionOk="0" h="8" w="12">
                    <a:moveTo>
                      <a:pt x="11" y="5"/>
                    </a:moveTo>
                    <a:lnTo>
                      <a:pt x="11" y="6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81ACD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0" name="Google Shape;1360;p44"/>
              <p:cNvSpPr/>
              <p:nvPr/>
            </p:nvSpPr>
            <p:spPr>
              <a:xfrm>
                <a:off x="5924550" y="1798637"/>
                <a:ext cx="219075" cy="142875"/>
              </a:xfrm>
              <a:custGeom>
                <a:rect b="b" l="l" r="r" t="t"/>
                <a:pathLst>
                  <a:path extrusionOk="0" h="15" w="23">
                    <a:moveTo>
                      <a:pt x="23" y="6"/>
                    </a:moveTo>
                    <a:lnTo>
                      <a:pt x="23" y="8"/>
                    </a:lnTo>
                    <a:lnTo>
                      <a:pt x="22" y="9"/>
                    </a:lnTo>
                    <a:lnTo>
                      <a:pt x="22" y="11"/>
                    </a:lnTo>
                    <a:lnTo>
                      <a:pt x="21" y="12"/>
                    </a:lnTo>
                    <a:lnTo>
                      <a:pt x="19" y="13"/>
                    </a:lnTo>
                    <a:lnTo>
                      <a:pt x="18" y="14"/>
                    </a:lnTo>
                    <a:lnTo>
                      <a:pt x="17" y="14"/>
                    </a:lnTo>
                    <a:lnTo>
                      <a:pt x="16" y="15"/>
                    </a:lnTo>
                    <a:lnTo>
                      <a:pt x="15" y="15"/>
                    </a:lnTo>
                    <a:lnTo>
                      <a:pt x="14" y="15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8" y="14"/>
                    </a:lnTo>
                    <a:lnTo>
                      <a:pt x="7" y="14"/>
                    </a:lnTo>
                    <a:lnTo>
                      <a:pt x="6" y="14"/>
                    </a:lnTo>
                    <a:lnTo>
                      <a:pt x="5" y="14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2"/>
                    </a:lnTo>
                    <a:lnTo>
                      <a:pt x="19" y="2"/>
                    </a:lnTo>
                    <a:lnTo>
                      <a:pt x="21" y="4"/>
                    </a:lnTo>
                    <a:lnTo>
                      <a:pt x="22" y="5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1" name="Google Shape;1361;p44"/>
              <p:cNvSpPr/>
              <p:nvPr/>
            </p:nvSpPr>
            <p:spPr>
              <a:xfrm>
                <a:off x="5943600" y="1817687"/>
                <a:ext cx="180975" cy="114300"/>
              </a:xfrm>
              <a:custGeom>
                <a:rect b="b" l="l" r="r" t="t"/>
                <a:pathLst>
                  <a:path extrusionOk="0" h="12" w="19">
                    <a:moveTo>
                      <a:pt x="19" y="5"/>
                    </a:moveTo>
                    <a:lnTo>
                      <a:pt x="19" y="6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5" y="11"/>
                    </a:lnTo>
                    <a:lnTo>
                      <a:pt x="13" y="11"/>
                    </a:lnTo>
                    <a:lnTo>
                      <a:pt x="11" y="12"/>
                    </a:lnTo>
                    <a:lnTo>
                      <a:pt x="10" y="12"/>
                    </a:lnTo>
                    <a:lnTo>
                      <a:pt x="9" y="12"/>
                    </a:lnTo>
                    <a:lnTo>
                      <a:pt x="8" y="12"/>
                    </a:lnTo>
                    <a:lnTo>
                      <a:pt x="7" y="12"/>
                    </a:lnTo>
                    <a:lnTo>
                      <a:pt x="6" y="11"/>
                    </a:lnTo>
                    <a:lnTo>
                      <a:pt x="5" y="11"/>
                    </a:lnTo>
                    <a:lnTo>
                      <a:pt x="4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8" y="3"/>
                    </a:ln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>
                <a:off x="5953125" y="1817687"/>
                <a:ext cx="161925" cy="104775"/>
              </a:xfrm>
              <a:custGeom>
                <a:rect b="b" l="l" r="r" t="t"/>
                <a:pathLst>
                  <a:path extrusionOk="0" h="11" w="17">
                    <a:moveTo>
                      <a:pt x="17" y="5"/>
                    </a:moveTo>
                    <a:lnTo>
                      <a:pt x="17" y="6"/>
                    </a:lnTo>
                    <a:lnTo>
                      <a:pt x="17" y="7"/>
                    </a:lnTo>
                    <a:lnTo>
                      <a:pt x="16" y="8"/>
                    </a:lnTo>
                    <a:lnTo>
                      <a:pt x="15" y="9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1" y="11"/>
                    </a:lnTo>
                    <a:lnTo>
                      <a:pt x="10" y="11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9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3" name="Google Shape;1363;p44"/>
              <p:cNvSpPr/>
              <p:nvPr/>
            </p:nvSpPr>
            <p:spPr>
              <a:xfrm>
                <a:off x="5962650" y="1817687"/>
                <a:ext cx="152400" cy="104775"/>
              </a:xfrm>
              <a:custGeom>
                <a:rect b="b" l="l" r="r" t="t"/>
                <a:pathLst>
                  <a:path extrusionOk="0" h="11" w="16">
                    <a:moveTo>
                      <a:pt x="16" y="5"/>
                    </a:moveTo>
                    <a:lnTo>
                      <a:pt x="16" y="6"/>
                    </a:lnTo>
                    <a:lnTo>
                      <a:pt x="15" y="7"/>
                    </a:lnTo>
                    <a:lnTo>
                      <a:pt x="15" y="8"/>
                    </a:lnTo>
                    <a:lnTo>
                      <a:pt x="14" y="9"/>
                    </a:lnTo>
                    <a:lnTo>
                      <a:pt x="13" y="9"/>
                    </a:lnTo>
                    <a:lnTo>
                      <a:pt x="12" y="10"/>
                    </a:lnTo>
                    <a:lnTo>
                      <a:pt x="11" y="10"/>
                    </a:lnTo>
                    <a:lnTo>
                      <a:pt x="9" y="11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4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5972175" y="1827212"/>
                <a:ext cx="133350" cy="85725"/>
              </a:xfrm>
              <a:custGeom>
                <a:rect b="b" l="l" r="r" t="t"/>
                <a:pathLst>
                  <a:path extrusionOk="0" h="9" w="14">
                    <a:moveTo>
                      <a:pt x="14" y="4"/>
                    </a:moveTo>
                    <a:lnTo>
                      <a:pt x="14" y="6"/>
                    </a:lnTo>
                    <a:lnTo>
                      <a:pt x="13" y="7"/>
                    </a:lnTo>
                    <a:lnTo>
                      <a:pt x="12" y="8"/>
                    </a:lnTo>
                    <a:lnTo>
                      <a:pt x="11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6000750" y="1836737"/>
                <a:ext cx="104775" cy="66675"/>
              </a:xfrm>
              <a:custGeom>
                <a:rect b="b" l="l" r="r" t="t"/>
                <a:pathLst>
                  <a:path extrusionOk="0" h="7" w="11">
                    <a:moveTo>
                      <a:pt x="11" y="3"/>
                    </a:moveTo>
                    <a:lnTo>
                      <a:pt x="11" y="4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8" y="6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>
                <a:off x="5953125" y="1855787"/>
                <a:ext cx="161925" cy="28575"/>
              </a:xfrm>
              <a:custGeom>
                <a:rect b="b" l="l" r="r" t="t"/>
                <a:pathLst>
                  <a:path extrusionOk="0" h="3" w="17">
                    <a:moveTo>
                      <a:pt x="16" y="0"/>
                    </a:moveTo>
                    <a:lnTo>
                      <a:pt x="16" y="1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7" name="Google Shape;1367;p44"/>
              <p:cNvSpPr/>
              <p:nvPr/>
            </p:nvSpPr>
            <p:spPr>
              <a:xfrm>
                <a:off x="5953125" y="1855787"/>
                <a:ext cx="161925" cy="28575"/>
              </a:xfrm>
              <a:custGeom>
                <a:rect b="b" l="l" r="r" t="t"/>
                <a:pathLst>
                  <a:path extrusionOk="0" h="3" w="17">
                    <a:moveTo>
                      <a:pt x="16" y="0"/>
                    </a:moveTo>
                    <a:lnTo>
                      <a:pt x="16" y="1"/>
                    </a:ln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8" name="Google Shape;1368;p44"/>
              <p:cNvSpPr/>
              <p:nvPr/>
            </p:nvSpPr>
            <p:spPr>
              <a:xfrm>
                <a:off x="6858000" y="2151062"/>
                <a:ext cx="219075" cy="142875"/>
              </a:xfrm>
              <a:custGeom>
                <a:rect b="b" l="l" r="r" t="t"/>
                <a:pathLst>
                  <a:path extrusionOk="0" h="15" w="23">
                    <a:moveTo>
                      <a:pt x="14" y="0"/>
                    </a:moveTo>
                    <a:lnTo>
                      <a:pt x="15" y="0"/>
                    </a:lnTo>
                    <a:lnTo>
                      <a:pt x="16" y="0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2"/>
                    </a:lnTo>
                    <a:lnTo>
                      <a:pt x="21" y="3"/>
                    </a:lnTo>
                    <a:lnTo>
                      <a:pt x="22" y="5"/>
                    </a:lnTo>
                    <a:lnTo>
                      <a:pt x="23" y="6"/>
                    </a:lnTo>
                    <a:lnTo>
                      <a:pt x="23" y="8"/>
                    </a:lnTo>
                    <a:lnTo>
                      <a:pt x="23" y="9"/>
                    </a:lnTo>
                    <a:lnTo>
                      <a:pt x="22" y="11"/>
                    </a:lnTo>
                    <a:lnTo>
                      <a:pt x="21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7" y="14"/>
                    </a:lnTo>
                    <a:lnTo>
                      <a:pt x="16" y="15"/>
                    </a:lnTo>
                    <a:lnTo>
                      <a:pt x="15" y="15"/>
                    </a:lnTo>
                    <a:lnTo>
                      <a:pt x="14" y="15"/>
                    </a:lnTo>
                    <a:lnTo>
                      <a:pt x="13" y="15"/>
                    </a:lnTo>
                    <a:lnTo>
                      <a:pt x="9" y="15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3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9" name="Google Shape;1369;p44"/>
              <p:cNvSpPr/>
              <p:nvPr/>
            </p:nvSpPr>
            <p:spPr>
              <a:xfrm>
                <a:off x="6877050" y="2160587"/>
                <a:ext cx="180975" cy="123825"/>
              </a:xfrm>
              <a:custGeom>
                <a:rect b="b" l="l" r="r" t="t"/>
                <a:pathLst>
                  <a:path extrusionOk="0" h="13" w="19">
                    <a:moveTo>
                      <a:pt x="12" y="0"/>
                    </a:moveTo>
                    <a:lnTo>
                      <a:pt x="13" y="1"/>
                    </a:lnTo>
                    <a:lnTo>
                      <a:pt x="15" y="1"/>
                    </a:lnTo>
                    <a:lnTo>
                      <a:pt x="16" y="2"/>
                    </a:lnTo>
                    <a:lnTo>
                      <a:pt x="18" y="3"/>
                    </a:lnTo>
                    <a:lnTo>
                      <a:pt x="18" y="4"/>
                    </a:lnTo>
                    <a:lnTo>
                      <a:pt x="19" y="5"/>
                    </a:lnTo>
                    <a:lnTo>
                      <a:pt x="19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6" y="11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10" y="13"/>
                    </a:lnTo>
                    <a:lnTo>
                      <a:pt x="8" y="13"/>
                    </a:lnTo>
                    <a:lnTo>
                      <a:pt x="7" y="12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4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0" name="Google Shape;1370;p44"/>
              <p:cNvSpPr/>
              <p:nvPr/>
            </p:nvSpPr>
            <p:spPr>
              <a:xfrm>
                <a:off x="6886575" y="2170112"/>
                <a:ext cx="161925" cy="104775"/>
              </a:xfrm>
              <a:custGeom>
                <a:rect b="b" l="l" r="r" t="t"/>
                <a:pathLst>
                  <a:path extrusionOk="0" h="11" w="17">
                    <a:moveTo>
                      <a:pt x="10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6" y="2"/>
                    </a:lnTo>
                    <a:lnTo>
                      <a:pt x="16" y="3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6" y="8"/>
                    </a:lnTo>
                    <a:lnTo>
                      <a:pt x="16" y="9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2" y="11"/>
                    </a:lnTo>
                    <a:lnTo>
                      <a:pt x="10" y="11"/>
                    </a:lnTo>
                    <a:lnTo>
                      <a:pt x="7" y="11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1" name="Google Shape;1371;p44"/>
              <p:cNvSpPr/>
              <p:nvPr/>
            </p:nvSpPr>
            <p:spPr>
              <a:xfrm>
                <a:off x="6886575" y="2170112"/>
                <a:ext cx="161925" cy="95250"/>
              </a:xfrm>
              <a:custGeom>
                <a:rect b="b" l="l" r="r" t="t"/>
                <a:pathLst>
                  <a:path extrusionOk="0" h="10" w="17">
                    <a:moveTo>
                      <a:pt x="10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6" y="7"/>
                    </a:lnTo>
                    <a:lnTo>
                      <a:pt x="15" y="8"/>
                    </a:lnTo>
                    <a:lnTo>
                      <a:pt x="14" y="9"/>
                    </a:lnTo>
                    <a:lnTo>
                      <a:pt x="13" y="10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2" name="Google Shape;1372;p44"/>
              <p:cNvSpPr/>
              <p:nvPr/>
            </p:nvSpPr>
            <p:spPr>
              <a:xfrm>
                <a:off x="6896100" y="2170112"/>
                <a:ext cx="142875" cy="85725"/>
              </a:xfrm>
              <a:custGeom>
                <a:rect b="b" l="l" r="r" t="t"/>
                <a:pathLst>
                  <a:path extrusionOk="0" h="9" w="15">
                    <a:moveTo>
                      <a:pt x="9" y="0"/>
                    </a:moveTo>
                    <a:lnTo>
                      <a:pt x="10" y="0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14" y="3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6" y="9"/>
                    </a:lnTo>
                    <a:lnTo>
                      <a:pt x="5" y="9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3" name="Google Shape;1373;p44"/>
              <p:cNvSpPr/>
              <p:nvPr/>
            </p:nvSpPr>
            <p:spPr>
              <a:xfrm>
                <a:off x="6915150" y="2170112"/>
                <a:ext cx="104775" cy="66675"/>
              </a:xfrm>
              <a:custGeom>
                <a:rect b="b" l="l" r="r" t="t"/>
                <a:pathLst>
                  <a:path extrusionOk="0" h="7" w="11">
                    <a:moveTo>
                      <a:pt x="7" y="1"/>
                    </a:move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4" name="Google Shape;1374;p44"/>
              <p:cNvSpPr/>
              <p:nvPr/>
            </p:nvSpPr>
            <p:spPr>
              <a:xfrm>
                <a:off x="6934200" y="2170112"/>
                <a:ext cx="66675" cy="104775"/>
              </a:xfrm>
              <a:custGeom>
                <a:rect b="b" l="l" r="r" t="t"/>
                <a:pathLst>
                  <a:path extrusionOk="0" h="11" w="7">
                    <a:moveTo>
                      <a:pt x="4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5" name="Google Shape;1375;p44"/>
              <p:cNvSpPr/>
              <p:nvPr/>
            </p:nvSpPr>
            <p:spPr>
              <a:xfrm>
                <a:off x="6943725" y="2170112"/>
                <a:ext cx="47625" cy="104775"/>
              </a:xfrm>
              <a:custGeom>
                <a:rect b="b" l="l" r="r" t="t"/>
                <a:pathLst>
                  <a:path extrusionOk="0" h="11" w="5">
                    <a:moveTo>
                      <a:pt x="4" y="0"/>
                    </a:moveTo>
                    <a:lnTo>
                      <a:pt x="4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6" name="Google Shape;1376;p44"/>
              <p:cNvSpPr/>
              <p:nvPr/>
            </p:nvSpPr>
            <p:spPr>
              <a:xfrm>
                <a:off x="6362700" y="2751137"/>
                <a:ext cx="228600" cy="161925"/>
              </a:xfrm>
              <a:custGeom>
                <a:rect b="b" l="l" r="r" t="t"/>
                <a:pathLst>
                  <a:path extrusionOk="0" h="17" w="24">
                    <a:moveTo>
                      <a:pt x="24" y="7"/>
                    </a:moveTo>
                    <a:lnTo>
                      <a:pt x="24" y="9"/>
                    </a:lnTo>
                    <a:lnTo>
                      <a:pt x="24" y="11"/>
                    </a:lnTo>
                    <a:lnTo>
                      <a:pt x="23" y="12"/>
                    </a:lnTo>
                    <a:lnTo>
                      <a:pt x="22" y="14"/>
                    </a:lnTo>
                    <a:lnTo>
                      <a:pt x="21" y="15"/>
                    </a:lnTo>
                    <a:lnTo>
                      <a:pt x="19" y="16"/>
                    </a:lnTo>
                    <a:lnTo>
                      <a:pt x="18" y="16"/>
                    </a:lnTo>
                    <a:lnTo>
                      <a:pt x="17" y="17"/>
                    </a:lnTo>
                    <a:lnTo>
                      <a:pt x="16" y="17"/>
                    </a:lnTo>
                    <a:lnTo>
                      <a:pt x="15" y="17"/>
                    </a:lnTo>
                    <a:lnTo>
                      <a:pt x="12" y="17"/>
                    </a:lnTo>
                    <a:lnTo>
                      <a:pt x="11" y="17"/>
                    </a:lnTo>
                    <a:lnTo>
                      <a:pt x="10" y="17"/>
                    </a:lnTo>
                    <a:lnTo>
                      <a:pt x="9" y="16"/>
                    </a:lnTo>
                    <a:lnTo>
                      <a:pt x="7" y="16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5" y="15"/>
                    </a:lnTo>
                    <a:lnTo>
                      <a:pt x="4" y="14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2" y="5"/>
                    </a:lnTo>
                    <a:lnTo>
                      <a:pt x="23" y="6"/>
                    </a:lnTo>
                    <a:lnTo>
                      <a:pt x="24" y="7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6381750" y="2770187"/>
                <a:ext cx="190500" cy="133350"/>
              </a:xfrm>
              <a:custGeom>
                <a:rect b="b" l="l" r="r" t="t"/>
                <a:pathLst>
                  <a:path extrusionOk="0" h="14" w="20">
                    <a:moveTo>
                      <a:pt x="20" y="6"/>
                    </a:moveTo>
                    <a:lnTo>
                      <a:pt x="20" y="9"/>
                    </a:lnTo>
                    <a:lnTo>
                      <a:pt x="19" y="10"/>
                    </a:lnTo>
                    <a:lnTo>
                      <a:pt x="19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5" y="13"/>
                    </a:lnTo>
                    <a:lnTo>
                      <a:pt x="14" y="13"/>
                    </a:lnTo>
                    <a:lnTo>
                      <a:pt x="13" y="13"/>
                    </a:lnTo>
                    <a:lnTo>
                      <a:pt x="12" y="14"/>
                    </a:lnTo>
                    <a:lnTo>
                      <a:pt x="11" y="13"/>
                    </a:lnTo>
                    <a:lnTo>
                      <a:pt x="10" y="13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5" y="12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8" y="3"/>
                    </a:lnTo>
                    <a:lnTo>
                      <a:pt x="19" y="4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8" name="Google Shape;1378;p44"/>
              <p:cNvSpPr/>
              <p:nvPr/>
            </p:nvSpPr>
            <p:spPr>
              <a:xfrm>
                <a:off x="6391275" y="2779712"/>
                <a:ext cx="171450" cy="114300"/>
              </a:xfrm>
              <a:custGeom>
                <a:rect b="b" l="l" r="r" t="t"/>
                <a:pathLst>
                  <a:path extrusionOk="0" h="12" w="18">
                    <a:moveTo>
                      <a:pt x="18" y="5"/>
                    </a:moveTo>
                    <a:lnTo>
                      <a:pt x="18" y="6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1" y="12"/>
                    </a:lnTo>
                    <a:lnTo>
                      <a:pt x="9" y="12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9" name="Google Shape;1379;p44"/>
              <p:cNvSpPr/>
              <p:nvPr/>
            </p:nvSpPr>
            <p:spPr>
              <a:xfrm>
                <a:off x="6400800" y="2779712"/>
                <a:ext cx="161925" cy="114300"/>
              </a:xfrm>
              <a:custGeom>
                <a:rect b="b" l="l" r="r" t="t"/>
                <a:pathLst>
                  <a:path extrusionOk="0" h="12" w="17">
                    <a:moveTo>
                      <a:pt x="17" y="5"/>
                    </a:moveTo>
                    <a:lnTo>
                      <a:pt x="17" y="6"/>
                    </a:lnTo>
                    <a:lnTo>
                      <a:pt x="17" y="7"/>
                    </a:lnTo>
                    <a:lnTo>
                      <a:pt x="16" y="8"/>
                    </a:lnTo>
                    <a:lnTo>
                      <a:pt x="16" y="9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2" y="11"/>
                    </a:lnTo>
                    <a:lnTo>
                      <a:pt x="10" y="12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3" y="9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16" y="3"/>
                    </a:lnTo>
                    <a:lnTo>
                      <a:pt x="16" y="4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0" name="Google Shape;1380;p44"/>
              <p:cNvSpPr/>
              <p:nvPr/>
            </p:nvSpPr>
            <p:spPr>
              <a:xfrm>
                <a:off x="6419850" y="2789237"/>
                <a:ext cx="142875" cy="95250"/>
              </a:xfrm>
              <a:custGeom>
                <a:rect b="b" l="l" r="r" t="t"/>
                <a:pathLst>
                  <a:path extrusionOk="0" h="10" w="15">
                    <a:moveTo>
                      <a:pt x="15" y="4"/>
                    </a:moveTo>
                    <a:lnTo>
                      <a:pt x="15" y="5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8"/>
                    </a:lnTo>
                    <a:lnTo>
                      <a:pt x="11" y="9"/>
                    </a:lnTo>
                    <a:lnTo>
                      <a:pt x="10" y="9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1" name="Google Shape;1381;p44"/>
              <p:cNvSpPr/>
              <p:nvPr/>
            </p:nvSpPr>
            <p:spPr>
              <a:xfrm>
                <a:off x="6448425" y="2798762"/>
                <a:ext cx="104775" cy="66675"/>
              </a:xfrm>
              <a:custGeom>
                <a:rect b="b" l="l" r="r" t="t"/>
                <a:pathLst>
                  <a:path extrusionOk="0" h="7" w="11">
                    <a:moveTo>
                      <a:pt x="11" y="3"/>
                    </a:moveTo>
                    <a:lnTo>
                      <a:pt x="11" y="4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6400800" y="2817812"/>
                <a:ext cx="161925" cy="38100"/>
              </a:xfrm>
              <a:custGeom>
                <a:rect b="b" l="l" r="r" t="t"/>
                <a:pathLst>
                  <a:path extrusionOk="0" h="4" w="17">
                    <a:moveTo>
                      <a:pt x="16" y="0"/>
                    </a:moveTo>
                    <a:lnTo>
                      <a:pt x="17" y="1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6400800" y="2817812"/>
                <a:ext cx="161925" cy="28575"/>
              </a:xfrm>
              <a:custGeom>
                <a:rect b="b" l="l" r="r" t="t"/>
                <a:pathLst>
                  <a:path extrusionOk="0" h="3" w="17">
                    <a:moveTo>
                      <a:pt x="17" y="0"/>
                    </a:moveTo>
                    <a:lnTo>
                      <a:pt x="17" y="1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4" name="Google Shape;1384;p44"/>
              <p:cNvSpPr/>
              <p:nvPr/>
            </p:nvSpPr>
            <p:spPr>
              <a:xfrm>
                <a:off x="7286625" y="2151062"/>
                <a:ext cx="190500" cy="123825"/>
              </a:xfrm>
              <a:custGeom>
                <a:rect b="b" l="l" r="r" t="t"/>
                <a:pathLst>
                  <a:path extrusionOk="0" h="13" w="20">
                    <a:moveTo>
                      <a:pt x="20" y="5"/>
                    </a:moveTo>
                    <a:lnTo>
                      <a:pt x="20" y="6"/>
                    </a:lnTo>
                    <a:lnTo>
                      <a:pt x="20" y="8"/>
                    </a:lnTo>
                    <a:lnTo>
                      <a:pt x="20" y="9"/>
                    </a:lnTo>
                    <a:lnTo>
                      <a:pt x="19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2"/>
                    </a:lnTo>
                    <a:lnTo>
                      <a:pt x="15" y="12"/>
                    </a:lnTo>
                    <a:lnTo>
                      <a:pt x="14" y="12"/>
                    </a:lnTo>
                    <a:lnTo>
                      <a:pt x="13" y="13"/>
                    </a:lnTo>
                    <a:lnTo>
                      <a:pt x="12" y="13"/>
                    </a:lnTo>
                    <a:lnTo>
                      <a:pt x="11" y="13"/>
                    </a:lnTo>
                    <a:lnTo>
                      <a:pt x="10" y="12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9" y="3"/>
                    </a:lnTo>
                    <a:lnTo>
                      <a:pt x="19" y="4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5" name="Google Shape;1385;p44"/>
              <p:cNvSpPr/>
              <p:nvPr/>
            </p:nvSpPr>
            <p:spPr>
              <a:xfrm>
                <a:off x="7305675" y="2160587"/>
                <a:ext cx="161925" cy="104775"/>
              </a:xfrm>
              <a:custGeom>
                <a:rect b="b" l="l" r="r" t="t"/>
                <a:pathLst>
                  <a:path extrusionOk="0" h="11" w="17">
                    <a:moveTo>
                      <a:pt x="17" y="4"/>
                    </a:moveTo>
                    <a:lnTo>
                      <a:pt x="17" y="7"/>
                    </a:lnTo>
                    <a:lnTo>
                      <a:pt x="16" y="7"/>
                    </a:lnTo>
                    <a:lnTo>
                      <a:pt x="16" y="8"/>
                    </a:lnTo>
                    <a:lnTo>
                      <a:pt x="15" y="9"/>
                    </a:lnTo>
                    <a:lnTo>
                      <a:pt x="13" y="10"/>
                    </a:lnTo>
                    <a:lnTo>
                      <a:pt x="12" y="10"/>
                    </a:lnTo>
                    <a:lnTo>
                      <a:pt x="11" y="11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6" y="3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6" name="Google Shape;1386;p44"/>
              <p:cNvSpPr/>
              <p:nvPr/>
            </p:nvSpPr>
            <p:spPr>
              <a:xfrm>
                <a:off x="7315200" y="2160587"/>
                <a:ext cx="142875" cy="95250"/>
              </a:xfrm>
              <a:custGeom>
                <a:rect b="b" l="l" r="r" t="t"/>
                <a:pathLst>
                  <a:path extrusionOk="0" h="10" w="15">
                    <a:moveTo>
                      <a:pt x="15" y="4"/>
                    </a:moveTo>
                    <a:lnTo>
                      <a:pt x="15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>
                <a:off x="7324725" y="2170112"/>
                <a:ext cx="133350" cy="85725"/>
              </a:xfrm>
              <a:custGeom>
                <a:rect b="b" l="l" r="r" t="t"/>
                <a:pathLst>
                  <a:path extrusionOk="0" h="9" w="14">
                    <a:moveTo>
                      <a:pt x="14" y="3"/>
                    </a:moveTo>
                    <a:lnTo>
                      <a:pt x="14" y="5"/>
                    </a:lnTo>
                    <a:lnTo>
                      <a:pt x="13" y="7"/>
                    </a:lnTo>
                    <a:lnTo>
                      <a:pt x="12" y="7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9" y="9"/>
                    </a:lnTo>
                    <a:lnTo>
                      <a:pt x="7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3" y="2"/>
                    </a:ln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7334250" y="2170112"/>
                <a:ext cx="123825" cy="76200"/>
              </a:xfrm>
              <a:custGeom>
                <a:rect b="b" l="l" r="r" t="t"/>
                <a:pathLst>
                  <a:path extrusionOk="0" h="8" w="13">
                    <a:moveTo>
                      <a:pt x="13" y="3"/>
                    </a:moveTo>
                    <a:lnTo>
                      <a:pt x="13" y="5"/>
                    </a:lnTo>
                    <a:lnTo>
                      <a:pt x="12" y="7"/>
                    </a:lnTo>
                    <a:lnTo>
                      <a:pt x="11" y="7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9" name="Google Shape;1389;p44"/>
              <p:cNvSpPr/>
              <p:nvPr/>
            </p:nvSpPr>
            <p:spPr>
              <a:xfrm>
                <a:off x="7362825" y="2179637"/>
                <a:ext cx="85725" cy="57150"/>
              </a:xfrm>
              <a:custGeom>
                <a:rect b="b" l="l" r="r" t="t"/>
                <a:pathLst>
                  <a:path extrusionOk="0" h="6" w="9">
                    <a:moveTo>
                      <a:pt x="9" y="2"/>
                    </a:moveTo>
                    <a:lnTo>
                      <a:pt x="9" y="4"/>
                    </a:lnTo>
                    <a:lnTo>
                      <a:pt x="9" y="5"/>
                    </a:lnTo>
                    <a:lnTo>
                      <a:pt x="7" y="6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0" name="Google Shape;1390;p44"/>
              <p:cNvSpPr/>
              <p:nvPr/>
            </p:nvSpPr>
            <p:spPr>
              <a:xfrm>
                <a:off x="7324725" y="2198687"/>
                <a:ext cx="133350" cy="28575"/>
              </a:xfrm>
              <a:custGeom>
                <a:rect b="b" l="l" r="r" t="t"/>
                <a:pathLst>
                  <a:path extrusionOk="0" h="3" w="14">
                    <a:moveTo>
                      <a:pt x="13" y="0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1" name="Google Shape;1391;p44"/>
              <p:cNvSpPr/>
              <p:nvPr/>
            </p:nvSpPr>
            <p:spPr>
              <a:xfrm>
                <a:off x="7324725" y="2198687"/>
                <a:ext cx="133350" cy="19050"/>
              </a:xfrm>
              <a:custGeom>
                <a:rect b="b" l="l" r="r" t="t"/>
                <a:pathLst>
                  <a:path extrusionOk="0" h="2" w="14">
                    <a:moveTo>
                      <a:pt x="13" y="0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2" name="Google Shape;1392;p44"/>
              <p:cNvSpPr/>
              <p:nvPr/>
            </p:nvSpPr>
            <p:spPr>
              <a:xfrm>
                <a:off x="6638925" y="2989262"/>
                <a:ext cx="190500" cy="133350"/>
              </a:xfrm>
              <a:custGeom>
                <a:rect b="b" l="l" r="r" t="t"/>
                <a:pathLst>
                  <a:path extrusionOk="0" h="14" w="20">
                    <a:moveTo>
                      <a:pt x="20" y="6"/>
                    </a:moveTo>
                    <a:lnTo>
                      <a:pt x="20" y="8"/>
                    </a:lnTo>
                    <a:lnTo>
                      <a:pt x="20" y="10"/>
                    </a:lnTo>
                    <a:lnTo>
                      <a:pt x="19" y="11"/>
                    </a:lnTo>
                    <a:lnTo>
                      <a:pt x="18" y="12"/>
                    </a:lnTo>
                    <a:lnTo>
                      <a:pt x="16" y="13"/>
                    </a:lnTo>
                    <a:lnTo>
                      <a:pt x="15" y="13"/>
                    </a:lnTo>
                    <a:lnTo>
                      <a:pt x="14" y="13"/>
                    </a:lnTo>
                    <a:lnTo>
                      <a:pt x="13" y="14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8" y="3"/>
                    </a:lnTo>
                    <a:lnTo>
                      <a:pt x="19" y="4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93" name="Google Shape;1393;p44"/>
            <p:cNvSpPr/>
            <p:nvPr/>
          </p:nvSpPr>
          <p:spPr>
            <a:xfrm>
              <a:off x="6648450" y="2998787"/>
              <a:ext cx="171450" cy="114300"/>
            </a:xfrm>
            <a:custGeom>
              <a:rect b="b" l="l" r="r" t="t"/>
              <a:pathLst>
                <a:path extrusionOk="0" h="12" w="18">
                  <a:moveTo>
                    <a:pt x="18" y="5"/>
                  </a:moveTo>
                  <a:lnTo>
                    <a:pt x="18" y="7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5" y="10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1" y="12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8" y="5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6657975" y="2998787"/>
              <a:ext cx="152400" cy="104775"/>
            </a:xfrm>
            <a:custGeom>
              <a:rect b="b" l="l" r="r" t="t"/>
              <a:pathLst>
                <a:path extrusionOk="0" h="11" w="16">
                  <a:moveTo>
                    <a:pt x="16" y="5"/>
                  </a:moveTo>
                  <a:lnTo>
                    <a:pt x="16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1" y="10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6667500" y="3008312"/>
              <a:ext cx="142875" cy="95250"/>
            </a:xfrm>
            <a:custGeom>
              <a:rect b="b" l="l" r="r" t="t"/>
              <a:pathLst>
                <a:path extrusionOk="0" h="10" w="15">
                  <a:moveTo>
                    <a:pt x="15" y="4"/>
                  </a:moveTo>
                  <a:lnTo>
                    <a:pt x="15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10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6686550" y="3008312"/>
              <a:ext cx="114300" cy="85725"/>
            </a:xfrm>
            <a:custGeom>
              <a:rect b="b" l="l" r="r" t="t"/>
              <a:pathLst>
                <a:path extrusionOk="0" h="9" w="12">
                  <a:moveTo>
                    <a:pt x="12" y="4"/>
                  </a:moveTo>
                  <a:lnTo>
                    <a:pt x="12" y="6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6705600" y="3017837"/>
              <a:ext cx="95250" cy="66675"/>
            </a:xfrm>
            <a:custGeom>
              <a:rect b="b" l="l" r="r" t="t"/>
              <a:pathLst>
                <a:path extrusionOk="0" h="7" w="10">
                  <a:moveTo>
                    <a:pt x="10" y="3"/>
                  </a:moveTo>
                  <a:lnTo>
                    <a:pt x="10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7" y="7"/>
                  </a:lnTo>
                  <a:lnTo>
                    <a:pt x="6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2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6667500" y="3036887"/>
              <a:ext cx="142875" cy="28575"/>
            </a:xfrm>
            <a:custGeom>
              <a:rect b="b" l="l" r="r" t="t"/>
              <a:pathLst>
                <a:path extrusionOk="0" h="3" w="15">
                  <a:moveTo>
                    <a:pt x="14" y="0"/>
                  </a:moveTo>
                  <a:lnTo>
                    <a:pt x="14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6667500" y="3046412"/>
              <a:ext cx="142875" cy="19050"/>
            </a:xfrm>
            <a:custGeom>
              <a:rect b="b" l="l" r="r" t="t"/>
              <a:pathLst>
                <a:path extrusionOk="0" h="2" w="15">
                  <a:moveTo>
                    <a:pt x="14" y="0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4867275" y="1255712"/>
              <a:ext cx="180975" cy="114300"/>
            </a:xfrm>
            <a:custGeom>
              <a:rect b="b" l="l" r="r" t="t"/>
              <a:pathLst>
                <a:path extrusionOk="0" h="12" w="19">
                  <a:moveTo>
                    <a:pt x="19" y="5"/>
                  </a:moveTo>
                  <a:lnTo>
                    <a:pt x="19" y="6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10" y="12"/>
                  </a:lnTo>
                  <a:lnTo>
                    <a:pt x="7" y="12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19" y="5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4886325" y="1265237"/>
              <a:ext cx="152400" cy="95250"/>
            </a:xfrm>
            <a:custGeom>
              <a:rect b="b" l="l" r="r" t="t"/>
              <a:pathLst>
                <a:path extrusionOk="0" h="10" w="16">
                  <a:moveTo>
                    <a:pt x="16" y="4"/>
                  </a:moveTo>
                  <a:lnTo>
                    <a:pt x="16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4895850" y="1265237"/>
              <a:ext cx="133350" cy="85725"/>
            </a:xfrm>
            <a:custGeom>
              <a:rect b="b" l="l" r="r" t="t"/>
              <a:pathLst>
                <a:path extrusionOk="0" h="9" w="14">
                  <a:moveTo>
                    <a:pt x="14" y="4"/>
                  </a:moveTo>
                  <a:lnTo>
                    <a:pt x="13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9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4905375" y="1274762"/>
              <a:ext cx="123825" cy="76200"/>
            </a:xfrm>
            <a:custGeom>
              <a:rect b="b" l="l" r="r" t="t"/>
              <a:pathLst>
                <a:path extrusionOk="0" h="8" w="13">
                  <a:moveTo>
                    <a:pt x="13" y="3"/>
                  </a:moveTo>
                  <a:lnTo>
                    <a:pt x="12" y="5"/>
                  </a:lnTo>
                  <a:lnTo>
                    <a:pt x="11" y="6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4914900" y="1274762"/>
              <a:ext cx="104775" cy="66675"/>
            </a:xfrm>
            <a:custGeom>
              <a:rect b="b" l="l" r="r" t="t"/>
              <a:pathLst>
                <a:path extrusionOk="0" h="7" w="11">
                  <a:moveTo>
                    <a:pt x="11" y="3"/>
                  </a:moveTo>
                  <a:lnTo>
                    <a:pt x="11" y="4"/>
                  </a:lnTo>
                  <a:lnTo>
                    <a:pt x="10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4933950" y="1284287"/>
              <a:ext cx="85725" cy="57150"/>
            </a:xfrm>
            <a:custGeom>
              <a:rect b="b" l="l" r="r" t="t"/>
              <a:pathLst>
                <a:path extrusionOk="0" h="6" w="9">
                  <a:moveTo>
                    <a:pt x="9" y="2"/>
                  </a:moveTo>
                  <a:lnTo>
                    <a:pt x="9" y="3"/>
                  </a:lnTo>
                  <a:lnTo>
                    <a:pt x="8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4895850" y="1303337"/>
              <a:ext cx="133350" cy="19050"/>
            </a:xfrm>
            <a:custGeom>
              <a:rect b="b" l="l" r="r" t="t"/>
              <a:pathLst>
                <a:path extrusionOk="0" h="2" w="14">
                  <a:moveTo>
                    <a:pt x="13" y="0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4895850" y="1303337"/>
              <a:ext cx="133350" cy="19050"/>
            </a:xfrm>
            <a:custGeom>
              <a:rect b="b" l="l" r="r" t="t"/>
              <a:pathLst>
                <a:path extrusionOk="0" h="2" w="14">
                  <a:moveTo>
                    <a:pt x="13" y="0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4143375" y="2008187"/>
              <a:ext cx="190500" cy="123825"/>
            </a:xfrm>
            <a:custGeom>
              <a:rect b="b" l="l" r="r" t="t"/>
              <a:pathLst>
                <a:path extrusionOk="0" h="13" w="20">
                  <a:moveTo>
                    <a:pt x="20" y="6"/>
                  </a:moveTo>
                  <a:lnTo>
                    <a:pt x="20" y="7"/>
                  </a:lnTo>
                  <a:lnTo>
                    <a:pt x="19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6" y="11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2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9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4152900" y="2017712"/>
              <a:ext cx="161925" cy="104775"/>
            </a:xfrm>
            <a:custGeom>
              <a:rect b="b" l="l" r="r" t="t"/>
              <a:pathLst>
                <a:path extrusionOk="0" h="11" w="17">
                  <a:moveTo>
                    <a:pt x="17" y="5"/>
                  </a:moveTo>
                  <a:lnTo>
                    <a:pt x="17" y="6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4162425" y="2027237"/>
              <a:ext cx="142875" cy="85725"/>
            </a:xfrm>
            <a:custGeom>
              <a:rect b="b" l="l" r="r" t="t"/>
              <a:pathLst>
                <a:path extrusionOk="0" h="9" w="15">
                  <a:moveTo>
                    <a:pt x="15" y="4"/>
                  </a:moveTo>
                  <a:lnTo>
                    <a:pt x="15" y="5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3" y="7"/>
                  </a:lnTo>
                  <a:lnTo>
                    <a:pt x="12" y="8"/>
                  </a:lnTo>
                  <a:lnTo>
                    <a:pt x="11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4171950" y="2027237"/>
              <a:ext cx="133350" cy="85725"/>
            </a:xfrm>
            <a:custGeom>
              <a:rect b="b" l="l" r="r" t="t"/>
              <a:pathLst>
                <a:path extrusionOk="0" h="9" w="14">
                  <a:moveTo>
                    <a:pt x="14" y="4"/>
                  </a:moveTo>
                  <a:lnTo>
                    <a:pt x="14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4181475" y="2027237"/>
              <a:ext cx="123825" cy="85725"/>
            </a:xfrm>
            <a:custGeom>
              <a:rect b="b" l="l" r="r" t="t"/>
              <a:pathLst>
                <a:path extrusionOk="0" h="9" w="13">
                  <a:moveTo>
                    <a:pt x="13" y="4"/>
                  </a:moveTo>
                  <a:lnTo>
                    <a:pt x="12" y="5"/>
                  </a:lnTo>
                  <a:lnTo>
                    <a:pt x="11" y="7"/>
                  </a:lnTo>
                  <a:lnTo>
                    <a:pt x="10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9"/>
                  </a:lnTo>
                  <a:lnTo>
                    <a:pt x="6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10050" y="2036762"/>
              <a:ext cx="85725" cy="57150"/>
            </a:xfrm>
            <a:custGeom>
              <a:rect b="b" l="l" r="r" t="t"/>
              <a:pathLst>
                <a:path extrusionOk="0" h="6" w="9">
                  <a:moveTo>
                    <a:pt x="9" y="3"/>
                  </a:moveTo>
                  <a:lnTo>
                    <a:pt x="9" y="4"/>
                  </a:lnTo>
                  <a:lnTo>
                    <a:pt x="8" y="5"/>
                  </a:lnTo>
                  <a:lnTo>
                    <a:pt x="7" y="6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4162425" y="2055812"/>
              <a:ext cx="142875" cy="28575"/>
            </a:xfrm>
            <a:custGeom>
              <a:rect b="b" l="l" r="r" t="t"/>
              <a:pathLst>
                <a:path extrusionOk="0" h="3" w="15">
                  <a:moveTo>
                    <a:pt x="15" y="0"/>
                  </a:move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4171950" y="2065337"/>
              <a:ext cx="133350" cy="19050"/>
            </a:xfrm>
            <a:custGeom>
              <a:rect b="b" l="l" r="r" t="t"/>
              <a:pathLst>
                <a:path extrusionOk="0" h="2" w="14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2714625" y="3484562"/>
              <a:ext cx="200025" cy="142875"/>
            </a:xfrm>
            <a:custGeom>
              <a:rect b="b" l="l" r="r" t="t"/>
              <a:pathLst>
                <a:path extrusionOk="0" h="15" w="21">
                  <a:moveTo>
                    <a:pt x="21" y="6"/>
                  </a:moveTo>
                  <a:lnTo>
                    <a:pt x="21" y="8"/>
                  </a:lnTo>
                  <a:lnTo>
                    <a:pt x="21" y="9"/>
                  </a:lnTo>
                  <a:lnTo>
                    <a:pt x="20" y="11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2724150" y="3494087"/>
              <a:ext cx="171450" cy="123825"/>
            </a:xfrm>
            <a:custGeom>
              <a:rect b="b" l="l" r="r" t="t"/>
              <a:pathLst>
                <a:path extrusionOk="0" h="13" w="18">
                  <a:moveTo>
                    <a:pt x="18" y="6"/>
                  </a:moveTo>
                  <a:lnTo>
                    <a:pt x="18" y="7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2733675" y="3503612"/>
              <a:ext cx="152400" cy="104775"/>
            </a:xfrm>
            <a:custGeom>
              <a:rect b="b" l="l" r="r" t="t"/>
              <a:pathLst>
                <a:path extrusionOk="0" h="11" w="16">
                  <a:moveTo>
                    <a:pt x="16" y="5"/>
                  </a:moveTo>
                  <a:lnTo>
                    <a:pt x="16" y="6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2743200" y="3503612"/>
              <a:ext cx="142875" cy="104775"/>
            </a:xfrm>
            <a:custGeom>
              <a:rect b="b" l="l" r="r" t="t"/>
              <a:pathLst>
                <a:path extrusionOk="0" h="11" w="15">
                  <a:moveTo>
                    <a:pt x="15" y="5"/>
                  </a:moveTo>
                  <a:lnTo>
                    <a:pt x="15" y="6"/>
                  </a:lnTo>
                  <a:lnTo>
                    <a:pt x="15" y="7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2752725" y="3513137"/>
              <a:ext cx="133350" cy="85725"/>
            </a:xfrm>
            <a:custGeom>
              <a:rect b="b" l="l" r="r" t="t"/>
              <a:pathLst>
                <a:path extrusionOk="0" h="9" w="14">
                  <a:moveTo>
                    <a:pt x="14" y="4"/>
                  </a:moveTo>
                  <a:lnTo>
                    <a:pt x="14" y="5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2781300" y="3522662"/>
              <a:ext cx="104775" cy="66675"/>
            </a:xfrm>
            <a:custGeom>
              <a:rect b="b" l="l" r="r" t="t"/>
              <a:pathLst>
                <a:path extrusionOk="0" h="7" w="11">
                  <a:moveTo>
                    <a:pt x="11" y="3"/>
                  </a:moveTo>
                  <a:lnTo>
                    <a:pt x="10" y="4"/>
                  </a:lnTo>
                  <a:lnTo>
                    <a:pt x="9" y="6"/>
                  </a:lnTo>
                  <a:lnTo>
                    <a:pt x="8" y="6"/>
                  </a:lnTo>
                  <a:lnTo>
                    <a:pt x="7" y="7"/>
                  </a:lnTo>
                  <a:lnTo>
                    <a:pt x="6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2743200" y="3541712"/>
              <a:ext cx="142875" cy="38100"/>
            </a:xfrm>
            <a:custGeom>
              <a:rect b="b" l="l" r="r" t="t"/>
              <a:pathLst>
                <a:path extrusionOk="0" h="4" w="15">
                  <a:moveTo>
                    <a:pt x="15" y="0"/>
                  </a:moveTo>
                  <a:lnTo>
                    <a:pt x="15" y="1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2743200" y="3541712"/>
              <a:ext cx="142875" cy="28575"/>
            </a:xfrm>
            <a:custGeom>
              <a:rect b="b" l="l" r="r" t="t"/>
              <a:pathLst>
                <a:path extrusionOk="0" h="3" w="15">
                  <a:moveTo>
                    <a:pt x="15" y="0"/>
                  </a:move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5343525" y="4637087"/>
              <a:ext cx="209550" cy="161925"/>
            </a:xfrm>
            <a:custGeom>
              <a:rect b="b" l="l" r="r" t="t"/>
              <a:pathLst>
                <a:path extrusionOk="0" h="17" w="22">
                  <a:moveTo>
                    <a:pt x="22" y="7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1" y="13"/>
                  </a:lnTo>
                  <a:lnTo>
                    <a:pt x="19" y="14"/>
                  </a:lnTo>
                  <a:lnTo>
                    <a:pt x="17" y="15"/>
                  </a:lnTo>
                  <a:lnTo>
                    <a:pt x="16" y="16"/>
                  </a:lnTo>
                  <a:lnTo>
                    <a:pt x="15" y="16"/>
                  </a:lnTo>
                  <a:lnTo>
                    <a:pt x="14" y="17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10" y="17"/>
                  </a:lnTo>
                  <a:lnTo>
                    <a:pt x="9" y="17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5362575" y="4646612"/>
              <a:ext cx="180975" cy="133350"/>
            </a:xfrm>
            <a:custGeom>
              <a:rect b="b" l="l" r="r" t="t"/>
              <a:pathLst>
                <a:path extrusionOk="0" h="14" w="19">
                  <a:moveTo>
                    <a:pt x="19" y="6"/>
                  </a:moveTo>
                  <a:lnTo>
                    <a:pt x="19" y="7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4" y="13"/>
                  </a:lnTo>
                  <a:lnTo>
                    <a:pt x="13" y="14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5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3"/>
                  </a:lnTo>
                  <a:lnTo>
                    <a:pt x="18" y="5"/>
                  </a:lnTo>
                  <a:lnTo>
                    <a:pt x="19" y="6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5372100" y="4656137"/>
              <a:ext cx="161925" cy="123825"/>
            </a:xfrm>
            <a:custGeom>
              <a:rect b="b" l="l" r="r" t="t"/>
              <a:pathLst>
                <a:path extrusionOk="0" h="13" w="17">
                  <a:moveTo>
                    <a:pt x="17" y="6"/>
                  </a:moveTo>
                  <a:lnTo>
                    <a:pt x="17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5" y="10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0" y="13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5381625" y="4656137"/>
              <a:ext cx="142875" cy="114300"/>
            </a:xfrm>
            <a:custGeom>
              <a:rect b="b" l="l" r="r" t="t"/>
              <a:pathLst>
                <a:path extrusionOk="0" h="12" w="15">
                  <a:moveTo>
                    <a:pt x="15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1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5391150" y="4665662"/>
              <a:ext cx="133350" cy="104775"/>
            </a:xfrm>
            <a:custGeom>
              <a:rect b="b" l="l" r="r" t="t"/>
              <a:pathLst>
                <a:path extrusionOk="0" h="11" w="14">
                  <a:moveTo>
                    <a:pt x="14" y="5"/>
                  </a:moveTo>
                  <a:lnTo>
                    <a:pt x="14" y="5"/>
                  </a:lnTo>
                  <a:lnTo>
                    <a:pt x="14" y="7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5419725" y="4675187"/>
              <a:ext cx="104775" cy="76200"/>
            </a:xfrm>
            <a:custGeom>
              <a:rect b="b" l="l" r="r" t="t"/>
              <a:pathLst>
                <a:path extrusionOk="0" h="8" w="11">
                  <a:moveTo>
                    <a:pt x="11" y="4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5372100" y="4703762"/>
              <a:ext cx="161925" cy="28575"/>
            </a:xfrm>
            <a:custGeom>
              <a:rect b="b" l="l" r="r" t="t"/>
              <a:pathLst>
                <a:path extrusionOk="0" h="3" w="17">
                  <a:moveTo>
                    <a:pt x="16" y="0"/>
                  </a:moveTo>
                  <a:lnTo>
                    <a:pt x="16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5372100" y="4703762"/>
              <a:ext cx="152400" cy="28575"/>
            </a:xfrm>
            <a:custGeom>
              <a:rect b="b" l="l" r="r" t="t"/>
              <a:pathLst>
                <a:path extrusionOk="0" h="3" w="16">
                  <a:moveTo>
                    <a:pt x="16" y="0"/>
                  </a:move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3409950" y="2389187"/>
              <a:ext cx="2905125" cy="2019300"/>
            </a:xfrm>
            <a:custGeom>
              <a:rect b="b" l="l" r="r" t="t"/>
              <a:pathLst>
                <a:path extrusionOk="0" h="212" w="305">
                  <a:moveTo>
                    <a:pt x="228" y="13"/>
                  </a:moveTo>
                  <a:lnTo>
                    <a:pt x="234" y="16"/>
                  </a:lnTo>
                  <a:lnTo>
                    <a:pt x="240" y="18"/>
                  </a:lnTo>
                  <a:lnTo>
                    <a:pt x="246" y="21"/>
                  </a:lnTo>
                  <a:lnTo>
                    <a:pt x="252" y="25"/>
                  </a:lnTo>
                  <a:lnTo>
                    <a:pt x="257" y="28"/>
                  </a:lnTo>
                  <a:lnTo>
                    <a:pt x="263" y="32"/>
                  </a:lnTo>
                  <a:lnTo>
                    <a:pt x="267" y="35"/>
                  </a:lnTo>
                  <a:lnTo>
                    <a:pt x="272" y="39"/>
                  </a:lnTo>
                  <a:lnTo>
                    <a:pt x="276" y="43"/>
                  </a:lnTo>
                  <a:lnTo>
                    <a:pt x="280" y="47"/>
                  </a:lnTo>
                  <a:lnTo>
                    <a:pt x="284" y="51"/>
                  </a:lnTo>
                  <a:lnTo>
                    <a:pt x="288" y="56"/>
                  </a:lnTo>
                  <a:lnTo>
                    <a:pt x="291" y="60"/>
                  </a:lnTo>
                  <a:lnTo>
                    <a:pt x="294" y="65"/>
                  </a:lnTo>
                  <a:lnTo>
                    <a:pt x="296" y="70"/>
                  </a:lnTo>
                  <a:lnTo>
                    <a:pt x="299" y="74"/>
                  </a:lnTo>
                  <a:lnTo>
                    <a:pt x="300" y="77"/>
                  </a:lnTo>
                  <a:lnTo>
                    <a:pt x="301" y="81"/>
                  </a:lnTo>
                  <a:lnTo>
                    <a:pt x="302" y="84"/>
                  </a:lnTo>
                  <a:lnTo>
                    <a:pt x="303" y="88"/>
                  </a:lnTo>
                  <a:lnTo>
                    <a:pt x="303" y="91"/>
                  </a:lnTo>
                  <a:lnTo>
                    <a:pt x="304" y="94"/>
                  </a:lnTo>
                  <a:lnTo>
                    <a:pt x="305" y="98"/>
                  </a:lnTo>
                  <a:lnTo>
                    <a:pt x="305" y="102"/>
                  </a:lnTo>
                  <a:lnTo>
                    <a:pt x="305" y="105"/>
                  </a:lnTo>
                  <a:lnTo>
                    <a:pt x="305" y="109"/>
                  </a:lnTo>
                  <a:lnTo>
                    <a:pt x="305" y="112"/>
                  </a:lnTo>
                  <a:lnTo>
                    <a:pt x="304" y="116"/>
                  </a:lnTo>
                  <a:lnTo>
                    <a:pt x="304" y="119"/>
                  </a:lnTo>
                  <a:lnTo>
                    <a:pt x="303" y="123"/>
                  </a:lnTo>
                  <a:lnTo>
                    <a:pt x="302" y="127"/>
                  </a:lnTo>
                  <a:lnTo>
                    <a:pt x="301" y="130"/>
                  </a:lnTo>
                  <a:lnTo>
                    <a:pt x="264" y="178"/>
                  </a:lnTo>
                  <a:lnTo>
                    <a:pt x="260" y="180"/>
                  </a:lnTo>
                  <a:lnTo>
                    <a:pt x="256" y="183"/>
                  </a:lnTo>
                  <a:lnTo>
                    <a:pt x="252" y="185"/>
                  </a:lnTo>
                  <a:lnTo>
                    <a:pt x="248" y="188"/>
                  </a:lnTo>
                  <a:lnTo>
                    <a:pt x="244" y="190"/>
                  </a:lnTo>
                  <a:lnTo>
                    <a:pt x="239" y="193"/>
                  </a:lnTo>
                  <a:lnTo>
                    <a:pt x="235" y="195"/>
                  </a:lnTo>
                  <a:lnTo>
                    <a:pt x="230" y="197"/>
                  </a:lnTo>
                  <a:lnTo>
                    <a:pt x="226" y="198"/>
                  </a:lnTo>
                  <a:lnTo>
                    <a:pt x="221" y="200"/>
                  </a:lnTo>
                  <a:lnTo>
                    <a:pt x="216" y="202"/>
                  </a:lnTo>
                  <a:lnTo>
                    <a:pt x="211" y="203"/>
                  </a:lnTo>
                  <a:lnTo>
                    <a:pt x="206" y="205"/>
                  </a:lnTo>
                  <a:lnTo>
                    <a:pt x="201" y="206"/>
                  </a:lnTo>
                  <a:lnTo>
                    <a:pt x="196" y="207"/>
                  </a:lnTo>
                  <a:lnTo>
                    <a:pt x="191" y="209"/>
                  </a:lnTo>
                  <a:lnTo>
                    <a:pt x="187" y="209"/>
                  </a:lnTo>
                  <a:lnTo>
                    <a:pt x="183" y="210"/>
                  </a:lnTo>
                  <a:lnTo>
                    <a:pt x="179" y="210"/>
                  </a:lnTo>
                  <a:lnTo>
                    <a:pt x="175" y="211"/>
                  </a:lnTo>
                  <a:lnTo>
                    <a:pt x="171" y="211"/>
                  </a:lnTo>
                  <a:lnTo>
                    <a:pt x="167" y="212"/>
                  </a:lnTo>
                  <a:lnTo>
                    <a:pt x="162" y="212"/>
                  </a:lnTo>
                  <a:lnTo>
                    <a:pt x="159" y="212"/>
                  </a:lnTo>
                  <a:lnTo>
                    <a:pt x="142" y="212"/>
                  </a:lnTo>
                  <a:lnTo>
                    <a:pt x="138" y="212"/>
                  </a:lnTo>
                  <a:lnTo>
                    <a:pt x="134" y="212"/>
                  </a:lnTo>
                  <a:lnTo>
                    <a:pt x="130" y="211"/>
                  </a:lnTo>
                  <a:lnTo>
                    <a:pt x="126" y="211"/>
                  </a:lnTo>
                  <a:lnTo>
                    <a:pt x="27" y="167"/>
                  </a:lnTo>
                  <a:lnTo>
                    <a:pt x="25" y="165"/>
                  </a:lnTo>
                  <a:lnTo>
                    <a:pt x="22" y="163"/>
                  </a:lnTo>
                  <a:lnTo>
                    <a:pt x="20" y="160"/>
                  </a:lnTo>
                  <a:lnTo>
                    <a:pt x="19" y="158"/>
                  </a:lnTo>
                  <a:lnTo>
                    <a:pt x="16" y="155"/>
                  </a:lnTo>
                  <a:lnTo>
                    <a:pt x="15" y="153"/>
                  </a:lnTo>
                  <a:lnTo>
                    <a:pt x="13" y="151"/>
                  </a:lnTo>
                  <a:lnTo>
                    <a:pt x="12" y="148"/>
                  </a:lnTo>
                  <a:lnTo>
                    <a:pt x="10" y="146"/>
                  </a:lnTo>
                  <a:lnTo>
                    <a:pt x="9" y="143"/>
                  </a:lnTo>
                  <a:lnTo>
                    <a:pt x="7" y="140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4" y="133"/>
                  </a:lnTo>
                  <a:lnTo>
                    <a:pt x="3" y="130"/>
                  </a:lnTo>
                  <a:lnTo>
                    <a:pt x="3" y="127"/>
                  </a:lnTo>
                  <a:lnTo>
                    <a:pt x="1" y="122"/>
                  </a:lnTo>
                  <a:lnTo>
                    <a:pt x="1" y="117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1"/>
                  </a:lnTo>
                  <a:lnTo>
                    <a:pt x="6" y="76"/>
                  </a:lnTo>
                  <a:lnTo>
                    <a:pt x="8" y="71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7"/>
                  </a:lnTo>
                  <a:lnTo>
                    <a:pt x="21" y="53"/>
                  </a:lnTo>
                  <a:lnTo>
                    <a:pt x="26" y="48"/>
                  </a:lnTo>
                  <a:lnTo>
                    <a:pt x="30" y="43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5" y="32"/>
                  </a:lnTo>
                  <a:lnTo>
                    <a:pt x="50" y="28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6"/>
                  </a:lnTo>
                  <a:lnTo>
                    <a:pt x="79" y="13"/>
                  </a:lnTo>
                  <a:lnTo>
                    <a:pt x="85" y="11"/>
                  </a:lnTo>
                  <a:lnTo>
                    <a:pt x="91" y="9"/>
                  </a:lnTo>
                  <a:lnTo>
                    <a:pt x="98" y="7"/>
                  </a:lnTo>
                  <a:lnTo>
                    <a:pt x="105" y="6"/>
                  </a:lnTo>
                  <a:lnTo>
                    <a:pt x="111" y="4"/>
                  </a:lnTo>
                  <a:lnTo>
                    <a:pt x="118" y="3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1"/>
                  </a:lnTo>
                  <a:lnTo>
                    <a:pt x="187" y="2"/>
                  </a:lnTo>
                  <a:lnTo>
                    <a:pt x="194" y="3"/>
                  </a:lnTo>
                  <a:lnTo>
                    <a:pt x="201" y="5"/>
                  </a:lnTo>
                  <a:lnTo>
                    <a:pt x="208" y="6"/>
                  </a:lnTo>
                  <a:lnTo>
                    <a:pt x="215" y="8"/>
                  </a:lnTo>
                  <a:lnTo>
                    <a:pt x="221" y="11"/>
                  </a:lnTo>
                  <a:lnTo>
                    <a:pt x="228" y="13"/>
                  </a:lnTo>
                  <a:close/>
                </a:path>
              </a:pathLst>
            </a:custGeom>
            <a:solidFill>
              <a:srgbClr val="65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3409950" y="2351087"/>
              <a:ext cx="2905125" cy="2019300"/>
            </a:xfrm>
            <a:custGeom>
              <a:rect b="b" l="l" r="r" t="t"/>
              <a:pathLst>
                <a:path extrusionOk="0" h="212" w="305">
                  <a:moveTo>
                    <a:pt x="228" y="13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8"/>
                  </a:lnTo>
                  <a:lnTo>
                    <a:pt x="263" y="32"/>
                  </a:lnTo>
                  <a:lnTo>
                    <a:pt x="267" y="35"/>
                  </a:lnTo>
                  <a:lnTo>
                    <a:pt x="272" y="40"/>
                  </a:lnTo>
                  <a:lnTo>
                    <a:pt x="276" y="43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6"/>
                  </a:lnTo>
                  <a:lnTo>
                    <a:pt x="291" y="60"/>
                  </a:lnTo>
                  <a:lnTo>
                    <a:pt x="294" y="65"/>
                  </a:lnTo>
                  <a:lnTo>
                    <a:pt x="296" y="70"/>
                  </a:lnTo>
                  <a:lnTo>
                    <a:pt x="299" y="74"/>
                  </a:lnTo>
                  <a:lnTo>
                    <a:pt x="300" y="78"/>
                  </a:lnTo>
                  <a:lnTo>
                    <a:pt x="301" y="82"/>
                  </a:lnTo>
                  <a:lnTo>
                    <a:pt x="302" y="86"/>
                  </a:lnTo>
                  <a:lnTo>
                    <a:pt x="303" y="90"/>
                  </a:lnTo>
                  <a:lnTo>
                    <a:pt x="304" y="94"/>
                  </a:lnTo>
                  <a:lnTo>
                    <a:pt x="305" y="98"/>
                  </a:lnTo>
                  <a:lnTo>
                    <a:pt x="305" y="102"/>
                  </a:lnTo>
                  <a:lnTo>
                    <a:pt x="305" y="106"/>
                  </a:lnTo>
                  <a:lnTo>
                    <a:pt x="305" y="110"/>
                  </a:lnTo>
                  <a:lnTo>
                    <a:pt x="305" y="114"/>
                  </a:lnTo>
                  <a:lnTo>
                    <a:pt x="304" y="118"/>
                  </a:lnTo>
                  <a:lnTo>
                    <a:pt x="303" y="122"/>
                  </a:lnTo>
                  <a:lnTo>
                    <a:pt x="302" y="126"/>
                  </a:lnTo>
                  <a:lnTo>
                    <a:pt x="301" y="130"/>
                  </a:lnTo>
                  <a:lnTo>
                    <a:pt x="299" y="134"/>
                  </a:lnTo>
                  <a:lnTo>
                    <a:pt x="298" y="138"/>
                  </a:lnTo>
                  <a:lnTo>
                    <a:pt x="272" y="171"/>
                  </a:lnTo>
                  <a:lnTo>
                    <a:pt x="268" y="175"/>
                  </a:lnTo>
                  <a:lnTo>
                    <a:pt x="264" y="178"/>
                  </a:lnTo>
                  <a:lnTo>
                    <a:pt x="259" y="181"/>
                  </a:lnTo>
                  <a:lnTo>
                    <a:pt x="255" y="184"/>
                  </a:lnTo>
                  <a:lnTo>
                    <a:pt x="250" y="187"/>
                  </a:lnTo>
                  <a:lnTo>
                    <a:pt x="245" y="190"/>
                  </a:lnTo>
                  <a:lnTo>
                    <a:pt x="240" y="192"/>
                  </a:lnTo>
                  <a:lnTo>
                    <a:pt x="235" y="195"/>
                  </a:lnTo>
                  <a:lnTo>
                    <a:pt x="230" y="197"/>
                  </a:lnTo>
                  <a:lnTo>
                    <a:pt x="225" y="199"/>
                  </a:lnTo>
                  <a:lnTo>
                    <a:pt x="219" y="201"/>
                  </a:lnTo>
                  <a:lnTo>
                    <a:pt x="214" y="203"/>
                  </a:lnTo>
                  <a:lnTo>
                    <a:pt x="208" y="204"/>
                  </a:lnTo>
                  <a:lnTo>
                    <a:pt x="203" y="206"/>
                  </a:lnTo>
                  <a:lnTo>
                    <a:pt x="197" y="207"/>
                  </a:lnTo>
                  <a:lnTo>
                    <a:pt x="191" y="209"/>
                  </a:lnTo>
                  <a:lnTo>
                    <a:pt x="186" y="210"/>
                  </a:lnTo>
                  <a:lnTo>
                    <a:pt x="181" y="210"/>
                  </a:lnTo>
                  <a:lnTo>
                    <a:pt x="176" y="211"/>
                  </a:lnTo>
                  <a:lnTo>
                    <a:pt x="172" y="211"/>
                  </a:lnTo>
                  <a:lnTo>
                    <a:pt x="167" y="212"/>
                  </a:lnTo>
                  <a:lnTo>
                    <a:pt x="162" y="212"/>
                  </a:lnTo>
                  <a:lnTo>
                    <a:pt x="157" y="212"/>
                  </a:lnTo>
                  <a:lnTo>
                    <a:pt x="152" y="212"/>
                  </a:lnTo>
                  <a:lnTo>
                    <a:pt x="147" y="212"/>
                  </a:lnTo>
                  <a:lnTo>
                    <a:pt x="142" y="212"/>
                  </a:lnTo>
                  <a:lnTo>
                    <a:pt x="137" y="212"/>
                  </a:lnTo>
                  <a:lnTo>
                    <a:pt x="132" y="212"/>
                  </a:lnTo>
                  <a:lnTo>
                    <a:pt x="127" y="211"/>
                  </a:lnTo>
                  <a:lnTo>
                    <a:pt x="122" y="210"/>
                  </a:lnTo>
                  <a:lnTo>
                    <a:pt x="117" y="210"/>
                  </a:lnTo>
                  <a:lnTo>
                    <a:pt x="113" y="209"/>
                  </a:lnTo>
                  <a:lnTo>
                    <a:pt x="35" y="175"/>
                  </a:lnTo>
                  <a:lnTo>
                    <a:pt x="32" y="172"/>
                  </a:lnTo>
                  <a:lnTo>
                    <a:pt x="29" y="170"/>
                  </a:lnTo>
                  <a:lnTo>
                    <a:pt x="26" y="167"/>
                  </a:lnTo>
                  <a:lnTo>
                    <a:pt x="24" y="164"/>
                  </a:lnTo>
                  <a:lnTo>
                    <a:pt x="21" y="161"/>
                  </a:lnTo>
                  <a:lnTo>
                    <a:pt x="19" y="158"/>
                  </a:lnTo>
                  <a:lnTo>
                    <a:pt x="16" y="155"/>
                  </a:lnTo>
                  <a:lnTo>
                    <a:pt x="14" y="152"/>
                  </a:lnTo>
                  <a:lnTo>
                    <a:pt x="12" y="149"/>
                  </a:lnTo>
                  <a:lnTo>
                    <a:pt x="10" y="146"/>
                  </a:lnTo>
                  <a:lnTo>
                    <a:pt x="9" y="143"/>
                  </a:lnTo>
                  <a:lnTo>
                    <a:pt x="7" y="140"/>
                  </a:lnTo>
                  <a:lnTo>
                    <a:pt x="6" y="137"/>
                  </a:lnTo>
                  <a:lnTo>
                    <a:pt x="5" y="134"/>
                  </a:lnTo>
                  <a:lnTo>
                    <a:pt x="4" y="131"/>
                  </a:lnTo>
                  <a:lnTo>
                    <a:pt x="3" y="128"/>
                  </a:lnTo>
                  <a:lnTo>
                    <a:pt x="1" y="122"/>
                  </a:lnTo>
                  <a:lnTo>
                    <a:pt x="1" y="117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7"/>
                  </a:lnTo>
                  <a:lnTo>
                    <a:pt x="21" y="53"/>
                  </a:lnTo>
                  <a:lnTo>
                    <a:pt x="26" y="48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5"/>
                  </a:lnTo>
                  <a:lnTo>
                    <a:pt x="45" y="32"/>
                  </a:lnTo>
                  <a:lnTo>
                    <a:pt x="50" y="28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6"/>
                  </a:lnTo>
                  <a:lnTo>
                    <a:pt x="79" y="14"/>
                  </a:lnTo>
                  <a:lnTo>
                    <a:pt x="85" y="11"/>
                  </a:lnTo>
                  <a:lnTo>
                    <a:pt x="91" y="9"/>
                  </a:lnTo>
                  <a:lnTo>
                    <a:pt x="98" y="7"/>
                  </a:lnTo>
                  <a:lnTo>
                    <a:pt x="105" y="6"/>
                  </a:lnTo>
                  <a:lnTo>
                    <a:pt x="111" y="4"/>
                  </a:lnTo>
                  <a:lnTo>
                    <a:pt x="118" y="3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1"/>
                  </a:lnTo>
                  <a:lnTo>
                    <a:pt x="187" y="2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3"/>
                  </a:lnTo>
                  <a:close/>
                </a:path>
              </a:pathLst>
            </a:custGeom>
            <a:solidFill>
              <a:srgbClr val="8AAF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3409950" y="2312987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89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5"/>
                  </a:lnTo>
                  <a:lnTo>
                    <a:pt x="303" y="120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0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2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5" y="210"/>
                  </a:lnTo>
                  <a:lnTo>
                    <a:pt x="179" y="211"/>
                  </a:lnTo>
                  <a:lnTo>
                    <a:pt x="173" y="212"/>
                  </a:lnTo>
                  <a:lnTo>
                    <a:pt x="167" y="213"/>
                  </a:lnTo>
                  <a:lnTo>
                    <a:pt x="161" y="213"/>
                  </a:lnTo>
                  <a:lnTo>
                    <a:pt x="155" y="213"/>
                  </a:lnTo>
                  <a:lnTo>
                    <a:pt x="144" y="213"/>
                  </a:lnTo>
                  <a:lnTo>
                    <a:pt x="138" y="213"/>
                  </a:lnTo>
                  <a:lnTo>
                    <a:pt x="132" y="212"/>
                  </a:lnTo>
                  <a:lnTo>
                    <a:pt x="126" y="211"/>
                  </a:lnTo>
                  <a:lnTo>
                    <a:pt x="120" y="211"/>
                  </a:lnTo>
                  <a:lnTo>
                    <a:pt x="114" y="210"/>
                  </a:lnTo>
                  <a:lnTo>
                    <a:pt x="108" y="209"/>
                  </a:lnTo>
                  <a:lnTo>
                    <a:pt x="102" y="208"/>
                  </a:lnTo>
                  <a:lnTo>
                    <a:pt x="97" y="206"/>
                  </a:lnTo>
                  <a:lnTo>
                    <a:pt x="46" y="184"/>
                  </a:lnTo>
                  <a:lnTo>
                    <a:pt x="42" y="181"/>
                  </a:lnTo>
                  <a:lnTo>
                    <a:pt x="38" y="178"/>
                  </a:lnTo>
                  <a:lnTo>
                    <a:pt x="34" y="175"/>
                  </a:lnTo>
                  <a:lnTo>
                    <a:pt x="30" y="172"/>
                  </a:lnTo>
                  <a:lnTo>
                    <a:pt x="27" y="168"/>
                  </a:lnTo>
                  <a:lnTo>
                    <a:pt x="24" y="165"/>
                  </a:lnTo>
                  <a:lnTo>
                    <a:pt x="20" y="161"/>
                  </a:lnTo>
                  <a:lnTo>
                    <a:pt x="18" y="158"/>
                  </a:lnTo>
                  <a:lnTo>
                    <a:pt x="15" y="154"/>
                  </a:lnTo>
                  <a:lnTo>
                    <a:pt x="13" y="151"/>
                  </a:lnTo>
                  <a:lnTo>
                    <a:pt x="10" y="147"/>
                  </a:lnTo>
                  <a:lnTo>
                    <a:pt x="8" y="143"/>
                  </a:lnTo>
                  <a:lnTo>
                    <a:pt x="7" y="139"/>
                  </a:lnTo>
                  <a:lnTo>
                    <a:pt x="5" y="136"/>
                  </a:lnTo>
                  <a:lnTo>
                    <a:pt x="4" y="132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2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1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1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6C89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3409950" y="2284412"/>
              <a:ext cx="2905125" cy="2019300"/>
            </a:xfrm>
            <a:custGeom>
              <a:rect b="b" l="l" r="r" t="t"/>
              <a:pathLst>
                <a:path extrusionOk="0" h="212" w="305">
                  <a:moveTo>
                    <a:pt x="228" y="13"/>
                  </a:moveTo>
                  <a:lnTo>
                    <a:pt x="234" y="15"/>
                  </a:lnTo>
                  <a:lnTo>
                    <a:pt x="240" y="18"/>
                  </a:lnTo>
                  <a:lnTo>
                    <a:pt x="246" y="21"/>
                  </a:lnTo>
                  <a:lnTo>
                    <a:pt x="252" y="25"/>
                  </a:lnTo>
                  <a:lnTo>
                    <a:pt x="257" y="28"/>
                  </a:lnTo>
                  <a:lnTo>
                    <a:pt x="263" y="32"/>
                  </a:lnTo>
                  <a:lnTo>
                    <a:pt x="267" y="35"/>
                  </a:lnTo>
                  <a:lnTo>
                    <a:pt x="272" y="39"/>
                  </a:lnTo>
                  <a:lnTo>
                    <a:pt x="276" y="43"/>
                  </a:lnTo>
                  <a:lnTo>
                    <a:pt x="280" y="47"/>
                  </a:lnTo>
                  <a:lnTo>
                    <a:pt x="284" y="51"/>
                  </a:lnTo>
                  <a:lnTo>
                    <a:pt x="288" y="56"/>
                  </a:lnTo>
                  <a:lnTo>
                    <a:pt x="291" y="60"/>
                  </a:lnTo>
                  <a:lnTo>
                    <a:pt x="294" y="65"/>
                  </a:lnTo>
                  <a:lnTo>
                    <a:pt x="296" y="70"/>
                  </a:lnTo>
                  <a:lnTo>
                    <a:pt x="299" y="74"/>
                  </a:lnTo>
                  <a:lnTo>
                    <a:pt x="300" y="79"/>
                  </a:lnTo>
                  <a:lnTo>
                    <a:pt x="302" y="84"/>
                  </a:lnTo>
                  <a:lnTo>
                    <a:pt x="303" y="89"/>
                  </a:lnTo>
                  <a:lnTo>
                    <a:pt x="304" y="94"/>
                  </a:lnTo>
                  <a:lnTo>
                    <a:pt x="305" y="99"/>
                  </a:lnTo>
                  <a:lnTo>
                    <a:pt x="305" y="104"/>
                  </a:lnTo>
                  <a:lnTo>
                    <a:pt x="305" y="109"/>
                  </a:lnTo>
                  <a:lnTo>
                    <a:pt x="305" y="115"/>
                  </a:lnTo>
                  <a:lnTo>
                    <a:pt x="303" y="120"/>
                  </a:lnTo>
                  <a:lnTo>
                    <a:pt x="302" y="125"/>
                  </a:lnTo>
                  <a:lnTo>
                    <a:pt x="301" y="130"/>
                  </a:lnTo>
                  <a:lnTo>
                    <a:pt x="299" y="135"/>
                  </a:lnTo>
                  <a:lnTo>
                    <a:pt x="296" y="140"/>
                  </a:lnTo>
                  <a:lnTo>
                    <a:pt x="293" y="145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0"/>
                  </a:lnTo>
                  <a:lnTo>
                    <a:pt x="278" y="165"/>
                  </a:lnTo>
                  <a:lnTo>
                    <a:pt x="273" y="170"/>
                  </a:lnTo>
                  <a:lnTo>
                    <a:pt x="268" y="174"/>
                  </a:lnTo>
                  <a:lnTo>
                    <a:pt x="263" y="178"/>
                  </a:lnTo>
                  <a:lnTo>
                    <a:pt x="258" y="182"/>
                  </a:lnTo>
                  <a:lnTo>
                    <a:pt x="252" y="185"/>
                  </a:lnTo>
                  <a:lnTo>
                    <a:pt x="246" y="189"/>
                  </a:lnTo>
                  <a:lnTo>
                    <a:pt x="240" y="192"/>
                  </a:lnTo>
                  <a:lnTo>
                    <a:pt x="233" y="195"/>
                  </a:lnTo>
                  <a:lnTo>
                    <a:pt x="226" y="198"/>
                  </a:lnTo>
                  <a:lnTo>
                    <a:pt x="220" y="201"/>
                  </a:lnTo>
                  <a:lnTo>
                    <a:pt x="212" y="203"/>
                  </a:lnTo>
                  <a:lnTo>
                    <a:pt x="205" y="205"/>
                  </a:lnTo>
                  <a:lnTo>
                    <a:pt x="198" y="207"/>
                  </a:lnTo>
                  <a:lnTo>
                    <a:pt x="191" y="209"/>
                  </a:lnTo>
                  <a:lnTo>
                    <a:pt x="183" y="210"/>
                  </a:lnTo>
                  <a:lnTo>
                    <a:pt x="176" y="211"/>
                  </a:lnTo>
                  <a:lnTo>
                    <a:pt x="168" y="211"/>
                  </a:lnTo>
                  <a:lnTo>
                    <a:pt x="161" y="212"/>
                  </a:lnTo>
                  <a:lnTo>
                    <a:pt x="153" y="212"/>
                  </a:lnTo>
                  <a:lnTo>
                    <a:pt x="145" y="212"/>
                  </a:lnTo>
                  <a:lnTo>
                    <a:pt x="137" y="212"/>
                  </a:lnTo>
                  <a:lnTo>
                    <a:pt x="129" y="211"/>
                  </a:lnTo>
                  <a:lnTo>
                    <a:pt x="122" y="210"/>
                  </a:lnTo>
                  <a:lnTo>
                    <a:pt x="114" y="209"/>
                  </a:lnTo>
                  <a:lnTo>
                    <a:pt x="106" y="207"/>
                  </a:lnTo>
                  <a:lnTo>
                    <a:pt x="99" y="206"/>
                  </a:lnTo>
                  <a:lnTo>
                    <a:pt x="91" y="204"/>
                  </a:lnTo>
                  <a:lnTo>
                    <a:pt x="84" y="201"/>
                  </a:lnTo>
                  <a:lnTo>
                    <a:pt x="77" y="199"/>
                  </a:lnTo>
                  <a:lnTo>
                    <a:pt x="70" y="196"/>
                  </a:lnTo>
                  <a:lnTo>
                    <a:pt x="63" y="193"/>
                  </a:lnTo>
                  <a:lnTo>
                    <a:pt x="57" y="190"/>
                  </a:lnTo>
                  <a:lnTo>
                    <a:pt x="50" y="186"/>
                  </a:lnTo>
                  <a:lnTo>
                    <a:pt x="45" y="182"/>
                  </a:lnTo>
                  <a:lnTo>
                    <a:pt x="39" y="178"/>
                  </a:lnTo>
                  <a:lnTo>
                    <a:pt x="34" y="174"/>
                  </a:lnTo>
                  <a:lnTo>
                    <a:pt x="30" y="170"/>
                  </a:lnTo>
                  <a:lnTo>
                    <a:pt x="25" y="166"/>
                  </a:lnTo>
                  <a:lnTo>
                    <a:pt x="21" y="161"/>
                  </a:lnTo>
                  <a:lnTo>
                    <a:pt x="18" y="157"/>
                  </a:lnTo>
                  <a:lnTo>
                    <a:pt x="14" y="152"/>
                  </a:lnTo>
                  <a:lnTo>
                    <a:pt x="11" y="147"/>
                  </a:lnTo>
                  <a:lnTo>
                    <a:pt x="8" y="142"/>
                  </a:lnTo>
                  <a:lnTo>
                    <a:pt x="6" y="137"/>
                  </a:lnTo>
                  <a:lnTo>
                    <a:pt x="4" y="132"/>
                  </a:lnTo>
                  <a:lnTo>
                    <a:pt x="3" y="127"/>
                  </a:lnTo>
                  <a:lnTo>
                    <a:pt x="1" y="122"/>
                  </a:lnTo>
                  <a:lnTo>
                    <a:pt x="1" y="117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1"/>
                  </a:lnTo>
                  <a:lnTo>
                    <a:pt x="3" y="87"/>
                  </a:lnTo>
                  <a:lnTo>
                    <a:pt x="4" y="81"/>
                  </a:lnTo>
                  <a:lnTo>
                    <a:pt x="6" y="76"/>
                  </a:lnTo>
                  <a:lnTo>
                    <a:pt x="8" y="71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7"/>
                  </a:lnTo>
                  <a:lnTo>
                    <a:pt x="21" y="52"/>
                  </a:lnTo>
                  <a:lnTo>
                    <a:pt x="26" y="48"/>
                  </a:lnTo>
                  <a:lnTo>
                    <a:pt x="30" y="43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5" y="32"/>
                  </a:lnTo>
                  <a:lnTo>
                    <a:pt x="50" y="28"/>
                  </a:lnTo>
                  <a:lnTo>
                    <a:pt x="55" y="25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73" y="16"/>
                  </a:lnTo>
                  <a:lnTo>
                    <a:pt x="79" y="13"/>
                  </a:lnTo>
                  <a:lnTo>
                    <a:pt x="85" y="11"/>
                  </a:lnTo>
                  <a:lnTo>
                    <a:pt x="91" y="9"/>
                  </a:lnTo>
                  <a:lnTo>
                    <a:pt x="98" y="7"/>
                  </a:lnTo>
                  <a:lnTo>
                    <a:pt x="105" y="5"/>
                  </a:lnTo>
                  <a:lnTo>
                    <a:pt x="111" y="4"/>
                  </a:lnTo>
                  <a:lnTo>
                    <a:pt x="118" y="3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1"/>
                  </a:lnTo>
                  <a:lnTo>
                    <a:pt x="187" y="2"/>
                  </a:lnTo>
                  <a:lnTo>
                    <a:pt x="194" y="3"/>
                  </a:lnTo>
                  <a:lnTo>
                    <a:pt x="201" y="5"/>
                  </a:lnTo>
                  <a:lnTo>
                    <a:pt x="208" y="6"/>
                  </a:lnTo>
                  <a:lnTo>
                    <a:pt x="215" y="8"/>
                  </a:lnTo>
                  <a:lnTo>
                    <a:pt x="221" y="11"/>
                  </a:lnTo>
                  <a:lnTo>
                    <a:pt x="228" y="13"/>
                  </a:lnTo>
                  <a:close/>
                </a:path>
              </a:pathLst>
            </a:custGeom>
            <a:solidFill>
              <a:srgbClr val="8DAF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3409950" y="2246312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89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5"/>
                  </a:lnTo>
                  <a:lnTo>
                    <a:pt x="303" y="120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0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1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0"/>
                  </a:lnTo>
                  <a:lnTo>
                    <a:pt x="176" y="211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53" y="213"/>
                  </a:lnTo>
                  <a:lnTo>
                    <a:pt x="145" y="213"/>
                  </a:lnTo>
                  <a:lnTo>
                    <a:pt x="137" y="213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4"/>
                  </a:lnTo>
                  <a:lnTo>
                    <a:pt x="84" y="202"/>
                  </a:lnTo>
                  <a:lnTo>
                    <a:pt x="77" y="199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7"/>
                  </a:lnTo>
                  <a:lnTo>
                    <a:pt x="21" y="162"/>
                  </a:lnTo>
                  <a:lnTo>
                    <a:pt x="18" y="157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2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7793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3409950" y="2208212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90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6"/>
                  </a:lnTo>
                  <a:lnTo>
                    <a:pt x="303" y="121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7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1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2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1"/>
                  </a:lnTo>
                  <a:lnTo>
                    <a:pt x="176" y="212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45" y="213"/>
                  </a:lnTo>
                  <a:lnTo>
                    <a:pt x="137" y="213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5"/>
                  </a:lnTo>
                  <a:lnTo>
                    <a:pt x="84" y="202"/>
                  </a:lnTo>
                  <a:lnTo>
                    <a:pt x="77" y="200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6"/>
                  </a:lnTo>
                  <a:lnTo>
                    <a:pt x="21" y="162"/>
                  </a:lnTo>
                  <a:lnTo>
                    <a:pt x="18" y="158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3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8"/>
                  </a:lnTo>
                  <a:lnTo>
                    <a:pt x="14" y="63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6"/>
                  </a:lnTo>
                  <a:lnTo>
                    <a:pt x="61" y="22"/>
                  </a:lnTo>
                  <a:lnTo>
                    <a:pt x="67" y="20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3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1"/>
                  </a:lnTo>
                  <a:lnTo>
                    <a:pt x="152" y="0"/>
                  </a:lnTo>
                  <a:lnTo>
                    <a:pt x="159" y="1"/>
                  </a:lnTo>
                  <a:lnTo>
                    <a:pt x="166" y="1"/>
                  </a:lnTo>
                  <a:lnTo>
                    <a:pt x="174" y="2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6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90B5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3409950" y="2179637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90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5"/>
                  </a:lnTo>
                  <a:lnTo>
                    <a:pt x="303" y="121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0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1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0"/>
                  </a:lnTo>
                  <a:lnTo>
                    <a:pt x="176" y="211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53" y="213"/>
                  </a:lnTo>
                  <a:lnTo>
                    <a:pt x="145" y="213"/>
                  </a:lnTo>
                  <a:lnTo>
                    <a:pt x="137" y="212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4"/>
                  </a:lnTo>
                  <a:lnTo>
                    <a:pt x="84" y="202"/>
                  </a:lnTo>
                  <a:lnTo>
                    <a:pt x="77" y="200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7"/>
                  </a:lnTo>
                  <a:lnTo>
                    <a:pt x="21" y="162"/>
                  </a:lnTo>
                  <a:lnTo>
                    <a:pt x="18" y="157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1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6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819E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3409950" y="2141537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6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90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6"/>
                  </a:lnTo>
                  <a:lnTo>
                    <a:pt x="303" y="121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7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1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2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1"/>
                  </a:lnTo>
                  <a:lnTo>
                    <a:pt x="176" y="212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53" y="213"/>
                  </a:lnTo>
                  <a:lnTo>
                    <a:pt x="145" y="213"/>
                  </a:lnTo>
                  <a:lnTo>
                    <a:pt x="137" y="213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5"/>
                  </a:lnTo>
                  <a:lnTo>
                    <a:pt x="84" y="202"/>
                  </a:lnTo>
                  <a:lnTo>
                    <a:pt x="77" y="200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7"/>
                  </a:lnTo>
                  <a:lnTo>
                    <a:pt x="21" y="162"/>
                  </a:lnTo>
                  <a:lnTo>
                    <a:pt x="18" y="158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3"/>
                  </a:lnTo>
                  <a:lnTo>
                    <a:pt x="1" y="98"/>
                  </a:lnTo>
                  <a:lnTo>
                    <a:pt x="1" y="92"/>
                  </a:lnTo>
                  <a:lnTo>
                    <a:pt x="3" y="88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3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6"/>
                  </a:lnTo>
                  <a:lnTo>
                    <a:pt x="61" y="22"/>
                  </a:lnTo>
                  <a:lnTo>
                    <a:pt x="67" y="20"/>
                  </a:lnTo>
                  <a:lnTo>
                    <a:pt x="73" y="17"/>
                  </a:lnTo>
                  <a:lnTo>
                    <a:pt x="79" y="15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3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1"/>
                  </a:lnTo>
                  <a:lnTo>
                    <a:pt x="152" y="0"/>
                  </a:lnTo>
                  <a:lnTo>
                    <a:pt x="159" y="1"/>
                  </a:lnTo>
                  <a:lnTo>
                    <a:pt x="166" y="1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C2D6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4552950" y="2684462"/>
              <a:ext cx="219075" cy="85725"/>
            </a:xfrm>
            <a:custGeom>
              <a:rect b="b" l="l" r="r" t="t"/>
              <a:pathLst>
                <a:path extrusionOk="0" h="9" w="23">
                  <a:moveTo>
                    <a:pt x="23" y="4"/>
                  </a:moveTo>
                  <a:lnTo>
                    <a:pt x="7" y="9"/>
                  </a:lnTo>
                  <a:lnTo>
                    <a:pt x="3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3" y="1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536A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4552950" y="2617787"/>
              <a:ext cx="219075" cy="123825"/>
            </a:xfrm>
            <a:custGeom>
              <a:rect b="b" l="l" r="r" t="t"/>
              <a:pathLst>
                <a:path extrusionOk="0" h="13" w="23">
                  <a:moveTo>
                    <a:pt x="23" y="8"/>
                  </a:moveTo>
                  <a:lnTo>
                    <a:pt x="22" y="8"/>
                  </a:lnTo>
                  <a:lnTo>
                    <a:pt x="21" y="8"/>
                  </a:lnTo>
                  <a:lnTo>
                    <a:pt x="20" y="8"/>
                  </a:lnTo>
                  <a:lnTo>
                    <a:pt x="19" y="9"/>
                  </a:lnTo>
                  <a:lnTo>
                    <a:pt x="18" y="9"/>
                  </a:lnTo>
                  <a:lnTo>
                    <a:pt x="17" y="9"/>
                  </a:lnTo>
                  <a:lnTo>
                    <a:pt x="16" y="10"/>
                  </a:lnTo>
                  <a:lnTo>
                    <a:pt x="15" y="10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6" y="4"/>
                  </a:lnTo>
                  <a:lnTo>
                    <a:pt x="7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3" y="8"/>
                  </a:lnTo>
                  <a:close/>
                </a:path>
              </a:pathLst>
            </a:custGeom>
            <a:solidFill>
              <a:srgbClr val="A2BF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4686300" y="2179637"/>
              <a:ext cx="1228725" cy="542925"/>
            </a:xfrm>
            <a:custGeom>
              <a:rect b="b" l="l" r="r" t="t"/>
              <a:pathLst>
                <a:path extrusionOk="0" h="57" w="129">
                  <a:moveTo>
                    <a:pt x="126" y="22"/>
                  </a:moveTo>
                  <a:lnTo>
                    <a:pt x="129" y="25"/>
                  </a:lnTo>
                  <a:lnTo>
                    <a:pt x="128" y="28"/>
                  </a:lnTo>
                  <a:lnTo>
                    <a:pt x="81" y="39"/>
                  </a:lnTo>
                  <a:lnTo>
                    <a:pt x="81" y="35"/>
                  </a:lnTo>
                  <a:lnTo>
                    <a:pt x="95" y="32"/>
                  </a:lnTo>
                  <a:lnTo>
                    <a:pt x="90" y="22"/>
                  </a:lnTo>
                  <a:lnTo>
                    <a:pt x="81" y="14"/>
                  </a:lnTo>
                  <a:lnTo>
                    <a:pt x="81" y="9"/>
                  </a:lnTo>
                  <a:lnTo>
                    <a:pt x="103" y="0"/>
                  </a:lnTo>
                  <a:lnTo>
                    <a:pt x="102" y="2"/>
                  </a:lnTo>
                  <a:lnTo>
                    <a:pt x="102" y="4"/>
                  </a:lnTo>
                  <a:lnTo>
                    <a:pt x="89" y="10"/>
                  </a:lnTo>
                  <a:lnTo>
                    <a:pt x="94" y="20"/>
                  </a:lnTo>
                  <a:lnTo>
                    <a:pt x="104" y="30"/>
                  </a:lnTo>
                  <a:lnTo>
                    <a:pt x="120" y="26"/>
                  </a:lnTo>
                  <a:lnTo>
                    <a:pt x="120" y="23"/>
                  </a:lnTo>
                  <a:lnTo>
                    <a:pt x="118" y="20"/>
                  </a:lnTo>
                  <a:lnTo>
                    <a:pt x="119" y="21"/>
                  </a:lnTo>
                  <a:lnTo>
                    <a:pt x="126" y="22"/>
                  </a:lnTo>
                  <a:close/>
                  <a:moveTo>
                    <a:pt x="81" y="39"/>
                  </a:moveTo>
                  <a:lnTo>
                    <a:pt x="81" y="35"/>
                  </a:lnTo>
                  <a:lnTo>
                    <a:pt x="79" y="36"/>
                  </a:lnTo>
                  <a:lnTo>
                    <a:pt x="71" y="28"/>
                  </a:lnTo>
                  <a:lnTo>
                    <a:pt x="69" y="23"/>
                  </a:lnTo>
                  <a:lnTo>
                    <a:pt x="69" y="35"/>
                  </a:lnTo>
                  <a:lnTo>
                    <a:pt x="70" y="38"/>
                  </a:lnTo>
                  <a:lnTo>
                    <a:pt x="69" y="38"/>
                  </a:lnTo>
                  <a:lnTo>
                    <a:pt x="69" y="43"/>
                  </a:lnTo>
                  <a:lnTo>
                    <a:pt x="81" y="39"/>
                  </a:lnTo>
                  <a:close/>
                  <a:moveTo>
                    <a:pt x="69" y="14"/>
                  </a:moveTo>
                  <a:lnTo>
                    <a:pt x="69" y="20"/>
                  </a:lnTo>
                  <a:lnTo>
                    <a:pt x="81" y="14"/>
                  </a:lnTo>
                  <a:lnTo>
                    <a:pt x="81" y="9"/>
                  </a:lnTo>
                  <a:lnTo>
                    <a:pt x="69" y="14"/>
                  </a:lnTo>
                  <a:close/>
                  <a:moveTo>
                    <a:pt x="69" y="43"/>
                  </a:moveTo>
                  <a:lnTo>
                    <a:pt x="58" y="45"/>
                  </a:lnTo>
                  <a:lnTo>
                    <a:pt x="58" y="41"/>
                  </a:lnTo>
                  <a:lnTo>
                    <a:pt x="69" y="38"/>
                  </a:lnTo>
                  <a:lnTo>
                    <a:pt x="69" y="43"/>
                  </a:lnTo>
                  <a:close/>
                  <a:moveTo>
                    <a:pt x="58" y="19"/>
                  </a:moveTo>
                  <a:lnTo>
                    <a:pt x="69" y="14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69" y="23"/>
                  </a:lnTo>
                  <a:lnTo>
                    <a:pt x="69" y="35"/>
                  </a:lnTo>
                  <a:lnTo>
                    <a:pt x="66" y="30"/>
                  </a:lnTo>
                  <a:lnTo>
                    <a:pt x="59" y="24"/>
                  </a:lnTo>
                  <a:lnTo>
                    <a:pt x="58" y="25"/>
                  </a:lnTo>
                  <a:lnTo>
                    <a:pt x="58" y="19"/>
                  </a:lnTo>
                  <a:close/>
                  <a:moveTo>
                    <a:pt x="58" y="45"/>
                  </a:moveTo>
                  <a:lnTo>
                    <a:pt x="58" y="41"/>
                  </a:lnTo>
                  <a:lnTo>
                    <a:pt x="55" y="42"/>
                  </a:lnTo>
                  <a:lnTo>
                    <a:pt x="48" y="36"/>
                  </a:lnTo>
                  <a:lnTo>
                    <a:pt x="47" y="32"/>
                  </a:lnTo>
                  <a:lnTo>
                    <a:pt x="47" y="42"/>
                  </a:lnTo>
                  <a:lnTo>
                    <a:pt x="47" y="44"/>
                  </a:lnTo>
                  <a:lnTo>
                    <a:pt x="47" y="48"/>
                  </a:lnTo>
                  <a:lnTo>
                    <a:pt x="58" y="45"/>
                  </a:lnTo>
                  <a:close/>
                  <a:moveTo>
                    <a:pt x="47" y="24"/>
                  </a:moveTo>
                  <a:lnTo>
                    <a:pt x="47" y="30"/>
                  </a:lnTo>
                  <a:lnTo>
                    <a:pt x="58" y="25"/>
                  </a:lnTo>
                  <a:lnTo>
                    <a:pt x="58" y="19"/>
                  </a:lnTo>
                  <a:lnTo>
                    <a:pt x="47" y="24"/>
                  </a:lnTo>
                  <a:close/>
                  <a:moveTo>
                    <a:pt x="47" y="48"/>
                  </a:moveTo>
                  <a:lnTo>
                    <a:pt x="37" y="51"/>
                  </a:lnTo>
                  <a:lnTo>
                    <a:pt x="37" y="46"/>
                  </a:lnTo>
                  <a:lnTo>
                    <a:pt x="47" y="44"/>
                  </a:lnTo>
                  <a:lnTo>
                    <a:pt x="47" y="48"/>
                  </a:lnTo>
                  <a:close/>
                  <a:moveTo>
                    <a:pt x="37" y="28"/>
                  </a:moveTo>
                  <a:lnTo>
                    <a:pt x="47" y="24"/>
                  </a:lnTo>
                  <a:lnTo>
                    <a:pt x="47" y="30"/>
                  </a:lnTo>
                  <a:lnTo>
                    <a:pt x="46" y="30"/>
                  </a:lnTo>
                  <a:lnTo>
                    <a:pt x="47" y="32"/>
                  </a:lnTo>
                  <a:lnTo>
                    <a:pt x="47" y="42"/>
                  </a:lnTo>
                  <a:lnTo>
                    <a:pt x="45" y="38"/>
                  </a:lnTo>
                  <a:lnTo>
                    <a:pt x="40" y="33"/>
                  </a:lnTo>
                  <a:lnTo>
                    <a:pt x="37" y="34"/>
                  </a:lnTo>
                  <a:lnTo>
                    <a:pt x="37" y="28"/>
                  </a:lnTo>
                  <a:close/>
                  <a:moveTo>
                    <a:pt x="37" y="51"/>
                  </a:moveTo>
                  <a:lnTo>
                    <a:pt x="37" y="46"/>
                  </a:lnTo>
                  <a:lnTo>
                    <a:pt x="33" y="47"/>
                  </a:lnTo>
                  <a:lnTo>
                    <a:pt x="31" y="47"/>
                  </a:lnTo>
                  <a:lnTo>
                    <a:pt x="26" y="40"/>
                  </a:lnTo>
                  <a:lnTo>
                    <a:pt x="27" y="39"/>
                  </a:lnTo>
                  <a:lnTo>
                    <a:pt x="37" y="34"/>
                  </a:lnTo>
                  <a:lnTo>
                    <a:pt x="37" y="28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8" y="57"/>
                  </a:lnTo>
                  <a:lnTo>
                    <a:pt x="11" y="5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6885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4686300" y="2141537"/>
              <a:ext cx="1219200" cy="552450"/>
            </a:xfrm>
            <a:custGeom>
              <a:rect b="b" l="l" r="r" t="t"/>
              <a:pathLst>
                <a:path extrusionOk="0" h="58" w="128">
                  <a:moveTo>
                    <a:pt x="128" y="26"/>
                  </a:moveTo>
                  <a:lnTo>
                    <a:pt x="127" y="29"/>
                  </a:lnTo>
                  <a:lnTo>
                    <a:pt x="81" y="40"/>
                  </a:lnTo>
                  <a:lnTo>
                    <a:pt x="81" y="36"/>
                  </a:lnTo>
                  <a:lnTo>
                    <a:pt x="95" y="33"/>
                  </a:lnTo>
                  <a:lnTo>
                    <a:pt x="89" y="23"/>
                  </a:lnTo>
                  <a:lnTo>
                    <a:pt x="81" y="15"/>
                  </a:lnTo>
                  <a:lnTo>
                    <a:pt x="81" y="10"/>
                  </a:lnTo>
                  <a:lnTo>
                    <a:pt x="104" y="0"/>
                  </a:lnTo>
                  <a:lnTo>
                    <a:pt x="102" y="5"/>
                  </a:lnTo>
                  <a:lnTo>
                    <a:pt x="88" y="11"/>
                  </a:lnTo>
                  <a:lnTo>
                    <a:pt x="94" y="21"/>
                  </a:lnTo>
                  <a:lnTo>
                    <a:pt x="104" y="30"/>
                  </a:lnTo>
                  <a:lnTo>
                    <a:pt x="119" y="27"/>
                  </a:lnTo>
                  <a:lnTo>
                    <a:pt x="119" y="25"/>
                  </a:lnTo>
                  <a:lnTo>
                    <a:pt x="128" y="26"/>
                  </a:lnTo>
                  <a:close/>
                  <a:moveTo>
                    <a:pt x="81" y="40"/>
                  </a:moveTo>
                  <a:lnTo>
                    <a:pt x="81" y="36"/>
                  </a:lnTo>
                  <a:lnTo>
                    <a:pt x="79" y="37"/>
                  </a:lnTo>
                  <a:lnTo>
                    <a:pt x="70" y="29"/>
                  </a:lnTo>
                  <a:lnTo>
                    <a:pt x="68" y="24"/>
                  </a:lnTo>
                  <a:lnTo>
                    <a:pt x="68" y="36"/>
                  </a:lnTo>
                  <a:lnTo>
                    <a:pt x="69" y="39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81" y="40"/>
                  </a:lnTo>
                  <a:close/>
                  <a:moveTo>
                    <a:pt x="68" y="16"/>
                  </a:moveTo>
                  <a:lnTo>
                    <a:pt x="68" y="20"/>
                  </a:lnTo>
                  <a:lnTo>
                    <a:pt x="81" y="15"/>
                  </a:lnTo>
                  <a:lnTo>
                    <a:pt x="81" y="10"/>
                  </a:lnTo>
                  <a:lnTo>
                    <a:pt x="68" y="16"/>
                  </a:lnTo>
                  <a:close/>
                  <a:moveTo>
                    <a:pt x="68" y="43"/>
                  </a:moveTo>
                  <a:lnTo>
                    <a:pt x="57" y="46"/>
                  </a:lnTo>
                  <a:lnTo>
                    <a:pt x="57" y="42"/>
                  </a:lnTo>
                  <a:lnTo>
                    <a:pt x="68" y="39"/>
                  </a:lnTo>
                  <a:lnTo>
                    <a:pt x="68" y="43"/>
                  </a:lnTo>
                  <a:close/>
                  <a:moveTo>
                    <a:pt x="57" y="21"/>
                  </a:moveTo>
                  <a:lnTo>
                    <a:pt x="68" y="16"/>
                  </a:lnTo>
                  <a:lnTo>
                    <a:pt x="68" y="20"/>
                  </a:lnTo>
                  <a:lnTo>
                    <a:pt x="67" y="21"/>
                  </a:lnTo>
                  <a:lnTo>
                    <a:pt x="68" y="24"/>
                  </a:lnTo>
                  <a:lnTo>
                    <a:pt x="68" y="36"/>
                  </a:lnTo>
                  <a:lnTo>
                    <a:pt x="66" y="31"/>
                  </a:lnTo>
                  <a:lnTo>
                    <a:pt x="59" y="25"/>
                  </a:lnTo>
                  <a:lnTo>
                    <a:pt x="57" y="25"/>
                  </a:lnTo>
                  <a:lnTo>
                    <a:pt x="57" y="21"/>
                  </a:lnTo>
                  <a:close/>
                  <a:moveTo>
                    <a:pt x="57" y="46"/>
                  </a:moveTo>
                  <a:lnTo>
                    <a:pt x="57" y="42"/>
                  </a:lnTo>
                  <a:lnTo>
                    <a:pt x="54" y="43"/>
                  </a:lnTo>
                  <a:lnTo>
                    <a:pt x="48" y="37"/>
                  </a:lnTo>
                  <a:lnTo>
                    <a:pt x="46" y="33"/>
                  </a:lnTo>
                  <a:lnTo>
                    <a:pt x="46" y="42"/>
                  </a:lnTo>
                  <a:lnTo>
                    <a:pt x="47" y="45"/>
                  </a:lnTo>
                  <a:lnTo>
                    <a:pt x="46" y="45"/>
                  </a:lnTo>
                  <a:lnTo>
                    <a:pt x="46" y="49"/>
                  </a:lnTo>
                  <a:lnTo>
                    <a:pt x="57" y="46"/>
                  </a:lnTo>
                  <a:close/>
                  <a:moveTo>
                    <a:pt x="46" y="26"/>
                  </a:moveTo>
                  <a:lnTo>
                    <a:pt x="46" y="31"/>
                  </a:lnTo>
                  <a:lnTo>
                    <a:pt x="57" y="25"/>
                  </a:lnTo>
                  <a:lnTo>
                    <a:pt x="57" y="21"/>
                  </a:lnTo>
                  <a:lnTo>
                    <a:pt x="46" y="26"/>
                  </a:lnTo>
                  <a:close/>
                  <a:moveTo>
                    <a:pt x="46" y="49"/>
                  </a:moveTo>
                  <a:lnTo>
                    <a:pt x="36" y="51"/>
                  </a:lnTo>
                  <a:lnTo>
                    <a:pt x="36" y="47"/>
                  </a:lnTo>
                  <a:lnTo>
                    <a:pt x="46" y="45"/>
                  </a:lnTo>
                  <a:lnTo>
                    <a:pt x="46" y="49"/>
                  </a:lnTo>
                  <a:close/>
                  <a:moveTo>
                    <a:pt x="36" y="31"/>
                  </a:moveTo>
                  <a:lnTo>
                    <a:pt x="46" y="26"/>
                  </a:lnTo>
                  <a:lnTo>
                    <a:pt x="46" y="31"/>
                  </a:lnTo>
                  <a:lnTo>
                    <a:pt x="45" y="31"/>
                  </a:lnTo>
                  <a:lnTo>
                    <a:pt x="46" y="33"/>
                  </a:lnTo>
                  <a:lnTo>
                    <a:pt x="46" y="42"/>
                  </a:lnTo>
                  <a:lnTo>
                    <a:pt x="44" y="38"/>
                  </a:lnTo>
                  <a:lnTo>
                    <a:pt x="39" y="34"/>
                  </a:lnTo>
                  <a:lnTo>
                    <a:pt x="36" y="35"/>
                  </a:lnTo>
                  <a:lnTo>
                    <a:pt x="36" y="31"/>
                  </a:lnTo>
                  <a:close/>
                  <a:moveTo>
                    <a:pt x="36" y="51"/>
                  </a:moveTo>
                  <a:lnTo>
                    <a:pt x="36" y="47"/>
                  </a:lnTo>
                  <a:lnTo>
                    <a:pt x="33" y="48"/>
                  </a:lnTo>
                  <a:lnTo>
                    <a:pt x="30" y="48"/>
                  </a:lnTo>
                  <a:lnTo>
                    <a:pt x="25" y="41"/>
                  </a:lnTo>
                  <a:lnTo>
                    <a:pt x="26" y="39"/>
                  </a:lnTo>
                  <a:lnTo>
                    <a:pt x="36" y="35"/>
                  </a:lnTo>
                  <a:lnTo>
                    <a:pt x="36" y="31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7" y="58"/>
                  </a:lnTo>
                  <a:lnTo>
                    <a:pt x="11" y="58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4762500" y="2560637"/>
              <a:ext cx="123825" cy="85725"/>
            </a:xfrm>
            <a:custGeom>
              <a:rect b="b" l="l" r="r" t="t"/>
              <a:pathLst>
                <a:path extrusionOk="0" h="9" w="13">
                  <a:moveTo>
                    <a:pt x="13" y="3"/>
                  </a:moveTo>
                  <a:lnTo>
                    <a:pt x="13" y="4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89A9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4781550" y="2579687"/>
              <a:ext cx="85725" cy="47625"/>
            </a:xfrm>
            <a:custGeom>
              <a:rect b="b" l="l" r="r" t="t"/>
              <a:pathLst>
                <a:path extrusionOk="0" h="5" w="9">
                  <a:moveTo>
                    <a:pt x="9" y="2"/>
                  </a:moveTo>
                  <a:lnTo>
                    <a:pt x="9" y="2"/>
                  </a:lnTo>
                  <a:lnTo>
                    <a:pt x="9" y="3"/>
                  </a:lnTo>
                  <a:lnTo>
                    <a:pt x="8" y="4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4A5B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4800600" y="2589212"/>
              <a:ext cx="47625" cy="28575"/>
            </a:xfrm>
            <a:custGeom>
              <a:rect b="b" l="l" r="r" t="t"/>
              <a:pathLst>
                <a:path extrusionOk="0" h="3" w="5">
                  <a:moveTo>
                    <a:pt x="5" y="1"/>
                  </a:move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94B4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4267200" y="2693987"/>
              <a:ext cx="1190625" cy="828675"/>
            </a:xfrm>
            <a:custGeom>
              <a:rect b="b" l="l" r="r" t="t"/>
              <a:pathLst>
                <a:path extrusionOk="0" h="87" w="125">
                  <a:moveTo>
                    <a:pt x="94" y="6"/>
                  </a:moveTo>
                  <a:lnTo>
                    <a:pt x="105" y="11"/>
                  </a:lnTo>
                  <a:lnTo>
                    <a:pt x="113" y="17"/>
                  </a:lnTo>
                  <a:lnTo>
                    <a:pt x="119" y="25"/>
                  </a:lnTo>
                  <a:lnTo>
                    <a:pt x="123" y="32"/>
                  </a:lnTo>
                  <a:lnTo>
                    <a:pt x="125" y="41"/>
                  </a:lnTo>
                  <a:lnTo>
                    <a:pt x="125" y="49"/>
                  </a:lnTo>
                  <a:lnTo>
                    <a:pt x="122" y="57"/>
                  </a:lnTo>
                  <a:lnTo>
                    <a:pt x="117" y="65"/>
                  </a:lnTo>
                  <a:lnTo>
                    <a:pt x="109" y="73"/>
                  </a:lnTo>
                  <a:lnTo>
                    <a:pt x="100" y="79"/>
                  </a:lnTo>
                  <a:lnTo>
                    <a:pt x="89" y="83"/>
                  </a:lnTo>
                  <a:lnTo>
                    <a:pt x="78" y="86"/>
                  </a:lnTo>
                  <a:lnTo>
                    <a:pt x="66" y="87"/>
                  </a:lnTo>
                  <a:lnTo>
                    <a:pt x="54" y="87"/>
                  </a:lnTo>
                  <a:lnTo>
                    <a:pt x="42" y="85"/>
                  </a:lnTo>
                  <a:lnTo>
                    <a:pt x="30" y="81"/>
                  </a:lnTo>
                  <a:lnTo>
                    <a:pt x="20" y="76"/>
                  </a:lnTo>
                  <a:lnTo>
                    <a:pt x="12" y="69"/>
                  </a:lnTo>
                  <a:lnTo>
                    <a:pt x="5" y="62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4" y="29"/>
                  </a:lnTo>
                  <a:lnTo>
                    <a:pt x="9" y="21"/>
                  </a:lnTo>
                  <a:lnTo>
                    <a:pt x="17" y="14"/>
                  </a:lnTo>
                  <a:lnTo>
                    <a:pt x="27" y="9"/>
                  </a:lnTo>
                  <a:lnTo>
                    <a:pt x="37" y="5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3" y="3"/>
                  </a:lnTo>
                  <a:lnTo>
                    <a:pt x="94" y="6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4352925" y="2760662"/>
              <a:ext cx="1019175" cy="704850"/>
            </a:xfrm>
            <a:custGeom>
              <a:rect b="b" l="l" r="r" t="t"/>
              <a:pathLst>
                <a:path extrusionOk="0" h="74" w="107">
                  <a:moveTo>
                    <a:pt x="81" y="5"/>
                  </a:moveTo>
                  <a:lnTo>
                    <a:pt x="90" y="9"/>
                  </a:lnTo>
                  <a:lnTo>
                    <a:pt x="97" y="14"/>
                  </a:lnTo>
                  <a:lnTo>
                    <a:pt x="102" y="20"/>
                  </a:lnTo>
                  <a:lnTo>
                    <a:pt x="105" y="27"/>
                  </a:lnTo>
                  <a:lnTo>
                    <a:pt x="107" y="34"/>
                  </a:lnTo>
                  <a:lnTo>
                    <a:pt x="107" y="41"/>
                  </a:lnTo>
                  <a:lnTo>
                    <a:pt x="104" y="48"/>
                  </a:lnTo>
                  <a:lnTo>
                    <a:pt x="100" y="55"/>
                  </a:lnTo>
                  <a:lnTo>
                    <a:pt x="94" y="62"/>
                  </a:lnTo>
                  <a:lnTo>
                    <a:pt x="85" y="67"/>
                  </a:lnTo>
                  <a:lnTo>
                    <a:pt x="77" y="71"/>
                  </a:lnTo>
                  <a:lnTo>
                    <a:pt x="67" y="73"/>
                  </a:lnTo>
                  <a:lnTo>
                    <a:pt x="56" y="74"/>
                  </a:lnTo>
                  <a:lnTo>
                    <a:pt x="46" y="74"/>
                  </a:lnTo>
                  <a:lnTo>
                    <a:pt x="35" y="72"/>
                  </a:lnTo>
                  <a:lnTo>
                    <a:pt x="26" y="69"/>
                  </a:lnTo>
                  <a:lnTo>
                    <a:pt x="17" y="64"/>
                  </a:lnTo>
                  <a:lnTo>
                    <a:pt x="10" y="59"/>
                  </a:lnTo>
                  <a:lnTo>
                    <a:pt x="5" y="53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8" y="17"/>
                  </a:lnTo>
                  <a:lnTo>
                    <a:pt x="15" y="11"/>
                  </a:lnTo>
                  <a:lnTo>
                    <a:pt x="23" y="7"/>
                  </a:lnTo>
                  <a:lnTo>
                    <a:pt x="32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1" y="5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5324475" y="2970212"/>
              <a:ext cx="9525" cy="190500"/>
            </a:xfrm>
            <a:custGeom>
              <a:rect b="b" l="l" r="r" t="t"/>
              <a:pathLst>
                <a:path extrusionOk="0" h="20" w="1">
                  <a:moveTo>
                    <a:pt x="1" y="0"/>
                  </a:moveTo>
                  <a:lnTo>
                    <a:pt x="1" y="17"/>
                  </a:lnTo>
                  <a:lnTo>
                    <a:pt x="0" y="20"/>
                  </a:ln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5314950" y="2998787"/>
              <a:ext cx="19050" cy="200025"/>
            </a:xfrm>
            <a:custGeom>
              <a:rect b="b" l="l" r="r" t="t"/>
              <a:pathLst>
                <a:path extrusionOk="0" h="21" w="2">
                  <a:moveTo>
                    <a:pt x="2" y="0"/>
                  </a:moveTo>
                  <a:lnTo>
                    <a:pt x="1" y="17"/>
                  </a:lnTo>
                  <a:lnTo>
                    <a:pt x="0" y="21"/>
                  </a:lnTo>
                  <a:lnTo>
                    <a:pt x="1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5305425" y="3036887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0"/>
                  </a:moveTo>
                  <a:lnTo>
                    <a:pt x="1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5286375" y="3065462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0"/>
                  </a:moveTo>
                  <a:lnTo>
                    <a:pt x="2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5267325" y="3094037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0"/>
                  </a:moveTo>
                  <a:lnTo>
                    <a:pt x="2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7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5238750" y="3122612"/>
              <a:ext cx="28575" cy="190500"/>
            </a:xfrm>
            <a:custGeom>
              <a:rect b="b" l="l" r="r" t="t"/>
              <a:pathLst>
                <a:path extrusionOk="0" h="20" w="3">
                  <a:moveTo>
                    <a:pt x="3" y="0"/>
                  </a:moveTo>
                  <a:lnTo>
                    <a:pt x="3" y="17"/>
                  </a:lnTo>
                  <a:lnTo>
                    <a:pt x="0" y="20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6B4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5210175" y="3151187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4" y="0"/>
                  </a:moveTo>
                  <a:lnTo>
                    <a:pt x="3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B5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5181600" y="3179762"/>
              <a:ext cx="28575" cy="190500"/>
            </a:xfrm>
            <a:custGeom>
              <a:rect b="b" l="l" r="r" t="t"/>
              <a:pathLst>
                <a:path extrusionOk="0" h="20" w="3">
                  <a:moveTo>
                    <a:pt x="3" y="0"/>
                  </a:moveTo>
                  <a:lnTo>
                    <a:pt x="3" y="17"/>
                  </a:lnTo>
                  <a:lnTo>
                    <a:pt x="0" y="2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0AE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5143500" y="3198812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4" y="0"/>
                  </a:moveTo>
                  <a:lnTo>
                    <a:pt x="4" y="18"/>
                  </a:lnTo>
                  <a:lnTo>
                    <a:pt x="0" y="20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AA7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5105400" y="322738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0"/>
                  </a:moveTo>
                  <a:lnTo>
                    <a:pt x="4" y="17"/>
                  </a:lnTo>
                  <a:lnTo>
                    <a:pt x="0" y="19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39D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5067300" y="3246437"/>
              <a:ext cx="38100" cy="171450"/>
            </a:xfrm>
            <a:custGeom>
              <a:rect b="b" l="l" r="r" t="t"/>
              <a:pathLst>
                <a:path extrusionOk="0" h="18" w="4">
                  <a:moveTo>
                    <a:pt x="4" y="0"/>
                  </a:moveTo>
                  <a:lnTo>
                    <a:pt x="4" y="17"/>
                  </a:lnTo>
                  <a:lnTo>
                    <a:pt x="0" y="18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78F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5019675" y="3255962"/>
              <a:ext cx="47625" cy="180975"/>
            </a:xfrm>
            <a:custGeom>
              <a:rect b="b" l="l" r="r" t="t"/>
              <a:pathLst>
                <a:path extrusionOk="0" h="19" w="5">
                  <a:moveTo>
                    <a:pt x="5" y="0"/>
                  </a:moveTo>
                  <a:lnTo>
                    <a:pt x="5" y="17"/>
                  </a:lnTo>
                  <a:lnTo>
                    <a:pt x="0" y="19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F87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4981575" y="326548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0"/>
                  </a:moveTo>
                  <a:lnTo>
                    <a:pt x="4" y="18"/>
                  </a:lnTo>
                  <a:lnTo>
                    <a:pt x="0" y="19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37B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4933950" y="3275012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5" y="0"/>
                  </a:moveTo>
                  <a:lnTo>
                    <a:pt x="5" y="18"/>
                  </a:lnTo>
                  <a:lnTo>
                    <a:pt x="0" y="18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5B709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4886325" y="3284537"/>
              <a:ext cx="47625" cy="161925"/>
            </a:xfrm>
            <a:custGeom>
              <a:rect b="b" l="l" r="r" t="t"/>
              <a:pathLst>
                <a:path extrusionOk="0" h="17" w="5">
                  <a:moveTo>
                    <a:pt x="5" y="0"/>
                  </a:moveTo>
                  <a:lnTo>
                    <a:pt x="5" y="17"/>
                  </a:lnTo>
                  <a:lnTo>
                    <a:pt x="0" y="17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506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4838700" y="3294062"/>
              <a:ext cx="47625" cy="161925"/>
            </a:xfrm>
            <a:custGeom>
              <a:rect b="b" l="l" r="r" t="t"/>
              <a:pathLst>
                <a:path extrusionOk="0" h="17" w="5">
                  <a:moveTo>
                    <a:pt x="5" y="0"/>
                  </a:moveTo>
                  <a:lnTo>
                    <a:pt x="5" y="1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4791075" y="3284537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5" y="1"/>
                  </a:moveTo>
                  <a:lnTo>
                    <a:pt x="5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6" name="Google Shape;1466;p44"/>
            <p:cNvSpPr txBox="1"/>
            <p:nvPr/>
          </p:nvSpPr>
          <p:spPr>
            <a:xfrm>
              <a:off x="4752975" y="3284537"/>
              <a:ext cx="38100" cy="161925"/>
            </a:xfrm>
            <a:prstGeom prst="rect">
              <a:avLst/>
            </a:pr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4705350" y="3275012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5" y="1"/>
                  </a:moveTo>
                  <a:lnTo>
                    <a:pt x="5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4657725" y="3255962"/>
              <a:ext cx="47625" cy="180975"/>
            </a:xfrm>
            <a:custGeom>
              <a:rect b="b" l="l" r="r" t="t"/>
              <a:pathLst>
                <a:path extrusionOk="0" h="19" w="5">
                  <a:moveTo>
                    <a:pt x="5" y="2"/>
                  </a:moveTo>
                  <a:lnTo>
                    <a:pt x="5" y="19"/>
                  </a:lnTo>
                  <a:lnTo>
                    <a:pt x="1" y="17"/>
                  </a:lnTo>
                  <a:lnTo>
                    <a:pt x="0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4619625" y="3246437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4" y="1"/>
                  </a:moveTo>
                  <a:lnTo>
                    <a:pt x="5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4155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4581525" y="322738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2"/>
                  </a:moveTo>
                  <a:lnTo>
                    <a:pt x="4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4155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4543425" y="320833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2"/>
                  </a:moveTo>
                  <a:lnTo>
                    <a:pt x="4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3F52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4505325" y="3179762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4" y="3"/>
                  </a:moveTo>
                  <a:lnTo>
                    <a:pt x="4" y="20"/>
                  </a:lnTo>
                  <a:lnTo>
                    <a:pt x="1" y="17"/>
                  </a:lnTo>
                  <a:lnTo>
                    <a:pt x="0" y="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3F52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4476750" y="3151187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3" y="3"/>
                  </a:moveTo>
                  <a:lnTo>
                    <a:pt x="4" y="20"/>
                  </a:lnTo>
                  <a:lnTo>
                    <a:pt x="1" y="17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4151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4457700" y="3132137"/>
              <a:ext cx="28575" cy="180975"/>
            </a:xfrm>
            <a:custGeom>
              <a:rect b="b" l="l" r="r" t="t"/>
              <a:pathLst>
                <a:path extrusionOk="0" h="19" w="3">
                  <a:moveTo>
                    <a:pt x="2" y="2"/>
                  </a:moveTo>
                  <a:lnTo>
                    <a:pt x="3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3E4E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4438650" y="3103562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3"/>
                  </a:moveTo>
                  <a:lnTo>
                    <a:pt x="2" y="20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B49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4419600" y="3074987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3"/>
                  </a:moveTo>
                  <a:lnTo>
                    <a:pt x="2" y="20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849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4410075" y="3036887"/>
              <a:ext cx="9525" cy="200025"/>
            </a:xfrm>
            <a:custGeom>
              <a:rect b="b" l="l" r="r" t="t"/>
              <a:pathLst>
                <a:path extrusionOk="0" h="21" w="1">
                  <a:moveTo>
                    <a:pt x="1" y="4"/>
                  </a:moveTo>
                  <a:lnTo>
                    <a:pt x="1" y="21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3A41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4400550" y="3008312"/>
              <a:ext cx="9525" cy="190500"/>
            </a:xfrm>
            <a:custGeom>
              <a:rect b="b" l="l" r="r" t="t"/>
              <a:pathLst>
                <a:path extrusionOk="0" h="20" w="1">
                  <a:moveTo>
                    <a:pt x="1" y="3"/>
                  </a:moveTo>
                  <a:lnTo>
                    <a:pt x="1" y="20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3A3C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4391025" y="2979737"/>
              <a:ext cx="9525" cy="190500"/>
            </a:xfrm>
            <a:custGeom>
              <a:rect b="b" l="l" r="r" t="t"/>
              <a:pathLst>
                <a:path extrusionOk="0" h="20" w="1">
                  <a:moveTo>
                    <a:pt x="1" y="3"/>
                  </a:moveTo>
                  <a:lnTo>
                    <a:pt x="1" y="20"/>
                  </a:lnTo>
                  <a:lnTo>
                    <a:pt x="1" y="17"/>
                  </a:lnTo>
                  <a:lnTo>
                    <a:pt x="0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3A39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4391025" y="2636837"/>
              <a:ext cx="942975" cy="657225"/>
            </a:xfrm>
            <a:custGeom>
              <a:rect b="b" l="l" r="r" t="t"/>
              <a:pathLst>
                <a:path extrusionOk="0" h="69" w="99">
                  <a:moveTo>
                    <a:pt x="75" y="5"/>
                  </a:moveTo>
                  <a:lnTo>
                    <a:pt x="79" y="6"/>
                  </a:lnTo>
                  <a:lnTo>
                    <a:pt x="83" y="9"/>
                  </a:lnTo>
                  <a:lnTo>
                    <a:pt x="86" y="11"/>
                  </a:lnTo>
                  <a:lnTo>
                    <a:pt x="89" y="13"/>
                  </a:lnTo>
                  <a:lnTo>
                    <a:pt x="92" y="16"/>
                  </a:lnTo>
                  <a:lnTo>
                    <a:pt x="94" y="19"/>
                  </a:lnTo>
                  <a:lnTo>
                    <a:pt x="96" y="22"/>
                  </a:lnTo>
                  <a:lnTo>
                    <a:pt x="97" y="25"/>
                  </a:lnTo>
                  <a:lnTo>
                    <a:pt x="98" y="28"/>
                  </a:lnTo>
                  <a:lnTo>
                    <a:pt x="99" y="32"/>
                  </a:lnTo>
                  <a:lnTo>
                    <a:pt x="99" y="35"/>
                  </a:lnTo>
                  <a:lnTo>
                    <a:pt x="99" y="38"/>
                  </a:lnTo>
                  <a:lnTo>
                    <a:pt x="98" y="42"/>
                  </a:lnTo>
                  <a:lnTo>
                    <a:pt x="96" y="45"/>
                  </a:lnTo>
                  <a:lnTo>
                    <a:pt x="94" y="48"/>
                  </a:lnTo>
                  <a:lnTo>
                    <a:pt x="92" y="51"/>
                  </a:lnTo>
                  <a:lnTo>
                    <a:pt x="90" y="54"/>
                  </a:lnTo>
                  <a:lnTo>
                    <a:pt x="86" y="57"/>
                  </a:lnTo>
                  <a:lnTo>
                    <a:pt x="83" y="59"/>
                  </a:lnTo>
                  <a:lnTo>
                    <a:pt x="79" y="62"/>
                  </a:lnTo>
                  <a:lnTo>
                    <a:pt x="75" y="64"/>
                  </a:lnTo>
                  <a:lnTo>
                    <a:pt x="71" y="65"/>
                  </a:lnTo>
                  <a:lnTo>
                    <a:pt x="66" y="66"/>
                  </a:lnTo>
                  <a:lnTo>
                    <a:pt x="62" y="67"/>
                  </a:lnTo>
                  <a:lnTo>
                    <a:pt x="57" y="68"/>
                  </a:lnTo>
                  <a:lnTo>
                    <a:pt x="52" y="69"/>
                  </a:lnTo>
                  <a:lnTo>
                    <a:pt x="47" y="69"/>
                  </a:lnTo>
                  <a:lnTo>
                    <a:pt x="42" y="68"/>
                  </a:lnTo>
                  <a:lnTo>
                    <a:pt x="38" y="68"/>
                  </a:lnTo>
                  <a:lnTo>
                    <a:pt x="33" y="67"/>
                  </a:lnTo>
                  <a:lnTo>
                    <a:pt x="28" y="65"/>
                  </a:lnTo>
                  <a:lnTo>
                    <a:pt x="24" y="64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2" y="57"/>
                  </a:lnTo>
                  <a:lnTo>
                    <a:pt x="9" y="54"/>
                  </a:lnTo>
                  <a:lnTo>
                    <a:pt x="7" y="52"/>
                  </a:lnTo>
                  <a:lnTo>
                    <a:pt x="5" y="49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1" y="39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2" y="26"/>
                  </a:lnTo>
                  <a:lnTo>
                    <a:pt x="3" y="23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11" y="13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21" y="6"/>
                  </a:lnTo>
                  <a:lnTo>
                    <a:pt x="25" y="5"/>
                  </a:lnTo>
                  <a:lnTo>
                    <a:pt x="29" y="3"/>
                  </a:lnTo>
                  <a:lnTo>
                    <a:pt x="34" y="2"/>
                  </a:lnTo>
                  <a:lnTo>
                    <a:pt x="38" y="1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2" y="1"/>
                  </a:lnTo>
                  <a:lnTo>
                    <a:pt x="66" y="2"/>
                  </a:lnTo>
                  <a:lnTo>
                    <a:pt x="71" y="3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ADC3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4867275" y="2684462"/>
              <a:ext cx="219075" cy="276225"/>
            </a:xfrm>
            <a:custGeom>
              <a:rect b="b" l="l" r="r" t="t"/>
              <a:pathLst>
                <a:path extrusionOk="0" h="29" w="23">
                  <a:moveTo>
                    <a:pt x="0" y="29"/>
                  </a:moveTo>
                  <a:lnTo>
                    <a:pt x="23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4638675" y="2960687"/>
              <a:ext cx="228600" cy="285750"/>
            </a:xfrm>
            <a:custGeom>
              <a:rect b="b" l="l" r="r" t="t"/>
              <a:pathLst>
                <a:path extrusionOk="0" h="30" w="24">
                  <a:moveTo>
                    <a:pt x="24" y="0"/>
                  </a:moveTo>
                  <a:lnTo>
                    <a:pt x="0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3" y="28"/>
                  </a:lnTo>
                  <a:lnTo>
                    <a:pt x="4" y="29"/>
                  </a:lnTo>
                  <a:lnTo>
                    <a:pt x="5" y="29"/>
                  </a:lnTo>
                  <a:lnTo>
                    <a:pt x="7" y="30"/>
                  </a:lnTo>
                  <a:lnTo>
                    <a:pt x="8" y="3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B709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4867275" y="2665412"/>
              <a:ext cx="152400" cy="295275"/>
            </a:xfrm>
            <a:custGeom>
              <a:rect b="b" l="l" r="r" t="t"/>
              <a:pathLst>
                <a:path extrusionOk="0" h="31" w="16">
                  <a:moveTo>
                    <a:pt x="0" y="31"/>
                  </a:move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3E6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4714875" y="2960687"/>
              <a:ext cx="152400" cy="295275"/>
            </a:xfrm>
            <a:custGeom>
              <a:rect b="b" l="l" r="r" t="t"/>
              <a:pathLst>
                <a:path extrusionOk="0" h="31" w="16">
                  <a:moveTo>
                    <a:pt x="16" y="0"/>
                  </a:moveTo>
                  <a:lnTo>
                    <a:pt x="0" y="30"/>
                  </a:lnTo>
                  <a:lnTo>
                    <a:pt x="1" y="30"/>
                  </a:lnTo>
                  <a:lnTo>
                    <a:pt x="2" y="30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7" y="3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57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4867275" y="2665412"/>
              <a:ext cx="76200" cy="295275"/>
            </a:xfrm>
            <a:custGeom>
              <a:rect b="b" l="l" r="r" t="t"/>
              <a:pathLst>
                <a:path extrusionOk="0" h="31" w="8">
                  <a:moveTo>
                    <a:pt x="0" y="31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D3D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4781550" y="2960687"/>
              <a:ext cx="85725" cy="304800"/>
            </a:xfrm>
            <a:custGeom>
              <a:rect b="b" l="l" r="r" t="t"/>
              <a:pathLst>
                <a:path extrusionOk="0" h="32" w="9">
                  <a:moveTo>
                    <a:pt x="9" y="0"/>
                  </a:moveTo>
                  <a:lnTo>
                    <a:pt x="0" y="31"/>
                  </a:lnTo>
                  <a:lnTo>
                    <a:pt x="2" y="31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7" y="3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C82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4810125" y="2665412"/>
              <a:ext cx="66675" cy="295275"/>
            </a:xfrm>
            <a:custGeom>
              <a:rect b="b" l="l" r="r" t="t"/>
              <a:pathLst>
                <a:path extrusionOk="0" h="31" w="7">
                  <a:moveTo>
                    <a:pt x="6" y="31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4848225" y="2960687"/>
              <a:ext cx="66675" cy="304800"/>
            </a:xfrm>
            <a:custGeom>
              <a:rect b="b" l="l" r="r" t="t"/>
              <a:pathLst>
                <a:path extrusionOk="0" h="32" w="7">
                  <a:moveTo>
                    <a:pt x="2" y="0"/>
                  </a:moveTo>
                  <a:lnTo>
                    <a:pt x="0" y="32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7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78B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4743450" y="2665412"/>
              <a:ext cx="123825" cy="295275"/>
            </a:xfrm>
            <a:custGeom>
              <a:rect b="b" l="l" r="r" t="t"/>
              <a:pathLst>
                <a:path extrusionOk="0" h="31" w="13">
                  <a:moveTo>
                    <a:pt x="13" y="31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13" y="31"/>
                  </a:lnTo>
                  <a:close/>
                </a:path>
              </a:pathLst>
            </a:custGeom>
            <a:solidFill>
              <a:srgbClr val="B9C4D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4867275" y="2960687"/>
              <a:ext cx="123825" cy="304800"/>
            </a:xfrm>
            <a:custGeom>
              <a:rect b="b" l="l" r="r" t="t"/>
              <a:pathLst>
                <a:path extrusionOk="0" h="32" w="13">
                  <a:moveTo>
                    <a:pt x="0" y="0"/>
                  </a:moveTo>
                  <a:lnTo>
                    <a:pt x="5" y="32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0" y="31"/>
                  </a:lnTo>
                  <a:lnTo>
                    <a:pt x="11" y="31"/>
                  </a:lnTo>
                  <a:lnTo>
                    <a:pt x="12" y="30"/>
                  </a:lnTo>
                  <a:lnTo>
                    <a:pt x="13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93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4667250" y="2674937"/>
              <a:ext cx="200025" cy="285750"/>
            </a:xfrm>
            <a:custGeom>
              <a:rect b="b" l="l" r="r" t="t"/>
              <a:pathLst>
                <a:path extrusionOk="0" h="30" w="21">
                  <a:moveTo>
                    <a:pt x="21" y="30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21" y="30"/>
                  </a:lnTo>
                  <a:close/>
                </a:path>
              </a:pathLst>
            </a:custGeom>
            <a:solidFill>
              <a:srgbClr val="ACBB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4867275" y="2960687"/>
              <a:ext cx="190500" cy="285750"/>
            </a:xfrm>
            <a:custGeom>
              <a:rect b="b" l="l" r="r" t="t"/>
              <a:pathLst>
                <a:path extrusionOk="0" h="30" w="20">
                  <a:moveTo>
                    <a:pt x="0" y="0"/>
                  </a:moveTo>
                  <a:lnTo>
                    <a:pt x="13" y="30"/>
                  </a:lnTo>
                  <a:lnTo>
                    <a:pt x="14" y="30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9"/>
                  </a:lnTo>
                  <a:lnTo>
                    <a:pt x="2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9F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4600575" y="2693987"/>
              <a:ext cx="266700" cy="266700"/>
            </a:xfrm>
            <a:custGeom>
              <a:rect b="b" l="l" r="r" t="t"/>
              <a:pathLst>
                <a:path extrusionOk="0" h="28" w="28">
                  <a:moveTo>
                    <a:pt x="28" y="28"/>
                  </a:move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A5B6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4867275" y="2960687"/>
              <a:ext cx="266700" cy="266700"/>
            </a:xfrm>
            <a:custGeom>
              <a:rect b="b" l="l" r="r" t="t"/>
              <a:pathLst>
                <a:path extrusionOk="0" h="28" w="28">
                  <a:moveTo>
                    <a:pt x="0" y="0"/>
                  </a:moveTo>
                  <a:lnTo>
                    <a:pt x="20" y="28"/>
                  </a:lnTo>
                  <a:lnTo>
                    <a:pt x="21" y="28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4" y="27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7" y="25"/>
                  </a:lnTo>
                  <a:lnTo>
                    <a:pt x="2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6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4524375" y="2732087"/>
              <a:ext cx="342900" cy="228600"/>
            </a:xfrm>
            <a:custGeom>
              <a:rect b="b" l="l" r="r" t="t"/>
              <a:pathLst>
                <a:path extrusionOk="0" h="24" w="36">
                  <a:moveTo>
                    <a:pt x="36" y="24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9CAE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4867275" y="2960687"/>
              <a:ext cx="333375" cy="238125"/>
            </a:xfrm>
            <a:custGeom>
              <a:rect b="b" l="l" r="r" t="t"/>
              <a:pathLst>
                <a:path extrusionOk="0" h="25" w="35">
                  <a:moveTo>
                    <a:pt x="0" y="0"/>
                  </a:moveTo>
                  <a:lnTo>
                    <a:pt x="28" y="25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1" y="23"/>
                  </a:lnTo>
                  <a:lnTo>
                    <a:pt x="32" y="22"/>
                  </a:lnTo>
                  <a:lnTo>
                    <a:pt x="33" y="21"/>
                  </a:lnTo>
                  <a:lnTo>
                    <a:pt x="3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AE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4467225" y="2779712"/>
              <a:ext cx="400050" cy="180975"/>
            </a:xfrm>
            <a:custGeom>
              <a:rect b="b" l="l" r="r" t="t"/>
              <a:pathLst>
                <a:path extrusionOk="0" h="19" w="42">
                  <a:moveTo>
                    <a:pt x="42" y="19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95A6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4867275" y="2960687"/>
              <a:ext cx="400050" cy="180975"/>
            </a:xfrm>
            <a:custGeom>
              <a:rect b="b" l="l" r="r" t="t"/>
              <a:pathLst>
                <a:path extrusionOk="0" h="19" w="42">
                  <a:moveTo>
                    <a:pt x="0" y="0"/>
                  </a:moveTo>
                  <a:lnTo>
                    <a:pt x="35" y="19"/>
                  </a:lnTo>
                  <a:lnTo>
                    <a:pt x="36" y="19"/>
                  </a:lnTo>
                  <a:lnTo>
                    <a:pt x="37" y="18"/>
                  </a:lnTo>
                  <a:lnTo>
                    <a:pt x="38" y="17"/>
                  </a:lnTo>
                  <a:lnTo>
                    <a:pt x="39" y="16"/>
                  </a:lnTo>
                  <a:lnTo>
                    <a:pt x="40" y="15"/>
                  </a:lnTo>
                  <a:lnTo>
                    <a:pt x="40" y="14"/>
                  </a:lnTo>
                  <a:lnTo>
                    <a:pt x="41" y="13"/>
                  </a:lnTo>
                  <a:lnTo>
                    <a:pt x="4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6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4429125" y="2855912"/>
              <a:ext cx="438150" cy="104775"/>
            </a:xfrm>
            <a:custGeom>
              <a:rect b="b" l="l" r="r" t="t"/>
              <a:pathLst>
                <a:path extrusionOk="0" h="11" w="46">
                  <a:moveTo>
                    <a:pt x="46" y="11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8D9F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4867275" y="2960687"/>
              <a:ext cx="428625" cy="114300"/>
            </a:xfrm>
            <a:custGeom>
              <a:rect b="b" l="l" r="r" t="t"/>
              <a:pathLst>
                <a:path extrusionOk="0" h="12" w="45">
                  <a:moveTo>
                    <a:pt x="0" y="0"/>
                  </a:moveTo>
                  <a:lnTo>
                    <a:pt x="42" y="12"/>
                  </a:lnTo>
                  <a:lnTo>
                    <a:pt x="42" y="11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4429125" y="2941637"/>
              <a:ext cx="438150" cy="95250"/>
            </a:xfrm>
            <a:custGeom>
              <a:rect b="b" l="l" r="r" t="t"/>
              <a:pathLst>
                <a:path extrusionOk="0" h="10" w="46">
                  <a:moveTo>
                    <a:pt x="46" y="2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2" y="10"/>
                  </a:lnTo>
                  <a:lnTo>
                    <a:pt x="46" y="2"/>
                  </a:lnTo>
                  <a:close/>
                </a:path>
              </a:pathLst>
            </a:custGeom>
            <a:solidFill>
              <a:srgbClr val="8093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4867275" y="2884487"/>
              <a:ext cx="428625" cy="95250"/>
            </a:xfrm>
            <a:custGeom>
              <a:rect b="b" l="l" r="r" t="t"/>
              <a:pathLst>
                <a:path extrusionOk="0" h="10" w="45">
                  <a:moveTo>
                    <a:pt x="0" y="8"/>
                  </a:moveTo>
                  <a:lnTo>
                    <a:pt x="45" y="10"/>
                  </a:lnTo>
                  <a:lnTo>
                    <a:pt x="45" y="8"/>
                  </a:lnTo>
                  <a:lnTo>
                    <a:pt x="45" y="7"/>
                  </a:lnTo>
                  <a:lnTo>
                    <a:pt x="45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1"/>
                  </a:lnTo>
                  <a:lnTo>
                    <a:pt x="4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B9C4D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4448175" y="2960687"/>
              <a:ext cx="419100" cy="161925"/>
            </a:xfrm>
            <a:custGeom>
              <a:rect b="b" l="l" r="r" t="t"/>
              <a:pathLst>
                <a:path extrusionOk="0" h="17" w="44">
                  <a:moveTo>
                    <a:pt x="44" y="0"/>
                  </a:move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778B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4867275" y="2808287"/>
              <a:ext cx="419100" cy="152400"/>
            </a:xfrm>
            <a:custGeom>
              <a:rect b="b" l="l" r="r" t="t"/>
              <a:pathLst>
                <a:path extrusionOk="0" h="16" w="44">
                  <a:moveTo>
                    <a:pt x="0" y="16"/>
                  </a:moveTo>
                  <a:lnTo>
                    <a:pt x="44" y="8"/>
                  </a:lnTo>
                  <a:lnTo>
                    <a:pt x="43" y="7"/>
                  </a:lnTo>
                  <a:lnTo>
                    <a:pt x="43" y="6"/>
                  </a:lnTo>
                  <a:lnTo>
                    <a:pt x="42" y="5"/>
                  </a:lnTo>
                  <a:lnTo>
                    <a:pt x="41" y="4"/>
                  </a:lnTo>
                  <a:lnTo>
                    <a:pt x="41" y="3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4495800" y="2960687"/>
              <a:ext cx="371475" cy="219075"/>
            </a:xfrm>
            <a:custGeom>
              <a:rect b="b" l="l" r="r" t="t"/>
              <a:pathLst>
                <a:path extrusionOk="0" h="23" w="39">
                  <a:moveTo>
                    <a:pt x="39" y="0"/>
                  </a:moveTo>
                  <a:lnTo>
                    <a:pt x="0" y="17"/>
                  </a:lnTo>
                  <a:lnTo>
                    <a:pt x="1" y="18"/>
                  </a:lnTo>
                  <a:lnTo>
                    <a:pt x="3" y="20"/>
                  </a:lnTo>
                  <a:lnTo>
                    <a:pt x="4" y="21"/>
                  </a:lnTo>
                  <a:lnTo>
                    <a:pt x="5" y="22"/>
                  </a:lnTo>
                  <a:lnTo>
                    <a:pt x="6" y="22"/>
                  </a:lnTo>
                  <a:lnTo>
                    <a:pt x="7" y="2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C82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4867275" y="2741612"/>
              <a:ext cx="361950" cy="219075"/>
            </a:xfrm>
            <a:custGeom>
              <a:rect b="b" l="l" r="r" t="t"/>
              <a:pathLst>
                <a:path extrusionOk="0" h="23" w="38">
                  <a:moveTo>
                    <a:pt x="0" y="23"/>
                  </a:moveTo>
                  <a:lnTo>
                    <a:pt x="38" y="7"/>
                  </a:lnTo>
                  <a:lnTo>
                    <a:pt x="37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D3D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4562475" y="2960687"/>
              <a:ext cx="304800" cy="257175"/>
            </a:xfrm>
            <a:custGeom>
              <a:rect b="b" l="l" r="r" t="t"/>
              <a:pathLst>
                <a:path extrusionOk="0" h="27" w="32">
                  <a:moveTo>
                    <a:pt x="32" y="0"/>
                  </a:moveTo>
                  <a:lnTo>
                    <a:pt x="0" y="23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57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4867275" y="2703512"/>
              <a:ext cx="295275" cy="257175"/>
            </a:xfrm>
            <a:custGeom>
              <a:rect b="b" l="l" r="r" t="t"/>
              <a:pathLst>
                <a:path extrusionOk="0" h="27" w="31">
                  <a:moveTo>
                    <a:pt x="0" y="27"/>
                  </a:moveTo>
                  <a:lnTo>
                    <a:pt x="31" y="4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3E6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4524375" y="2703512"/>
              <a:ext cx="676275" cy="466725"/>
            </a:xfrm>
            <a:custGeom>
              <a:rect b="b" l="l" r="r" t="t"/>
              <a:pathLst>
                <a:path extrusionOk="0" h="49" w="71">
                  <a:moveTo>
                    <a:pt x="54" y="4"/>
                  </a:moveTo>
                  <a:lnTo>
                    <a:pt x="57" y="5"/>
                  </a:lnTo>
                  <a:lnTo>
                    <a:pt x="59" y="6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5" y="12"/>
                  </a:lnTo>
                  <a:lnTo>
                    <a:pt x="67" y="14"/>
                  </a:lnTo>
                  <a:lnTo>
                    <a:pt x="68" y="16"/>
                  </a:lnTo>
                  <a:lnTo>
                    <a:pt x="70" y="18"/>
                  </a:lnTo>
                  <a:lnTo>
                    <a:pt x="70" y="20"/>
                  </a:lnTo>
                  <a:lnTo>
                    <a:pt x="71" y="23"/>
                  </a:lnTo>
                  <a:lnTo>
                    <a:pt x="71" y="25"/>
                  </a:lnTo>
                  <a:lnTo>
                    <a:pt x="70" y="27"/>
                  </a:lnTo>
                  <a:lnTo>
                    <a:pt x="70" y="30"/>
                  </a:lnTo>
                  <a:lnTo>
                    <a:pt x="69" y="32"/>
                  </a:lnTo>
                  <a:lnTo>
                    <a:pt x="67" y="34"/>
                  </a:lnTo>
                  <a:lnTo>
                    <a:pt x="66" y="37"/>
                  </a:lnTo>
                  <a:lnTo>
                    <a:pt x="64" y="39"/>
                  </a:lnTo>
                  <a:lnTo>
                    <a:pt x="62" y="41"/>
                  </a:lnTo>
                  <a:lnTo>
                    <a:pt x="59" y="42"/>
                  </a:lnTo>
                  <a:lnTo>
                    <a:pt x="57" y="44"/>
                  </a:lnTo>
                  <a:lnTo>
                    <a:pt x="54" y="45"/>
                  </a:lnTo>
                  <a:lnTo>
                    <a:pt x="50" y="46"/>
                  </a:lnTo>
                  <a:lnTo>
                    <a:pt x="47" y="47"/>
                  </a:lnTo>
                  <a:lnTo>
                    <a:pt x="44" y="48"/>
                  </a:lnTo>
                  <a:lnTo>
                    <a:pt x="41" y="48"/>
                  </a:lnTo>
                  <a:lnTo>
                    <a:pt x="37" y="49"/>
                  </a:lnTo>
                  <a:lnTo>
                    <a:pt x="31" y="49"/>
                  </a:lnTo>
                  <a:lnTo>
                    <a:pt x="27" y="48"/>
                  </a:lnTo>
                  <a:lnTo>
                    <a:pt x="24" y="48"/>
                  </a:lnTo>
                  <a:lnTo>
                    <a:pt x="21" y="47"/>
                  </a:lnTo>
                  <a:lnTo>
                    <a:pt x="17" y="46"/>
                  </a:lnTo>
                  <a:lnTo>
                    <a:pt x="14" y="44"/>
                  </a:lnTo>
                  <a:lnTo>
                    <a:pt x="12" y="43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5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3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5" y="5"/>
                  </a:lnTo>
                  <a:lnTo>
                    <a:pt x="18" y="4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7" y="1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50" y="2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rgbClr val="506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4562475" y="2732087"/>
              <a:ext cx="600075" cy="409575"/>
            </a:xfrm>
            <a:custGeom>
              <a:rect b="b" l="l" r="r" t="t"/>
              <a:pathLst>
                <a:path extrusionOk="0" h="43" w="63">
                  <a:moveTo>
                    <a:pt x="48" y="3"/>
                  </a:moveTo>
                  <a:lnTo>
                    <a:pt x="50" y="4"/>
                  </a:lnTo>
                  <a:lnTo>
                    <a:pt x="53" y="5"/>
                  </a:lnTo>
                  <a:lnTo>
                    <a:pt x="55" y="7"/>
                  </a:lnTo>
                  <a:lnTo>
                    <a:pt x="57" y="8"/>
                  </a:lnTo>
                  <a:lnTo>
                    <a:pt x="58" y="10"/>
                  </a:lnTo>
                  <a:lnTo>
                    <a:pt x="60" y="12"/>
                  </a:lnTo>
                  <a:lnTo>
                    <a:pt x="61" y="14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3" y="20"/>
                  </a:lnTo>
                  <a:lnTo>
                    <a:pt x="63" y="22"/>
                  </a:lnTo>
                  <a:lnTo>
                    <a:pt x="63" y="24"/>
                  </a:lnTo>
                  <a:lnTo>
                    <a:pt x="62" y="26"/>
                  </a:lnTo>
                  <a:lnTo>
                    <a:pt x="61" y="28"/>
                  </a:lnTo>
                  <a:lnTo>
                    <a:pt x="60" y="30"/>
                  </a:lnTo>
                  <a:lnTo>
                    <a:pt x="59" y="33"/>
                  </a:lnTo>
                  <a:lnTo>
                    <a:pt x="57" y="34"/>
                  </a:lnTo>
                  <a:lnTo>
                    <a:pt x="55" y="36"/>
                  </a:lnTo>
                  <a:lnTo>
                    <a:pt x="53" y="37"/>
                  </a:lnTo>
                  <a:lnTo>
                    <a:pt x="50" y="39"/>
                  </a:lnTo>
                  <a:lnTo>
                    <a:pt x="47" y="40"/>
                  </a:lnTo>
                  <a:lnTo>
                    <a:pt x="45" y="41"/>
                  </a:lnTo>
                  <a:lnTo>
                    <a:pt x="42" y="42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3" y="43"/>
                  </a:lnTo>
                  <a:lnTo>
                    <a:pt x="27" y="43"/>
                  </a:lnTo>
                  <a:lnTo>
                    <a:pt x="24" y="43"/>
                  </a:lnTo>
                  <a:lnTo>
                    <a:pt x="21" y="42"/>
                  </a:lnTo>
                  <a:lnTo>
                    <a:pt x="18" y="41"/>
                  </a:lnTo>
                  <a:lnTo>
                    <a:pt x="15" y="41"/>
                  </a:lnTo>
                  <a:lnTo>
                    <a:pt x="12" y="39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2" y="1"/>
                  </a:lnTo>
                  <a:lnTo>
                    <a:pt x="45" y="2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637B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4657725" y="2789237"/>
              <a:ext cx="409575" cy="295275"/>
            </a:xfrm>
            <a:custGeom>
              <a:rect b="b" l="l" r="r" t="t"/>
              <a:pathLst>
                <a:path extrusionOk="0" h="31" w="43">
                  <a:moveTo>
                    <a:pt x="33" y="2"/>
                  </a:moveTo>
                  <a:lnTo>
                    <a:pt x="35" y="3"/>
                  </a:lnTo>
                  <a:lnTo>
                    <a:pt x="36" y="4"/>
                  </a:lnTo>
                  <a:lnTo>
                    <a:pt x="38" y="5"/>
                  </a:lnTo>
                  <a:lnTo>
                    <a:pt x="40" y="6"/>
                  </a:lnTo>
                  <a:lnTo>
                    <a:pt x="41" y="7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3" y="11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2" y="20"/>
                  </a:lnTo>
                  <a:lnTo>
                    <a:pt x="42" y="22"/>
                  </a:lnTo>
                  <a:lnTo>
                    <a:pt x="41" y="23"/>
                  </a:lnTo>
                  <a:lnTo>
                    <a:pt x="39" y="24"/>
                  </a:lnTo>
                  <a:lnTo>
                    <a:pt x="38" y="26"/>
                  </a:lnTo>
                  <a:lnTo>
                    <a:pt x="36" y="27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1" y="29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3" y="31"/>
                  </a:lnTo>
                  <a:lnTo>
                    <a:pt x="19" y="31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8" y="28"/>
                  </a:lnTo>
                  <a:lnTo>
                    <a:pt x="7" y="27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1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3" y="8"/>
                  </a:lnTo>
                  <a:lnTo>
                    <a:pt x="4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86A3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4686300" y="2808287"/>
              <a:ext cx="352425" cy="247650"/>
            </a:xfrm>
            <a:custGeom>
              <a:rect b="b" l="l" r="r" t="t"/>
              <a:pathLst>
                <a:path extrusionOk="0" h="26" w="37">
                  <a:moveTo>
                    <a:pt x="28" y="2"/>
                  </a:moveTo>
                  <a:lnTo>
                    <a:pt x="30" y="3"/>
                  </a:lnTo>
                  <a:lnTo>
                    <a:pt x="31" y="4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4" y="7"/>
                  </a:lnTo>
                  <a:lnTo>
                    <a:pt x="35" y="8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37" y="11"/>
                  </a:lnTo>
                  <a:lnTo>
                    <a:pt x="37" y="12"/>
                  </a:lnTo>
                  <a:lnTo>
                    <a:pt x="37" y="15"/>
                  </a:lnTo>
                  <a:lnTo>
                    <a:pt x="37" y="16"/>
                  </a:lnTo>
                  <a:lnTo>
                    <a:pt x="36" y="18"/>
                  </a:lnTo>
                  <a:lnTo>
                    <a:pt x="35" y="19"/>
                  </a:lnTo>
                  <a:lnTo>
                    <a:pt x="35" y="20"/>
                  </a:lnTo>
                  <a:lnTo>
                    <a:pt x="33" y="21"/>
                  </a:lnTo>
                  <a:lnTo>
                    <a:pt x="32" y="22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3" y="26"/>
                  </a:lnTo>
                  <a:lnTo>
                    <a:pt x="21" y="26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7" y="24"/>
                  </a:lnTo>
                  <a:lnTo>
                    <a:pt x="6" y="23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9"/>
                  </a:lnTo>
                  <a:lnTo>
                    <a:pt x="2" y="8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637B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4714875" y="2855912"/>
              <a:ext cx="295275" cy="209550"/>
            </a:xfrm>
            <a:custGeom>
              <a:rect b="b" l="l" r="r" t="t"/>
              <a:pathLst>
                <a:path extrusionOk="0" h="22" w="31">
                  <a:moveTo>
                    <a:pt x="24" y="1"/>
                  </a:moveTo>
                  <a:lnTo>
                    <a:pt x="25" y="2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1" y="7"/>
                  </a:lnTo>
                  <a:lnTo>
                    <a:pt x="31" y="8"/>
                  </a:lnTo>
                  <a:lnTo>
                    <a:pt x="31" y="9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31" y="12"/>
                  </a:lnTo>
                  <a:lnTo>
                    <a:pt x="31" y="13"/>
                  </a:lnTo>
                  <a:lnTo>
                    <a:pt x="30" y="14"/>
                  </a:lnTo>
                  <a:lnTo>
                    <a:pt x="30" y="15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7" y="18"/>
                  </a:lnTo>
                  <a:lnTo>
                    <a:pt x="26" y="19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2" y="21"/>
                  </a:lnTo>
                  <a:lnTo>
                    <a:pt x="21" y="21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3" y="22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859C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5248275" y="1722437"/>
              <a:ext cx="381000" cy="161925"/>
            </a:xfrm>
            <a:custGeom>
              <a:rect b="b" l="l" r="r" t="t"/>
              <a:pathLst>
                <a:path extrusionOk="0" h="17" w="40">
                  <a:moveTo>
                    <a:pt x="40" y="1"/>
                  </a:moveTo>
                  <a:lnTo>
                    <a:pt x="40" y="17"/>
                  </a:lnTo>
                  <a:lnTo>
                    <a:pt x="0" y="1"/>
                  </a:lnTo>
                  <a:lnTo>
                    <a:pt x="2" y="1"/>
                  </a:lnTo>
                  <a:lnTo>
                    <a:pt x="5" y="1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57A6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15" name="Google Shape;1515;p44"/>
          <p:cNvGrpSpPr/>
          <p:nvPr/>
        </p:nvGrpSpPr>
        <p:grpSpPr>
          <a:xfrm>
            <a:off x="4716462" y="3163887"/>
            <a:ext cx="4008438" cy="3694112"/>
            <a:chOff x="4592637" y="2971800"/>
            <a:chExt cx="4008438" cy="3694112"/>
          </a:xfrm>
        </p:grpSpPr>
        <p:sp>
          <p:nvSpPr>
            <p:cNvPr id="1516" name="Google Shape;1516;p44"/>
            <p:cNvSpPr txBox="1"/>
            <p:nvPr/>
          </p:nvSpPr>
          <p:spPr>
            <a:xfrm>
              <a:off x="4981575" y="4127500"/>
              <a:ext cx="358775" cy="1544637"/>
            </a:xfrm>
            <a:prstGeom prst="rect">
              <a:avLst/>
            </a:prstGeom>
            <a:solidFill>
              <a:srgbClr val="3399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6238875" y="4884737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6343650" y="4956175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6238875" y="4699000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6343650" y="4770437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6238875" y="4513262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6343650" y="4584700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6238875" y="4327525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6343650" y="4398962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6238875" y="4141787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6343650" y="4213225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6238875" y="3956050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6343650" y="4027487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29" name="Google Shape;1529;p44"/>
            <p:cNvGrpSpPr/>
            <p:nvPr/>
          </p:nvGrpSpPr>
          <p:grpSpPr>
            <a:xfrm>
              <a:off x="5224462" y="5270500"/>
              <a:ext cx="1187449" cy="144462"/>
              <a:chOff x="806450" y="4043362"/>
              <a:chExt cx="1187449" cy="144462"/>
            </a:xfrm>
          </p:grpSpPr>
          <p:sp>
            <p:nvSpPr>
              <p:cNvPr id="1530" name="Google Shape;1530;p44"/>
              <p:cNvSpPr txBox="1"/>
              <p:nvPr/>
            </p:nvSpPr>
            <p:spPr>
              <a:xfrm>
                <a:off x="806450" y="4043362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1" name="Google Shape;1531;p44"/>
              <p:cNvSpPr/>
              <p:nvPr/>
            </p:nvSpPr>
            <p:spPr>
              <a:xfrm>
                <a:off x="1763712" y="4100512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32" name="Google Shape;1532;p44"/>
            <p:cNvGrpSpPr/>
            <p:nvPr/>
          </p:nvGrpSpPr>
          <p:grpSpPr>
            <a:xfrm>
              <a:off x="5224462" y="5070475"/>
              <a:ext cx="1187449" cy="144462"/>
              <a:chOff x="806450" y="3843337"/>
              <a:chExt cx="1187449" cy="144462"/>
            </a:xfrm>
          </p:grpSpPr>
          <p:sp>
            <p:nvSpPr>
              <p:cNvPr id="1533" name="Google Shape;1533;p44"/>
              <p:cNvSpPr txBox="1"/>
              <p:nvPr/>
            </p:nvSpPr>
            <p:spPr>
              <a:xfrm>
                <a:off x="806450" y="3843337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4" name="Google Shape;1534;p44"/>
              <p:cNvSpPr/>
              <p:nvPr/>
            </p:nvSpPr>
            <p:spPr>
              <a:xfrm>
                <a:off x="1763712" y="3900487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35" name="Google Shape;1535;p44"/>
            <p:cNvGrpSpPr/>
            <p:nvPr/>
          </p:nvGrpSpPr>
          <p:grpSpPr>
            <a:xfrm>
              <a:off x="5224462" y="4884737"/>
              <a:ext cx="1187449" cy="144462"/>
              <a:chOff x="806450" y="3657600"/>
              <a:chExt cx="1187449" cy="144462"/>
            </a:xfrm>
          </p:grpSpPr>
          <p:sp>
            <p:nvSpPr>
              <p:cNvPr id="1536" name="Google Shape;1536;p44"/>
              <p:cNvSpPr txBox="1"/>
              <p:nvPr/>
            </p:nvSpPr>
            <p:spPr>
              <a:xfrm>
                <a:off x="806450" y="3657600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1763712" y="3714750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38" name="Google Shape;1538;p44"/>
            <p:cNvGrpSpPr/>
            <p:nvPr/>
          </p:nvGrpSpPr>
          <p:grpSpPr>
            <a:xfrm>
              <a:off x="5224462" y="4684712"/>
              <a:ext cx="1187449" cy="144462"/>
              <a:chOff x="806450" y="3457575"/>
              <a:chExt cx="1187449" cy="144462"/>
            </a:xfrm>
          </p:grpSpPr>
          <p:sp>
            <p:nvSpPr>
              <p:cNvPr id="1539" name="Google Shape;1539;p44"/>
              <p:cNvSpPr txBox="1"/>
              <p:nvPr/>
            </p:nvSpPr>
            <p:spPr>
              <a:xfrm>
                <a:off x="806450" y="3457575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0" name="Google Shape;1540;p44"/>
              <p:cNvSpPr/>
              <p:nvPr/>
            </p:nvSpPr>
            <p:spPr>
              <a:xfrm>
                <a:off x="1763712" y="3514725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1" name="Google Shape;1541;p44"/>
            <p:cNvGrpSpPr/>
            <p:nvPr/>
          </p:nvGrpSpPr>
          <p:grpSpPr>
            <a:xfrm>
              <a:off x="5224462" y="4513262"/>
              <a:ext cx="1187449" cy="144462"/>
              <a:chOff x="806450" y="3286125"/>
              <a:chExt cx="1187449" cy="144462"/>
            </a:xfrm>
          </p:grpSpPr>
          <p:sp>
            <p:nvSpPr>
              <p:cNvPr id="1542" name="Google Shape;1542;p44"/>
              <p:cNvSpPr txBox="1"/>
              <p:nvPr/>
            </p:nvSpPr>
            <p:spPr>
              <a:xfrm>
                <a:off x="806450" y="3286125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3" name="Google Shape;1543;p44"/>
              <p:cNvSpPr/>
              <p:nvPr/>
            </p:nvSpPr>
            <p:spPr>
              <a:xfrm>
                <a:off x="1763712" y="3343275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4" name="Google Shape;1544;p44"/>
            <p:cNvGrpSpPr/>
            <p:nvPr/>
          </p:nvGrpSpPr>
          <p:grpSpPr>
            <a:xfrm>
              <a:off x="5224462" y="5470525"/>
              <a:ext cx="1187449" cy="144462"/>
              <a:chOff x="806450" y="4243387"/>
              <a:chExt cx="1187449" cy="144462"/>
            </a:xfrm>
          </p:grpSpPr>
          <p:sp>
            <p:nvSpPr>
              <p:cNvPr id="1545" name="Google Shape;1545;p44"/>
              <p:cNvSpPr txBox="1"/>
              <p:nvPr/>
            </p:nvSpPr>
            <p:spPr>
              <a:xfrm>
                <a:off x="806450" y="4243387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6" name="Google Shape;1546;p44"/>
              <p:cNvSpPr/>
              <p:nvPr/>
            </p:nvSpPr>
            <p:spPr>
              <a:xfrm>
                <a:off x="1763712" y="4300537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547" name="Google Shape;1547;p44"/>
            <p:cNvSpPr txBox="1"/>
            <p:nvPr/>
          </p:nvSpPr>
          <p:spPr>
            <a:xfrm>
              <a:off x="5081587" y="4284662"/>
              <a:ext cx="130175" cy="1316037"/>
            </a:xfrm>
            <a:prstGeom prst="rect">
              <a:avLst/>
            </a:prstGeom>
            <a:solidFill>
              <a:srgbClr val="3399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7167562" y="4265612"/>
              <a:ext cx="501650" cy="2016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000066"/>
                </a:gs>
              </a:gsLst>
              <a:lin ang="54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6203950" y="2971800"/>
              <a:ext cx="949325" cy="280987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Cilindros</a:t>
              </a:r>
              <a:endParaRPr/>
            </a:p>
          </p:txBody>
        </p:sp>
        <p:sp>
          <p:nvSpPr>
            <p:cNvPr id="1550" name="Google Shape;1550;p44"/>
            <p:cNvSpPr txBox="1"/>
            <p:nvPr/>
          </p:nvSpPr>
          <p:spPr>
            <a:xfrm>
              <a:off x="4592637" y="3362325"/>
              <a:ext cx="1146175" cy="473075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Mecanismo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Acesso</a:t>
              </a:r>
              <a:endParaRPr/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6196012" y="6192837"/>
              <a:ext cx="1628775" cy="473075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Cabeças de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Leitura/Gravação</a:t>
              </a:r>
              <a:endParaRPr/>
            </a:p>
          </p:txBody>
        </p:sp>
        <p:sp>
          <p:nvSpPr>
            <p:cNvPr id="1552" name="Google Shape;1552;p44"/>
            <p:cNvSpPr txBox="1"/>
            <p:nvPr/>
          </p:nvSpPr>
          <p:spPr>
            <a:xfrm>
              <a:off x="7432675" y="3376612"/>
              <a:ext cx="762000" cy="280987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Discos</a:t>
              </a:r>
              <a:endParaRPr/>
            </a:p>
          </p:txBody>
        </p:sp>
        <p:cxnSp>
          <p:nvCxnSpPr>
            <p:cNvPr id="1553" name="Google Shape;1553;p44"/>
            <p:cNvCxnSpPr/>
            <p:nvPr/>
          </p:nvCxnSpPr>
          <p:spPr>
            <a:xfrm>
              <a:off x="5160962" y="3833812"/>
              <a:ext cx="0" cy="35718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sp>
          <p:nvSpPr>
            <p:cNvPr id="1554" name="Google Shape;1554;p44"/>
            <p:cNvSpPr txBox="1"/>
            <p:nvPr/>
          </p:nvSpPr>
          <p:spPr>
            <a:xfrm>
              <a:off x="7661275" y="6096000"/>
              <a:ext cx="663575" cy="280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Trilha</a:t>
              </a: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6238875" y="3924300"/>
              <a:ext cx="2362200" cy="838200"/>
            </a:xfrm>
            <a:custGeom>
              <a:rect b="b" l="l" r="r" t="t"/>
              <a:pathLst>
                <a:path extrusionOk="0" h="21600" w="21600">
                  <a:moveTo>
                    <a:pt x="8214" y="11822"/>
                  </a:moveTo>
                  <a:cubicBezTo>
                    <a:pt x="8086" y="11497"/>
                    <a:pt x="8020" y="11150"/>
                    <a:pt x="8020" y="10800"/>
                  </a:cubicBezTo>
                  <a:cubicBezTo>
                    <a:pt x="8020" y="9264"/>
                    <a:pt x="9264" y="8020"/>
                    <a:pt x="10800" y="8020"/>
                  </a:cubicBezTo>
                  <a:cubicBezTo>
                    <a:pt x="12335" y="8020"/>
                    <a:pt x="13580" y="9264"/>
                    <a:pt x="13580" y="10800"/>
                  </a:cubicBezTo>
                  <a:cubicBezTo>
                    <a:pt x="13580" y="11150"/>
                    <a:pt x="13513" y="11497"/>
                    <a:pt x="13385" y="11822"/>
                  </a:cubicBezTo>
                  <a:lnTo>
                    <a:pt x="20842" y="14772"/>
                  </a:lnTo>
                  <a:cubicBezTo>
                    <a:pt x="21343" y="13508"/>
                    <a:pt x="21600" y="12160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160"/>
                    <a:pt x="256" y="13508"/>
                    <a:pt x="757" y="14772"/>
                  </a:cubicBezTo>
                  <a:lnTo>
                    <a:pt x="8214" y="1182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sq" cmpd="sng" w="12700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56" name="Google Shape;1556;p44"/>
            <p:cNvCxnSpPr/>
            <p:nvPr/>
          </p:nvCxnSpPr>
          <p:spPr>
            <a:xfrm rot="10800000">
              <a:off x="5778500" y="5508625"/>
              <a:ext cx="0" cy="35718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sp>
          <p:nvSpPr>
            <p:cNvPr id="1557" name="Google Shape;1557;p44"/>
            <p:cNvSpPr txBox="1"/>
            <p:nvPr/>
          </p:nvSpPr>
          <p:spPr>
            <a:xfrm>
              <a:off x="5249862" y="5913437"/>
              <a:ext cx="1066800" cy="473075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Braços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Acesso</a:t>
              </a:r>
              <a:endParaRPr/>
            </a:p>
          </p:txBody>
        </p:sp>
        <p:cxnSp>
          <p:nvCxnSpPr>
            <p:cNvPr id="1558" name="Google Shape;1558;p44"/>
            <p:cNvCxnSpPr/>
            <p:nvPr/>
          </p:nvCxnSpPr>
          <p:spPr>
            <a:xfrm>
              <a:off x="6284912" y="3300412"/>
              <a:ext cx="0" cy="971550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18900000" dist="17960">
                <a:srgbClr val="000066"/>
              </a:outerShdw>
            </a:effectLst>
          </p:spPr>
        </p:cxnSp>
        <p:cxnSp>
          <p:nvCxnSpPr>
            <p:cNvPr id="1559" name="Google Shape;1559;p44"/>
            <p:cNvCxnSpPr/>
            <p:nvPr/>
          </p:nvCxnSpPr>
          <p:spPr>
            <a:xfrm>
              <a:off x="6308725" y="3498850"/>
              <a:ext cx="808037" cy="0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triangle"/>
              <a:tailEnd len="med" w="med" type="triangle"/>
            </a:ln>
            <a:effectLst>
              <a:outerShdw blurRad="63500" dir="18900000" dist="17960">
                <a:srgbClr val="000066"/>
              </a:outerShdw>
            </a:effectLst>
          </p:spPr>
        </p:cxnSp>
        <p:cxnSp>
          <p:nvCxnSpPr>
            <p:cNvPr id="1560" name="Google Shape;1560;p44"/>
            <p:cNvCxnSpPr/>
            <p:nvPr/>
          </p:nvCxnSpPr>
          <p:spPr>
            <a:xfrm>
              <a:off x="7142162" y="3271837"/>
              <a:ext cx="0" cy="971550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18900000" dist="17960">
                <a:srgbClr val="000066"/>
              </a:outerShdw>
            </a:effectLst>
          </p:spPr>
        </p:cxnSp>
        <p:cxnSp>
          <p:nvCxnSpPr>
            <p:cNvPr id="1561" name="Google Shape;1561;p44"/>
            <p:cNvCxnSpPr/>
            <p:nvPr/>
          </p:nvCxnSpPr>
          <p:spPr>
            <a:xfrm>
              <a:off x="7816850" y="3689350"/>
              <a:ext cx="0" cy="35718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cxnSp>
          <p:nvCxnSpPr>
            <p:cNvPr id="1562" name="Google Shape;1562;p44"/>
            <p:cNvCxnSpPr/>
            <p:nvPr/>
          </p:nvCxnSpPr>
          <p:spPr>
            <a:xfrm rot="10800000">
              <a:off x="7748587" y="5649912"/>
              <a:ext cx="228600" cy="404812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cxnSp>
          <p:nvCxnSpPr>
            <p:cNvPr id="1563" name="Google Shape;1563;p44"/>
            <p:cNvCxnSpPr/>
            <p:nvPr/>
          </p:nvCxnSpPr>
          <p:spPr>
            <a:xfrm rot="10800000">
              <a:off x="6308725" y="5581650"/>
              <a:ext cx="571500" cy="60483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69" name="Google Shape;1569;p45"/>
          <p:cNvSpPr txBox="1"/>
          <p:nvPr>
            <p:ph idx="1" type="body"/>
          </p:nvPr>
        </p:nvSpPr>
        <p:spPr>
          <a:xfrm>
            <a:off x="768350" y="1647825"/>
            <a:ext cx="8040687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470"/>
              <a:buFont typeface="Noto Sans Symbols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Padrões</a:t>
            </a:r>
            <a:endParaRPr/>
          </a:p>
          <a:p>
            <a:pPr indent="-2984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7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 -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Abreviação de Intelligent Drive Electronics ou também Integrated Drive Electronics. A interface IDE é uma interface para drives de armazenamento onde o controlador está integrado no disco rígido ou nos drives de cd. </a:t>
            </a:r>
            <a:endParaRPr b="1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ATA-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Abreviação de Advanced Technology Attachment, é uma implementação no disco que integra o controlador no próprio disco. Existem várias versões, desenvolvidas pela SFF (Small Form Factor Committee)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Várias Versões, ATA1-2 – ULTRAATA, SATA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SCSI-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Computer System Interface– criado para interface de componentes que têm necessidade de conexões com alta transferência de dados.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86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5"/>
          <p:cNvSpPr txBox="1"/>
          <p:nvPr/>
        </p:nvSpPr>
        <p:spPr>
          <a:xfrm>
            <a:off x="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sp>
        <p:nvSpPr>
          <p:cNvPr id="1571" name="Google Shape;1571;p45"/>
          <p:cNvSpPr txBox="1"/>
          <p:nvPr/>
        </p:nvSpPr>
        <p:spPr>
          <a:xfrm>
            <a:off x="334962" y="1093787"/>
            <a:ext cx="847248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Rígidos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4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77" name="Google Shape;1577;p46"/>
          <p:cNvSpPr txBox="1"/>
          <p:nvPr/>
        </p:nvSpPr>
        <p:spPr>
          <a:xfrm>
            <a:off x="768350" y="2247900"/>
            <a:ext cx="8164512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470"/>
              <a:buFont typeface="Noto Sans Symbols"/>
              <a:buChar char="•"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Possibilidade de uso de um sistema consistindo de múltiplos </a:t>
            </a:r>
            <a:r>
              <a:rPr b="1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drives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disco rígido</a:t>
            </a:r>
            <a:b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RAID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Redundant Array of Independent Disks.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rgbClr val="FFFF99"/>
              </a:buClr>
              <a:buSzPts val="1260"/>
              <a:buFont typeface="Noto Sans Symbols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 bom português, significa Matriz Redundante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rgbClr val="FFFF99"/>
              </a:buClr>
              <a:buSzPts val="1260"/>
              <a:buFont typeface="Noto Sans Symbols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Discos Independentes </a:t>
            </a:r>
            <a:b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6"/>
          <p:cNvSpPr txBox="1"/>
          <p:nvPr/>
        </p:nvSpPr>
        <p:spPr>
          <a:xfrm>
            <a:off x="334962" y="1179512"/>
            <a:ext cx="8472487" cy="83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Rígidos para Sistemas Computacionais de Grande Porte</a:t>
            </a:r>
            <a:endParaRPr/>
          </a:p>
        </p:txBody>
      </p:sp>
      <p:sp>
        <p:nvSpPr>
          <p:cNvPr id="1579" name="Google Shape;1579;p46"/>
          <p:cNvSpPr txBox="1"/>
          <p:nvPr/>
        </p:nvSpPr>
        <p:spPr>
          <a:xfrm>
            <a:off x="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pic>
        <p:nvPicPr>
          <p:cNvPr descr="HDlarge" id="1580" name="Google Shape;158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0275" y="3017837"/>
            <a:ext cx="4051300" cy="326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86" name="Google Shape;1586;p47"/>
          <p:cNvSpPr txBox="1"/>
          <p:nvPr/>
        </p:nvSpPr>
        <p:spPr>
          <a:xfrm>
            <a:off x="782637" y="6524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Disquete</a:t>
            </a:r>
            <a:endParaRPr/>
          </a:p>
        </p:txBody>
      </p:sp>
      <p:sp>
        <p:nvSpPr>
          <p:cNvPr id="1587" name="Google Shape;1587;p47"/>
          <p:cNvSpPr txBox="1"/>
          <p:nvPr/>
        </p:nvSpPr>
        <p:spPr>
          <a:xfrm>
            <a:off x="749300" y="1593850"/>
            <a:ext cx="7810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Partes Funcionais de um Disquete</a:t>
            </a:r>
            <a:endParaRPr/>
          </a:p>
        </p:txBody>
      </p:sp>
      <p:pic>
        <p:nvPicPr>
          <p:cNvPr id="1588" name="Google Shape;158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2" y="2398712"/>
            <a:ext cx="6710362" cy="376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4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94" name="Google Shape;1594;p4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Zip Drive</a:t>
            </a:r>
            <a:endParaRPr/>
          </a:p>
        </p:txBody>
      </p:sp>
      <p:sp>
        <p:nvSpPr>
          <p:cNvPr id="1595" name="Google Shape;1595;p4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sp>
        <p:nvSpPr>
          <p:cNvPr id="1596" name="Google Shape;1596;p48"/>
          <p:cNvSpPr txBox="1"/>
          <p:nvPr/>
        </p:nvSpPr>
        <p:spPr>
          <a:xfrm>
            <a:off x="812800" y="2025650"/>
            <a:ext cx="44831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Disquete especial que permite armazenamento de até 100MB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é capaz de operar com disquetes comuns</a:t>
            </a:r>
            <a:endParaRPr/>
          </a:p>
        </p:txBody>
      </p:sp>
      <p:pic>
        <p:nvPicPr>
          <p:cNvPr descr="zip" id="1597" name="Google Shape;15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737" y="2322512"/>
            <a:ext cx="30988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03" name="Google Shape;1603;p49"/>
          <p:cNvSpPr txBox="1"/>
          <p:nvPr/>
        </p:nvSpPr>
        <p:spPr>
          <a:xfrm>
            <a:off x="668337" y="5254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Compact Disk (CD)</a:t>
            </a:r>
            <a:endParaRPr/>
          </a:p>
        </p:txBody>
      </p:sp>
      <p:sp>
        <p:nvSpPr>
          <p:cNvPr id="1604" name="Google Shape;1604;p49"/>
          <p:cNvSpPr txBox="1"/>
          <p:nvPr/>
        </p:nvSpPr>
        <p:spPr>
          <a:xfrm>
            <a:off x="406400" y="1593850"/>
            <a:ext cx="83439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 Óptico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 similar à do CD de som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capacidade: 650 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sofre interferências magnéticas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CD-ROM só permite leitura dos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 pode ser gravado uma vez (CD Recordable)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CD-WORM (CD-Write Once Read Many)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CD-RW pode ser regravado várias vezes (CD-ReWrite)</a:t>
            </a:r>
            <a:endParaRPr/>
          </a:p>
        </p:txBody>
      </p:sp>
      <p:pic>
        <p:nvPicPr>
          <p:cNvPr descr="cdrom" id="1605" name="Google Shape;16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1037" y="1879600"/>
            <a:ext cx="2989262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11" name="Google Shape;1611;p50"/>
          <p:cNvSpPr txBox="1"/>
          <p:nvPr/>
        </p:nvSpPr>
        <p:spPr>
          <a:xfrm>
            <a:off x="668337" y="334962"/>
            <a:ext cx="78327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Versatile Disc (DVD)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Video Disk</a:t>
            </a:r>
            <a:endParaRPr/>
          </a:p>
        </p:txBody>
      </p:sp>
      <p:sp>
        <p:nvSpPr>
          <p:cNvPr id="1612" name="Google Shape;1612;p50"/>
          <p:cNvSpPr txBox="1"/>
          <p:nvPr/>
        </p:nvSpPr>
        <p:spPr>
          <a:xfrm>
            <a:off x="177800" y="1860550"/>
            <a:ext cx="6400800" cy="38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 uso para assistir vídeos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igual a de um CD normal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 de armazenamento de 4.7 GB até 17GB, que equivale a 480 min de filme</a:t>
            </a:r>
            <a:endParaRPr/>
          </a:p>
        </p:txBody>
      </p:sp>
      <p:pic>
        <p:nvPicPr>
          <p:cNvPr descr="dvd" id="1613" name="Google Shape;161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812" y="1436687"/>
            <a:ext cx="2605087" cy="260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5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disquete" id="1619" name="Google Shape;161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0" y="1482725"/>
            <a:ext cx="7070725" cy="4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51"/>
          <p:cNvSpPr txBox="1"/>
          <p:nvPr/>
        </p:nvSpPr>
        <p:spPr>
          <a:xfrm>
            <a:off x="668337" y="6016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de um Disquete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cdrom" id="1626" name="Google Shape;162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62" y="1270000"/>
            <a:ext cx="7585075" cy="4783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27" name="Google Shape;1627;p52"/>
          <p:cNvSpPr txBox="1"/>
          <p:nvPr/>
        </p:nvSpPr>
        <p:spPr>
          <a:xfrm>
            <a:off x="668337" y="5127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de um CD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769937" y="5254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Meios e Dispositivos de Armazenamento e Entrada/Saída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673100" y="1682750"/>
            <a:ext cx="52959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Organização de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 Central de Processamento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Magnéticos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HD, CD, DVD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PenDrive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Imagens digitais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Pixels e cores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Resolução e formatos</a:t>
            </a:r>
            <a:endParaRPr/>
          </a:p>
        </p:txBody>
      </p:sp>
      <p:pic>
        <p:nvPicPr>
          <p:cNvPr descr="Resultado de imagem para processador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7150" y="1893887"/>
            <a:ext cx="2157412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memoria RAM"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2712" y="2681287"/>
            <a:ext cx="2370137" cy="1236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disco magnetico" id="125" name="Google Shape;12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2450" y="3505200"/>
            <a:ext cx="1435100" cy="1385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o que é a memória SSD" id="126" name="Google Shape;12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3725" y="3917950"/>
            <a:ext cx="2193925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5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dvd" id="1633" name="Google Shape;163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2" y="1333500"/>
            <a:ext cx="7551737" cy="4786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53"/>
          <p:cNvSpPr txBox="1"/>
          <p:nvPr/>
        </p:nvSpPr>
        <p:spPr>
          <a:xfrm>
            <a:off x="528637" y="5508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de um DVD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40" name="Google Shape;1640;p5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1" name="Google Shape;1641;p54"/>
          <p:cNvGrpSpPr/>
          <p:nvPr/>
        </p:nvGrpSpPr>
        <p:grpSpPr>
          <a:xfrm>
            <a:off x="655637" y="635000"/>
            <a:ext cx="7654925" cy="5799138"/>
            <a:chOff x="1038225" y="1147762"/>
            <a:chExt cx="7210425" cy="5449888"/>
          </a:xfrm>
        </p:grpSpPr>
        <p:pic>
          <p:nvPicPr>
            <p:cNvPr descr="fita" id="1642" name="Google Shape;1642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8225" y="1733550"/>
              <a:ext cx="7210425" cy="486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3" name="Google Shape;1643;p54"/>
            <p:cNvSpPr txBox="1"/>
            <p:nvPr/>
          </p:nvSpPr>
          <p:spPr>
            <a:xfrm>
              <a:off x="2727325" y="1147762"/>
              <a:ext cx="4538662" cy="6969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Fita</a:t>
              </a:r>
              <a:endParaRPr/>
            </a:p>
          </p:txBody>
        </p:sp>
      </p:grpSp>
      <p:sp>
        <p:nvSpPr>
          <p:cNvPr id="1644" name="Google Shape;1644;p54"/>
          <p:cNvSpPr txBox="1"/>
          <p:nvPr/>
        </p:nvSpPr>
        <p:spPr>
          <a:xfrm>
            <a:off x="642937" y="525462"/>
            <a:ext cx="7832725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da Fita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50" name="Google Shape;1650;p5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unidades de medidas de informações digitais  são utilizadas para representar as grandezas que os dados possuem e o espaço que cada informação ocupa.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Classificam-se da menor para a maior como: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–  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– 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Kilobyte – KB 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Megabyte – MB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Gigabyte – GB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Terabyte – TB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Petabyte – PB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Exabyte – EB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Zettabyte – ZB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Yottabyte – YB</a:t>
            </a:r>
            <a:endParaRPr/>
          </a:p>
          <a:p>
            <a:pPr indent="-27686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55"/>
          <p:cNvSpPr txBox="1"/>
          <p:nvPr/>
        </p:nvSpPr>
        <p:spPr>
          <a:xfrm>
            <a:off x="642937" y="525462"/>
            <a:ext cx="7832725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unidades de medida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5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57" name="Google Shape;1657;p56"/>
          <p:cNvSpPr txBox="1"/>
          <p:nvPr/>
        </p:nvSpPr>
        <p:spPr>
          <a:xfrm>
            <a:off x="642937" y="525462"/>
            <a:ext cx="7832700" cy="6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da Fita</a:t>
            </a:r>
            <a:endParaRPr/>
          </a:p>
        </p:txBody>
      </p:sp>
      <p:sp>
        <p:nvSpPr>
          <p:cNvPr id="1658" name="Google Shape;1658;p56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9" name="Google Shape;165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25462"/>
            <a:ext cx="84010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5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http://ibxk.com.br/materias/10187/infografico-tecmundo-10187.jpg?v=52" id="1665" name="Google Shape;166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0"/>
            <a:ext cx="91313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647700" y="393700"/>
            <a:ext cx="7773987" cy="939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Computador - Funcionamento</a:t>
            </a: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179387" y="4797425"/>
            <a:ext cx="2339975" cy="1819274"/>
            <a:chOff x="179387" y="4797425"/>
            <a:chExt cx="2339975" cy="1819274"/>
          </a:xfrm>
        </p:grpSpPr>
        <p:sp>
          <p:nvSpPr>
            <p:cNvPr id="134" name="Google Shape;134;p18"/>
            <p:cNvSpPr/>
            <p:nvPr/>
          </p:nvSpPr>
          <p:spPr>
            <a:xfrm>
              <a:off x="192087" y="4797425"/>
              <a:ext cx="2316162" cy="1211262"/>
            </a:xfrm>
            <a:custGeom>
              <a:rect b="b" l="l" r="r" t="t"/>
              <a:pathLst>
                <a:path extrusionOk="0" h="3363" w="6433">
                  <a:moveTo>
                    <a:pt x="5973" y="3362"/>
                  </a:moveTo>
                  <a:lnTo>
                    <a:pt x="459" y="3362"/>
                  </a:lnTo>
                  <a:lnTo>
                    <a:pt x="432" y="3316"/>
                  </a:lnTo>
                  <a:lnTo>
                    <a:pt x="406" y="3271"/>
                  </a:lnTo>
                  <a:lnTo>
                    <a:pt x="380" y="3225"/>
                  </a:lnTo>
                  <a:lnTo>
                    <a:pt x="355" y="3177"/>
                  </a:lnTo>
                  <a:lnTo>
                    <a:pt x="332" y="3130"/>
                  </a:lnTo>
                  <a:lnTo>
                    <a:pt x="308" y="3081"/>
                  </a:lnTo>
                  <a:lnTo>
                    <a:pt x="286" y="3033"/>
                  </a:lnTo>
                  <a:lnTo>
                    <a:pt x="264" y="2984"/>
                  </a:lnTo>
                  <a:lnTo>
                    <a:pt x="243" y="2935"/>
                  </a:lnTo>
                  <a:lnTo>
                    <a:pt x="224" y="2886"/>
                  </a:lnTo>
                  <a:lnTo>
                    <a:pt x="204" y="2836"/>
                  </a:lnTo>
                  <a:lnTo>
                    <a:pt x="185" y="2785"/>
                  </a:lnTo>
                  <a:lnTo>
                    <a:pt x="168" y="2734"/>
                  </a:lnTo>
                  <a:lnTo>
                    <a:pt x="151" y="2683"/>
                  </a:lnTo>
                  <a:lnTo>
                    <a:pt x="135" y="2632"/>
                  </a:lnTo>
                  <a:lnTo>
                    <a:pt x="120" y="2580"/>
                  </a:lnTo>
                  <a:lnTo>
                    <a:pt x="105" y="2527"/>
                  </a:lnTo>
                  <a:lnTo>
                    <a:pt x="92" y="2474"/>
                  </a:lnTo>
                  <a:lnTo>
                    <a:pt x="80" y="2422"/>
                  </a:lnTo>
                  <a:lnTo>
                    <a:pt x="68" y="2368"/>
                  </a:lnTo>
                  <a:lnTo>
                    <a:pt x="57" y="2314"/>
                  </a:lnTo>
                  <a:lnTo>
                    <a:pt x="48" y="2260"/>
                  </a:lnTo>
                  <a:lnTo>
                    <a:pt x="38" y="2206"/>
                  </a:lnTo>
                  <a:lnTo>
                    <a:pt x="31" y="2151"/>
                  </a:lnTo>
                  <a:lnTo>
                    <a:pt x="23" y="2096"/>
                  </a:lnTo>
                  <a:lnTo>
                    <a:pt x="17" y="2041"/>
                  </a:lnTo>
                  <a:lnTo>
                    <a:pt x="12" y="1986"/>
                  </a:lnTo>
                  <a:lnTo>
                    <a:pt x="7" y="1930"/>
                  </a:lnTo>
                  <a:lnTo>
                    <a:pt x="4" y="1874"/>
                  </a:lnTo>
                  <a:lnTo>
                    <a:pt x="1" y="1818"/>
                  </a:lnTo>
                  <a:lnTo>
                    <a:pt x="0" y="1762"/>
                  </a:lnTo>
                  <a:lnTo>
                    <a:pt x="0" y="1705"/>
                  </a:lnTo>
                  <a:lnTo>
                    <a:pt x="0" y="1646"/>
                  </a:lnTo>
                  <a:lnTo>
                    <a:pt x="2" y="1587"/>
                  </a:lnTo>
                  <a:lnTo>
                    <a:pt x="4" y="1530"/>
                  </a:lnTo>
                  <a:lnTo>
                    <a:pt x="8" y="1471"/>
                  </a:lnTo>
                  <a:lnTo>
                    <a:pt x="13" y="1415"/>
                  </a:lnTo>
                  <a:lnTo>
                    <a:pt x="18" y="1357"/>
                  </a:lnTo>
                  <a:lnTo>
                    <a:pt x="25" y="1300"/>
                  </a:lnTo>
                  <a:lnTo>
                    <a:pt x="32" y="1243"/>
                  </a:lnTo>
                  <a:lnTo>
                    <a:pt x="41" y="1187"/>
                  </a:lnTo>
                  <a:lnTo>
                    <a:pt x="51" y="1131"/>
                  </a:lnTo>
                  <a:lnTo>
                    <a:pt x="61" y="1075"/>
                  </a:lnTo>
                  <a:lnTo>
                    <a:pt x="73" y="1021"/>
                  </a:lnTo>
                  <a:lnTo>
                    <a:pt x="85" y="966"/>
                  </a:lnTo>
                  <a:lnTo>
                    <a:pt x="98" y="911"/>
                  </a:lnTo>
                  <a:lnTo>
                    <a:pt x="112" y="857"/>
                  </a:lnTo>
                  <a:lnTo>
                    <a:pt x="128" y="802"/>
                  </a:lnTo>
                  <a:lnTo>
                    <a:pt x="144" y="749"/>
                  </a:lnTo>
                  <a:lnTo>
                    <a:pt x="161" y="696"/>
                  </a:lnTo>
                  <a:lnTo>
                    <a:pt x="178" y="644"/>
                  </a:lnTo>
                  <a:lnTo>
                    <a:pt x="198" y="591"/>
                  </a:lnTo>
                  <a:lnTo>
                    <a:pt x="217" y="539"/>
                  </a:lnTo>
                  <a:lnTo>
                    <a:pt x="238" y="488"/>
                  </a:lnTo>
                  <a:lnTo>
                    <a:pt x="259" y="437"/>
                  </a:lnTo>
                  <a:lnTo>
                    <a:pt x="281" y="387"/>
                  </a:lnTo>
                  <a:lnTo>
                    <a:pt x="304" y="337"/>
                  </a:lnTo>
                  <a:lnTo>
                    <a:pt x="328" y="287"/>
                  </a:lnTo>
                  <a:lnTo>
                    <a:pt x="353" y="238"/>
                  </a:lnTo>
                  <a:lnTo>
                    <a:pt x="378" y="189"/>
                  </a:lnTo>
                  <a:lnTo>
                    <a:pt x="405" y="141"/>
                  </a:lnTo>
                  <a:lnTo>
                    <a:pt x="431" y="93"/>
                  </a:lnTo>
                  <a:lnTo>
                    <a:pt x="459" y="47"/>
                  </a:lnTo>
                  <a:lnTo>
                    <a:pt x="488" y="0"/>
                  </a:lnTo>
                  <a:lnTo>
                    <a:pt x="5944" y="0"/>
                  </a:lnTo>
                  <a:lnTo>
                    <a:pt x="5973" y="47"/>
                  </a:lnTo>
                  <a:lnTo>
                    <a:pt x="6000" y="93"/>
                  </a:lnTo>
                  <a:lnTo>
                    <a:pt x="6027" y="141"/>
                  </a:lnTo>
                  <a:lnTo>
                    <a:pt x="6054" y="189"/>
                  </a:lnTo>
                  <a:lnTo>
                    <a:pt x="6078" y="238"/>
                  </a:lnTo>
                  <a:lnTo>
                    <a:pt x="6103" y="287"/>
                  </a:lnTo>
                  <a:lnTo>
                    <a:pt x="6127" y="337"/>
                  </a:lnTo>
                  <a:lnTo>
                    <a:pt x="6151" y="387"/>
                  </a:lnTo>
                  <a:lnTo>
                    <a:pt x="6173" y="437"/>
                  </a:lnTo>
                  <a:lnTo>
                    <a:pt x="6194" y="488"/>
                  </a:lnTo>
                  <a:lnTo>
                    <a:pt x="6215" y="539"/>
                  </a:lnTo>
                  <a:lnTo>
                    <a:pt x="6234" y="591"/>
                  </a:lnTo>
                  <a:lnTo>
                    <a:pt x="6253" y="644"/>
                  </a:lnTo>
                  <a:lnTo>
                    <a:pt x="6271" y="696"/>
                  </a:lnTo>
                  <a:lnTo>
                    <a:pt x="6288" y="749"/>
                  </a:lnTo>
                  <a:lnTo>
                    <a:pt x="6304" y="802"/>
                  </a:lnTo>
                  <a:lnTo>
                    <a:pt x="6319" y="857"/>
                  </a:lnTo>
                  <a:lnTo>
                    <a:pt x="6333" y="911"/>
                  </a:lnTo>
                  <a:lnTo>
                    <a:pt x="6346" y="966"/>
                  </a:lnTo>
                  <a:lnTo>
                    <a:pt x="6359" y="1021"/>
                  </a:lnTo>
                  <a:lnTo>
                    <a:pt x="6370" y="1075"/>
                  </a:lnTo>
                  <a:lnTo>
                    <a:pt x="6380" y="1131"/>
                  </a:lnTo>
                  <a:lnTo>
                    <a:pt x="6391" y="1187"/>
                  </a:lnTo>
                  <a:lnTo>
                    <a:pt x="6399" y="1243"/>
                  </a:lnTo>
                  <a:lnTo>
                    <a:pt x="6407" y="1300"/>
                  </a:lnTo>
                  <a:lnTo>
                    <a:pt x="6414" y="1357"/>
                  </a:lnTo>
                  <a:lnTo>
                    <a:pt x="6419" y="1415"/>
                  </a:lnTo>
                  <a:lnTo>
                    <a:pt x="6423" y="1471"/>
                  </a:lnTo>
                  <a:lnTo>
                    <a:pt x="6427" y="1530"/>
                  </a:lnTo>
                  <a:lnTo>
                    <a:pt x="6430" y="1587"/>
                  </a:lnTo>
                  <a:lnTo>
                    <a:pt x="6432" y="1646"/>
                  </a:lnTo>
                  <a:lnTo>
                    <a:pt x="6432" y="1705"/>
                  </a:lnTo>
                  <a:lnTo>
                    <a:pt x="6432" y="1762"/>
                  </a:lnTo>
                  <a:lnTo>
                    <a:pt x="6430" y="1818"/>
                  </a:lnTo>
                  <a:lnTo>
                    <a:pt x="6428" y="1874"/>
                  </a:lnTo>
                  <a:lnTo>
                    <a:pt x="6424" y="1930"/>
                  </a:lnTo>
                  <a:lnTo>
                    <a:pt x="6419" y="1986"/>
                  </a:lnTo>
                  <a:lnTo>
                    <a:pt x="6415" y="2041"/>
                  </a:lnTo>
                  <a:lnTo>
                    <a:pt x="6408" y="2096"/>
                  </a:lnTo>
                  <a:lnTo>
                    <a:pt x="6401" y="2151"/>
                  </a:lnTo>
                  <a:lnTo>
                    <a:pt x="6393" y="2206"/>
                  </a:lnTo>
                  <a:lnTo>
                    <a:pt x="6384" y="2260"/>
                  </a:lnTo>
                  <a:lnTo>
                    <a:pt x="6374" y="2314"/>
                  </a:lnTo>
                  <a:lnTo>
                    <a:pt x="6363" y="2368"/>
                  </a:lnTo>
                  <a:lnTo>
                    <a:pt x="6352" y="2422"/>
                  </a:lnTo>
                  <a:lnTo>
                    <a:pt x="6339" y="2474"/>
                  </a:lnTo>
                  <a:lnTo>
                    <a:pt x="6326" y="2527"/>
                  </a:lnTo>
                  <a:lnTo>
                    <a:pt x="6311" y="2580"/>
                  </a:lnTo>
                  <a:lnTo>
                    <a:pt x="6296" y="2632"/>
                  </a:lnTo>
                  <a:lnTo>
                    <a:pt x="6281" y="2683"/>
                  </a:lnTo>
                  <a:lnTo>
                    <a:pt x="6264" y="2734"/>
                  </a:lnTo>
                  <a:lnTo>
                    <a:pt x="6246" y="2785"/>
                  </a:lnTo>
                  <a:lnTo>
                    <a:pt x="6227" y="2836"/>
                  </a:lnTo>
                  <a:lnTo>
                    <a:pt x="6208" y="2886"/>
                  </a:lnTo>
                  <a:lnTo>
                    <a:pt x="6188" y="2935"/>
                  </a:lnTo>
                  <a:lnTo>
                    <a:pt x="6167" y="2984"/>
                  </a:lnTo>
                  <a:lnTo>
                    <a:pt x="6145" y="3033"/>
                  </a:lnTo>
                  <a:lnTo>
                    <a:pt x="6124" y="3081"/>
                  </a:lnTo>
                  <a:lnTo>
                    <a:pt x="6099" y="3130"/>
                  </a:lnTo>
                  <a:lnTo>
                    <a:pt x="6076" y="3177"/>
                  </a:lnTo>
                  <a:lnTo>
                    <a:pt x="6051" y="3225"/>
                  </a:lnTo>
                  <a:lnTo>
                    <a:pt x="6026" y="3271"/>
                  </a:lnTo>
                  <a:lnTo>
                    <a:pt x="6000" y="3316"/>
                  </a:lnTo>
                  <a:lnTo>
                    <a:pt x="5973" y="33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92087" y="4821237"/>
              <a:ext cx="2316162" cy="1163637"/>
            </a:xfrm>
            <a:custGeom>
              <a:rect b="b" l="l" r="r" t="t"/>
              <a:pathLst>
                <a:path extrusionOk="0" h="3233" w="6433">
                  <a:moveTo>
                    <a:pt x="6011" y="3232"/>
                  </a:moveTo>
                  <a:lnTo>
                    <a:pt x="421" y="3232"/>
                  </a:lnTo>
                  <a:lnTo>
                    <a:pt x="396" y="3188"/>
                  </a:lnTo>
                  <a:lnTo>
                    <a:pt x="372" y="3143"/>
                  </a:lnTo>
                  <a:lnTo>
                    <a:pt x="349" y="3098"/>
                  </a:lnTo>
                  <a:lnTo>
                    <a:pt x="326" y="3052"/>
                  </a:lnTo>
                  <a:lnTo>
                    <a:pt x="304" y="3007"/>
                  </a:lnTo>
                  <a:lnTo>
                    <a:pt x="283" y="2960"/>
                  </a:lnTo>
                  <a:lnTo>
                    <a:pt x="263" y="2914"/>
                  </a:lnTo>
                  <a:lnTo>
                    <a:pt x="242" y="2866"/>
                  </a:lnTo>
                  <a:lnTo>
                    <a:pt x="224" y="2819"/>
                  </a:lnTo>
                  <a:lnTo>
                    <a:pt x="205" y="2771"/>
                  </a:lnTo>
                  <a:lnTo>
                    <a:pt x="187" y="2723"/>
                  </a:lnTo>
                  <a:lnTo>
                    <a:pt x="170" y="2675"/>
                  </a:lnTo>
                  <a:lnTo>
                    <a:pt x="154" y="2626"/>
                  </a:lnTo>
                  <a:lnTo>
                    <a:pt x="139" y="2576"/>
                  </a:lnTo>
                  <a:lnTo>
                    <a:pt x="124" y="2526"/>
                  </a:lnTo>
                  <a:lnTo>
                    <a:pt x="110" y="2476"/>
                  </a:lnTo>
                  <a:lnTo>
                    <a:pt x="97" y="2427"/>
                  </a:lnTo>
                  <a:lnTo>
                    <a:pt x="85" y="2376"/>
                  </a:lnTo>
                  <a:lnTo>
                    <a:pt x="73" y="2325"/>
                  </a:lnTo>
                  <a:lnTo>
                    <a:pt x="63" y="2274"/>
                  </a:lnTo>
                  <a:lnTo>
                    <a:pt x="52" y="2223"/>
                  </a:lnTo>
                  <a:lnTo>
                    <a:pt x="43" y="2171"/>
                  </a:lnTo>
                  <a:lnTo>
                    <a:pt x="35" y="2118"/>
                  </a:lnTo>
                  <a:lnTo>
                    <a:pt x="27" y="2066"/>
                  </a:lnTo>
                  <a:lnTo>
                    <a:pt x="21" y="2014"/>
                  </a:lnTo>
                  <a:lnTo>
                    <a:pt x="16" y="1961"/>
                  </a:lnTo>
                  <a:lnTo>
                    <a:pt x="10" y="1908"/>
                  </a:lnTo>
                  <a:lnTo>
                    <a:pt x="6" y="1855"/>
                  </a:lnTo>
                  <a:lnTo>
                    <a:pt x="3" y="1802"/>
                  </a:lnTo>
                  <a:lnTo>
                    <a:pt x="1" y="1747"/>
                  </a:lnTo>
                  <a:lnTo>
                    <a:pt x="0" y="1694"/>
                  </a:lnTo>
                  <a:lnTo>
                    <a:pt x="0" y="1639"/>
                  </a:lnTo>
                  <a:lnTo>
                    <a:pt x="0" y="1583"/>
                  </a:lnTo>
                  <a:lnTo>
                    <a:pt x="1" y="1527"/>
                  </a:lnTo>
                  <a:lnTo>
                    <a:pt x="4" y="1472"/>
                  </a:lnTo>
                  <a:lnTo>
                    <a:pt x="7" y="1416"/>
                  </a:lnTo>
                  <a:lnTo>
                    <a:pt x="12" y="1361"/>
                  </a:lnTo>
                  <a:lnTo>
                    <a:pt x="17" y="1306"/>
                  </a:lnTo>
                  <a:lnTo>
                    <a:pt x="23" y="1252"/>
                  </a:lnTo>
                  <a:lnTo>
                    <a:pt x="30" y="1198"/>
                  </a:lnTo>
                  <a:lnTo>
                    <a:pt x="38" y="1143"/>
                  </a:lnTo>
                  <a:lnTo>
                    <a:pt x="46" y="1090"/>
                  </a:lnTo>
                  <a:lnTo>
                    <a:pt x="55" y="1037"/>
                  </a:lnTo>
                  <a:lnTo>
                    <a:pt x="66" y="984"/>
                  </a:lnTo>
                  <a:lnTo>
                    <a:pt x="78" y="931"/>
                  </a:lnTo>
                  <a:lnTo>
                    <a:pt x="91" y="878"/>
                  </a:lnTo>
                  <a:lnTo>
                    <a:pt x="104" y="827"/>
                  </a:lnTo>
                  <a:lnTo>
                    <a:pt x="117" y="775"/>
                  </a:lnTo>
                  <a:lnTo>
                    <a:pt x="132" y="723"/>
                  </a:lnTo>
                  <a:lnTo>
                    <a:pt x="148" y="672"/>
                  </a:lnTo>
                  <a:lnTo>
                    <a:pt x="164" y="621"/>
                  </a:lnTo>
                  <a:lnTo>
                    <a:pt x="182" y="571"/>
                  </a:lnTo>
                  <a:lnTo>
                    <a:pt x="199" y="521"/>
                  </a:lnTo>
                  <a:lnTo>
                    <a:pt x="218" y="471"/>
                  </a:lnTo>
                  <a:lnTo>
                    <a:pt x="238" y="423"/>
                  </a:lnTo>
                  <a:lnTo>
                    <a:pt x="259" y="374"/>
                  </a:lnTo>
                  <a:lnTo>
                    <a:pt x="280" y="326"/>
                  </a:lnTo>
                  <a:lnTo>
                    <a:pt x="301" y="277"/>
                  </a:lnTo>
                  <a:lnTo>
                    <a:pt x="324" y="230"/>
                  </a:lnTo>
                  <a:lnTo>
                    <a:pt x="347" y="182"/>
                  </a:lnTo>
                  <a:lnTo>
                    <a:pt x="372" y="137"/>
                  </a:lnTo>
                  <a:lnTo>
                    <a:pt x="396" y="90"/>
                  </a:lnTo>
                  <a:lnTo>
                    <a:pt x="423" y="44"/>
                  </a:lnTo>
                  <a:lnTo>
                    <a:pt x="449" y="0"/>
                  </a:lnTo>
                  <a:lnTo>
                    <a:pt x="5983" y="0"/>
                  </a:lnTo>
                  <a:lnTo>
                    <a:pt x="6009" y="44"/>
                  </a:lnTo>
                  <a:lnTo>
                    <a:pt x="6035" y="90"/>
                  </a:lnTo>
                  <a:lnTo>
                    <a:pt x="6060" y="137"/>
                  </a:lnTo>
                  <a:lnTo>
                    <a:pt x="6084" y="182"/>
                  </a:lnTo>
                  <a:lnTo>
                    <a:pt x="6107" y="230"/>
                  </a:lnTo>
                  <a:lnTo>
                    <a:pt x="6130" y="277"/>
                  </a:lnTo>
                  <a:lnTo>
                    <a:pt x="6152" y="326"/>
                  </a:lnTo>
                  <a:lnTo>
                    <a:pt x="6173" y="374"/>
                  </a:lnTo>
                  <a:lnTo>
                    <a:pt x="6194" y="423"/>
                  </a:lnTo>
                  <a:lnTo>
                    <a:pt x="6214" y="471"/>
                  </a:lnTo>
                  <a:lnTo>
                    <a:pt x="6233" y="521"/>
                  </a:lnTo>
                  <a:lnTo>
                    <a:pt x="6250" y="571"/>
                  </a:lnTo>
                  <a:lnTo>
                    <a:pt x="6268" y="621"/>
                  </a:lnTo>
                  <a:lnTo>
                    <a:pt x="6284" y="672"/>
                  </a:lnTo>
                  <a:lnTo>
                    <a:pt x="6300" y="723"/>
                  </a:lnTo>
                  <a:lnTo>
                    <a:pt x="6314" y="775"/>
                  </a:lnTo>
                  <a:lnTo>
                    <a:pt x="6328" y="827"/>
                  </a:lnTo>
                  <a:lnTo>
                    <a:pt x="6341" y="878"/>
                  </a:lnTo>
                  <a:lnTo>
                    <a:pt x="6354" y="931"/>
                  </a:lnTo>
                  <a:lnTo>
                    <a:pt x="6365" y="984"/>
                  </a:lnTo>
                  <a:lnTo>
                    <a:pt x="6376" y="1037"/>
                  </a:lnTo>
                  <a:lnTo>
                    <a:pt x="6385" y="1090"/>
                  </a:lnTo>
                  <a:lnTo>
                    <a:pt x="6394" y="1143"/>
                  </a:lnTo>
                  <a:lnTo>
                    <a:pt x="6401" y="1198"/>
                  </a:lnTo>
                  <a:lnTo>
                    <a:pt x="6409" y="1252"/>
                  </a:lnTo>
                  <a:lnTo>
                    <a:pt x="6415" y="1306"/>
                  </a:lnTo>
                  <a:lnTo>
                    <a:pt x="6420" y="1361"/>
                  </a:lnTo>
                  <a:lnTo>
                    <a:pt x="6424" y="1416"/>
                  </a:lnTo>
                  <a:lnTo>
                    <a:pt x="6428" y="1472"/>
                  </a:lnTo>
                  <a:lnTo>
                    <a:pt x="6430" y="1527"/>
                  </a:lnTo>
                  <a:lnTo>
                    <a:pt x="6432" y="1583"/>
                  </a:lnTo>
                  <a:lnTo>
                    <a:pt x="6432" y="1639"/>
                  </a:lnTo>
                  <a:lnTo>
                    <a:pt x="6432" y="1694"/>
                  </a:lnTo>
                  <a:lnTo>
                    <a:pt x="6430" y="1747"/>
                  </a:lnTo>
                  <a:lnTo>
                    <a:pt x="6428" y="1802"/>
                  </a:lnTo>
                  <a:lnTo>
                    <a:pt x="6425" y="1855"/>
                  </a:lnTo>
                  <a:lnTo>
                    <a:pt x="6421" y="1908"/>
                  </a:lnTo>
                  <a:lnTo>
                    <a:pt x="6415" y="1961"/>
                  </a:lnTo>
                  <a:lnTo>
                    <a:pt x="6410" y="2014"/>
                  </a:lnTo>
                  <a:lnTo>
                    <a:pt x="6404" y="2066"/>
                  </a:lnTo>
                  <a:lnTo>
                    <a:pt x="6396" y="2118"/>
                  </a:lnTo>
                  <a:lnTo>
                    <a:pt x="6388" y="2171"/>
                  </a:lnTo>
                  <a:lnTo>
                    <a:pt x="6379" y="2223"/>
                  </a:lnTo>
                  <a:lnTo>
                    <a:pt x="6369" y="2274"/>
                  </a:lnTo>
                  <a:lnTo>
                    <a:pt x="6359" y="2325"/>
                  </a:lnTo>
                  <a:lnTo>
                    <a:pt x="6347" y="2376"/>
                  </a:lnTo>
                  <a:lnTo>
                    <a:pt x="6335" y="2427"/>
                  </a:lnTo>
                  <a:lnTo>
                    <a:pt x="6322" y="2476"/>
                  </a:lnTo>
                  <a:lnTo>
                    <a:pt x="6307" y="2526"/>
                  </a:lnTo>
                  <a:lnTo>
                    <a:pt x="6293" y="2576"/>
                  </a:lnTo>
                  <a:lnTo>
                    <a:pt x="6278" y="2626"/>
                  </a:lnTo>
                  <a:lnTo>
                    <a:pt x="6262" y="2675"/>
                  </a:lnTo>
                  <a:lnTo>
                    <a:pt x="6245" y="2723"/>
                  </a:lnTo>
                  <a:lnTo>
                    <a:pt x="6227" y="2771"/>
                  </a:lnTo>
                  <a:lnTo>
                    <a:pt x="6208" y="2819"/>
                  </a:lnTo>
                  <a:lnTo>
                    <a:pt x="6190" y="2866"/>
                  </a:lnTo>
                  <a:lnTo>
                    <a:pt x="6169" y="2914"/>
                  </a:lnTo>
                  <a:lnTo>
                    <a:pt x="6149" y="2960"/>
                  </a:lnTo>
                  <a:lnTo>
                    <a:pt x="6127" y="3007"/>
                  </a:lnTo>
                  <a:lnTo>
                    <a:pt x="6106" y="3052"/>
                  </a:lnTo>
                  <a:lnTo>
                    <a:pt x="6082" y="3098"/>
                  </a:lnTo>
                  <a:lnTo>
                    <a:pt x="6059" y="3143"/>
                  </a:lnTo>
                  <a:lnTo>
                    <a:pt x="6035" y="3188"/>
                  </a:lnTo>
                  <a:lnTo>
                    <a:pt x="6011" y="3232"/>
                  </a:lnTo>
                </a:path>
              </a:pathLst>
            </a:custGeom>
            <a:solidFill>
              <a:srgbClr val="A5B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79387" y="5010150"/>
              <a:ext cx="2339975" cy="803275"/>
            </a:xfrm>
            <a:custGeom>
              <a:rect b="b" l="l" r="r" t="t"/>
              <a:pathLst>
                <a:path extrusionOk="0" h="2231" w="6501">
                  <a:moveTo>
                    <a:pt x="6303" y="2230"/>
                  </a:moveTo>
                  <a:lnTo>
                    <a:pt x="196" y="2230"/>
                  </a:lnTo>
                  <a:lnTo>
                    <a:pt x="184" y="2197"/>
                  </a:lnTo>
                  <a:lnTo>
                    <a:pt x="174" y="2165"/>
                  </a:lnTo>
                  <a:lnTo>
                    <a:pt x="162" y="2132"/>
                  </a:lnTo>
                  <a:lnTo>
                    <a:pt x="151" y="2098"/>
                  </a:lnTo>
                  <a:lnTo>
                    <a:pt x="141" y="2065"/>
                  </a:lnTo>
                  <a:lnTo>
                    <a:pt x="132" y="2032"/>
                  </a:lnTo>
                  <a:lnTo>
                    <a:pt x="121" y="1998"/>
                  </a:lnTo>
                  <a:lnTo>
                    <a:pt x="112" y="1965"/>
                  </a:lnTo>
                  <a:lnTo>
                    <a:pt x="103" y="1930"/>
                  </a:lnTo>
                  <a:lnTo>
                    <a:pt x="94" y="1896"/>
                  </a:lnTo>
                  <a:lnTo>
                    <a:pt x="86" y="1862"/>
                  </a:lnTo>
                  <a:lnTo>
                    <a:pt x="78" y="1828"/>
                  </a:lnTo>
                  <a:lnTo>
                    <a:pt x="71" y="1793"/>
                  </a:lnTo>
                  <a:lnTo>
                    <a:pt x="63" y="1758"/>
                  </a:lnTo>
                  <a:lnTo>
                    <a:pt x="57" y="1724"/>
                  </a:lnTo>
                  <a:lnTo>
                    <a:pt x="51" y="1689"/>
                  </a:lnTo>
                  <a:lnTo>
                    <a:pt x="44" y="1654"/>
                  </a:lnTo>
                  <a:lnTo>
                    <a:pt x="38" y="1619"/>
                  </a:lnTo>
                  <a:lnTo>
                    <a:pt x="33" y="1584"/>
                  </a:lnTo>
                  <a:lnTo>
                    <a:pt x="28" y="1548"/>
                  </a:lnTo>
                  <a:lnTo>
                    <a:pt x="23" y="1513"/>
                  </a:lnTo>
                  <a:lnTo>
                    <a:pt x="19" y="1478"/>
                  </a:lnTo>
                  <a:lnTo>
                    <a:pt x="16" y="1442"/>
                  </a:lnTo>
                  <a:lnTo>
                    <a:pt x="12" y="1405"/>
                  </a:lnTo>
                  <a:lnTo>
                    <a:pt x="9" y="1369"/>
                  </a:lnTo>
                  <a:lnTo>
                    <a:pt x="7" y="1334"/>
                  </a:lnTo>
                  <a:lnTo>
                    <a:pt x="5" y="1297"/>
                  </a:lnTo>
                  <a:lnTo>
                    <a:pt x="2" y="1261"/>
                  </a:lnTo>
                  <a:lnTo>
                    <a:pt x="2" y="1225"/>
                  </a:lnTo>
                  <a:lnTo>
                    <a:pt x="1" y="1188"/>
                  </a:lnTo>
                  <a:lnTo>
                    <a:pt x="0" y="1151"/>
                  </a:lnTo>
                  <a:lnTo>
                    <a:pt x="0" y="1115"/>
                  </a:lnTo>
                  <a:lnTo>
                    <a:pt x="0" y="1078"/>
                  </a:lnTo>
                  <a:lnTo>
                    <a:pt x="1" y="1042"/>
                  </a:lnTo>
                  <a:lnTo>
                    <a:pt x="2" y="1005"/>
                  </a:lnTo>
                  <a:lnTo>
                    <a:pt x="2" y="969"/>
                  </a:lnTo>
                  <a:lnTo>
                    <a:pt x="5" y="933"/>
                  </a:lnTo>
                  <a:lnTo>
                    <a:pt x="7" y="896"/>
                  </a:lnTo>
                  <a:lnTo>
                    <a:pt x="9" y="860"/>
                  </a:lnTo>
                  <a:lnTo>
                    <a:pt x="12" y="825"/>
                  </a:lnTo>
                  <a:lnTo>
                    <a:pt x="16" y="788"/>
                  </a:lnTo>
                  <a:lnTo>
                    <a:pt x="19" y="752"/>
                  </a:lnTo>
                  <a:lnTo>
                    <a:pt x="23" y="716"/>
                  </a:lnTo>
                  <a:lnTo>
                    <a:pt x="28" y="681"/>
                  </a:lnTo>
                  <a:lnTo>
                    <a:pt x="33" y="646"/>
                  </a:lnTo>
                  <a:lnTo>
                    <a:pt x="38" y="611"/>
                  </a:lnTo>
                  <a:lnTo>
                    <a:pt x="44" y="576"/>
                  </a:lnTo>
                  <a:lnTo>
                    <a:pt x="51" y="541"/>
                  </a:lnTo>
                  <a:lnTo>
                    <a:pt x="57" y="506"/>
                  </a:lnTo>
                  <a:lnTo>
                    <a:pt x="63" y="471"/>
                  </a:lnTo>
                  <a:lnTo>
                    <a:pt x="71" y="436"/>
                  </a:lnTo>
                  <a:lnTo>
                    <a:pt x="78" y="401"/>
                  </a:lnTo>
                  <a:lnTo>
                    <a:pt x="86" y="367"/>
                  </a:lnTo>
                  <a:lnTo>
                    <a:pt x="94" y="333"/>
                  </a:lnTo>
                  <a:lnTo>
                    <a:pt x="103" y="299"/>
                  </a:lnTo>
                  <a:lnTo>
                    <a:pt x="112" y="265"/>
                  </a:lnTo>
                  <a:lnTo>
                    <a:pt x="121" y="231"/>
                  </a:lnTo>
                  <a:lnTo>
                    <a:pt x="132" y="198"/>
                  </a:lnTo>
                  <a:lnTo>
                    <a:pt x="141" y="164"/>
                  </a:lnTo>
                  <a:lnTo>
                    <a:pt x="151" y="131"/>
                  </a:lnTo>
                  <a:lnTo>
                    <a:pt x="162" y="97"/>
                  </a:lnTo>
                  <a:lnTo>
                    <a:pt x="174" y="64"/>
                  </a:lnTo>
                  <a:lnTo>
                    <a:pt x="184" y="32"/>
                  </a:lnTo>
                  <a:lnTo>
                    <a:pt x="196" y="0"/>
                  </a:lnTo>
                  <a:lnTo>
                    <a:pt x="6303" y="0"/>
                  </a:lnTo>
                  <a:lnTo>
                    <a:pt x="6315" y="32"/>
                  </a:lnTo>
                  <a:lnTo>
                    <a:pt x="6326" y="64"/>
                  </a:lnTo>
                  <a:lnTo>
                    <a:pt x="6337" y="97"/>
                  </a:lnTo>
                  <a:lnTo>
                    <a:pt x="6348" y="131"/>
                  </a:lnTo>
                  <a:lnTo>
                    <a:pt x="6358" y="164"/>
                  </a:lnTo>
                  <a:lnTo>
                    <a:pt x="6368" y="198"/>
                  </a:lnTo>
                  <a:lnTo>
                    <a:pt x="6378" y="231"/>
                  </a:lnTo>
                  <a:lnTo>
                    <a:pt x="6388" y="265"/>
                  </a:lnTo>
                  <a:lnTo>
                    <a:pt x="6396" y="299"/>
                  </a:lnTo>
                  <a:lnTo>
                    <a:pt x="6405" y="333"/>
                  </a:lnTo>
                  <a:lnTo>
                    <a:pt x="6414" y="367"/>
                  </a:lnTo>
                  <a:lnTo>
                    <a:pt x="6421" y="401"/>
                  </a:lnTo>
                  <a:lnTo>
                    <a:pt x="6428" y="436"/>
                  </a:lnTo>
                  <a:lnTo>
                    <a:pt x="6436" y="471"/>
                  </a:lnTo>
                  <a:lnTo>
                    <a:pt x="6443" y="506"/>
                  </a:lnTo>
                  <a:lnTo>
                    <a:pt x="6449" y="541"/>
                  </a:lnTo>
                  <a:lnTo>
                    <a:pt x="6456" y="576"/>
                  </a:lnTo>
                  <a:lnTo>
                    <a:pt x="6461" y="611"/>
                  </a:lnTo>
                  <a:lnTo>
                    <a:pt x="6467" y="646"/>
                  </a:lnTo>
                  <a:lnTo>
                    <a:pt x="6471" y="681"/>
                  </a:lnTo>
                  <a:lnTo>
                    <a:pt x="6476" y="716"/>
                  </a:lnTo>
                  <a:lnTo>
                    <a:pt x="6480" y="752"/>
                  </a:lnTo>
                  <a:lnTo>
                    <a:pt x="6484" y="788"/>
                  </a:lnTo>
                  <a:lnTo>
                    <a:pt x="6488" y="825"/>
                  </a:lnTo>
                  <a:lnTo>
                    <a:pt x="6490" y="860"/>
                  </a:lnTo>
                  <a:lnTo>
                    <a:pt x="6493" y="896"/>
                  </a:lnTo>
                  <a:lnTo>
                    <a:pt x="6495" y="933"/>
                  </a:lnTo>
                  <a:lnTo>
                    <a:pt x="6497" y="969"/>
                  </a:lnTo>
                  <a:lnTo>
                    <a:pt x="6498" y="1005"/>
                  </a:lnTo>
                  <a:lnTo>
                    <a:pt x="6499" y="1042"/>
                  </a:lnTo>
                  <a:lnTo>
                    <a:pt x="6500" y="1078"/>
                  </a:lnTo>
                  <a:lnTo>
                    <a:pt x="6500" y="1115"/>
                  </a:lnTo>
                  <a:lnTo>
                    <a:pt x="6500" y="1151"/>
                  </a:lnTo>
                  <a:lnTo>
                    <a:pt x="6499" y="1188"/>
                  </a:lnTo>
                  <a:lnTo>
                    <a:pt x="6498" y="1225"/>
                  </a:lnTo>
                  <a:lnTo>
                    <a:pt x="6497" y="1261"/>
                  </a:lnTo>
                  <a:lnTo>
                    <a:pt x="6495" y="1297"/>
                  </a:lnTo>
                  <a:lnTo>
                    <a:pt x="6493" y="1334"/>
                  </a:lnTo>
                  <a:lnTo>
                    <a:pt x="6490" y="1369"/>
                  </a:lnTo>
                  <a:lnTo>
                    <a:pt x="6488" y="1405"/>
                  </a:lnTo>
                  <a:lnTo>
                    <a:pt x="6484" y="1442"/>
                  </a:lnTo>
                  <a:lnTo>
                    <a:pt x="6480" y="1478"/>
                  </a:lnTo>
                  <a:lnTo>
                    <a:pt x="6476" y="1513"/>
                  </a:lnTo>
                  <a:lnTo>
                    <a:pt x="6471" y="1548"/>
                  </a:lnTo>
                  <a:lnTo>
                    <a:pt x="6467" y="1584"/>
                  </a:lnTo>
                  <a:lnTo>
                    <a:pt x="6461" y="1619"/>
                  </a:lnTo>
                  <a:lnTo>
                    <a:pt x="6456" y="1654"/>
                  </a:lnTo>
                  <a:lnTo>
                    <a:pt x="6449" y="1689"/>
                  </a:lnTo>
                  <a:lnTo>
                    <a:pt x="6443" y="1724"/>
                  </a:lnTo>
                  <a:lnTo>
                    <a:pt x="6436" y="1758"/>
                  </a:lnTo>
                  <a:lnTo>
                    <a:pt x="6428" y="1793"/>
                  </a:lnTo>
                  <a:lnTo>
                    <a:pt x="6421" y="1828"/>
                  </a:lnTo>
                  <a:lnTo>
                    <a:pt x="6414" y="1862"/>
                  </a:lnTo>
                  <a:lnTo>
                    <a:pt x="6405" y="1896"/>
                  </a:lnTo>
                  <a:lnTo>
                    <a:pt x="6396" y="1930"/>
                  </a:lnTo>
                  <a:lnTo>
                    <a:pt x="6388" y="1965"/>
                  </a:lnTo>
                  <a:lnTo>
                    <a:pt x="6378" y="1998"/>
                  </a:lnTo>
                  <a:lnTo>
                    <a:pt x="6368" y="2032"/>
                  </a:lnTo>
                  <a:lnTo>
                    <a:pt x="6358" y="2065"/>
                  </a:lnTo>
                  <a:lnTo>
                    <a:pt x="6348" y="2098"/>
                  </a:lnTo>
                  <a:lnTo>
                    <a:pt x="6337" y="2132"/>
                  </a:lnTo>
                  <a:lnTo>
                    <a:pt x="6326" y="2165"/>
                  </a:lnTo>
                  <a:lnTo>
                    <a:pt x="6315" y="2197"/>
                  </a:lnTo>
                  <a:lnTo>
                    <a:pt x="6303" y="22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92087" y="5032375"/>
              <a:ext cx="2316162" cy="758825"/>
            </a:xfrm>
            <a:custGeom>
              <a:rect b="b" l="l" r="r" t="t"/>
              <a:pathLst>
                <a:path extrusionOk="0" h="2108" w="6433">
                  <a:moveTo>
                    <a:pt x="5405" y="362"/>
                  </a:moveTo>
                  <a:lnTo>
                    <a:pt x="5703" y="362"/>
                  </a:lnTo>
                  <a:lnTo>
                    <a:pt x="5703" y="659"/>
                  </a:lnTo>
                  <a:lnTo>
                    <a:pt x="5405" y="659"/>
                  </a:lnTo>
                  <a:lnTo>
                    <a:pt x="5405" y="362"/>
                  </a:lnTo>
                  <a:close/>
                  <a:moveTo>
                    <a:pt x="5405" y="724"/>
                  </a:moveTo>
                  <a:lnTo>
                    <a:pt x="5703" y="724"/>
                  </a:lnTo>
                  <a:lnTo>
                    <a:pt x="5703" y="1022"/>
                  </a:lnTo>
                  <a:lnTo>
                    <a:pt x="5405" y="1022"/>
                  </a:lnTo>
                  <a:lnTo>
                    <a:pt x="5405" y="724"/>
                  </a:lnTo>
                  <a:close/>
                  <a:moveTo>
                    <a:pt x="5405" y="1086"/>
                  </a:moveTo>
                  <a:lnTo>
                    <a:pt x="5703" y="1086"/>
                  </a:lnTo>
                  <a:lnTo>
                    <a:pt x="5703" y="1383"/>
                  </a:lnTo>
                  <a:lnTo>
                    <a:pt x="5405" y="1383"/>
                  </a:lnTo>
                  <a:lnTo>
                    <a:pt x="5405" y="1086"/>
                  </a:lnTo>
                  <a:close/>
                  <a:moveTo>
                    <a:pt x="5405" y="1448"/>
                  </a:moveTo>
                  <a:lnTo>
                    <a:pt x="5703" y="1448"/>
                  </a:lnTo>
                  <a:lnTo>
                    <a:pt x="5703" y="1746"/>
                  </a:lnTo>
                  <a:lnTo>
                    <a:pt x="5405" y="1746"/>
                  </a:lnTo>
                  <a:lnTo>
                    <a:pt x="5405" y="1448"/>
                  </a:lnTo>
                  <a:close/>
                  <a:moveTo>
                    <a:pt x="5341" y="1746"/>
                  </a:moveTo>
                  <a:lnTo>
                    <a:pt x="5044" y="1746"/>
                  </a:lnTo>
                  <a:lnTo>
                    <a:pt x="5044" y="1448"/>
                  </a:lnTo>
                  <a:lnTo>
                    <a:pt x="5341" y="1448"/>
                  </a:lnTo>
                  <a:lnTo>
                    <a:pt x="5341" y="1746"/>
                  </a:lnTo>
                  <a:close/>
                  <a:moveTo>
                    <a:pt x="5341" y="1383"/>
                  </a:moveTo>
                  <a:lnTo>
                    <a:pt x="5044" y="1383"/>
                  </a:lnTo>
                  <a:lnTo>
                    <a:pt x="5044" y="1086"/>
                  </a:lnTo>
                  <a:lnTo>
                    <a:pt x="5341" y="1086"/>
                  </a:lnTo>
                  <a:lnTo>
                    <a:pt x="5341" y="1383"/>
                  </a:lnTo>
                  <a:close/>
                  <a:moveTo>
                    <a:pt x="5341" y="1022"/>
                  </a:moveTo>
                  <a:lnTo>
                    <a:pt x="5044" y="1022"/>
                  </a:lnTo>
                  <a:lnTo>
                    <a:pt x="5044" y="724"/>
                  </a:lnTo>
                  <a:lnTo>
                    <a:pt x="5341" y="724"/>
                  </a:lnTo>
                  <a:lnTo>
                    <a:pt x="5341" y="1022"/>
                  </a:lnTo>
                  <a:close/>
                  <a:moveTo>
                    <a:pt x="5341" y="659"/>
                  </a:moveTo>
                  <a:lnTo>
                    <a:pt x="5044" y="659"/>
                  </a:lnTo>
                  <a:lnTo>
                    <a:pt x="5044" y="362"/>
                  </a:lnTo>
                  <a:lnTo>
                    <a:pt x="5341" y="362"/>
                  </a:lnTo>
                  <a:lnTo>
                    <a:pt x="5341" y="659"/>
                  </a:lnTo>
                  <a:close/>
                  <a:moveTo>
                    <a:pt x="4980" y="1746"/>
                  </a:moveTo>
                  <a:lnTo>
                    <a:pt x="4683" y="1746"/>
                  </a:lnTo>
                  <a:lnTo>
                    <a:pt x="4683" y="1448"/>
                  </a:lnTo>
                  <a:lnTo>
                    <a:pt x="4980" y="1448"/>
                  </a:lnTo>
                  <a:lnTo>
                    <a:pt x="4980" y="1746"/>
                  </a:lnTo>
                  <a:close/>
                  <a:moveTo>
                    <a:pt x="4980" y="1383"/>
                  </a:moveTo>
                  <a:lnTo>
                    <a:pt x="4683" y="1383"/>
                  </a:lnTo>
                  <a:lnTo>
                    <a:pt x="4683" y="1086"/>
                  </a:lnTo>
                  <a:lnTo>
                    <a:pt x="4980" y="1086"/>
                  </a:lnTo>
                  <a:lnTo>
                    <a:pt x="4980" y="1383"/>
                  </a:lnTo>
                  <a:close/>
                  <a:moveTo>
                    <a:pt x="4980" y="1022"/>
                  </a:moveTo>
                  <a:lnTo>
                    <a:pt x="4683" y="1022"/>
                  </a:lnTo>
                  <a:lnTo>
                    <a:pt x="4683" y="724"/>
                  </a:lnTo>
                  <a:lnTo>
                    <a:pt x="4980" y="724"/>
                  </a:lnTo>
                  <a:lnTo>
                    <a:pt x="4980" y="1022"/>
                  </a:lnTo>
                  <a:close/>
                  <a:moveTo>
                    <a:pt x="4980" y="659"/>
                  </a:moveTo>
                  <a:lnTo>
                    <a:pt x="4683" y="659"/>
                  </a:lnTo>
                  <a:lnTo>
                    <a:pt x="4683" y="362"/>
                  </a:lnTo>
                  <a:lnTo>
                    <a:pt x="4980" y="362"/>
                  </a:lnTo>
                  <a:lnTo>
                    <a:pt x="4980" y="659"/>
                  </a:lnTo>
                  <a:close/>
                  <a:moveTo>
                    <a:pt x="4618" y="1746"/>
                  </a:moveTo>
                  <a:lnTo>
                    <a:pt x="4322" y="1746"/>
                  </a:lnTo>
                  <a:lnTo>
                    <a:pt x="4322" y="1448"/>
                  </a:lnTo>
                  <a:lnTo>
                    <a:pt x="4618" y="1448"/>
                  </a:lnTo>
                  <a:lnTo>
                    <a:pt x="4618" y="1746"/>
                  </a:lnTo>
                  <a:close/>
                  <a:moveTo>
                    <a:pt x="4618" y="1383"/>
                  </a:moveTo>
                  <a:lnTo>
                    <a:pt x="4322" y="1383"/>
                  </a:lnTo>
                  <a:lnTo>
                    <a:pt x="4322" y="1086"/>
                  </a:lnTo>
                  <a:lnTo>
                    <a:pt x="4618" y="1086"/>
                  </a:lnTo>
                  <a:lnTo>
                    <a:pt x="4618" y="1383"/>
                  </a:lnTo>
                  <a:close/>
                  <a:moveTo>
                    <a:pt x="4618" y="1022"/>
                  </a:moveTo>
                  <a:lnTo>
                    <a:pt x="4322" y="1022"/>
                  </a:lnTo>
                  <a:lnTo>
                    <a:pt x="4322" y="724"/>
                  </a:lnTo>
                  <a:lnTo>
                    <a:pt x="4618" y="724"/>
                  </a:lnTo>
                  <a:lnTo>
                    <a:pt x="4618" y="1022"/>
                  </a:lnTo>
                  <a:close/>
                  <a:moveTo>
                    <a:pt x="4618" y="659"/>
                  </a:moveTo>
                  <a:lnTo>
                    <a:pt x="4322" y="659"/>
                  </a:lnTo>
                  <a:lnTo>
                    <a:pt x="4322" y="362"/>
                  </a:lnTo>
                  <a:lnTo>
                    <a:pt x="4618" y="362"/>
                  </a:lnTo>
                  <a:lnTo>
                    <a:pt x="4618" y="659"/>
                  </a:lnTo>
                  <a:close/>
                  <a:moveTo>
                    <a:pt x="4257" y="1746"/>
                  </a:moveTo>
                  <a:lnTo>
                    <a:pt x="3961" y="1746"/>
                  </a:lnTo>
                  <a:lnTo>
                    <a:pt x="3961" y="1448"/>
                  </a:lnTo>
                  <a:lnTo>
                    <a:pt x="4257" y="1448"/>
                  </a:lnTo>
                  <a:lnTo>
                    <a:pt x="4257" y="1746"/>
                  </a:lnTo>
                  <a:close/>
                  <a:moveTo>
                    <a:pt x="4257" y="1383"/>
                  </a:moveTo>
                  <a:lnTo>
                    <a:pt x="3961" y="1383"/>
                  </a:lnTo>
                  <a:lnTo>
                    <a:pt x="3961" y="1086"/>
                  </a:lnTo>
                  <a:lnTo>
                    <a:pt x="4257" y="1086"/>
                  </a:lnTo>
                  <a:lnTo>
                    <a:pt x="4257" y="1383"/>
                  </a:lnTo>
                  <a:close/>
                  <a:moveTo>
                    <a:pt x="4257" y="1022"/>
                  </a:moveTo>
                  <a:lnTo>
                    <a:pt x="3961" y="1022"/>
                  </a:lnTo>
                  <a:lnTo>
                    <a:pt x="3961" y="724"/>
                  </a:lnTo>
                  <a:lnTo>
                    <a:pt x="4257" y="724"/>
                  </a:lnTo>
                  <a:lnTo>
                    <a:pt x="4257" y="1022"/>
                  </a:lnTo>
                  <a:close/>
                  <a:moveTo>
                    <a:pt x="4257" y="659"/>
                  </a:moveTo>
                  <a:lnTo>
                    <a:pt x="3961" y="659"/>
                  </a:lnTo>
                  <a:lnTo>
                    <a:pt x="3961" y="362"/>
                  </a:lnTo>
                  <a:lnTo>
                    <a:pt x="4257" y="362"/>
                  </a:lnTo>
                  <a:lnTo>
                    <a:pt x="4257" y="659"/>
                  </a:lnTo>
                  <a:close/>
                  <a:moveTo>
                    <a:pt x="3896" y="1746"/>
                  </a:moveTo>
                  <a:lnTo>
                    <a:pt x="3599" y="1746"/>
                  </a:lnTo>
                  <a:lnTo>
                    <a:pt x="3599" y="1448"/>
                  </a:lnTo>
                  <a:lnTo>
                    <a:pt x="3896" y="1448"/>
                  </a:lnTo>
                  <a:lnTo>
                    <a:pt x="3896" y="1746"/>
                  </a:lnTo>
                  <a:close/>
                  <a:moveTo>
                    <a:pt x="3896" y="1383"/>
                  </a:moveTo>
                  <a:lnTo>
                    <a:pt x="3599" y="1383"/>
                  </a:lnTo>
                  <a:lnTo>
                    <a:pt x="3599" y="1086"/>
                  </a:lnTo>
                  <a:lnTo>
                    <a:pt x="3896" y="1086"/>
                  </a:lnTo>
                  <a:lnTo>
                    <a:pt x="3896" y="1383"/>
                  </a:lnTo>
                  <a:close/>
                  <a:moveTo>
                    <a:pt x="3896" y="1022"/>
                  </a:moveTo>
                  <a:lnTo>
                    <a:pt x="3599" y="1022"/>
                  </a:lnTo>
                  <a:lnTo>
                    <a:pt x="3599" y="724"/>
                  </a:lnTo>
                  <a:lnTo>
                    <a:pt x="3896" y="724"/>
                  </a:lnTo>
                  <a:lnTo>
                    <a:pt x="3896" y="1022"/>
                  </a:lnTo>
                  <a:close/>
                  <a:moveTo>
                    <a:pt x="3896" y="659"/>
                  </a:moveTo>
                  <a:lnTo>
                    <a:pt x="3599" y="659"/>
                  </a:lnTo>
                  <a:lnTo>
                    <a:pt x="3599" y="362"/>
                  </a:lnTo>
                  <a:lnTo>
                    <a:pt x="3896" y="362"/>
                  </a:lnTo>
                  <a:lnTo>
                    <a:pt x="3896" y="659"/>
                  </a:lnTo>
                  <a:close/>
                  <a:moveTo>
                    <a:pt x="3535" y="1746"/>
                  </a:moveTo>
                  <a:lnTo>
                    <a:pt x="3238" y="1746"/>
                  </a:lnTo>
                  <a:lnTo>
                    <a:pt x="3238" y="1448"/>
                  </a:lnTo>
                  <a:lnTo>
                    <a:pt x="3535" y="1448"/>
                  </a:lnTo>
                  <a:lnTo>
                    <a:pt x="3535" y="1746"/>
                  </a:lnTo>
                  <a:close/>
                  <a:moveTo>
                    <a:pt x="3535" y="1383"/>
                  </a:moveTo>
                  <a:lnTo>
                    <a:pt x="3238" y="1383"/>
                  </a:lnTo>
                  <a:lnTo>
                    <a:pt x="3238" y="1086"/>
                  </a:lnTo>
                  <a:lnTo>
                    <a:pt x="3535" y="1086"/>
                  </a:lnTo>
                  <a:lnTo>
                    <a:pt x="3535" y="1383"/>
                  </a:lnTo>
                  <a:close/>
                  <a:moveTo>
                    <a:pt x="3535" y="1022"/>
                  </a:moveTo>
                  <a:lnTo>
                    <a:pt x="3238" y="1022"/>
                  </a:lnTo>
                  <a:lnTo>
                    <a:pt x="3238" y="724"/>
                  </a:lnTo>
                  <a:lnTo>
                    <a:pt x="3535" y="724"/>
                  </a:lnTo>
                  <a:lnTo>
                    <a:pt x="3535" y="1022"/>
                  </a:lnTo>
                  <a:close/>
                  <a:moveTo>
                    <a:pt x="3535" y="659"/>
                  </a:moveTo>
                  <a:lnTo>
                    <a:pt x="3238" y="659"/>
                  </a:lnTo>
                  <a:lnTo>
                    <a:pt x="3238" y="362"/>
                  </a:lnTo>
                  <a:lnTo>
                    <a:pt x="3535" y="362"/>
                  </a:lnTo>
                  <a:lnTo>
                    <a:pt x="3535" y="659"/>
                  </a:lnTo>
                  <a:close/>
                  <a:moveTo>
                    <a:pt x="3174" y="1746"/>
                  </a:moveTo>
                  <a:lnTo>
                    <a:pt x="2877" y="1746"/>
                  </a:lnTo>
                  <a:lnTo>
                    <a:pt x="2877" y="1448"/>
                  </a:lnTo>
                  <a:lnTo>
                    <a:pt x="3174" y="1448"/>
                  </a:lnTo>
                  <a:lnTo>
                    <a:pt x="3174" y="1746"/>
                  </a:lnTo>
                  <a:close/>
                  <a:moveTo>
                    <a:pt x="3174" y="1383"/>
                  </a:moveTo>
                  <a:lnTo>
                    <a:pt x="2877" y="1383"/>
                  </a:lnTo>
                  <a:lnTo>
                    <a:pt x="2877" y="1086"/>
                  </a:lnTo>
                  <a:lnTo>
                    <a:pt x="3174" y="1086"/>
                  </a:lnTo>
                  <a:lnTo>
                    <a:pt x="3174" y="1383"/>
                  </a:lnTo>
                  <a:close/>
                  <a:moveTo>
                    <a:pt x="3174" y="1022"/>
                  </a:moveTo>
                  <a:lnTo>
                    <a:pt x="2877" y="1022"/>
                  </a:lnTo>
                  <a:lnTo>
                    <a:pt x="2877" y="724"/>
                  </a:lnTo>
                  <a:lnTo>
                    <a:pt x="3174" y="724"/>
                  </a:lnTo>
                  <a:lnTo>
                    <a:pt x="3174" y="1022"/>
                  </a:lnTo>
                  <a:close/>
                  <a:moveTo>
                    <a:pt x="3174" y="659"/>
                  </a:moveTo>
                  <a:lnTo>
                    <a:pt x="2877" y="659"/>
                  </a:lnTo>
                  <a:lnTo>
                    <a:pt x="2877" y="362"/>
                  </a:lnTo>
                  <a:lnTo>
                    <a:pt x="3174" y="362"/>
                  </a:lnTo>
                  <a:lnTo>
                    <a:pt x="3174" y="659"/>
                  </a:lnTo>
                  <a:close/>
                  <a:moveTo>
                    <a:pt x="2813" y="1746"/>
                  </a:moveTo>
                  <a:lnTo>
                    <a:pt x="2516" y="1746"/>
                  </a:lnTo>
                  <a:lnTo>
                    <a:pt x="2516" y="1448"/>
                  </a:lnTo>
                  <a:lnTo>
                    <a:pt x="2813" y="1448"/>
                  </a:lnTo>
                  <a:lnTo>
                    <a:pt x="2813" y="1746"/>
                  </a:lnTo>
                  <a:close/>
                  <a:moveTo>
                    <a:pt x="2813" y="1383"/>
                  </a:moveTo>
                  <a:lnTo>
                    <a:pt x="2516" y="1383"/>
                  </a:lnTo>
                  <a:lnTo>
                    <a:pt x="2516" y="1086"/>
                  </a:lnTo>
                  <a:lnTo>
                    <a:pt x="2813" y="1086"/>
                  </a:lnTo>
                  <a:lnTo>
                    <a:pt x="2813" y="1383"/>
                  </a:lnTo>
                  <a:close/>
                  <a:moveTo>
                    <a:pt x="2813" y="1022"/>
                  </a:moveTo>
                  <a:lnTo>
                    <a:pt x="2516" y="1022"/>
                  </a:lnTo>
                  <a:lnTo>
                    <a:pt x="2516" y="724"/>
                  </a:lnTo>
                  <a:lnTo>
                    <a:pt x="2813" y="724"/>
                  </a:lnTo>
                  <a:lnTo>
                    <a:pt x="2813" y="1022"/>
                  </a:lnTo>
                  <a:close/>
                  <a:moveTo>
                    <a:pt x="2813" y="659"/>
                  </a:moveTo>
                  <a:lnTo>
                    <a:pt x="2516" y="659"/>
                  </a:lnTo>
                  <a:lnTo>
                    <a:pt x="2516" y="362"/>
                  </a:lnTo>
                  <a:lnTo>
                    <a:pt x="2813" y="362"/>
                  </a:lnTo>
                  <a:lnTo>
                    <a:pt x="2813" y="659"/>
                  </a:lnTo>
                  <a:close/>
                  <a:moveTo>
                    <a:pt x="2452" y="1746"/>
                  </a:moveTo>
                  <a:lnTo>
                    <a:pt x="2154" y="1746"/>
                  </a:lnTo>
                  <a:lnTo>
                    <a:pt x="2154" y="1448"/>
                  </a:lnTo>
                  <a:lnTo>
                    <a:pt x="2452" y="1448"/>
                  </a:lnTo>
                  <a:lnTo>
                    <a:pt x="2452" y="1746"/>
                  </a:lnTo>
                  <a:close/>
                  <a:moveTo>
                    <a:pt x="2452" y="1383"/>
                  </a:moveTo>
                  <a:lnTo>
                    <a:pt x="2154" y="1383"/>
                  </a:lnTo>
                  <a:lnTo>
                    <a:pt x="2154" y="1086"/>
                  </a:lnTo>
                  <a:lnTo>
                    <a:pt x="2452" y="1086"/>
                  </a:lnTo>
                  <a:lnTo>
                    <a:pt x="2452" y="1383"/>
                  </a:lnTo>
                  <a:close/>
                  <a:moveTo>
                    <a:pt x="2452" y="1022"/>
                  </a:moveTo>
                  <a:lnTo>
                    <a:pt x="2154" y="1022"/>
                  </a:lnTo>
                  <a:lnTo>
                    <a:pt x="2154" y="724"/>
                  </a:lnTo>
                  <a:lnTo>
                    <a:pt x="2452" y="724"/>
                  </a:lnTo>
                  <a:lnTo>
                    <a:pt x="2452" y="1022"/>
                  </a:lnTo>
                  <a:close/>
                  <a:moveTo>
                    <a:pt x="2452" y="659"/>
                  </a:moveTo>
                  <a:lnTo>
                    <a:pt x="2154" y="659"/>
                  </a:lnTo>
                  <a:lnTo>
                    <a:pt x="2154" y="362"/>
                  </a:lnTo>
                  <a:lnTo>
                    <a:pt x="2452" y="362"/>
                  </a:lnTo>
                  <a:lnTo>
                    <a:pt x="2452" y="659"/>
                  </a:lnTo>
                  <a:close/>
                  <a:moveTo>
                    <a:pt x="2090" y="1746"/>
                  </a:moveTo>
                  <a:lnTo>
                    <a:pt x="1793" y="1746"/>
                  </a:lnTo>
                  <a:lnTo>
                    <a:pt x="1793" y="1448"/>
                  </a:lnTo>
                  <a:lnTo>
                    <a:pt x="2090" y="1448"/>
                  </a:lnTo>
                  <a:lnTo>
                    <a:pt x="2090" y="1746"/>
                  </a:lnTo>
                  <a:close/>
                  <a:moveTo>
                    <a:pt x="2090" y="1383"/>
                  </a:moveTo>
                  <a:lnTo>
                    <a:pt x="1793" y="1383"/>
                  </a:lnTo>
                  <a:lnTo>
                    <a:pt x="1793" y="1086"/>
                  </a:lnTo>
                  <a:lnTo>
                    <a:pt x="2090" y="1086"/>
                  </a:lnTo>
                  <a:lnTo>
                    <a:pt x="2090" y="1383"/>
                  </a:lnTo>
                  <a:close/>
                  <a:moveTo>
                    <a:pt x="2090" y="1022"/>
                  </a:moveTo>
                  <a:lnTo>
                    <a:pt x="1793" y="1022"/>
                  </a:lnTo>
                  <a:lnTo>
                    <a:pt x="1793" y="724"/>
                  </a:lnTo>
                  <a:lnTo>
                    <a:pt x="2090" y="724"/>
                  </a:lnTo>
                  <a:lnTo>
                    <a:pt x="2090" y="1022"/>
                  </a:lnTo>
                  <a:close/>
                  <a:moveTo>
                    <a:pt x="2090" y="659"/>
                  </a:moveTo>
                  <a:lnTo>
                    <a:pt x="1793" y="659"/>
                  </a:lnTo>
                  <a:lnTo>
                    <a:pt x="1793" y="362"/>
                  </a:lnTo>
                  <a:lnTo>
                    <a:pt x="2090" y="362"/>
                  </a:lnTo>
                  <a:lnTo>
                    <a:pt x="2090" y="659"/>
                  </a:lnTo>
                  <a:close/>
                  <a:moveTo>
                    <a:pt x="1730" y="1746"/>
                  </a:moveTo>
                  <a:lnTo>
                    <a:pt x="1432" y="1746"/>
                  </a:lnTo>
                  <a:lnTo>
                    <a:pt x="1432" y="1448"/>
                  </a:lnTo>
                  <a:lnTo>
                    <a:pt x="1730" y="1448"/>
                  </a:lnTo>
                  <a:lnTo>
                    <a:pt x="1730" y="1746"/>
                  </a:lnTo>
                  <a:close/>
                  <a:moveTo>
                    <a:pt x="1730" y="1383"/>
                  </a:moveTo>
                  <a:lnTo>
                    <a:pt x="1432" y="1383"/>
                  </a:lnTo>
                  <a:lnTo>
                    <a:pt x="1432" y="1086"/>
                  </a:lnTo>
                  <a:lnTo>
                    <a:pt x="1730" y="1086"/>
                  </a:lnTo>
                  <a:lnTo>
                    <a:pt x="1730" y="1383"/>
                  </a:lnTo>
                  <a:close/>
                  <a:moveTo>
                    <a:pt x="1730" y="1022"/>
                  </a:moveTo>
                  <a:lnTo>
                    <a:pt x="1432" y="1022"/>
                  </a:lnTo>
                  <a:lnTo>
                    <a:pt x="1432" y="724"/>
                  </a:lnTo>
                  <a:lnTo>
                    <a:pt x="1730" y="724"/>
                  </a:lnTo>
                  <a:lnTo>
                    <a:pt x="1730" y="1022"/>
                  </a:lnTo>
                  <a:close/>
                  <a:moveTo>
                    <a:pt x="1730" y="659"/>
                  </a:moveTo>
                  <a:lnTo>
                    <a:pt x="1432" y="659"/>
                  </a:lnTo>
                  <a:lnTo>
                    <a:pt x="1432" y="362"/>
                  </a:lnTo>
                  <a:lnTo>
                    <a:pt x="1730" y="362"/>
                  </a:lnTo>
                  <a:lnTo>
                    <a:pt x="1730" y="659"/>
                  </a:lnTo>
                  <a:close/>
                  <a:moveTo>
                    <a:pt x="1368" y="1746"/>
                  </a:moveTo>
                  <a:lnTo>
                    <a:pt x="1071" y="1746"/>
                  </a:lnTo>
                  <a:lnTo>
                    <a:pt x="1071" y="1448"/>
                  </a:lnTo>
                  <a:lnTo>
                    <a:pt x="1368" y="1448"/>
                  </a:lnTo>
                  <a:lnTo>
                    <a:pt x="1368" y="1746"/>
                  </a:lnTo>
                  <a:close/>
                  <a:moveTo>
                    <a:pt x="1368" y="1383"/>
                  </a:moveTo>
                  <a:lnTo>
                    <a:pt x="1071" y="1383"/>
                  </a:lnTo>
                  <a:lnTo>
                    <a:pt x="1071" y="1086"/>
                  </a:lnTo>
                  <a:lnTo>
                    <a:pt x="1368" y="1086"/>
                  </a:lnTo>
                  <a:lnTo>
                    <a:pt x="1368" y="1383"/>
                  </a:lnTo>
                  <a:close/>
                  <a:moveTo>
                    <a:pt x="1368" y="1022"/>
                  </a:moveTo>
                  <a:lnTo>
                    <a:pt x="1071" y="1022"/>
                  </a:lnTo>
                  <a:lnTo>
                    <a:pt x="1071" y="724"/>
                  </a:lnTo>
                  <a:lnTo>
                    <a:pt x="1368" y="724"/>
                  </a:lnTo>
                  <a:lnTo>
                    <a:pt x="1368" y="1022"/>
                  </a:lnTo>
                  <a:close/>
                  <a:moveTo>
                    <a:pt x="1368" y="659"/>
                  </a:moveTo>
                  <a:lnTo>
                    <a:pt x="1071" y="659"/>
                  </a:lnTo>
                  <a:lnTo>
                    <a:pt x="1071" y="362"/>
                  </a:lnTo>
                  <a:lnTo>
                    <a:pt x="1368" y="362"/>
                  </a:lnTo>
                  <a:lnTo>
                    <a:pt x="1368" y="659"/>
                  </a:lnTo>
                  <a:close/>
                  <a:moveTo>
                    <a:pt x="1007" y="1746"/>
                  </a:moveTo>
                  <a:lnTo>
                    <a:pt x="709" y="1746"/>
                  </a:lnTo>
                  <a:lnTo>
                    <a:pt x="709" y="1448"/>
                  </a:lnTo>
                  <a:lnTo>
                    <a:pt x="1007" y="1448"/>
                  </a:lnTo>
                  <a:lnTo>
                    <a:pt x="1007" y="1746"/>
                  </a:lnTo>
                  <a:close/>
                  <a:moveTo>
                    <a:pt x="1007" y="1383"/>
                  </a:moveTo>
                  <a:lnTo>
                    <a:pt x="709" y="1383"/>
                  </a:lnTo>
                  <a:lnTo>
                    <a:pt x="709" y="1086"/>
                  </a:lnTo>
                  <a:lnTo>
                    <a:pt x="1007" y="1086"/>
                  </a:lnTo>
                  <a:lnTo>
                    <a:pt x="1007" y="1383"/>
                  </a:lnTo>
                  <a:close/>
                  <a:moveTo>
                    <a:pt x="1007" y="1022"/>
                  </a:moveTo>
                  <a:lnTo>
                    <a:pt x="709" y="1022"/>
                  </a:lnTo>
                  <a:lnTo>
                    <a:pt x="709" y="724"/>
                  </a:lnTo>
                  <a:lnTo>
                    <a:pt x="1007" y="724"/>
                  </a:lnTo>
                  <a:lnTo>
                    <a:pt x="1007" y="1022"/>
                  </a:lnTo>
                  <a:close/>
                  <a:moveTo>
                    <a:pt x="1007" y="659"/>
                  </a:moveTo>
                  <a:lnTo>
                    <a:pt x="709" y="659"/>
                  </a:lnTo>
                  <a:lnTo>
                    <a:pt x="709" y="362"/>
                  </a:lnTo>
                  <a:lnTo>
                    <a:pt x="1007" y="362"/>
                  </a:lnTo>
                  <a:lnTo>
                    <a:pt x="1007" y="659"/>
                  </a:lnTo>
                  <a:close/>
                  <a:moveTo>
                    <a:pt x="5766" y="1022"/>
                  </a:moveTo>
                  <a:lnTo>
                    <a:pt x="5766" y="724"/>
                  </a:lnTo>
                  <a:lnTo>
                    <a:pt x="6064" y="724"/>
                  </a:lnTo>
                  <a:lnTo>
                    <a:pt x="6064" y="1022"/>
                  </a:lnTo>
                  <a:lnTo>
                    <a:pt x="5766" y="1022"/>
                  </a:lnTo>
                  <a:close/>
                  <a:moveTo>
                    <a:pt x="5405" y="2107"/>
                  </a:moveTo>
                  <a:lnTo>
                    <a:pt x="5405" y="1810"/>
                  </a:lnTo>
                  <a:lnTo>
                    <a:pt x="5703" y="1810"/>
                  </a:lnTo>
                  <a:lnTo>
                    <a:pt x="5703" y="2107"/>
                  </a:lnTo>
                  <a:lnTo>
                    <a:pt x="5405" y="2107"/>
                  </a:lnTo>
                  <a:close/>
                  <a:moveTo>
                    <a:pt x="5044" y="2107"/>
                  </a:moveTo>
                  <a:lnTo>
                    <a:pt x="5044" y="1810"/>
                  </a:lnTo>
                  <a:lnTo>
                    <a:pt x="5341" y="1810"/>
                  </a:lnTo>
                  <a:lnTo>
                    <a:pt x="5341" y="2107"/>
                  </a:lnTo>
                  <a:lnTo>
                    <a:pt x="5044" y="2107"/>
                  </a:lnTo>
                  <a:close/>
                  <a:moveTo>
                    <a:pt x="1071" y="2107"/>
                  </a:moveTo>
                  <a:lnTo>
                    <a:pt x="1071" y="1810"/>
                  </a:lnTo>
                  <a:lnTo>
                    <a:pt x="4980" y="1810"/>
                  </a:lnTo>
                  <a:lnTo>
                    <a:pt x="4980" y="2107"/>
                  </a:lnTo>
                  <a:lnTo>
                    <a:pt x="1071" y="2107"/>
                  </a:lnTo>
                  <a:close/>
                  <a:moveTo>
                    <a:pt x="1007" y="0"/>
                  </a:moveTo>
                  <a:lnTo>
                    <a:pt x="1007" y="298"/>
                  </a:lnTo>
                  <a:lnTo>
                    <a:pt x="709" y="298"/>
                  </a:lnTo>
                  <a:lnTo>
                    <a:pt x="709" y="0"/>
                  </a:lnTo>
                  <a:lnTo>
                    <a:pt x="1007" y="0"/>
                  </a:lnTo>
                  <a:close/>
                  <a:moveTo>
                    <a:pt x="1368" y="0"/>
                  </a:moveTo>
                  <a:lnTo>
                    <a:pt x="1368" y="298"/>
                  </a:lnTo>
                  <a:lnTo>
                    <a:pt x="1071" y="298"/>
                  </a:lnTo>
                  <a:lnTo>
                    <a:pt x="1071" y="0"/>
                  </a:lnTo>
                  <a:lnTo>
                    <a:pt x="1368" y="0"/>
                  </a:lnTo>
                  <a:close/>
                  <a:moveTo>
                    <a:pt x="1730" y="0"/>
                  </a:moveTo>
                  <a:lnTo>
                    <a:pt x="1730" y="298"/>
                  </a:lnTo>
                  <a:lnTo>
                    <a:pt x="1432" y="298"/>
                  </a:lnTo>
                  <a:lnTo>
                    <a:pt x="1432" y="0"/>
                  </a:lnTo>
                  <a:lnTo>
                    <a:pt x="1730" y="0"/>
                  </a:lnTo>
                  <a:close/>
                  <a:moveTo>
                    <a:pt x="2090" y="0"/>
                  </a:moveTo>
                  <a:lnTo>
                    <a:pt x="2090" y="298"/>
                  </a:lnTo>
                  <a:lnTo>
                    <a:pt x="1793" y="298"/>
                  </a:lnTo>
                  <a:lnTo>
                    <a:pt x="1793" y="0"/>
                  </a:lnTo>
                  <a:lnTo>
                    <a:pt x="2090" y="0"/>
                  </a:lnTo>
                  <a:close/>
                  <a:moveTo>
                    <a:pt x="2452" y="0"/>
                  </a:moveTo>
                  <a:lnTo>
                    <a:pt x="2452" y="298"/>
                  </a:lnTo>
                  <a:lnTo>
                    <a:pt x="2154" y="298"/>
                  </a:lnTo>
                  <a:lnTo>
                    <a:pt x="2154" y="0"/>
                  </a:lnTo>
                  <a:lnTo>
                    <a:pt x="2452" y="0"/>
                  </a:lnTo>
                  <a:close/>
                  <a:moveTo>
                    <a:pt x="2813" y="0"/>
                  </a:moveTo>
                  <a:lnTo>
                    <a:pt x="2813" y="298"/>
                  </a:lnTo>
                  <a:lnTo>
                    <a:pt x="2516" y="298"/>
                  </a:lnTo>
                  <a:lnTo>
                    <a:pt x="2516" y="0"/>
                  </a:lnTo>
                  <a:lnTo>
                    <a:pt x="2813" y="0"/>
                  </a:lnTo>
                  <a:close/>
                  <a:moveTo>
                    <a:pt x="3174" y="0"/>
                  </a:moveTo>
                  <a:lnTo>
                    <a:pt x="3174" y="298"/>
                  </a:lnTo>
                  <a:lnTo>
                    <a:pt x="2877" y="298"/>
                  </a:lnTo>
                  <a:lnTo>
                    <a:pt x="2877" y="0"/>
                  </a:lnTo>
                  <a:lnTo>
                    <a:pt x="3174" y="0"/>
                  </a:lnTo>
                  <a:close/>
                  <a:moveTo>
                    <a:pt x="3535" y="0"/>
                  </a:moveTo>
                  <a:lnTo>
                    <a:pt x="3535" y="298"/>
                  </a:lnTo>
                  <a:lnTo>
                    <a:pt x="3238" y="298"/>
                  </a:lnTo>
                  <a:lnTo>
                    <a:pt x="3238" y="0"/>
                  </a:lnTo>
                  <a:lnTo>
                    <a:pt x="3535" y="0"/>
                  </a:lnTo>
                  <a:close/>
                  <a:moveTo>
                    <a:pt x="3896" y="0"/>
                  </a:moveTo>
                  <a:lnTo>
                    <a:pt x="3896" y="298"/>
                  </a:lnTo>
                  <a:lnTo>
                    <a:pt x="3599" y="298"/>
                  </a:lnTo>
                  <a:lnTo>
                    <a:pt x="3599" y="0"/>
                  </a:lnTo>
                  <a:lnTo>
                    <a:pt x="3896" y="0"/>
                  </a:lnTo>
                  <a:close/>
                  <a:moveTo>
                    <a:pt x="4257" y="0"/>
                  </a:moveTo>
                  <a:lnTo>
                    <a:pt x="4257" y="298"/>
                  </a:lnTo>
                  <a:lnTo>
                    <a:pt x="3961" y="298"/>
                  </a:lnTo>
                  <a:lnTo>
                    <a:pt x="3961" y="0"/>
                  </a:lnTo>
                  <a:lnTo>
                    <a:pt x="4257" y="0"/>
                  </a:lnTo>
                  <a:close/>
                  <a:moveTo>
                    <a:pt x="4618" y="0"/>
                  </a:moveTo>
                  <a:lnTo>
                    <a:pt x="4618" y="298"/>
                  </a:lnTo>
                  <a:lnTo>
                    <a:pt x="4322" y="298"/>
                  </a:lnTo>
                  <a:lnTo>
                    <a:pt x="4322" y="0"/>
                  </a:lnTo>
                  <a:lnTo>
                    <a:pt x="4618" y="0"/>
                  </a:lnTo>
                  <a:close/>
                  <a:moveTo>
                    <a:pt x="4980" y="0"/>
                  </a:moveTo>
                  <a:lnTo>
                    <a:pt x="4980" y="298"/>
                  </a:lnTo>
                  <a:lnTo>
                    <a:pt x="4683" y="298"/>
                  </a:lnTo>
                  <a:lnTo>
                    <a:pt x="4683" y="0"/>
                  </a:lnTo>
                  <a:lnTo>
                    <a:pt x="4980" y="0"/>
                  </a:lnTo>
                  <a:close/>
                  <a:moveTo>
                    <a:pt x="5341" y="0"/>
                  </a:moveTo>
                  <a:lnTo>
                    <a:pt x="5341" y="298"/>
                  </a:lnTo>
                  <a:lnTo>
                    <a:pt x="5044" y="298"/>
                  </a:lnTo>
                  <a:lnTo>
                    <a:pt x="5044" y="0"/>
                  </a:lnTo>
                  <a:lnTo>
                    <a:pt x="5341" y="0"/>
                  </a:lnTo>
                  <a:close/>
                  <a:moveTo>
                    <a:pt x="5703" y="0"/>
                  </a:moveTo>
                  <a:lnTo>
                    <a:pt x="5703" y="298"/>
                  </a:lnTo>
                  <a:lnTo>
                    <a:pt x="5405" y="298"/>
                  </a:lnTo>
                  <a:lnTo>
                    <a:pt x="5405" y="0"/>
                  </a:lnTo>
                  <a:lnTo>
                    <a:pt x="5703" y="0"/>
                  </a:lnTo>
                  <a:close/>
                  <a:moveTo>
                    <a:pt x="17" y="1383"/>
                  </a:moveTo>
                  <a:lnTo>
                    <a:pt x="13" y="1346"/>
                  </a:lnTo>
                  <a:lnTo>
                    <a:pt x="10" y="1310"/>
                  </a:lnTo>
                  <a:lnTo>
                    <a:pt x="6" y="1273"/>
                  </a:lnTo>
                  <a:lnTo>
                    <a:pt x="5" y="1235"/>
                  </a:lnTo>
                  <a:lnTo>
                    <a:pt x="3" y="1198"/>
                  </a:lnTo>
                  <a:lnTo>
                    <a:pt x="1" y="1161"/>
                  </a:lnTo>
                  <a:lnTo>
                    <a:pt x="0" y="1124"/>
                  </a:lnTo>
                  <a:lnTo>
                    <a:pt x="0" y="1086"/>
                  </a:lnTo>
                  <a:lnTo>
                    <a:pt x="645" y="1086"/>
                  </a:lnTo>
                  <a:lnTo>
                    <a:pt x="645" y="1383"/>
                  </a:lnTo>
                  <a:lnTo>
                    <a:pt x="17" y="1383"/>
                  </a:lnTo>
                  <a:close/>
                  <a:moveTo>
                    <a:pt x="74" y="1746"/>
                  </a:moveTo>
                  <a:lnTo>
                    <a:pt x="66" y="1708"/>
                  </a:lnTo>
                  <a:lnTo>
                    <a:pt x="59" y="1672"/>
                  </a:lnTo>
                  <a:lnTo>
                    <a:pt x="52" y="1634"/>
                  </a:lnTo>
                  <a:lnTo>
                    <a:pt x="45" y="1598"/>
                  </a:lnTo>
                  <a:lnTo>
                    <a:pt x="39" y="1560"/>
                  </a:lnTo>
                  <a:lnTo>
                    <a:pt x="34" y="1523"/>
                  </a:lnTo>
                  <a:lnTo>
                    <a:pt x="28" y="1486"/>
                  </a:lnTo>
                  <a:lnTo>
                    <a:pt x="24" y="1448"/>
                  </a:lnTo>
                  <a:lnTo>
                    <a:pt x="645" y="1448"/>
                  </a:lnTo>
                  <a:lnTo>
                    <a:pt x="645" y="1746"/>
                  </a:lnTo>
                  <a:lnTo>
                    <a:pt x="74" y="1746"/>
                  </a:lnTo>
                  <a:close/>
                  <a:moveTo>
                    <a:pt x="175" y="2107"/>
                  </a:moveTo>
                  <a:lnTo>
                    <a:pt x="164" y="2071"/>
                  </a:lnTo>
                  <a:lnTo>
                    <a:pt x="151" y="2034"/>
                  </a:lnTo>
                  <a:lnTo>
                    <a:pt x="140" y="1997"/>
                  </a:lnTo>
                  <a:lnTo>
                    <a:pt x="129" y="1960"/>
                  </a:lnTo>
                  <a:lnTo>
                    <a:pt x="118" y="1922"/>
                  </a:lnTo>
                  <a:lnTo>
                    <a:pt x="108" y="1885"/>
                  </a:lnTo>
                  <a:lnTo>
                    <a:pt x="98" y="1848"/>
                  </a:lnTo>
                  <a:lnTo>
                    <a:pt x="89" y="1810"/>
                  </a:lnTo>
                  <a:lnTo>
                    <a:pt x="1007" y="1810"/>
                  </a:lnTo>
                  <a:lnTo>
                    <a:pt x="1007" y="2107"/>
                  </a:lnTo>
                  <a:lnTo>
                    <a:pt x="175" y="2107"/>
                  </a:lnTo>
                  <a:close/>
                  <a:moveTo>
                    <a:pt x="6343" y="1810"/>
                  </a:moveTo>
                  <a:lnTo>
                    <a:pt x="6334" y="1848"/>
                  </a:lnTo>
                  <a:lnTo>
                    <a:pt x="6324" y="1885"/>
                  </a:lnTo>
                  <a:lnTo>
                    <a:pt x="6313" y="1922"/>
                  </a:lnTo>
                  <a:lnTo>
                    <a:pt x="6303" y="1960"/>
                  </a:lnTo>
                  <a:lnTo>
                    <a:pt x="6292" y="1997"/>
                  </a:lnTo>
                  <a:lnTo>
                    <a:pt x="6281" y="2034"/>
                  </a:lnTo>
                  <a:lnTo>
                    <a:pt x="6268" y="2071"/>
                  </a:lnTo>
                  <a:lnTo>
                    <a:pt x="6256" y="2107"/>
                  </a:lnTo>
                  <a:lnTo>
                    <a:pt x="5766" y="2107"/>
                  </a:lnTo>
                  <a:lnTo>
                    <a:pt x="5766" y="1810"/>
                  </a:lnTo>
                  <a:lnTo>
                    <a:pt x="6343" y="1810"/>
                  </a:lnTo>
                  <a:close/>
                  <a:moveTo>
                    <a:pt x="6408" y="1448"/>
                  </a:moveTo>
                  <a:lnTo>
                    <a:pt x="6404" y="1486"/>
                  </a:lnTo>
                  <a:lnTo>
                    <a:pt x="6398" y="1523"/>
                  </a:lnTo>
                  <a:lnTo>
                    <a:pt x="6393" y="1560"/>
                  </a:lnTo>
                  <a:lnTo>
                    <a:pt x="6387" y="1598"/>
                  </a:lnTo>
                  <a:lnTo>
                    <a:pt x="6380" y="1634"/>
                  </a:lnTo>
                  <a:lnTo>
                    <a:pt x="6373" y="1672"/>
                  </a:lnTo>
                  <a:lnTo>
                    <a:pt x="6366" y="1708"/>
                  </a:lnTo>
                  <a:lnTo>
                    <a:pt x="6358" y="1746"/>
                  </a:lnTo>
                  <a:lnTo>
                    <a:pt x="5766" y="1746"/>
                  </a:lnTo>
                  <a:lnTo>
                    <a:pt x="5766" y="1448"/>
                  </a:lnTo>
                  <a:lnTo>
                    <a:pt x="6408" y="1448"/>
                  </a:lnTo>
                  <a:close/>
                  <a:moveTo>
                    <a:pt x="6415" y="724"/>
                  </a:moveTo>
                  <a:lnTo>
                    <a:pt x="6419" y="764"/>
                  </a:lnTo>
                  <a:lnTo>
                    <a:pt x="6422" y="806"/>
                  </a:lnTo>
                  <a:lnTo>
                    <a:pt x="6426" y="847"/>
                  </a:lnTo>
                  <a:lnTo>
                    <a:pt x="6428" y="888"/>
                  </a:lnTo>
                  <a:lnTo>
                    <a:pt x="6430" y="929"/>
                  </a:lnTo>
                  <a:lnTo>
                    <a:pt x="6431" y="971"/>
                  </a:lnTo>
                  <a:lnTo>
                    <a:pt x="6432" y="1012"/>
                  </a:lnTo>
                  <a:lnTo>
                    <a:pt x="6432" y="1054"/>
                  </a:lnTo>
                  <a:lnTo>
                    <a:pt x="6432" y="1096"/>
                  </a:lnTo>
                  <a:lnTo>
                    <a:pt x="6431" y="1137"/>
                  </a:lnTo>
                  <a:lnTo>
                    <a:pt x="6430" y="1178"/>
                  </a:lnTo>
                  <a:lnTo>
                    <a:pt x="6428" y="1220"/>
                  </a:lnTo>
                  <a:lnTo>
                    <a:pt x="6426" y="1261"/>
                  </a:lnTo>
                  <a:lnTo>
                    <a:pt x="6422" y="1301"/>
                  </a:lnTo>
                  <a:lnTo>
                    <a:pt x="6419" y="1343"/>
                  </a:lnTo>
                  <a:lnTo>
                    <a:pt x="6415" y="1383"/>
                  </a:lnTo>
                  <a:lnTo>
                    <a:pt x="5766" y="1383"/>
                  </a:lnTo>
                  <a:lnTo>
                    <a:pt x="5766" y="1086"/>
                  </a:lnTo>
                  <a:lnTo>
                    <a:pt x="6127" y="1086"/>
                  </a:lnTo>
                  <a:lnTo>
                    <a:pt x="6127" y="724"/>
                  </a:lnTo>
                  <a:lnTo>
                    <a:pt x="6415" y="724"/>
                  </a:lnTo>
                  <a:close/>
                  <a:moveTo>
                    <a:pt x="6358" y="362"/>
                  </a:moveTo>
                  <a:lnTo>
                    <a:pt x="6366" y="399"/>
                  </a:lnTo>
                  <a:lnTo>
                    <a:pt x="6373" y="435"/>
                  </a:lnTo>
                  <a:lnTo>
                    <a:pt x="6380" y="473"/>
                  </a:lnTo>
                  <a:lnTo>
                    <a:pt x="6387" y="509"/>
                  </a:lnTo>
                  <a:lnTo>
                    <a:pt x="6393" y="547"/>
                  </a:lnTo>
                  <a:lnTo>
                    <a:pt x="6398" y="585"/>
                  </a:lnTo>
                  <a:lnTo>
                    <a:pt x="6404" y="622"/>
                  </a:lnTo>
                  <a:lnTo>
                    <a:pt x="6408" y="659"/>
                  </a:lnTo>
                  <a:lnTo>
                    <a:pt x="5766" y="659"/>
                  </a:lnTo>
                  <a:lnTo>
                    <a:pt x="5766" y="362"/>
                  </a:lnTo>
                  <a:lnTo>
                    <a:pt x="6358" y="362"/>
                  </a:lnTo>
                  <a:close/>
                  <a:moveTo>
                    <a:pt x="6256" y="0"/>
                  </a:moveTo>
                  <a:lnTo>
                    <a:pt x="6268" y="37"/>
                  </a:lnTo>
                  <a:lnTo>
                    <a:pt x="6281" y="73"/>
                  </a:lnTo>
                  <a:lnTo>
                    <a:pt x="6292" y="110"/>
                  </a:lnTo>
                  <a:lnTo>
                    <a:pt x="6303" y="147"/>
                  </a:lnTo>
                  <a:lnTo>
                    <a:pt x="6313" y="185"/>
                  </a:lnTo>
                  <a:lnTo>
                    <a:pt x="6324" y="222"/>
                  </a:lnTo>
                  <a:lnTo>
                    <a:pt x="6334" y="259"/>
                  </a:lnTo>
                  <a:lnTo>
                    <a:pt x="6343" y="298"/>
                  </a:lnTo>
                  <a:lnTo>
                    <a:pt x="5766" y="298"/>
                  </a:lnTo>
                  <a:lnTo>
                    <a:pt x="5766" y="0"/>
                  </a:lnTo>
                  <a:lnTo>
                    <a:pt x="6256" y="0"/>
                  </a:lnTo>
                  <a:close/>
                  <a:moveTo>
                    <a:pt x="89" y="298"/>
                  </a:moveTo>
                  <a:lnTo>
                    <a:pt x="98" y="259"/>
                  </a:lnTo>
                  <a:lnTo>
                    <a:pt x="108" y="222"/>
                  </a:lnTo>
                  <a:lnTo>
                    <a:pt x="118" y="185"/>
                  </a:lnTo>
                  <a:lnTo>
                    <a:pt x="129" y="147"/>
                  </a:lnTo>
                  <a:lnTo>
                    <a:pt x="140" y="110"/>
                  </a:lnTo>
                  <a:lnTo>
                    <a:pt x="151" y="73"/>
                  </a:lnTo>
                  <a:lnTo>
                    <a:pt x="164" y="37"/>
                  </a:lnTo>
                  <a:lnTo>
                    <a:pt x="175" y="0"/>
                  </a:lnTo>
                  <a:lnTo>
                    <a:pt x="645" y="0"/>
                  </a:lnTo>
                  <a:lnTo>
                    <a:pt x="645" y="298"/>
                  </a:lnTo>
                  <a:lnTo>
                    <a:pt x="89" y="298"/>
                  </a:lnTo>
                  <a:close/>
                  <a:moveTo>
                    <a:pt x="24" y="659"/>
                  </a:moveTo>
                  <a:lnTo>
                    <a:pt x="28" y="622"/>
                  </a:lnTo>
                  <a:lnTo>
                    <a:pt x="34" y="585"/>
                  </a:lnTo>
                  <a:lnTo>
                    <a:pt x="39" y="547"/>
                  </a:lnTo>
                  <a:lnTo>
                    <a:pt x="45" y="509"/>
                  </a:lnTo>
                  <a:lnTo>
                    <a:pt x="52" y="473"/>
                  </a:lnTo>
                  <a:lnTo>
                    <a:pt x="59" y="435"/>
                  </a:lnTo>
                  <a:lnTo>
                    <a:pt x="66" y="399"/>
                  </a:lnTo>
                  <a:lnTo>
                    <a:pt x="74" y="362"/>
                  </a:lnTo>
                  <a:lnTo>
                    <a:pt x="645" y="362"/>
                  </a:lnTo>
                  <a:lnTo>
                    <a:pt x="645" y="659"/>
                  </a:lnTo>
                  <a:lnTo>
                    <a:pt x="24" y="659"/>
                  </a:lnTo>
                  <a:close/>
                  <a:moveTo>
                    <a:pt x="0" y="1022"/>
                  </a:moveTo>
                  <a:lnTo>
                    <a:pt x="0" y="984"/>
                  </a:lnTo>
                  <a:lnTo>
                    <a:pt x="1" y="947"/>
                  </a:lnTo>
                  <a:lnTo>
                    <a:pt x="3" y="909"/>
                  </a:lnTo>
                  <a:lnTo>
                    <a:pt x="5" y="872"/>
                  </a:lnTo>
                  <a:lnTo>
                    <a:pt x="6" y="834"/>
                  </a:lnTo>
                  <a:lnTo>
                    <a:pt x="10" y="798"/>
                  </a:lnTo>
                  <a:lnTo>
                    <a:pt x="13" y="761"/>
                  </a:lnTo>
                  <a:lnTo>
                    <a:pt x="17" y="724"/>
                  </a:lnTo>
                  <a:lnTo>
                    <a:pt x="645" y="724"/>
                  </a:lnTo>
                  <a:lnTo>
                    <a:pt x="645" y="1022"/>
                  </a:lnTo>
                  <a:lnTo>
                    <a:pt x="0" y="1022"/>
                  </a:lnTo>
                  <a:close/>
                </a:path>
              </a:pathLst>
            </a:custGeom>
            <a:solidFill>
              <a:srgbClr val="F2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220787" y="5105400"/>
              <a:ext cx="779462" cy="1239837"/>
            </a:xfrm>
            <a:custGeom>
              <a:rect b="b" l="l" r="r" t="t"/>
              <a:pathLst>
                <a:path extrusionOk="0" h="3443" w="2167">
                  <a:moveTo>
                    <a:pt x="1028" y="445"/>
                  </a:moveTo>
                  <a:lnTo>
                    <a:pt x="1029" y="393"/>
                  </a:lnTo>
                  <a:lnTo>
                    <a:pt x="1030" y="379"/>
                  </a:lnTo>
                  <a:lnTo>
                    <a:pt x="1033" y="365"/>
                  </a:lnTo>
                  <a:lnTo>
                    <a:pt x="1034" y="352"/>
                  </a:lnTo>
                  <a:lnTo>
                    <a:pt x="1036" y="340"/>
                  </a:lnTo>
                  <a:lnTo>
                    <a:pt x="1038" y="327"/>
                  </a:lnTo>
                  <a:lnTo>
                    <a:pt x="1041" y="316"/>
                  </a:lnTo>
                  <a:lnTo>
                    <a:pt x="1043" y="305"/>
                  </a:lnTo>
                  <a:lnTo>
                    <a:pt x="1047" y="295"/>
                  </a:lnTo>
                  <a:lnTo>
                    <a:pt x="1050" y="284"/>
                  </a:lnTo>
                  <a:lnTo>
                    <a:pt x="1054" y="275"/>
                  </a:lnTo>
                  <a:lnTo>
                    <a:pt x="1059" y="266"/>
                  </a:lnTo>
                  <a:lnTo>
                    <a:pt x="1064" y="257"/>
                  </a:lnTo>
                  <a:lnTo>
                    <a:pt x="1069" y="249"/>
                  </a:lnTo>
                  <a:lnTo>
                    <a:pt x="1075" y="242"/>
                  </a:lnTo>
                  <a:lnTo>
                    <a:pt x="1081" y="236"/>
                  </a:lnTo>
                  <a:lnTo>
                    <a:pt x="1087" y="229"/>
                  </a:lnTo>
                  <a:lnTo>
                    <a:pt x="1095" y="224"/>
                  </a:lnTo>
                  <a:lnTo>
                    <a:pt x="1102" y="219"/>
                  </a:lnTo>
                  <a:lnTo>
                    <a:pt x="1110" y="214"/>
                  </a:lnTo>
                  <a:lnTo>
                    <a:pt x="1118" y="210"/>
                  </a:lnTo>
                  <a:lnTo>
                    <a:pt x="1127" y="207"/>
                  </a:lnTo>
                  <a:lnTo>
                    <a:pt x="1137" y="205"/>
                  </a:lnTo>
                  <a:lnTo>
                    <a:pt x="1146" y="203"/>
                  </a:lnTo>
                  <a:lnTo>
                    <a:pt x="1157" y="201"/>
                  </a:lnTo>
                  <a:lnTo>
                    <a:pt x="1168" y="200"/>
                  </a:lnTo>
                  <a:lnTo>
                    <a:pt x="1180" y="200"/>
                  </a:lnTo>
                  <a:lnTo>
                    <a:pt x="1191" y="200"/>
                  </a:lnTo>
                  <a:lnTo>
                    <a:pt x="1205" y="201"/>
                  </a:lnTo>
                  <a:lnTo>
                    <a:pt x="1217" y="202"/>
                  </a:lnTo>
                  <a:lnTo>
                    <a:pt x="1231" y="204"/>
                  </a:lnTo>
                  <a:lnTo>
                    <a:pt x="1246" y="207"/>
                  </a:lnTo>
                  <a:lnTo>
                    <a:pt x="1261" y="210"/>
                  </a:lnTo>
                  <a:lnTo>
                    <a:pt x="1264" y="211"/>
                  </a:lnTo>
                  <a:lnTo>
                    <a:pt x="1267" y="214"/>
                  </a:lnTo>
                  <a:lnTo>
                    <a:pt x="1270" y="217"/>
                  </a:lnTo>
                  <a:lnTo>
                    <a:pt x="1273" y="220"/>
                  </a:lnTo>
                  <a:lnTo>
                    <a:pt x="1276" y="224"/>
                  </a:lnTo>
                  <a:lnTo>
                    <a:pt x="1280" y="231"/>
                  </a:lnTo>
                  <a:lnTo>
                    <a:pt x="1284" y="236"/>
                  </a:lnTo>
                  <a:lnTo>
                    <a:pt x="1287" y="244"/>
                  </a:lnTo>
                  <a:lnTo>
                    <a:pt x="1295" y="260"/>
                  </a:lnTo>
                  <a:lnTo>
                    <a:pt x="1303" y="280"/>
                  </a:lnTo>
                  <a:lnTo>
                    <a:pt x="1312" y="302"/>
                  </a:lnTo>
                  <a:lnTo>
                    <a:pt x="1322" y="326"/>
                  </a:lnTo>
                  <a:lnTo>
                    <a:pt x="1331" y="354"/>
                  </a:lnTo>
                  <a:lnTo>
                    <a:pt x="1341" y="382"/>
                  </a:lnTo>
                  <a:lnTo>
                    <a:pt x="1352" y="414"/>
                  </a:lnTo>
                  <a:lnTo>
                    <a:pt x="1363" y="448"/>
                  </a:lnTo>
                  <a:lnTo>
                    <a:pt x="1384" y="519"/>
                  </a:lnTo>
                  <a:lnTo>
                    <a:pt x="1408" y="596"/>
                  </a:lnTo>
                  <a:lnTo>
                    <a:pt x="1408" y="587"/>
                  </a:lnTo>
                  <a:lnTo>
                    <a:pt x="1408" y="578"/>
                  </a:lnTo>
                  <a:lnTo>
                    <a:pt x="1409" y="569"/>
                  </a:lnTo>
                  <a:lnTo>
                    <a:pt x="1410" y="560"/>
                  </a:lnTo>
                  <a:lnTo>
                    <a:pt x="1412" y="551"/>
                  </a:lnTo>
                  <a:lnTo>
                    <a:pt x="1413" y="544"/>
                  </a:lnTo>
                  <a:lnTo>
                    <a:pt x="1415" y="535"/>
                  </a:lnTo>
                  <a:lnTo>
                    <a:pt x="1417" y="528"/>
                  </a:lnTo>
                  <a:lnTo>
                    <a:pt x="1419" y="520"/>
                  </a:lnTo>
                  <a:lnTo>
                    <a:pt x="1422" y="513"/>
                  </a:lnTo>
                  <a:lnTo>
                    <a:pt x="1425" y="507"/>
                  </a:lnTo>
                  <a:lnTo>
                    <a:pt x="1428" y="500"/>
                  </a:lnTo>
                  <a:lnTo>
                    <a:pt x="1431" y="494"/>
                  </a:lnTo>
                  <a:lnTo>
                    <a:pt x="1435" y="488"/>
                  </a:lnTo>
                  <a:lnTo>
                    <a:pt x="1440" y="482"/>
                  </a:lnTo>
                  <a:lnTo>
                    <a:pt x="1443" y="477"/>
                  </a:lnTo>
                  <a:lnTo>
                    <a:pt x="1448" y="472"/>
                  </a:lnTo>
                  <a:lnTo>
                    <a:pt x="1453" y="467"/>
                  </a:lnTo>
                  <a:lnTo>
                    <a:pt x="1457" y="463"/>
                  </a:lnTo>
                  <a:lnTo>
                    <a:pt x="1463" y="459"/>
                  </a:lnTo>
                  <a:lnTo>
                    <a:pt x="1469" y="456"/>
                  </a:lnTo>
                  <a:lnTo>
                    <a:pt x="1475" y="452"/>
                  </a:lnTo>
                  <a:lnTo>
                    <a:pt x="1481" y="449"/>
                  </a:lnTo>
                  <a:lnTo>
                    <a:pt x="1487" y="447"/>
                  </a:lnTo>
                  <a:lnTo>
                    <a:pt x="1493" y="445"/>
                  </a:lnTo>
                  <a:lnTo>
                    <a:pt x="1501" y="443"/>
                  </a:lnTo>
                  <a:lnTo>
                    <a:pt x="1509" y="442"/>
                  </a:lnTo>
                  <a:lnTo>
                    <a:pt x="1516" y="441"/>
                  </a:lnTo>
                  <a:lnTo>
                    <a:pt x="1524" y="440"/>
                  </a:lnTo>
                  <a:lnTo>
                    <a:pt x="1532" y="440"/>
                  </a:lnTo>
                  <a:lnTo>
                    <a:pt x="1541" y="440"/>
                  </a:lnTo>
                  <a:lnTo>
                    <a:pt x="1549" y="441"/>
                  </a:lnTo>
                  <a:lnTo>
                    <a:pt x="1559" y="445"/>
                  </a:lnTo>
                  <a:lnTo>
                    <a:pt x="1570" y="453"/>
                  </a:lnTo>
                  <a:lnTo>
                    <a:pt x="1580" y="467"/>
                  </a:lnTo>
                  <a:lnTo>
                    <a:pt x="1592" y="486"/>
                  </a:lnTo>
                  <a:lnTo>
                    <a:pt x="1605" y="509"/>
                  </a:lnTo>
                  <a:lnTo>
                    <a:pt x="1618" y="534"/>
                  </a:lnTo>
                  <a:lnTo>
                    <a:pt x="1632" y="565"/>
                  </a:lnTo>
                  <a:lnTo>
                    <a:pt x="1646" y="598"/>
                  </a:lnTo>
                  <a:lnTo>
                    <a:pt x="1660" y="634"/>
                  </a:lnTo>
                  <a:lnTo>
                    <a:pt x="1675" y="673"/>
                  </a:lnTo>
                  <a:lnTo>
                    <a:pt x="1691" y="714"/>
                  </a:lnTo>
                  <a:lnTo>
                    <a:pt x="1706" y="757"/>
                  </a:lnTo>
                  <a:lnTo>
                    <a:pt x="1738" y="848"/>
                  </a:lnTo>
                  <a:lnTo>
                    <a:pt x="1770" y="943"/>
                  </a:lnTo>
                  <a:lnTo>
                    <a:pt x="1833" y="1134"/>
                  </a:lnTo>
                  <a:lnTo>
                    <a:pt x="1892" y="1311"/>
                  </a:lnTo>
                  <a:lnTo>
                    <a:pt x="1906" y="1350"/>
                  </a:lnTo>
                  <a:lnTo>
                    <a:pt x="1919" y="1388"/>
                  </a:lnTo>
                  <a:lnTo>
                    <a:pt x="1931" y="1421"/>
                  </a:lnTo>
                  <a:lnTo>
                    <a:pt x="1943" y="1452"/>
                  </a:lnTo>
                  <a:lnTo>
                    <a:pt x="1955" y="1480"/>
                  </a:lnTo>
                  <a:lnTo>
                    <a:pt x="1964" y="1503"/>
                  </a:lnTo>
                  <a:lnTo>
                    <a:pt x="1974" y="1523"/>
                  </a:lnTo>
                  <a:lnTo>
                    <a:pt x="1983" y="1537"/>
                  </a:lnTo>
                  <a:lnTo>
                    <a:pt x="2004" y="1624"/>
                  </a:lnTo>
                  <a:lnTo>
                    <a:pt x="2032" y="1737"/>
                  </a:lnTo>
                  <a:lnTo>
                    <a:pt x="2047" y="1800"/>
                  </a:lnTo>
                  <a:lnTo>
                    <a:pt x="2062" y="1867"/>
                  </a:lnTo>
                  <a:lnTo>
                    <a:pt x="2077" y="1936"/>
                  </a:lnTo>
                  <a:lnTo>
                    <a:pt x="2093" y="2007"/>
                  </a:lnTo>
                  <a:lnTo>
                    <a:pt x="2107" y="2080"/>
                  </a:lnTo>
                  <a:lnTo>
                    <a:pt x="2121" y="2151"/>
                  </a:lnTo>
                  <a:lnTo>
                    <a:pt x="2127" y="2187"/>
                  </a:lnTo>
                  <a:lnTo>
                    <a:pt x="2133" y="2223"/>
                  </a:lnTo>
                  <a:lnTo>
                    <a:pt x="2139" y="2257"/>
                  </a:lnTo>
                  <a:lnTo>
                    <a:pt x="2144" y="2291"/>
                  </a:lnTo>
                  <a:lnTo>
                    <a:pt x="2149" y="2324"/>
                  </a:lnTo>
                  <a:lnTo>
                    <a:pt x="2153" y="2357"/>
                  </a:lnTo>
                  <a:lnTo>
                    <a:pt x="2157" y="2388"/>
                  </a:lnTo>
                  <a:lnTo>
                    <a:pt x="2159" y="2419"/>
                  </a:lnTo>
                  <a:lnTo>
                    <a:pt x="2163" y="2448"/>
                  </a:lnTo>
                  <a:lnTo>
                    <a:pt x="2164" y="2477"/>
                  </a:lnTo>
                  <a:lnTo>
                    <a:pt x="2166" y="2504"/>
                  </a:lnTo>
                  <a:lnTo>
                    <a:pt x="2166" y="2529"/>
                  </a:lnTo>
                  <a:lnTo>
                    <a:pt x="2166" y="2543"/>
                  </a:lnTo>
                  <a:lnTo>
                    <a:pt x="2164" y="2558"/>
                  </a:lnTo>
                  <a:lnTo>
                    <a:pt x="2163" y="2577"/>
                  </a:lnTo>
                  <a:lnTo>
                    <a:pt x="2161" y="2596"/>
                  </a:lnTo>
                  <a:lnTo>
                    <a:pt x="2155" y="2642"/>
                  </a:lnTo>
                  <a:lnTo>
                    <a:pt x="2148" y="2694"/>
                  </a:lnTo>
                  <a:lnTo>
                    <a:pt x="2139" y="2749"/>
                  </a:lnTo>
                  <a:lnTo>
                    <a:pt x="2129" y="2807"/>
                  </a:lnTo>
                  <a:lnTo>
                    <a:pt x="2119" y="2866"/>
                  </a:lnTo>
                  <a:lnTo>
                    <a:pt x="2107" y="2925"/>
                  </a:lnTo>
                  <a:lnTo>
                    <a:pt x="2087" y="3037"/>
                  </a:lnTo>
                  <a:lnTo>
                    <a:pt x="2068" y="3132"/>
                  </a:lnTo>
                  <a:lnTo>
                    <a:pt x="2055" y="3197"/>
                  </a:lnTo>
                  <a:lnTo>
                    <a:pt x="2050" y="3221"/>
                  </a:lnTo>
                  <a:lnTo>
                    <a:pt x="875" y="3442"/>
                  </a:lnTo>
                  <a:lnTo>
                    <a:pt x="869" y="3415"/>
                  </a:lnTo>
                  <a:lnTo>
                    <a:pt x="861" y="3387"/>
                  </a:lnTo>
                  <a:lnTo>
                    <a:pt x="853" y="3361"/>
                  </a:lnTo>
                  <a:lnTo>
                    <a:pt x="842" y="3335"/>
                  </a:lnTo>
                  <a:lnTo>
                    <a:pt x="830" y="3309"/>
                  </a:lnTo>
                  <a:lnTo>
                    <a:pt x="817" y="3285"/>
                  </a:lnTo>
                  <a:lnTo>
                    <a:pt x="802" y="3261"/>
                  </a:lnTo>
                  <a:lnTo>
                    <a:pt x="787" y="3237"/>
                  </a:lnTo>
                  <a:lnTo>
                    <a:pt x="771" y="3214"/>
                  </a:lnTo>
                  <a:lnTo>
                    <a:pt x="754" y="3192"/>
                  </a:lnTo>
                  <a:lnTo>
                    <a:pt x="735" y="3170"/>
                  </a:lnTo>
                  <a:lnTo>
                    <a:pt x="717" y="3148"/>
                  </a:lnTo>
                  <a:lnTo>
                    <a:pt x="697" y="3128"/>
                  </a:lnTo>
                  <a:lnTo>
                    <a:pt x="678" y="3108"/>
                  </a:lnTo>
                  <a:lnTo>
                    <a:pt x="657" y="3088"/>
                  </a:lnTo>
                  <a:lnTo>
                    <a:pt x="636" y="3069"/>
                  </a:lnTo>
                  <a:lnTo>
                    <a:pt x="615" y="3051"/>
                  </a:lnTo>
                  <a:lnTo>
                    <a:pt x="594" y="3034"/>
                  </a:lnTo>
                  <a:lnTo>
                    <a:pt x="572" y="3017"/>
                  </a:lnTo>
                  <a:lnTo>
                    <a:pt x="551" y="3001"/>
                  </a:lnTo>
                  <a:lnTo>
                    <a:pt x="529" y="2985"/>
                  </a:lnTo>
                  <a:lnTo>
                    <a:pt x="508" y="2971"/>
                  </a:lnTo>
                  <a:lnTo>
                    <a:pt x="486" y="2956"/>
                  </a:lnTo>
                  <a:lnTo>
                    <a:pt x="466" y="2942"/>
                  </a:lnTo>
                  <a:lnTo>
                    <a:pt x="445" y="2929"/>
                  </a:lnTo>
                  <a:lnTo>
                    <a:pt x="425" y="2916"/>
                  </a:lnTo>
                  <a:lnTo>
                    <a:pt x="404" y="2904"/>
                  </a:lnTo>
                  <a:lnTo>
                    <a:pt x="386" y="2894"/>
                  </a:lnTo>
                  <a:lnTo>
                    <a:pt x="350" y="2872"/>
                  </a:lnTo>
                  <a:lnTo>
                    <a:pt x="317" y="2855"/>
                  </a:lnTo>
                  <a:lnTo>
                    <a:pt x="314" y="2823"/>
                  </a:lnTo>
                  <a:lnTo>
                    <a:pt x="312" y="2793"/>
                  </a:lnTo>
                  <a:lnTo>
                    <a:pt x="310" y="2763"/>
                  </a:lnTo>
                  <a:lnTo>
                    <a:pt x="308" y="2733"/>
                  </a:lnTo>
                  <a:lnTo>
                    <a:pt x="306" y="2676"/>
                  </a:lnTo>
                  <a:lnTo>
                    <a:pt x="303" y="2622"/>
                  </a:lnTo>
                  <a:lnTo>
                    <a:pt x="303" y="2596"/>
                  </a:lnTo>
                  <a:lnTo>
                    <a:pt x="300" y="2571"/>
                  </a:lnTo>
                  <a:lnTo>
                    <a:pt x="299" y="2546"/>
                  </a:lnTo>
                  <a:lnTo>
                    <a:pt x="297" y="2521"/>
                  </a:lnTo>
                  <a:lnTo>
                    <a:pt x="295" y="2497"/>
                  </a:lnTo>
                  <a:lnTo>
                    <a:pt x="292" y="2473"/>
                  </a:lnTo>
                  <a:lnTo>
                    <a:pt x="289" y="2449"/>
                  </a:lnTo>
                  <a:lnTo>
                    <a:pt x="285" y="2426"/>
                  </a:lnTo>
                  <a:lnTo>
                    <a:pt x="280" y="2403"/>
                  </a:lnTo>
                  <a:lnTo>
                    <a:pt x="274" y="2380"/>
                  </a:lnTo>
                  <a:lnTo>
                    <a:pt x="268" y="2358"/>
                  </a:lnTo>
                  <a:lnTo>
                    <a:pt x="260" y="2336"/>
                  </a:lnTo>
                  <a:lnTo>
                    <a:pt x="251" y="2314"/>
                  </a:lnTo>
                  <a:lnTo>
                    <a:pt x="242" y="2291"/>
                  </a:lnTo>
                  <a:lnTo>
                    <a:pt x="231" y="2269"/>
                  </a:lnTo>
                  <a:lnTo>
                    <a:pt x="219" y="2247"/>
                  </a:lnTo>
                  <a:lnTo>
                    <a:pt x="205" y="2225"/>
                  </a:lnTo>
                  <a:lnTo>
                    <a:pt x="190" y="2203"/>
                  </a:lnTo>
                  <a:lnTo>
                    <a:pt x="174" y="2181"/>
                  </a:lnTo>
                  <a:lnTo>
                    <a:pt x="156" y="2158"/>
                  </a:lnTo>
                  <a:lnTo>
                    <a:pt x="137" y="2136"/>
                  </a:lnTo>
                  <a:lnTo>
                    <a:pt x="116" y="2113"/>
                  </a:lnTo>
                  <a:lnTo>
                    <a:pt x="92" y="2090"/>
                  </a:lnTo>
                  <a:lnTo>
                    <a:pt x="67" y="2066"/>
                  </a:lnTo>
                  <a:lnTo>
                    <a:pt x="52" y="2053"/>
                  </a:lnTo>
                  <a:lnTo>
                    <a:pt x="39" y="2038"/>
                  </a:lnTo>
                  <a:lnTo>
                    <a:pt x="28" y="2024"/>
                  </a:lnTo>
                  <a:lnTo>
                    <a:pt x="19" y="2010"/>
                  </a:lnTo>
                  <a:lnTo>
                    <a:pt x="11" y="1997"/>
                  </a:lnTo>
                  <a:lnTo>
                    <a:pt x="6" y="1983"/>
                  </a:lnTo>
                  <a:lnTo>
                    <a:pt x="2" y="1970"/>
                  </a:lnTo>
                  <a:lnTo>
                    <a:pt x="0" y="1957"/>
                  </a:lnTo>
                  <a:lnTo>
                    <a:pt x="0" y="1944"/>
                  </a:lnTo>
                  <a:lnTo>
                    <a:pt x="0" y="1933"/>
                  </a:lnTo>
                  <a:lnTo>
                    <a:pt x="2" y="1921"/>
                  </a:lnTo>
                  <a:lnTo>
                    <a:pt x="6" y="1909"/>
                  </a:lnTo>
                  <a:lnTo>
                    <a:pt x="11" y="1899"/>
                  </a:lnTo>
                  <a:lnTo>
                    <a:pt x="18" y="1889"/>
                  </a:lnTo>
                  <a:lnTo>
                    <a:pt x="25" y="1880"/>
                  </a:lnTo>
                  <a:lnTo>
                    <a:pt x="34" y="1871"/>
                  </a:lnTo>
                  <a:lnTo>
                    <a:pt x="44" y="1863"/>
                  </a:lnTo>
                  <a:lnTo>
                    <a:pt x="56" y="1856"/>
                  </a:lnTo>
                  <a:lnTo>
                    <a:pt x="67" y="1850"/>
                  </a:lnTo>
                  <a:lnTo>
                    <a:pt x="81" y="1845"/>
                  </a:lnTo>
                  <a:lnTo>
                    <a:pt x="95" y="1840"/>
                  </a:lnTo>
                  <a:lnTo>
                    <a:pt x="110" y="1836"/>
                  </a:lnTo>
                  <a:lnTo>
                    <a:pt x="126" y="1834"/>
                  </a:lnTo>
                  <a:lnTo>
                    <a:pt x="142" y="1832"/>
                  </a:lnTo>
                  <a:lnTo>
                    <a:pt x="160" y="1832"/>
                  </a:lnTo>
                  <a:lnTo>
                    <a:pt x="178" y="1833"/>
                  </a:lnTo>
                  <a:lnTo>
                    <a:pt x="197" y="1835"/>
                  </a:lnTo>
                  <a:lnTo>
                    <a:pt x="216" y="1838"/>
                  </a:lnTo>
                  <a:lnTo>
                    <a:pt x="236" y="1843"/>
                  </a:lnTo>
                  <a:lnTo>
                    <a:pt x="256" y="1848"/>
                  </a:lnTo>
                  <a:lnTo>
                    <a:pt x="277" y="1856"/>
                  </a:lnTo>
                  <a:lnTo>
                    <a:pt x="298" y="1865"/>
                  </a:lnTo>
                  <a:lnTo>
                    <a:pt x="311" y="1871"/>
                  </a:lnTo>
                  <a:lnTo>
                    <a:pt x="325" y="1878"/>
                  </a:lnTo>
                  <a:lnTo>
                    <a:pt x="338" y="1885"/>
                  </a:lnTo>
                  <a:lnTo>
                    <a:pt x="351" y="1892"/>
                  </a:lnTo>
                  <a:lnTo>
                    <a:pt x="364" y="1900"/>
                  </a:lnTo>
                  <a:lnTo>
                    <a:pt x="376" y="1908"/>
                  </a:lnTo>
                  <a:lnTo>
                    <a:pt x="388" y="1917"/>
                  </a:lnTo>
                  <a:lnTo>
                    <a:pt x="401" y="1926"/>
                  </a:lnTo>
                  <a:lnTo>
                    <a:pt x="412" y="1934"/>
                  </a:lnTo>
                  <a:lnTo>
                    <a:pt x="425" y="1943"/>
                  </a:lnTo>
                  <a:lnTo>
                    <a:pt x="436" y="1953"/>
                  </a:lnTo>
                  <a:lnTo>
                    <a:pt x="447" y="1963"/>
                  </a:lnTo>
                  <a:lnTo>
                    <a:pt x="458" y="1972"/>
                  </a:lnTo>
                  <a:lnTo>
                    <a:pt x="469" y="1983"/>
                  </a:lnTo>
                  <a:lnTo>
                    <a:pt x="479" y="1993"/>
                  </a:lnTo>
                  <a:lnTo>
                    <a:pt x="489" y="2003"/>
                  </a:lnTo>
                  <a:lnTo>
                    <a:pt x="499" y="2014"/>
                  </a:lnTo>
                  <a:lnTo>
                    <a:pt x="510" y="2024"/>
                  </a:lnTo>
                  <a:lnTo>
                    <a:pt x="519" y="2035"/>
                  </a:lnTo>
                  <a:lnTo>
                    <a:pt x="528" y="2046"/>
                  </a:lnTo>
                  <a:lnTo>
                    <a:pt x="545" y="2067"/>
                  </a:lnTo>
                  <a:lnTo>
                    <a:pt x="562" y="2089"/>
                  </a:lnTo>
                  <a:lnTo>
                    <a:pt x="577" y="2111"/>
                  </a:lnTo>
                  <a:lnTo>
                    <a:pt x="592" y="2132"/>
                  </a:lnTo>
                  <a:lnTo>
                    <a:pt x="604" y="2153"/>
                  </a:lnTo>
                  <a:lnTo>
                    <a:pt x="615" y="2172"/>
                  </a:lnTo>
                  <a:lnTo>
                    <a:pt x="650" y="2220"/>
                  </a:lnTo>
                  <a:lnTo>
                    <a:pt x="652" y="2141"/>
                  </a:lnTo>
                  <a:lnTo>
                    <a:pt x="654" y="2063"/>
                  </a:lnTo>
                  <a:lnTo>
                    <a:pt x="657" y="1987"/>
                  </a:lnTo>
                  <a:lnTo>
                    <a:pt x="661" y="1911"/>
                  </a:lnTo>
                  <a:lnTo>
                    <a:pt x="663" y="1840"/>
                  </a:lnTo>
                  <a:lnTo>
                    <a:pt x="665" y="1772"/>
                  </a:lnTo>
                  <a:lnTo>
                    <a:pt x="665" y="1740"/>
                  </a:lnTo>
                  <a:lnTo>
                    <a:pt x="665" y="1710"/>
                  </a:lnTo>
                  <a:lnTo>
                    <a:pt x="665" y="1680"/>
                  </a:lnTo>
                  <a:lnTo>
                    <a:pt x="664" y="1653"/>
                  </a:lnTo>
                  <a:lnTo>
                    <a:pt x="660" y="1632"/>
                  </a:lnTo>
                  <a:lnTo>
                    <a:pt x="654" y="1609"/>
                  </a:lnTo>
                  <a:lnTo>
                    <a:pt x="650" y="1582"/>
                  </a:lnTo>
                  <a:lnTo>
                    <a:pt x="643" y="1554"/>
                  </a:lnTo>
                  <a:lnTo>
                    <a:pt x="628" y="1491"/>
                  </a:lnTo>
                  <a:lnTo>
                    <a:pt x="611" y="1420"/>
                  </a:lnTo>
                  <a:lnTo>
                    <a:pt x="573" y="1266"/>
                  </a:lnTo>
                  <a:lnTo>
                    <a:pt x="531" y="1101"/>
                  </a:lnTo>
                  <a:lnTo>
                    <a:pt x="510" y="1018"/>
                  </a:lnTo>
                  <a:lnTo>
                    <a:pt x="491" y="936"/>
                  </a:lnTo>
                  <a:lnTo>
                    <a:pt x="472" y="858"/>
                  </a:lnTo>
                  <a:lnTo>
                    <a:pt x="455" y="784"/>
                  </a:lnTo>
                  <a:lnTo>
                    <a:pt x="447" y="748"/>
                  </a:lnTo>
                  <a:lnTo>
                    <a:pt x="440" y="715"/>
                  </a:lnTo>
                  <a:lnTo>
                    <a:pt x="434" y="683"/>
                  </a:lnTo>
                  <a:lnTo>
                    <a:pt x="429" y="653"/>
                  </a:lnTo>
                  <a:lnTo>
                    <a:pt x="423" y="625"/>
                  </a:lnTo>
                  <a:lnTo>
                    <a:pt x="419" y="600"/>
                  </a:lnTo>
                  <a:lnTo>
                    <a:pt x="415" y="577"/>
                  </a:lnTo>
                  <a:lnTo>
                    <a:pt x="414" y="557"/>
                  </a:lnTo>
                  <a:lnTo>
                    <a:pt x="411" y="529"/>
                  </a:lnTo>
                  <a:lnTo>
                    <a:pt x="409" y="502"/>
                  </a:lnTo>
                  <a:lnTo>
                    <a:pt x="408" y="477"/>
                  </a:lnTo>
                  <a:lnTo>
                    <a:pt x="408" y="452"/>
                  </a:lnTo>
                  <a:lnTo>
                    <a:pt x="408" y="431"/>
                  </a:lnTo>
                  <a:lnTo>
                    <a:pt x="409" y="410"/>
                  </a:lnTo>
                  <a:lnTo>
                    <a:pt x="411" y="390"/>
                  </a:lnTo>
                  <a:lnTo>
                    <a:pt x="413" y="371"/>
                  </a:lnTo>
                  <a:lnTo>
                    <a:pt x="415" y="354"/>
                  </a:lnTo>
                  <a:lnTo>
                    <a:pt x="419" y="338"/>
                  </a:lnTo>
                  <a:lnTo>
                    <a:pt x="423" y="323"/>
                  </a:lnTo>
                  <a:lnTo>
                    <a:pt x="427" y="309"/>
                  </a:lnTo>
                  <a:lnTo>
                    <a:pt x="432" y="297"/>
                  </a:lnTo>
                  <a:lnTo>
                    <a:pt x="436" y="285"/>
                  </a:lnTo>
                  <a:lnTo>
                    <a:pt x="443" y="275"/>
                  </a:lnTo>
                  <a:lnTo>
                    <a:pt x="449" y="266"/>
                  </a:lnTo>
                  <a:lnTo>
                    <a:pt x="454" y="256"/>
                  </a:lnTo>
                  <a:lnTo>
                    <a:pt x="461" y="249"/>
                  </a:lnTo>
                  <a:lnTo>
                    <a:pt x="468" y="242"/>
                  </a:lnTo>
                  <a:lnTo>
                    <a:pt x="475" y="236"/>
                  </a:lnTo>
                  <a:lnTo>
                    <a:pt x="483" y="232"/>
                  </a:lnTo>
                  <a:lnTo>
                    <a:pt x="490" y="228"/>
                  </a:lnTo>
                  <a:lnTo>
                    <a:pt x="499" y="224"/>
                  </a:lnTo>
                  <a:lnTo>
                    <a:pt x="507" y="221"/>
                  </a:lnTo>
                  <a:lnTo>
                    <a:pt x="515" y="219"/>
                  </a:lnTo>
                  <a:lnTo>
                    <a:pt x="524" y="217"/>
                  </a:lnTo>
                  <a:lnTo>
                    <a:pt x="532" y="217"/>
                  </a:lnTo>
                  <a:lnTo>
                    <a:pt x="541" y="216"/>
                  </a:lnTo>
                  <a:lnTo>
                    <a:pt x="550" y="217"/>
                  </a:lnTo>
                  <a:lnTo>
                    <a:pt x="559" y="217"/>
                  </a:lnTo>
                  <a:lnTo>
                    <a:pt x="568" y="218"/>
                  </a:lnTo>
                  <a:lnTo>
                    <a:pt x="577" y="220"/>
                  </a:lnTo>
                  <a:lnTo>
                    <a:pt x="587" y="222"/>
                  </a:lnTo>
                  <a:lnTo>
                    <a:pt x="596" y="224"/>
                  </a:lnTo>
                  <a:lnTo>
                    <a:pt x="605" y="228"/>
                  </a:lnTo>
                  <a:lnTo>
                    <a:pt x="613" y="232"/>
                  </a:lnTo>
                  <a:lnTo>
                    <a:pt x="622" y="236"/>
                  </a:lnTo>
                  <a:lnTo>
                    <a:pt x="630" y="242"/>
                  </a:lnTo>
                  <a:lnTo>
                    <a:pt x="638" y="247"/>
                  </a:lnTo>
                  <a:lnTo>
                    <a:pt x="646" y="253"/>
                  </a:lnTo>
                  <a:lnTo>
                    <a:pt x="652" y="229"/>
                  </a:lnTo>
                  <a:lnTo>
                    <a:pt x="658" y="205"/>
                  </a:lnTo>
                  <a:lnTo>
                    <a:pt x="666" y="180"/>
                  </a:lnTo>
                  <a:lnTo>
                    <a:pt x="674" y="155"/>
                  </a:lnTo>
                  <a:lnTo>
                    <a:pt x="678" y="144"/>
                  </a:lnTo>
                  <a:lnTo>
                    <a:pt x="683" y="132"/>
                  </a:lnTo>
                  <a:lnTo>
                    <a:pt x="689" y="119"/>
                  </a:lnTo>
                  <a:lnTo>
                    <a:pt x="693" y="109"/>
                  </a:lnTo>
                  <a:lnTo>
                    <a:pt x="699" y="98"/>
                  </a:lnTo>
                  <a:lnTo>
                    <a:pt x="705" y="86"/>
                  </a:lnTo>
                  <a:lnTo>
                    <a:pt x="710" y="77"/>
                  </a:lnTo>
                  <a:lnTo>
                    <a:pt x="717" y="67"/>
                  </a:lnTo>
                  <a:lnTo>
                    <a:pt x="724" y="56"/>
                  </a:lnTo>
                  <a:lnTo>
                    <a:pt x="731" y="48"/>
                  </a:lnTo>
                  <a:lnTo>
                    <a:pt x="738" y="40"/>
                  </a:lnTo>
                  <a:lnTo>
                    <a:pt x="745" y="32"/>
                  </a:lnTo>
                  <a:lnTo>
                    <a:pt x="754" y="25"/>
                  </a:lnTo>
                  <a:lnTo>
                    <a:pt x="762" y="19"/>
                  </a:lnTo>
                  <a:lnTo>
                    <a:pt x="771" y="14"/>
                  </a:lnTo>
                  <a:lnTo>
                    <a:pt x="780" y="9"/>
                  </a:lnTo>
                  <a:lnTo>
                    <a:pt x="789" y="6"/>
                  </a:lnTo>
                  <a:lnTo>
                    <a:pt x="799" y="3"/>
                  </a:lnTo>
                  <a:lnTo>
                    <a:pt x="809" y="1"/>
                  </a:lnTo>
                  <a:lnTo>
                    <a:pt x="819" y="0"/>
                  </a:lnTo>
                  <a:lnTo>
                    <a:pt x="831" y="0"/>
                  </a:lnTo>
                  <a:lnTo>
                    <a:pt x="842" y="2"/>
                  </a:lnTo>
                  <a:lnTo>
                    <a:pt x="854" y="4"/>
                  </a:lnTo>
                  <a:lnTo>
                    <a:pt x="866" y="8"/>
                  </a:lnTo>
                  <a:lnTo>
                    <a:pt x="878" y="13"/>
                  </a:lnTo>
                  <a:lnTo>
                    <a:pt x="889" y="19"/>
                  </a:lnTo>
                  <a:lnTo>
                    <a:pt x="899" y="25"/>
                  </a:lnTo>
                  <a:lnTo>
                    <a:pt x="910" y="32"/>
                  </a:lnTo>
                  <a:lnTo>
                    <a:pt x="919" y="40"/>
                  </a:lnTo>
                  <a:lnTo>
                    <a:pt x="927" y="49"/>
                  </a:lnTo>
                  <a:lnTo>
                    <a:pt x="934" y="57"/>
                  </a:lnTo>
                  <a:lnTo>
                    <a:pt x="941" y="67"/>
                  </a:lnTo>
                  <a:lnTo>
                    <a:pt x="948" y="77"/>
                  </a:lnTo>
                  <a:lnTo>
                    <a:pt x="953" y="86"/>
                  </a:lnTo>
                  <a:lnTo>
                    <a:pt x="958" y="98"/>
                  </a:lnTo>
                  <a:lnTo>
                    <a:pt x="962" y="108"/>
                  </a:lnTo>
                  <a:lnTo>
                    <a:pt x="966" y="119"/>
                  </a:lnTo>
                  <a:lnTo>
                    <a:pt x="970" y="131"/>
                  </a:lnTo>
                  <a:lnTo>
                    <a:pt x="974" y="143"/>
                  </a:lnTo>
                  <a:lnTo>
                    <a:pt x="977" y="155"/>
                  </a:lnTo>
                  <a:lnTo>
                    <a:pt x="980" y="168"/>
                  </a:lnTo>
                  <a:lnTo>
                    <a:pt x="981" y="179"/>
                  </a:lnTo>
                  <a:lnTo>
                    <a:pt x="983" y="193"/>
                  </a:lnTo>
                  <a:lnTo>
                    <a:pt x="985" y="205"/>
                  </a:lnTo>
                  <a:lnTo>
                    <a:pt x="988" y="230"/>
                  </a:lnTo>
                  <a:lnTo>
                    <a:pt x="991" y="255"/>
                  </a:lnTo>
                  <a:lnTo>
                    <a:pt x="993" y="279"/>
                  </a:lnTo>
                  <a:lnTo>
                    <a:pt x="995" y="302"/>
                  </a:lnTo>
                  <a:lnTo>
                    <a:pt x="998" y="324"/>
                  </a:lnTo>
                  <a:lnTo>
                    <a:pt x="1001" y="345"/>
                  </a:lnTo>
                  <a:lnTo>
                    <a:pt x="1002" y="352"/>
                  </a:lnTo>
                  <a:lnTo>
                    <a:pt x="1004" y="361"/>
                  </a:lnTo>
                  <a:lnTo>
                    <a:pt x="1007" y="372"/>
                  </a:lnTo>
                  <a:lnTo>
                    <a:pt x="1010" y="383"/>
                  </a:lnTo>
                  <a:lnTo>
                    <a:pt x="1014" y="396"/>
                  </a:lnTo>
                  <a:lnTo>
                    <a:pt x="1018" y="411"/>
                  </a:lnTo>
                  <a:lnTo>
                    <a:pt x="1022" y="427"/>
                  </a:lnTo>
                  <a:lnTo>
                    <a:pt x="1028" y="445"/>
                  </a:lnTo>
                </a:path>
              </a:pathLst>
            </a:custGeom>
            <a:solidFill>
              <a:srgbClr val="F2BF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535112" y="5607050"/>
              <a:ext cx="360362" cy="120650"/>
            </a:xfrm>
            <a:custGeom>
              <a:rect b="b" l="l" r="r" t="t"/>
              <a:pathLst>
                <a:path extrusionOk="0" h="334" w="1003">
                  <a:moveTo>
                    <a:pt x="3" y="288"/>
                  </a:moveTo>
                  <a:lnTo>
                    <a:pt x="3" y="288"/>
                  </a:lnTo>
                  <a:lnTo>
                    <a:pt x="4" y="286"/>
                  </a:lnTo>
                  <a:lnTo>
                    <a:pt x="6" y="284"/>
                  </a:lnTo>
                  <a:lnTo>
                    <a:pt x="7" y="280"/>
                  </a:lnTo>
                  <a:lnTo>
                    <a:pt x="10" y="276"/>
                  </a:lnTo>
                  <a:lnTo>
                    <a:pt x="13" y="270"/>
                  </a:lnTo>
                  <a:lnTo>
                    <a:pt x="16" y="264"/>
                  </a:lnTo>
                  <a:lnTo>
                    <a:pt x="19" y="259"/>
                  </a:lnTo>
                  <a:lnTo>
                    <a:pt x="28" y="244"/>
                  </a:lnTo>
                  <a:lnTo>
                    <a:pt x="38" y="230"/>
                  </a:lnTo>
                  <a:lnTo>
                    <a:pt x="49" y="216"/>
                  </a:lnTo>
                  <a:lnTo>
                    <a:pt x="59" y="203"/>
                  </a:lnTo>
                  <a:lnTo>
                    <a:pt x="66" y="196"/>
                  </a:lnTo>
                  <a:lnTo>
                    <a:pt x="71" y="190"/>
                  </a:lnTo>
                  <a:lnTo>
                    <a:pt x="77" y="184"/>
                  </a:lnTo>
                  <a:lnTo>
                    <a:pt x="84" y="178"/>
                  </a:lnTo>
                  <a:lnTo>
                    <a:pt x="91" y="172"/>
                  </a:lnTo>
                  <a:lnTo>
                    <a:pt x="97" y="167"/>
                  </a:lnTo>
                  <a:lnTo>
                    <a:pt x="105" y="161"/>
                  </a:lnTo>
                  <a:lnTo>
                    <a:pt x="112" y="157"/>
                  </a:lnTo>
                  <a:lnTo>
                    <a:pt x="119" y="152"/>
                  </a:lnTo>
                  <a:lnTo>
                    <a:pt x="126" y="148"/>
                  </a:lnTo>
                  <a:lnTo>
                    <a:pt x="133" y="144"/>
                  </a:lnTo>
                  <a:lnTo>
                    <a:pt x="141" y="141"/>
                  </a:lnTo>
                  <a:lnTo>
                    <a:pt x="148" y="138"/>
                  </a:lnTo>
                  <a:lnTo>
                    <a:pt x="157" y="135"/>
                  </a:lnTo>
                  <a:lnTo>
                    <a:pt x="165" y="133"/>
                  </a:lnTo>
                  <a:lnTo>
                    <a:pt x="173" y="131"/>
                  </a:lnTo>
                  <a:lnTo>
                    <a:pt x="182" y="130"/>
                  </a:lnTo>
                  <a:lnTo>
                    <a:pt x="190" y="130"/>
                  </a:lnTo>
                  <a:lnTo>
                    <a:pt x="199" y="130"/>
                  </a:lnTo>
                  <a:lnTo>
                    <a:pt x="207" y="130"/>
                  </a:lnTo>
                  <a:lnTo>
                    <a:pt x="217" y="130"/>
                  </a:lnTo>
                  <a:lnTo>
                    <a:pt x="225" y="131"/>
                  </a:lnTo>
                  <a:lnTo>
                    <a:pt x="235" y="133"/>
                  </a:lnTo>
                  <a:lnTo>
                    <a:pt x="244" y="137"/>
                  </a:lnTo>
                  <a:lnTo>
                    <a:pt x="261" y="141"/>
                  </a:lnTo>
                  <a:lnTo>
                    <a:pt x="277" y="144"/>
                  </a:lnTo>
                  <a:lnTo>
                    <a:pt x="292" y="146"/>
                  </a:lnTo>
                  <a:lnTo>
                    <a:pt x="306" y="146"/>
                  </a:lnTo>
                  <a:lnTo>
                    <a:pt x="319" y="145"/>
                  </a:lnTo>
                  <a:lnTo>
                    <a:pt x="332" y="143"/>
                  </a:lnTo>
                  <a:lnTo>
                    <a:pt x="344" y="140"/>
                  </a:lnTo>
                  <a:lnTo>
                    <a:pt x="355" y="135"/>
                  </a:lnTo>
                  <a:lnTo>
                    <a:pt x="366" y="130"/>
                  </a:lnTo>
                  <a:lnTo>
                    <a:pt x="376" y="125"/>
                  </a:lnTo>
                  <a:lnTo>
                    <a:pt x="386" y="119"/>
                  </a:lnTo>
                  <a:lnTo>
                    <a:pt x="396" y="112"/>
                  </a:lnTo>
                  <a:lnTo>
                    <a:pt x="414" y="98"/>
                  </a:lnTo>
                  <a:lnTo>
                    <a:pt x="431" y="83"/>
                  </a:lnTo>
                  <a:lnTo>
                    <a:pt x="441" y="76"/>
                  </a:lnTo>
                  <a:lnTo>
                    <a:pt x="449" y="70"/>
                  </a:lnTo>
                  <a:lnTo>
                    <a:pt x="459" y="63"/>
                  </a:lnTo>
                  <a:lnTo>
                    <a:pt x="468" y="56"/>
                  </a:lnTo>
                  <a:lnTo>
                    <a:pt x="478" y="51"/>
                  </a:lnTo>
                  <a:lnTo>
                    <a:pt x="488" y="46"/>
                  </a:lnTo>
                  <a:lnTo>
                    <a:pt x="498" y="42"/>
                  </a:lnTo>
                  <a:lnTo>
                    <a:pt x="509" y="39"/>
                  </a:lnTo>
                  <a:lnTo>
                    <a:pt x="519" y="37"/>
                  </a:lnTo>
                  <a:lnTo>
                    <a:pt x="532" y="36"/>
                  </a:lnTo>
                  <a:lnTo>
                    <a:pt x="544" y="37"/>
                  </a:lnTo>
                  <a:lnTo>
                    <a:pt x="558" y="39"/>
                  </a:lnTo>
                  <a:lnTo>
                    <a:pt x="572" y="42"/>
                  </a:lnTo>
                  <a:lnTo>
                    <a:pt x="587" y="47"/>
                  </a:lnTo>
                  <a:lnTo>
                    <a:pt x="603" y="53"/>
                  </a:lnTo>
                  <a:lnTo>
                    <a:pt x="619" y="62"/>
                  </a:lnTo>
                  <a:lnTo>
                    <a:pt x="629" y="66"/>
                  </a:lnTo>
                  <a:lnTo>
                    <a:pt x="637" y="70"/>
                  </a:lnTo>
                  <a:lnTo>
                    <a:pt x="645" y="73"/>
                  </a:lnTo>
                  <a:lnTo>
                    <a:pt x="653" y="74"/>
                  </a:lnTo>
                  <a:lnTo>
                    <a:pt x="662" y="74"/>
                  </a:lnTo>
                  <a:lnTo>
                    <a:pt x="669" y="74"/>
                  </a:lnTo>
                  <a:lnTo>
                    <a:pt x="677" y="74"/>
                  </a:lnTo>
                  <a:lnTo>
                    <a:pt x="684" y="74"/>
                  </a:lnTo>
                  <a:lnTo>
                    <a:pt x="691" y="71"/>
                  </a:lnTo>
                  <a:lnTo>
                    <a:pt x="698" y="69"/>
                  </a:lnTo>
                  <a:lnTo>
                    <a:pt x="705" y="67"/>
                  </a:lnTo>
                  <a:lnTo>
                    <a:pt x="712" y="63"/>
                  </a:lnTo>
                  <a:lnTo>
                    <a:pt x="725" y="56"/>
                  </a:lnTo>
                  <a:lnTo>
                    <a:pt x="739" y="48"/>
                  </a:lnTo>
                  <a:lnTo>
                    <a:pt x="751" y="39"/>
                  </a:lnTo>
                  <a:lnTo>
                    <a:pt x="765" y="30"/>
                  </a:lnTo>
                  <a:lnTo>
                    <a:pt x="778" y="21"/>
                  </a:lnTo>
                  <a:lnTo>
                    <a:pt x="792" y="14"/>
                  </a:lnTo>
                  <a:lnTo>
                    <a:pt x="798" y="10"/>
                  </a:lnTo>
                  <a:lnTo>
                    <a:pt x="805" y="7"/>
                  </a:lnTo>
                  <a:lnTo>
                    <a:pt x="813" y="5"/>
                  </a:lnTo>
                  <a:lnTo>
                    <a:pt x="821" y="3"/>
                  </a:lnTo>
                  <a:lnTo>
                    <a:pt x="828" y="1"/>
                  </a:lnTo>
                  <a:lnTo>
                    <a:pt x="836" y="0"/>
                  </a:lnTo>
                  <a:lnTo>
                    <a:pt x="844" y="0"/>
                  </a:lnTo>
                  <a:lnTo>
                    <a:pt x="853" y="0"/>
                  </a:lnTo>
                  <a:lnTo>
                    <a:pt x="864" y="2"/>
                  </a:lnTo>
                  <a:lnTo>
                    <a:pt x="876" y="4"/>
                  </a:lnTo>
                  <a:lnTo>
                    <a:pt x="888" y="7"/>
                  </a:lnTo>
                  <a:lnTo>
                    <a:pt x="899" y="12"/>
                  </a:lnTo>
                  <a:lnTo>
                    <a:pt x="910" y="17"/>
                  </a:lnTo>
                  <a:lnTo>
                    <a:pt x="921" y="21"/>
                  </a:lnTo>
                  <a:lnTo>
                    <a:pt x="931" y="28"/>
                  </a:lnTo>
                  <a:lnTo>
                    <a:pt x="940" y="35"/>
                  </a:lnTo>
                  <a:lnTo>
                    <a:pt x="950" y="42"/>
                  </a:lnTo>
                  <a:lnTo>
                    <a:pt x="959" y="49"/>
                  </a:lnTo>
                  <a:lnTo>
                    <a:pt x="967" y="56"/>
                  </a:lnTo>
                  <a:lnTo>
                    <a:pt x="975" y="65"/>
                  </a:lnTo>
                  <a:lnTo>
                    <a:pt x="982" y="74"/>
                  </a:lnTo>
                  <a:lnTo>
                    <a:pt x="988" y="82"/>
                  </a:lnTo>
                  <a:lnTo>
                    <a:pt x="993" y="91"/>
                  </a:lnTo>
                  <a:lnTo>
                    <a:pt x="998" y="99"/>
                  </a:lnTo>
                  <a:lnTo>
                    <a:pt x="1000" y="103"/>
                  </a:lnTo>
                  <a:lnTo>
                    <a:pt x="1001" y="107"/>
                  </a:lnTo>
                  <a:lnTo>
                    <a:pt x="1002" y="110"/>
                  </a:lnTo>
                  <a:lnTo>
                    <a:pt x="1002" y="113"/>
                  </a:lnTo>
                  <a:lnTo>
                    <a:pt x="1002" y="116"/>
                  </a:lnTo>
                  <a:lnTo>
                    <a:pt x="1002" y="120"/>
                  </a:lnTo>
                  <a:lnTo>
                    <a:pt x="1001" y="123"/>
                  </a:lnTo>
                  <a:lnTo>
                    <a:pt x="1000" y="126"/>
                  </a:lnTo>
                  <a:lnTo>
                    <a:pt x="999" y="129"/>
                  </a:lnTo>
                  <a:lnTo>
                    <a:pt x="997" y="130"/>
                  </a:lnTo>
                  <a:lnTo>
                    <a:pt x="995" y="133"/>
                  </a:lnTo>
                  <a:lnTo>
                    <a:pt x="993" y="136"/>
                  </a:lnTo>
                  <a:lnTo>
                    <a:pt x="991" y="137"/>
                  </a:lnTo>
                  <a:lnTo>
                    <a:pt x="989" y="140"/>
                  </a:lnTo>
                  <a:lnTo>
                    <a:pt x="986" y="141"/>
                  </a:lnTo>
                  <a:lnTo>
                    <a:pt x="984" y="143"/>
                  </a:lnTo>
                  <a:lnTo>
                    <a:pt x="981" y="144"/>
                  </a:lnTo>
                  <a:lnTo>
                    <a:pt x="979" y="145"/>
                  </a:lnTo>
                  <a:lnTo>
                    <a:pt x="975" y="146"/>
                  </a:lnTo>
                  <a:lnTo>
                    <a:pt x="972" y="147"/>
                  </a:lnTo>
                  <a:lnTo>
                    <a:pt x="969" y="147"/>
                  </a:lnTo>
                  <a:lnTo>
                    <a:pt x="966" y="147"/>
                  </a:lnTo>
                  <a:lnTo>
                    <a:pt x="964" y="146"/>
                  </a:lnTo>
                  <a:lnTo>
                    <a:pt x="961" y="146"/>
                  </a:lnTo>
                  <a:lnTo>
                    <a:pt x="958" y="144"/>
                  </a:lnTo>
                  <a:lnTo>
                    <a:pt x="954" y="144"/>
                  </a:lnTo>
                  <a:lnTo>
                    <a:pt x="952" y="142"/>
                  </a:lnTo>
                  <a:lnTo>
                    <a:pt x="949" y="140"/>
                  </a:lnTo>
                  <a:lnTo>
                    <a:pt x="947" y="137"/>
                  </a:lnTo>
                  <a:lnTo>
                    <a:pt x="945" y="134"/>
                  </a:lnTo>
                  <a:lnTo>
                    <a:pt x="943" y="131"/>
                  </a:lnTo>
                  <a:lnTo>
                    <a:pt x="941" y="129"/>
                  </a:lnTo>
                  <a:lnTo>
                    <a:pt x="937" y="120"/>
                  </a:lnTo>
                  <a:lnTo>
                    <a:pt x="931" y="112"/>
                  </a:lnTo>
                  <a:lnTo>
                    <a:pt x="925" y="105"/>
                  </a:lnTo>
                  <a:lnTo>
                    <a:pt x="918" y="97"/>
                  </a:lnTo>
                  <a:lnTo>
                    <a:pt x="911" y="91"/>
                  </a:lnTo>
                  <a:lnTo>
                    <a:pt x="903" y="85"/>
                  </a:lnTo>
                  <a:lnTo>
                    <a:pt x="895" y="79"/>
                  </a:lnTo>
                  <a:lnTo>
                    <a:pt x="886" y="74"/>
                  </a:lnTo>
                  <a:lnTo>
                    <a:pt x="877" y="71"/>
                  </a:lnTo>
                  <a:lnTo>
                    <a:pt x="868" y="69"/>
                  </a:lnTo>
                  <a:lnTo>
                    <a:pt x="863" y="67"/>
                  </a:lnTo>
                  <a:lnTo>
                    <a:pt x="859" y="67"/>
                  </a:lnTo>
                  <a:lnTo>
                    <a:pt x="854" y="66"/>
                  </a:lnTo>
                  <a:lnTo>
                    <a:pt x="850" y="66"/>
                  </a:lnTo>
                  <a:lnTo>
                    <a:pt x="846" y="66"/>
                  </a:lnTo>
                  <a:lnTo>
                    <a:pt x="841" y="67"/>
                  </a:lnTo>
                  <a:lnTo>
                    <a:pt x="836" y="67"/>
                  </a:lnTo>
                  <a:lnTo>
                    <a:pt x="831" y="68"/>
                  </a:lnTo>
                  <a:lnTo>
                    <a:pt x="827" y="70"/>
                  </a:lnTo>
                  <a:lnTo>
                    <a:pt x="822" y="70"/>
                  </a:lnTo>
                  <a:lnTo>
                    <a:pt x="817" y="73"/>
                  </a:lnTo>
                  <a:lnTo>
                    <a:pt x="814" y="75"/>
                  </a:lnTo>
                  <a:lnTo>
                    <a:pt x="786" y="91"/>
                  </a:lnTo>
                  <a:lnTo>
                    <a:pt x="761" y="108"/>
                  </a:lnTo>
                  <a:lnTo>
                    <a:pt x="747" y="115"/>
                  </a:lnTo>
                  <a:lnTo>
                    <a:pt x="735" y="122"/>
                  </a:lnTo>
                  <a:lnTo>
                    <a:pt x="723" y="128"/>
                  </a:lnTo>
                  <a:lnTo>
                    <a:pt x="709" y="133"/>
                  </a:lnTo>
                  <a:lnTo>
                    <a:pt x="703" y="135"/>
                  </a:lnTo>
                  <a:lnTo>
                    <a:pt x="696" y="137"/>
                  </a:lnTo>
                  <a:lnTo>
                    <a:pt x="690" y="138"/>
                  </a:lnTo>
                  <a:lnTo>
                    <a:pt x="683" y="139"/>
                  </a:lnTo>
                  <a:lnTo>
                    <a:pt x="676" y="140"/>
                  </a:lnTo>
                  <a:lnTo>
                    <a:pt x="669" y="140"/>
                  </a:lnTo>
                  <a:lnTo>
                    <a:pt x="662" y="140"/>
                  </a:lnTo>
                  <a:lnTo>
                    <a:pt x="655" y="140"/>
                  </a:lnTo>
                  <a:lnTo>
                    <a:pt x="647" y="139"/>
                  </a:lnTo>
                  <a:lnTo>
                    <a:pt x="639" y="137"/>
                  </a:lnTo>
                  <a:lnTo>
                    <a:pt x="631" y="135"/>
                  </a:lnTo>
                  <a:lnTo>
                    <a:pt x="624" y="133"/>
                  </a:lnTo>
                  <a:lnTo>
                    <a:pt x="615" y="130"/>
                  </a:lnTo>
                  <a:lnTo>
                    <a:pt x="607" y="127"/>
                  </a:lnTo>
                  <a:lnTo>
                    <a:pt x="598" y="123"/>
                  </a:lnTo>
                  <a:lnTo>
                    <a:pt x="589" y="118"/>
                  </a:lnTo>
                  <a:lnTo>
                    <a:pt x="577" y="112"/>
                  </a:lnTo>
                  <a:lnTo>
                    <a:pt x="565" y="108"/>
                  </a:lnTo>
                  <a:lnTo>
                    <a:pt x="554" y="105"/>
                  </a:lnTo>
                  <a:lnTo>
                    <a:pt x="544" y="104"/>
                  </a:lnTo>
                  <a:lnTo>
                    <a:pt x="534" y="103"/>
                  </a:lnTo>
                  <a:lnTo>
                    <a:pt x="524" y="105"/>
                  </a:lnTo>
                  <a:lnTo>
                    <a:pt x="516" y="107"/>
                  </a:lnTo>
                  <a:lnTo>
                    <a:pt x="506" y="110"/>
                  </a:lnTo>
                  <a:lnTo>
                    <a:pt x="498" y="113"/>
                  </a:lnTo>
                  <a:lnTo>
                    <a:pt x="490" y="119"/>
                  </a:lnTo>
                  <a:lnTo>
                    <a:pt x="482" y="124"/>
                  </a:lnTo>
                  <a:lnTo>
                    <a:pt x="473" y="130"/>
                  </a:lnTo>
                  <a:lnTo>
                    <a:pt x="457" y="143"/>
                  </a:lnTo>
                  <a:lnTo>
                    <a:pt x="441" y="157"/>
                  </a:lnTo>
                  <a:lnTo>
                    <a:pt x="431" y="165"/>
                  </a:lnTo>
                  <a:lnTo>
                    <a:pt x="423" y="172"/>
                  </a:lnTo>
                  <a:lnTo>
                    <a:pt x="414" y="178"/>
                  </a:lnTo>
                  <a:lnTo>
                    <a:pt x="403" y="185"/>
                  </a:lnTo>
                  <a:lnTo>
                    <a:pt x="393" y="190"/>
                  </a:lnTo>
                  <a:lnTo>
                    <a:pt x="382" y="196"/>
                  </a:lnTo>
                  <a:lnTo>
                    <a:pt x="370" y="201"/>
                  </a:lnTo>
                  <a:lnTo>
                    <a:pt x="358" y="204"/>
                  </a:lnTo>
                  <a:lnTo>
                    <a:pt x="344" y="208"/>
                  </a:lnTo>
                  <a:lnTo>
                    <a:pt x="330" y="210"/>
                  </a:lnTo>
                  <a:lnTo>
                    <a:pt x="316" y="211"/>
                  </a:lnTo>
                  <a:lnTo>
                    <a:pt x="299" y="211"/>
                  </a:lnTo>
                  <a:lnTo>
                    <a:pt x="282" y="210"/>
                  </a:lnTo>
                  <a:lnTo>
                    <a:pt x="264" y="207"/>
                  </a:lnTo>
                  <a:lnTo>
                    <a:pt x="245" y="203"/>
                  </a:lnTo>
                  <a:lnTo>
                    <a:pt x="224" y="197"/>
                  </a:lnTo>
                  <a:lnTo>
                    <a:pt x="218" y="196"/>
                  </a:lnTo>
                  <a:lnTo>
                    <a:pt x="211" y="194"/>
                  </a:lnTo>
                  <a:lnTo>
                    <a:pt x="204" y="193"/>
                  </a:lnTo>
                  <a:lnTo>
                    <a:pt x="198" y="193"/>
                  </a:lnTo>
                  <a:lnTo>
                    <a:pt x="192" y="194"/>
                  </a:lnTo>
                  <a:lnTo>
                    <a:pt x="186" y="195"/>
                  </a:lnTo>
                  <a:lnTo>
                    <a:pt x="179" y="196"/>
                  </a:lnTo>
                  <a:lnTo>
                    <a:pt x="172" y="198"/>
                  </a:lnTo>
                  <a:lnTo>
                    <a:pt x="167" y="200"/>
                  </a:lnTo>
                  <a:lnTo>
                    <a:pt x="161" y="203"/>
                  </a:lnTo>
                  <a:lnTo>
                    <a:pt x="154" y="206"/>
                  </a:lnTo>
                  <a:lnTo>
                    <a:pt x="148" y="209"/>
                  </a:lnTo>
                  <a:lnTo>
                    <a:pt x="143" y="213"/>
                  </a:lnTo>
                  <a:lnTo>
                    <a:pt x="137" y="217"/>
                  </a:lnTo>
                  <a:lnTo>
                    <a:pt x="131" y="221"/>
                  </a:lnTo>
                  <a:lnTo>
                    <a:pt x="126" y="226"/>
                  </a:lnTo>
                  <a:lnTo>
                    <a:pt x="116" y="236"/>
                  </a:lnTo>
                  <a:lnTo>
                    <a:pt x="106" y="246"/>
                  </a:lnTo>
                  <a:lnTo>
                    <a:pt x="97" y="258"/>
                  </a:lnTo>
                  <a:lnTo>
                    <a:pt x="88" y="269"/>
                  </a:lnTo>
                  <a:lnTo>
                    <a:pt x="80" y="281"/>
                  </a:lnTo>
                  <a:lnTo>
                    <a:pt x="73" y="293"/>
                  </a:lnTo>
                  <a:lnTo>
                    <a:pt x="67" y="304"/>
                  </a:lnTo>
                  <a:lnTo>
                    <a:pt x="62" y="315"/>
                  </a:lnTo>
                  <a:lnTo>
                    <a:pt x="60" y="318"/>
                  </a:lnTo>
                  <a:lnTo>
                    <a:pt x="58" y="321"/>
                  </a:lnTo>
                  <a:lnTo>
                    <a:pt x="56" y="324"/>
                  </a:lnTo>
                  <a:lnTo>
                    <a:pt x="53" y="326"/>
                  </a:lnTo>
                  <a:lnTo>
                    <a:pt x="51" y="329"/>
                  </a:lnTo>
                  <a:lnTo>
                    <a:pt x="49" y="330"/>
                  </a:lnTo>
                  <a:lnTo>
                    <a:pt x="45" y="332"/>
                  </a:lnTo>
                  <a:lnTo>
                    <a:pt x="42" y="333"/>
                  </a:lnTo>
                  <a:lnTo>
                    <a:pt x="39" y="333"/>
                  </a:lnTo>
                  <a:lnTo>
                    <a:pt x="37" y="333"/>
                  </a:lnTo>
                  <a:lnTo>
                    <a:pt x="34" y="333"/>
                  </a:lnTo>
                  <a:lnTo>
                    <a:pt x="31" y="333"/>
                  </a:lnTo>
                  <a:lnTo>
                    <a:pt x="28" y="333"/>
                  </a:lnTo>
                  <a:lnTo>
                    <a:pt x="25" y="333"/>
                  </a:lnTo>
                  <a:lnTo>
                    <a:pt x="22" y="332"/>
                  </a:lnTo>
                  <a:lnTo>
                    <a:pt x="19" y="331"/>
                  </a:lnTo>
                  <a:lnTo>
                    <a:pt x="17" y="329"/>
                  </a:lnTo>
                  <a:lnTo>
                    <a:pt x="14" y="328"/>
                  </a:lnTo>
                  <a:lnTo>
                    <a:pt x="12" y="326"/>
                  </a:lnTo>
                  <a:lnTo>
                    <a:pt x="10" y="324"/>
                  </a:lnTo>
                  <a:lnTo>
                    <a:pt x="7" y="321"/>
                  </a:lnTo>
                  <a:lnTo>
                    <a:pt x="5" y="319"/>
                  </a:lnTo>
                  <a:lnTo>
                    <a:pt x="3" y="316"/>
                  </a:lnTo>
                  <a:lnTo>
                    <a:pt x="2" y="314"/>
                  </a:lnTo>
                  <a:lnTo>
                    <a:pt x="1" y="312"/>
                  </a:lnTo>
                  <a:lnTo>
                    <a:pt x="0" y="308"/>
                  </a:lnTo>
                  <a:lnTo>
                    <a:pt x="0" y="305"/>
                  </a:lnTo>
                  <a:lnTo>
                    <a:pt x="0" y="302"/>
                  </a:lnTo>
                  <a:lnTo>
                    <a:pt x="0" y="298"/>
                  </a:lnTo>
                  <a:lnTo>
                    <a:pt x="0" y="295"/>
                  </a:lnTo>
                  <a:lnTo>
                    <a:pt x="2" y="292"/>
                  </a:lnTo>
                  <a:lnTo>
                    <a:pt x="3" y="2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209675" y="5094287"/>
              <a:ext cx="801687" cy="1262062"/>
            </a:xfrm>
            <a:custGeom>
              <a:rect b="b" l="l" r="r" t="t"/>
              <a:pathLst>
                <a:path extrusionOk="0" h="3504" w="2229">
                  <a:moveTo>
                    <a:pt x="1574" y="505"/>
                  </a:moveTo>
                  <a:lnTo>
                    <a:pt x="1568" y="504"/>
                  </a:lnTo>
                  <a:lnTo>
                    <a:pt x="1562" y="503"/>
                  </a:lnTo>
                  <a:lnTo>
                    <a:pt x="1556" y="503"/>
                  </a:lnTo>
                  <a:lnTo>
                    <a:pt x="1551" y="503"/>
                  </a:lnTo>
                  <a:lnTo>
                    <a:pt x="1545" y="503"/>
                  </a:lnTo>
                  <a:lnTo>
                    <a:pt x="1540" y="504"/>
                  </a:lnTo>
                  <a:lnTo>
                    <a:pt x="1535" y="505"/>
                  </a:lnTo>
                  <a:lnTo>
                    <a:pt x="1530" y="506"/>
                  </a:lnTo>
                  <a:lnTo>
                    <a:pt x="1526" y="508"/>
                  </a:lnTo>
                  <a:lnTo>
                    <a:pt x="1521" y="510"/>
                  </a:lnTo>
                  <a:lnTo>
                    <a:pt x="1517" y="512"/>
                  </a:lnTo>
                  <a:lnTo>
                    <a:pt x="1513" y="515"/>
                  </a:lnTo>
                  <a:lnTo>
                    <a:pt x="1509" y="518"/>
                  </a:lnTo>
                  <a:lnTo>
                    <a:pt x="1506" y="520"/>
                  </a:lnTo>
                  <a:lnTo>
                    <a:pt x="1502" y="523"/>
                  </a:lnTo>
                  <a:lnTo>
                    <a:pt x="1499" y="527"/>
                  </a:lnTo>
                  <a:lnTo>
                    <a:pt x="1496" y="531"/>
                  </a:lnTo>
                  <a:lnTo>
                    <a:pt x="1493" y="536"/>
                  </a:lnTo>
                  <a:lnTo>
                    <a:pt x="1490" y="540"/>
                  </a:lnTo>
                  <a:lnTo>
                    <a:pt x="1488" y="545"/>
                  </a:lnTo>
                  <a:lnTo>
                    <a:pt x="1485" y="550"/>
                  </a:lnTo>
                  <a:lnTo>
                    <a:pt x="1484" y="555"/>
                  </a:lnTo>
                  <a:lnTo>
                    <a:pt x="1481" y="561"/>
                  </a:lnTo>
                  <a:lnTo>
                    <a:pt x="1480" y="567"/>
                  </a:lnTo>
                  <a:lnTo>
                    <a:pt x="1478" y="573"/>
                  </a:lnTo>
                  <a:lnTo>
                    <a:pt x="1477" y="579"/>
                  </a:lnTo>
                  <a:lnTo>
                    <a:pt x="1476" y="586"/>
                  </a:lnTo>
                  <a:lnTo>
                    <a:pt x="1475" y="592"/>
                  </a:lnTo>
                  <a:lnTo>
                    <a:pt x="1474" y="607"/>
                  </a:lnTo>
                  <a:lnTo>
                    <a:pt x="1474" y="622"/>
                  </a:lnTo>
                  <a:lnTo>
                    <a:pt x="1474" y="623"/>
                  </a:lnTo>
                  <a:lnTo>
                    <a:pt x="1474" y="624"/>
                  </a:lnTo>
                  <a:lnTo>
                    <a:pt x="1473" y="625"/>
                  </a:lnTo>
                  <a:lnTo>
                    <a:pt x="1473" y="626"/>
                  </a:lnTo>
                  <a:lnTo>
                    <a:pt x="1473" y="627"/>
                  </a:lnTo>
                  <a:lnTo>
                    <a:pt x="1495" y="704"/>
                  </a:lnTo>
                  <a:lnTo>
                    <a:pt x="1517" y="781"/>
                  </a:lnTo>
                  <a:lnTo>
                    <a:pt x="1539" y="856"/>
                  </a:lnTo>
                  <a:lnTo>
                    <a:pt x="1561" y="932"/>
                  </a:lnTo>
                  <a:lnTo>
                    <a:pt x="1583" y="1009"/>
                  </a:lnTo>
                  <a:lnTo>
                    <a:pt x="1604" y="1085"/>
                  </a:lnTo>
                  <a:lnTo>
                    <a:pt x="1627" y="1161"/>
                  </a:lnTo>
                  <a:lnTo>
                    <a:pt x="1650" y="1237"/>
                  </a:lnTo>
                  <a:lnTo>
                    <a:pt x="1665" y="1284"/>
                  </a:lnTo>
                  <a:lnTo>
                    <a:pt x="1679" y="1329"/>
                  </a:lnTo>
                  <a:lnTo>
                    <a:pt x="1693" y="1369"/>
                  </a:lnTo>
                  <a:lnTo>
                    <a:pt x="1706" y="1407"/>
                  </a:lnTo>
                  <a:lnTo>
                    <a:pt x="1719" y="1441"/>
                  </a:lnTo>
                  <a:lnTo>
                    <a:pt x="1731" y="1469"/>
                  </a:lnTo>
                  <a:lnTo>
                    <a:pt x="1737" y="1483"/>
                  </a:lnTo>
                  <a:lnTo>
                    <a:pt x="1742" y="1494"/>
                  </a:lnTo>
                  <a:lnTo>
                    <a:pt x="1748" y="1505"/>
                  </a:lnTo>
                  <a:lnTo>
                    <a:pt x="1753" y="1515"/>
                  </a:lnTo>
                  <a:lnTo>
                    <a:pt x="1755" y="1518"/>
                  </a:lnTo>
                  <a:lnTo>
                    <a:pt x="1756" y="1522"/>
                  </a:lnTo>
                  <a:lnTo>
                    <a:pt x="1757" y="1525"/>
                  </a:lnTo>
                  <a:lnTo>
                    <a:pt x="1758" y="1529"/>
                  </a:lnTo>
                  <a:lnTo>
                    <a:pt x="1758" y="1531"/>
                  </a:lnTo>
                  <a:lnTo>
                    <a:pt x="1758" y="1534"/>
                  </a:lnTo>
                  <a:lnTo>
                    <a:pt x="1757" y="1537"/>
                  </a:lnTo>
                  <a:lnTo>
                    <a:pt x="1756" y="1540"/>
                  </a:lnTo>
                  <a:lnTo>
                    <a:pt x="1755" y="1543"/>
                  </a:lnTo>
                  <a:lnTo>
                    <a:pt x="1753" y="1546"/>
                  </a:lnTo>
                  <a:lnTo>
                    <a:pt x="1752" y="1548"/>
                  </a:lnTo>
                  <a:lnTo>
                    <a:pt x="1750" y="1550"/>
                  </a:lnTo>
                  <a:lnTo>
                    <a:pt x="1748" y="1553"/>
                  </a:lnTo>
                  <a:lnTo>
                    <a:pt x="1746" y="1555"/>
                  </a:lnTo>
                  <a:lnTo>
                    <a:pt x="1743" y="1557"/>
                  </a:lnTo>
                  <a:lnTo>
                    <a:pt x="1741" y="1558"/>
                  </a:lnTo>
                  <a:lnTo>
                    <a:pt x="1738" y="1560"/>
                  </a:lnTo>
                  <a:lnTo>
                    <a:pt x="1735" y="1560"/>
                  </a:lnTo>
                  <a:lnTo>
                    <a:pt x="1732" y="1562"/>
                  </a:lnTo>
                  <a:lnTo>
                    <a:pt x="1730" y="1563"/>
                  </a:lnTo>
                  <a:lnTo>
                    <a:pt x="1727" y="1563"/>
                  </a:lnTo>
                  <a:lnTo>
                    <a:pt x="1723" y="1563"/>
                  </a:lnTo>
                  <a:lnTo>
                    <a:pt x="1721" y="1563"/>
                  </a:lnTo>
                  <a:lnTo>
                    <a:pt x="1718" y="1563"/>
                  </a:lnTo>
                  <a:lnTo>
                    <a:pt x="1715" y="1562"/>
                  </a:lnTo>
                  <a:lnTo>
                    <a:pt x="1712" y="1560"/>
                  </a:lnTo>
                  <a:lnTo>
                    <a:pt x="1709" y="1559"/>
                  </a:lnTo>
                  <a:lnTo>
                    <a:pt x="1706" y="1557"/>
                  </a:lnTo>
                  <a:lnTo>
                    <a:pt x="1704" y="1555"/>
                  </a:lnTo>
                  <a:lnTo>
                    <a:pt x="1702" y="1553"/>
                  </a:lnTo>
                  <a:lnTo>
                    <a:pt x="1699" y="1550"/>
                  </a:lnTo>
                  <a:lnTo>
                    <a:pt x="1697" y="1546"/>
                  </a:lnTo>
                  <a:lnTo>
                    <a:pt x="1691" y="1536"/>
                  </a:lnTo>
                  <a:lnTo>
                    <a:pt x="1685" y="1524"/>
                  </a:lnTo>
                  <a:lnTo>
                    <a:pt x="1679" y="1511"/>
                  </a:lnTo>
                  <a:lnTo>
                    <a:pt x="1673" y="1496"/>
                  </a:lnTo>
                  <a:lnTo>
                    <a:pt x="1667" y="1481"/>
                  </a:lnTo>
                  <a:lnTo>
                    <a:pt x="1660" y="1465"/>
                  </a:lnTo>
                  <a:lnTo>
                    <a:pt x="1653" y="1447"/>
                  </a:lnTo>
                  <a:lnTo>
                    <a:pt x="1646" y="1429"/>
                  </a:lnTo>
                  <a:lnTo>
                    <a:pt x="1632" y="1390"/>
                  </a:lnTo>
                  <a:lnTo>
                    <a:pt x="1618" y="1348"/>
                  </a:lnTo>
                  <a:lnTo>
                    <a:pt x="1603" y="1304"/>
                  </a:lnTo>
                  <a:lnTo>
                    <a:pt x="1589" y="1256"/>
                  </a:lnTo>
                  <a:lnTo>
                    <a:pt x="1573" y="1205"/>
                  </a:lnTo>
                  <a:lnTo>
                    <a:pt x="1557" y="1153"/>
                  </a:lnTo>
                  <a:lnTo>
                    <a:pt x="1542" y="1102"/>
                  </a:lnTo>
                  <a:lnTo>
                    <a:pt x="1527" y="1050"/>
                  </a:lnTo>
                  <a:lnTo>
                    <a:pt x="1498" y="947"/>
                  </a:lnTo>
                  <a:lnTo>
                    <a:pt x="1468" y="844"/>
                  </a:lnTo>
                  <a:lnTo>
                    <a:pt x="1439" y="741"/>
                  </a:lnTo>
                  <a:lnTo>
                    <a:pt x="1409" y="638"/>
                  </a:lnTo>
                  <a:lnTo>
                    <a:pt x="1394" y="587"/>
                  </a:lnTo>
                  <a:lnTo>
                    <a:pt x="1378" y="536"/>
                  </a:lnTo>
                  <a:lnTo>
                    <a:pt x="1362" y="484"/>
                  </a:lnTo>
                  <a:lnTo>
                    <a:pt x="1345" y="433"/>
                  </a:lnTo>
                  <a:lnTo>
                    <a:pt x="1338" y="412"/>
                  </a:lnTo>
                  <a:lnTo>
                    <a:pt x="1330" y="388"/>
                  </a:lnTo>
                  <a:lnTo>
                    <a:pt x="1321" y="362"/>
                  </a:lnTo>
                  <a:lnTo>
                    <a:pt x="1312" y="336"/>
                  </a:lnTo>
                  <a:lnTo>
                    <a:pt x="1307" y="324"/>
                  </a:lnTo>
                  <a:lnTo>
                    <a:pt x="1302" y="312"/>
                  </a:lnTo>
                  <a:lnTo>
                    <a:pt x="1298" y="301"/>
                  </a:lnTo>
                  <a:lnTo>
                    <a:pt x="1294" y="293"/>
                  </a:lnTo>
                  <a:lnTo>
                    <a:pt x="1290" y="285"/>
                  </a:lnTo>
                  <a:lnTo>
                    <a:pt x="1286" y="279"/>
                  </a:lnTo>
                  <a:lnTo>
                    <a:pt x="1285" y="277"/>
                  </a:lnTo>
                  <a:lnTo>
                    <a:pt x="1282" y="275"/>
                  </a:lnTo>
                  <a:lnTo>
                    <a:pt x="1281" y="273"/>
                  </a:lnTo>
                  <a:lnTo>
                    <a:pt x="1279" y="273"/>
                  </a:lnTo>
                  <a:lnTo>
                    <a:pt x="1267" y="270"/>
                  </a:lnTo>
                  <a:lnTo>
                    <a:pt x="1256" y="267"/>
                  </a:lnTo>
                  <a:lnTo>
                    <a:pt x="1244" y="265"/>
                  </a:lnTo>
                  <a:lnTo>
                    <a:pt x="1234" y="264"/>
                  </a:lnTo>
                  <a:lnTo>
                    <a:pt x="1223" y="263"/>
                  </a:lnTo>
                  <a:lnTo>
                    <a:pt x="1213" y="263"/>
                  </a:lnTo>
                  <a:lnTo>
                    <a:pt x="1204" y="264"/>
                  </a:lnTo>
                  <a:lnTo>
                    <a:pt x="1194" y="266"/>
                  </a:lnTo>
                  <a:lnTo>
                    <a:pt x="1186" y="268"/>
                  </a:lnTo>
                  <a:lnTo>
                    <a:pt x="1178" y="270"/>
                  </a:lnTo>
                  <a:lnTo>
                    <a:pt x="1169" y="273"/>
                  </a:lnTo>
                  <a:lnTo>
                    <a:pt x="1162" y="277"/>
                  </a:lnTo>
                  <a:lnTo>
                    <a:pt x="1155" y="281"/>
                  </a:lnTo>
                  <a:lnTo>
                    <a:pt x="1148" y="286"/>
                  </a:lnTo>
                  <a:lnTo>
                    <a:pt x="1142" y="291"/>
                  </a:lnTo>
                  <a:lnTo>
                    <a:pt x="1136" y="297"/>
                  </a:lnTo>
                  <a:lnTo>
                    <a:pt x="1130" y="303"/>
                  </a:lnTo>
                  <a:lnTo>
                    <a:pt x="1125" y="310"/>
                  </a:lnTo>
                  <a:lnTo>
                    <a:pt x="1120" y="317"/>
                  </a:lnTo>
                  <a:lnTo>
                    <a:pt x="1116" y="325"/>
                  </a:lnTo>
                  <a:lnTo>
                    <a:pt x="1112" y="333"/>
                  </a:lnTo>
                  <a:lnTo>
                    <a:pt x="1108" y="342"/>
                  </a:lnTo>
                  <a:lnTo>
                    <a:pt x="1105" y="350"/>
                  </a:lnTo>
                  <a:lnTo>
                    <a:pt x="1101" y="360"/>
                  </a:lnTo>
                  <a:lnTo>
                    <a:pt x="1098" y="371"/>
                  </a:lnTo>
                  <a:lnTo>
                    <a:pt x="1095" y="381"/>
                  </a:lnTo>
                  <a:lnTo>
                    <a:pt x="1093" y="391"/>
                  </a:lnTo>
                  <a:lnTo>
                    <a:pt x="1092" y="403"/>
                  </a:lnTo>
                  <a:lnTo>
                    <a:pt x="1089" y="414"/>
                  </a:lnTo>
                  <a:lnTo>
                    <a:pt x="1088" y="427"/>
                  </a:lnTo>
                  <a:lnTo>
                    <a:pt x="1087" y="438"/>
                  </a:lnTo>
                  <a:lnTo>
                    <a:pt x="1086" y="451"/>
                  </a:lnTo>
                  <a:lnTo>
                    <a:pt x="1101" y="501"/>
                  </a:lnTo>
                  <a:lnTo>
                    <a:pt x="1120" y="559"/>
                  </a:lnTo>
                  <a:lnTo>
                    <a:pt x="1140" y="625"/>
                  </a:lnTo>
                  <a:lnTo>
                    <a:pt x="1162" y="697"/>
                  </a:lnTo>
                  <a:lnTo>
                    <a:pt x="1214" y="852"/>
                  </a:lnTo>
                  <a:lnTo>
                    <a:pt x="1267" y="1013"/>
                  </a:lnTo>
                  <a:lnTo>
                    <a:pt x="1321" y="1174"/>
                  </a:lnTo>
                  <a:lnTo>
                    <a:pt x="1371" y="1319"/>
                  </a:lnTo>
                  <a:lnTo>
                    <a:pt x="1412" y="1441"/>
                  </a:lnTo>
                  <a:lnTo>
                    <a:pt x="1443" y="1529"/>
                  </a:lnTo>
                  <a:lnTo>
                    <a:pt x="1444" y="1533"/>
                  </a:lnTo>
                  <a:lnTo>
                    <a:pt x="1445" y="1537"/>
                  </a:lnTo>
                  <a:lnTo>
                    <a:pt x="1445" y="1540"/>
                  </a:lnTo>
                  <a:lnTo>
                    <a:pt x="1445" y="1543"/>
                  </a:lnTo>
                  <a:lnTo>
                    <a:pt x="1444" y="1547"/>
                  </a:lnTo>
                  <a:lnTo>
                    <a:pt x="1443" y="1550"/>
                  </a:lnTo>
                  <a:lnTo>
                    <a:pt x="1443" y="1553"/>
                  </a:lnTo>
                  <a:lnTo>
                    <a:pt x="1442" y="1555"/>
                  </a:lnTo>
                  <a:lnTo>
                    <a:pt x="1440" y="1558"/>
                  </a:lnTo>
                  <a:lnTo>
                    <a:pt x="1438" y="1560"/>
                  </a:lnTo>
                  <a:lnTo>
                    <a:pt x="1436" y="1563"/>
                  </a:lnTo>
                  <a:lnTo>
                    <a:pt x="1433" y="1564"/>
                  </a:lnTo>
                  <a:lnTo>
                    <a:pt x="1431" y="1566"/>
                  </a:lnTo>
                  <a:lnTo>
                    <a:pt x="1429" y="1567"/>
                  </a:lnTo>
                  <a:lnTo>
                    <a:pt x="1425" y="1569"/>
                  </a:lnTo>
                  <a:lnTo>
                    <a:pt x="1423" y="1571"/>
                  </a:lnTo>
                  <a:lnTo>
                    <a:pt x="1420" y="1571"/>
                  </a:lnTo>
                  <a:lnTo>
                    <a:pt x="1417" y="1571"/>
                  </a:lnTo>
                  <a:lnTo>
                    <a:pt x="1415" y="1572"/>
                  </a:lnTo>
                  <a:lnTo>
                    <a:pt x="1411" y="1572"/>
                  </a:lnTo>
                  <a:lnTo>
                    <a:pt x="1408" y="1572"/>
                  </a:lnTo>
                  <a:lnTo>
                    <a:pt x="1405" y="1571"/>
                  </a:lnTo>
                  <a:lnTo>
                    <a:pt x="1403" y="1571"/>
                  </a:lnTo>
                  <a:lnTo>
                    <a:pt x="1400" y="1570"/>
                  </a:lnTo>
                  <a:lnTo>
                    <a:pt x="1397" y="1568"/>
                  </a:lnTo>
                  <a:lnTo>
                    <a:pt x="1394" y="1567"/>
                  </a:lnTo>
                  <a:lnTo>
                    <a:pt x="1391" y="1565"/>
                  </a:lnTo>
                  <a:lnTo>
                    <a:pt x="1390" y="1563"/>
                  </a:lnTo>
                  <a:lnTo>
                    <a:pt x="1387" y="1560"/>
                  </a:lnTo>
                  <a:lnTo>
                    <a:pt x="1386" y="1557"/>
                  </a:lnTo>
                  <a:lnTo>
                    <a:pt x="1384" y="1554"/>
                  </a:lnTo>
                  <a:lnTo>
                    <a:pt x="1382" y="1550"/>
                  </a:lnTo>
                  <a:lnTo>
                    <a:pt x="1346" y="1446"/>
                  </a:lnTo>
                  <a:lnTo>
                    <a:pt x="1295" y="1297"/>
                  </a:lnTo>
                  <a:lnTo>
                    <a:pt x="1236" y="1120"/>
                  </a:lnTo>
                  <a:lnTo>
                    <a:pt x="1172" y="931"/>
                  </a:lnTo>
                  <a:lnTo>
                    <a:pt x="1141" y="838"/>
                  </a:lnTo>
                  <a:lnTo>
                    <a:pt x="1112" y="747"/>
                  </a:lnTo>
                  <a:lnTo>
                    <a:pt x="1084" y="661"/>
                  </a:lnTo>
                  <a:lnTo>
                    <a:pt x="1059" y="582"/>
                  </a:lnTo>
                  <a:lnTo>
                    <a:pt x="1037" y="514"/>
                  </a:lnTo>
                  <a:lnTo>
                    <a:pt x="1020" y="456"/>
                  </a:lnTo>
                  <a:lnTo>
                    <a:pt x="1014" y="432"/>
                  </a:lnTo>
                  <a:lnTo>
                    <a:pt x="1008" y="412"/>
                  </a:lnTo>
                  <a:lnTo>
                    <a:pt x="1004" y="395"/>
                  </a:lnTo>
                  <a:lnTo>
                    <a:pt x="1001" y="383"/>
                  </a:lnTo>
                  <a:lnTo>
                    <a:pt x="998" y="364"/>
                  </a:lnTo>
                  <a:lnTo>
                    <a:pt x="996" y="345"/>
                  </a:lnTo>
                  <a:lnTo>
                    <a:pt x="993" y="323"/>
                  </a:lnTo>
                  <a:lnTo>
                    <a:pt x="993" y="300"/>
                  </a:lnTo>
                  <a:lnTo>
                    <a:pt x="990" y="277"/>
                  </a:lnTo>
                  <a:lnTo>
                    <a:pt x="988" y="254"/>
                  </a:lnTo>
                  <a:lnTo>
                    <a:pt x="984" y="231"/>
                  </a:lnTo>
                  <a:lnTo>
                    <a:pt x="980" y="207"/>
                  </a:lnTo>
                  <a:lnTo>
                    <a:pt x="978" y="196"/>
                  </a:lnTo>
                  <a:lnTo>
                    <a:pt x="976" y="185"/>
                  </a:lnTo>
                  <a:lnTo>
                    <a:pt x="972" y="174"/>
                  </a:lnTo>
                  <a:lnTo>
                    <a:pt x="969" y="164"/>
                  </a:lnTo>
                  <a:lnTo>
                    <a:pt x="965" y="153"/>
                  </a:lnTo>
                  <a:lnTo>
                    <a:pt x="961" y="143"/>
                  </a:lnTo>
                  <a:lnTo>
                    <a:pt x="956" y="133"/>
                  </a:lnTo>
                  <a:lnTo>
                    <a:pt x="951" y="124"/>
                  </a:lnTo>
                  <a:lnTo>
                    <a:pt x="945" y="115"/>
                  </a:lnTo>
                  <a:lnTo>
                    <a:pt x="939" y="108"/>
                  </a:lnTo>
                  <a:lnTo>
                    <a:pt x="932" y="100"/>
                  </a:lnTo>
                  <a:lnTo>
                    <a:pt x="924" y="93"/>
                  </a:lnTo>
                  <a:lnTo>
                    <a:pt x="916" y="87"/>
                  </a:lnTo>
                  <a:lnTo>
                    <a:pt x="907" y="80"/>
                  </a:lnTo>
                  <a:lnTo>
                    <a:pt x="898" y="75"/>
                  </a:lnTo>
                  <a:lnTo>
                    <a:pt x="888" y="71"/>
                  </a:lnTo>
                  <a:lnTo>
                    <a:pt x="878" y="69"/>
                  </a:lnTo>
                  <a:lnTo>
                    <a:pt x="868" y="66"/>
                  </a:lnTo>
                  <a:lnTo>
                    <a:pt x="860" y="66"/>
                  </a:lnTo>
                  <a:lnTo>
                    <a:pt x="850" y="66"/>
                  </a:lnTo>
                  <a:lnTo>
                    <a:pt x="843" y="66"/>
                  </a:lnTo>
                  <a:lnTo>
                    <a:pt x="834" y="69"/>
                  </a:lnTo>
                  <a:lnTo>
                    <a:pt x="826" y="72"/>
                  </a:lnTo>
                  <a:lnTo>
                    <a:pt x="819" y="75"/>
                  </a:lnTo>
                  <a:lnTo>
                    <a:pt x="811" y="80"/>
                  </a:lnTo>
                  <a:lnTo>
                    <a:pt x="805" y="84"/>
                  </a:lnTo>
                  <a:lnTo>
                    <a:pt x="798" y="91"/>
                  </a:lnTo>
                  <a:lnTo>
                    <a:pt x="792" y="97"/>
                  </a:lnTo>
                  <a:lnTo>
                    <a:pt x="786" y="104"/>
                  </a:lnTo>
                  <a:lnTo>
                    <a:pt x="780" y="111"/>
                  </a:lnTo>
                  <a:lnTo>
                    <a:pt x="774" y="119"/>
                  </a:lnTo>
                  <a:lnTo>
                    <a:pt x="769" y="127"/>
                  </a:lnTo>
                  <a:lnTo>
                    <a:pt x="764" y="136"/>
                  </a:lnTo>
                  <a:lnTo>
                    <a:pt x="759" y="144"/>
                  </a:lnTo>
                  <a:lnTo>
                    <a:pt x="755" y="154"/>
                  </a:lnTo>
                  <a:lnTo>
                    <a:pt x="750" y="164"/>
                  </a:lnTo>
                  <a:lnTo>
                    <a:pt x="742" y="182"/>
                  </a:lnTo>
                  <a:lnTo>
                    <a:pt x="735" y="202"/>
                  </a:lnTo>
                  <a:lnTo>
                    <a:pt x="729" y="221"/>
                  </a:lnTo>
                  <a:lnTo>
                    <a:pt x="723" y="240"/>
                  </a:lnTo>
                  <a:lnTo>
                    <a:pt x="718" y="258"/>
                  </a:lnTo>
                  <a:lnTo>
                    <a:pt x="714" y="274"/>
                  </a:lnTo>
                  <a:lnTo>
                    <a:pt x="725" y="285"/>
                  </a:lnTo>
                  <a:lnTo>
                    <a:pt x="734" y="298"/>
                  </a:lnTo>
                  <a:lnTo>
                    <a:pt x="744" y="310"/>
                  </a:lnTo>
                  <a:lnTo>
                    <a:pt x="752" y="323"/>
                  </a:lnTo>
                  <a:lnTo>
                    <a:pt x="761" y="337"/>
                  </a:lnTo>
                  <a:lnTo>
                    <a:pt x="769" y="353"/>
                  </a:lnTo>
                  <a:lnTo>
                    <a:pt x="776" y="368"/>
                  </a:lnTo>
                  <a:lnTo>
                    <a:pt x="783" y="385"/>
                  </a:lnTo>
                  <a:lnTo>
                    <a:pt x="790" y="402"/>
                  </a:lnTo>
                  <a:lnTo>
                    <a:pt x="796" y="419"/>
                  </a:lnTo>
                  <a:lnTo>
                    <a:pt x="802" y="437"/>
                  </a:lnTo>
                  <a:lnTo>
                    <a:pt x="807" y="455"/>
                  </a:lnTo>
                  <a:lnTo>
                    <a:pt x="811" y="475"/>
                  </a:lnTo>
                  <a:lnTo>
                    <a:pt x="816" y="494"/>
                  </a:lnTo>
                  <a:lnTo>
                    <a:pt x="821" y="515"/>
                  </a:lnTo>
                  <a:lnTo>
                    <a:pt x="824" y="536"/>
                  </a:lnTo>
                  <a:lnTo>
                    <a:pt x="828" y="552"/>
                  </a:lnTo>
                  <a:lnTo>
                    <a:pt x="832" y="572"/>
                  </a:lnTo>
                  <a:lnTo>
                    <a:pt x="837" y="596"/>
                  </a:lnTo>
                  <a:lnTo>
                    <a:pt x="843" y="623"/>
                  </a:lnTo>
                  <a:lnTo>
                    <a:pt x="858" y="684"/>
                  </a:lnTo>
                  <a:lnTo>
                    <a:pt x="876" y="754"/>
                  </a:lnTo>
                  <a:lnTo>
                    <a:pt x="896" y="832"/>
                  </a:lnTo>
                  <a:lnTo>
                    <a:pt x="918" y="915"/>
                  </a:lnTo>
                  <a:lnTo>
                    <a:pt x="941" y="1001"/>
                  </a:lnTo>
                  <a:lnTo>
                    <a:pt x="965" y="1089"/>
                  </a:lnTo>
                  <a:lnTo>
                    <a:pt x="1011" y="1262"/>
                  </a:lnTo>
                  <a:lnTo>
                    <a:pt x="1055" y="1420"/>
                  </a:lnTo>
                  <a:lnTo>
                    <a:pt x="1090" y="1546"/>
                  </a:lnTo>
                  <a:lnTo>
                    <a:pt x="1112" y="1627"/>
                  </a:lnTo>
                  <a:lnTo>
                    <a:pt x="1113" y="1631"/>
                  </a:lnTo>
                  <a:lnTo>
                    <a:pt x="1113" y="1635"/>
                  </a:lnTo>
                  <a:lnTo>
                    <a:pt x="1113" y="1639"/>
                  </a:lnTo>
                  <a:lnTo>
                    <a:pt x="1113" y="1642"/>
                  </a:lnTo>
                  <a:lnTo>
                    <a:pt x="1113" y="1645"/>
                  </a:lnTo>
                  <a:lnTo>
                    <a:pt x="1111" y="1648"/>
                  </a:lnTo>
                  <a:lnTo>
                    <a:pt x="1109" y="1651"/>
                  </a:lnTo>
                  <a:lnTo>
                    <a:pt x="1109" y="1654"/>
                  </a:lnTo>
                  <a:lnTo>
                    <a:pt x="1106" y="1656"/>
                  </a:lnTo>
                  <a:lnTo>
                    <a:pt x="1105" y="1658"/>
                  </a:lnTo>
                  <a:lnTo>
                    <a:pt x="1102" y="1660"/>
                  </a:lnTo>
                  <a:lnTo>
                    <a:pt x="1100" y="1662"/>
                  </a:lnTo>
                  <a:lnTo>
                    <a:pt x="1098" y="1663"/>
                  </a:lnTo>
                  <a:lnTo>
                    <a:pt x="1095" y="1665"/>
                  </a:lnTo>
                  <a:lnTo>
                    <a:pt x="1092" y="1666"/>
                  </a:lnTo>
                  <a:lnTo>
                    <a:pt x="1089" y="1667"/>
                  </a:lnTo>
                  <a:lnTo>
                    <a:pt x="1086" y="1668"/>
                  </a:lnTo>
                  <a:lnTo>
                    <a:pt x="1084" y="1668"/>
                  </a:lnTo>
                  <a:lnTo>
                    <a:pt x="1080" y="1668"/>
                  </a:lnTo>
                  <a:lnTo>
                    <a:pt x="1078" y="1668"/>
                  </a:lnTo>
                  <a:lnTo>
                    <a:pt x="1074" y="1668"/>
                  </a:lnTo>
                  <a:lnTo>
                    <a:pt x="1071" y="1667"/>
                  </a:lnTo>
                  <a:lnTo>
                    <a:pt x="1068" y="1666"/>
                  </a:lnTo>
                  <a:lnTo>
                    <a:pt x="1066" y="1665"/>
                  </a:lnTo>
                  <a:lnTo>
                    <a:pt x="1063" y="1663"/>
                  </a:lnTo>
                  <a:lnTo>
                    <a:pt x="1060" y="1662"/>
                  </a:lnTo>
                  <a:lnTo>
                    <a:pt x="1058" y="1659"/>
                  </a:lnTo>
                  <a:lnTo>
                    <a:pt x="1057" y="1658"/>
                  </a:lnTo>
                  <a:lnTo>
                    <a:pt x="1054" y="1655"/>
                  </a:lnTo>
                  <a:lnTo>
                    <a:pt x="1053" y="1651"/>
                  </a:lnTo>
                  <a:lnTo>
                    <a:pt x="1051" y="1648"/>
                  </a:lnTo>
                  <a:lnTo>
                    <a:pt x="1050" y="1644"/>
                  </a:lnTo>
                  <a:lnTo>
                    <a:pt x="1028" y="1563"/>
                  </a:lnTo>
                  <a:lnTo>
                    <a:pt x="993" y="1435"/>
                  </a:lnTo>
                  <a:lnTo>
                    <a:pt x="949" y="1276"/>
                  </a:lnTo>
                  <a:lnTo>
                    <a:pt x="902" y="1102"/>
                  </a:lnTo>
                  <a:lnTo>
                    <a:pt x="878" y="1014"/>
                  </a:lnTo>
                  <a:lnTo>
                    <a:pt x="855" y="928"/>
                  </a:lnTo>
                  <a:lnTo>
                    <a:pt x="833" y="844"/>
                  </a:lnTo>
                  <a:lnTo>
                    <a:pt x="813" y="766"/>
                  </a:lnTo>
                  <a:lnTo>
                    <a:pt x="795" y="696"/>
                  </a:lnTo>
                  <a:lnTo>
                    <a:pt x="780" y="634"/>
                  </a:lnTo>
                  <a:lnTo>
                    <a:pt x="774" y="608"/>
                  </a:lnTo>
                  <a:lnTo>
                    <a:pt x="769" y="584"/>
                  </a:lnTo>
                  <a:lnTo>
                    <a:pt x="765" y="563"/>
                  </a:lnTo>
                  <a:lnTo>
                    <a:pt x="761" y="546"/>
                  </a:lnTo>
                  <a:lnTo>
                    <a:pt x="755" y="516"/>
                  </a:lnTo>
                  <a:lnTo>
                    <a:pt x="749" y="488"/>
                  </a:lnTo>
                  <a:lnTo>
                    <a:pt x="746" y="476"/>
                  </a:lnTo>
                  <a:lnTo>
                    <a:pt x="742" y="462"/>
                  </a:lnTo>
                  <a:lnTo>
                    <a:pt x="738" y="450"/>
                  </a:lnTo>
                  <a:lnTo>
                    <a:pt x="734" y="438"/>
                  </a:lnTo>
                  <a:lnTo>
                    <a:pt x="730" y="427"/>
                  </a:lnTo>
                  <a:lnTo>
                    <a:pt x="727" y="416"/>
                  </a:lnTo>
                  <a:lnTo>
                    <a:pt x="722" y="406"/>
                  </a:lnTo>
                  <a:lnTo>
                    <a:pt x="718" y="395"/>
                  </a:lnTo>
                  <a:lnTo>
                    <a:pt x="713" y="385"/>
                  </a:lnTo>
                  <a:lnTo>
                    <a:pt x="709" y="376"/>
                  </a:lnTo>
                  <a:lnTo>
                    <a:pt x="704" y="368"/>
                  </a:lnTo>
                  <a:lnTo>
                    <a:pt x="699" y="359"/>
                  </a:lnTo>
                  <a:lnTo>
                    <a:pt x="694" y="351"/>
                  </a:lnTo>
                  <a:lnTo>
                    <a:pt x="689" y="343"/>
                  </a:lnTo>
                  <a:lnTo>
                    <a:pt x="684" y="336"/>
                  </a:lnTo>
                  <a:lnTo>
                    <a:pt x="678" y="330"/>
                  </a:lnTo>
                  <a:lnTo>
                    <a:pt x="673" y="324"/>
                  </a:lnTo>
                  <a:lnTo>
                    <a:pt x="667" y="319"/>
                  </a:lnTo>
                  <a:lnTo>
                    <a:pt x="661" y="313"/>
                  </a:lnTo>
                  <a:lnTo>
                    <a:pt x="656" y="308"/>
                  </a:lnTo>
                  <a:lnTo>
                    <a:pt x="649" y="304"/>
                  </a:lnTo>
                  <a:lnTo>
                    <a:pt x="643" y="299"/>
                  </a:lnTo>
                  <a:lnTo>
                    <a:pt x="637" y="296"/>
                  </a:lnTo>
                  <a:lnTo>
                    <a:pt x="631" y="293"/>
                  </a:lnTo>
                  <a:lnTo>
                    <a:pt x="624" y="290"/>
                  </a:lnTo>
                  <a:lnTo>
                    <a:pt x="618" y="287"/>
                  </a:lnTo>
                  <a:lnTo>
                    <a:pt x="611" y="286"/>
                  </a:lnTo>
                  <a:lnTo>
                    <a:pt x="604" y="284"/>
                  </a:lnTo>
                  <a:lnTo>
                    <a:pt x="592" y="282"/>
                  </a:lnTo>
                  <a:lnTo>
                    <a:pt x="580" y="281"/>
                  </a:lnTo>
                  <a:lnTo>
                    <a:pt x="574" y="280"/>
                  </a:lnTo>
                  <a:lnTo>
                    <a:pt x="568" y="281"/>
                  </a:lnTo>
                  <a:lnTo>
                    <a:pt x="562" y="282"/>
                  </a:lnTo>
                  <a:lnTo>
                    <a:pt x="555" y="283"/>
                  </a:lnTo>
                  <a:lnTo>
                    <a:pt x="548" y="285"/>
                  </a:lnTo>
                  <a:lnTo>
                    <a:pt x="543" y="287"/>
                  </a:lnTo>
                  <a:lnTo>
                    <a:pt x="536" y="290"/>
                  </a:lnTo>
                  <a:lnTo>
                    <a:pt x="530" y="294"/>
                  </a:lnTo>
                  <a:lnTo>
                    <a:pt x="524" y="298"/>
                  </a:lnTo>
                  <a:lnTo>
                    <a:pt x="519" y="303"/>
                  </a:lnTo>
                  <a:lnTo>
                    <a:pt x="513" y="309"/>
                  </a:lnTo>
                  <a:lnTo>
                    <a:pt x="508" y="316"/>
                  </a:lnTo>
                  <a:lnTo>
                    <a:pt x="503" y="323"/>
                  </a:lnTo>
                  <a:lnTo>
                    <a:pt x="498" y="333"/>
                  </a:lnTo>
                  <a:lnTo>
                    <a:pt x="493" y="342"/>
                  </a:lnTo>
                  <a:lnTo>
                    <a:pt x="490" y="353"/>
                  </a:lnTo>
                  <a:lnTo>
                    <a:pt x="486" y="364"/>
                  </a:lnTo>
                  <a:lnTo>
                    <a:pt x="483" y="378"/>
                  </a:lnTo>
                  <a:lnTo>
                    <a:pt x="480" y="392"/>
                  </a:lnTo>
                  <a:lnTo>
                    <a:pt x="477" y="408"/>
                  </a:lnTo>
                  <a:lnTo>
                    <a:pt x="475" y="425"/>
                  </a:lnTo>
                  <a:lnTo>
                    <a:pt x="474" y="444"/>
                  </a:lnTo>
                  <a:lnTo>
                    <a:pt x="474" y="463"/>
                  </a:lnTo>
                  <a:lnTo>
                    <a:pt x="473" y="484"/>
                  </a:lnTo>
                  <a:lnTo>
                    <a:pt x="474" y="507"/>
                  </a:lnTo>
                  <a:lnTo>
                    <a:pt x="474" y="532"/>
                  </a:lnTo>
                  <a:lnTo>
                    <a:pt x="476" y="558"/>
                  </a:lnTo>
                  <a:lnTo>
                    <a:pt x="478" y="586"/>
                  </a:lnTo>
                  <a:lnTo>
                    <a:pt x="481" y="606"/>
                  </a:lnTo>
                  <a:lnTo>
                    <a:pt x="485" y="628"/>
                  </a:lnTo>
                  <a:lnTo>
                    <a:pt x="488" y="653"/>
                  </a:lnTo>
                  <a:lnTo>
                    <a:pt x="493" y="681"/>
                  </a:lnTo>
                  <a:lnTo>
                    <a:pt x="499" y="711"/>
                  </a:lnTo>
                  <a:lnTo>
                    <a:pt x="506" y="743"/>
                  </a:lnTo>
                  <a:lnTo>
                    <a:pt x="513" y="776"/>
                  </a:lnTo>
                  <a:lnTo>
                    <a:pt x="520" y="810"/>
                  </a:lnTo>
                  <a:lnTo>
                    <a:pt x="537" y="884"/>
                  </a:lnTo>
                  <a:lnTo>
                    <a:pt x="555" y="962"/>
                  </a:lnTo>
                  <a:lnTo>
                    <a:pt x="575" y="1043"/>
                  </a:lnTo>
                  <a:lnTo>
                    <a:pt x="596" y="1125"/>
                  </a:lnTo>
                  <a:lnTo>
                    <a:pt x="607" y="1171"/>
                  </a:lnTo>
                  <a:lnTo>
                    <a:pt x="623" y="1234"/>
                  </a:lnTo>
                  <a:lnTo>
                    <a:pt x="642" y="1310"/>
                  </a:lnTo>
                  <a:lnTo>
                    <a:pt x="663" y="1393"/>
                  </a:lnTo>
                  <a:lnTo>
                    <a:pt x="683" y="1476"/>
                  </a:lnTo>
                  <a:lnTo>
                    <a:pt x="702" y="1556"/>
                  </a:lnTo>
                  <a:lnTo>
                    <a:pt x="710" y="1592"/>
                  </a:lnTo>
                  <a:lnTo>
                    <a:pt x="717" y="1626"/>
                  </a:lnTo>
                  <a:lnTo>
                    <a:pt x="724" y="1655"/>
                  </a:lnTo>
                  <a:lnTo>
                    <a:pt x="729" y="1680"/>
                  </a:lnTo>
                  <a:lnTo>
                    <a:pt x="730" y="1709"/>
                  </a:lnTo>
                  <a:lnTo>
                    <a:pt x="730" y="1738"/>
                  </a:lnTo>
                  <a:lnTo>
                    <a:pt x="730" y="1767"/>
                  </a:lnTo>
                  <a:lnTo>
                    <a:pt x="730" y="1795"/>
                  </a:lnTo>
                  <a:lnTo>
                    <a:pt x="730" y="1853"/>
                  </a:lnTo>
                  <a:lnTo>
                    <a:pt x="728" y="1911"/>
                  </a:lnTo>
                  <a:lnTo>
                    <a:pt x="723" y="2026"/>
                  </a:lnTo>
                  <a:lnTo>
                    <a:pt x="717" y="2142"/>
                  </a:lnTo>
                  <a:lnTo>
                    <a:pt x="715" y="2199"/>
                  </a:lnTo>
                  <a:lnTo>
                    <a:pt x="713" y="2257"/>
                  </a:lnTo>
                  <a:lnTo>
                    <a:pt x="713" y="2286"/>
                  </a:lnTo>
                  <a:lnTo>
                    <a:pt x="712" y="2314"/>
                  </a:lnTo>
                  <a:lnTo>
                    <a:pt x="712" y="2344"/>
                  </a:lnTo>
                  <a:lnTo>
                    <a:pt x="712" y="2373"/>
                  </a:lnTo>
                  <a:lnTo>
                    <a:pt x="713" y="2401"/>
                  </a:lnTo>
                  <a:lnTo>
                    <a:pt x="713" y="2430"/>
                  </a:lnTo>
                  <a:lnTo>
                    <a:pt x="715" y="2459"/>
                  </a:lnTo>
                  <a:lnTo>
                    <a:pt x="716" y="2487"/>
                  </a:lnTo>
                  <a:lnTo>
                    <a:pt x="720" y="2516"/>
                  </a:lnTo>
                  <a:lnTo>
                    <a:pt x="722" y="2545"/>
                  </a:lnTo>
                  <a:lnTo>
                    <a:pt x="725" y="2573"/>
                  </a:lnTo>
                  <a:lnTo>
                    <a:pt x="729" y="2602"/>
                  </a:lnTo>
                  <a:lnTo>
                    <a:pt x="730" y="2606"/>
                  </a:lnTo>
                  <a:lnTo>
                    <a:pt x="730" y="2609"/>
                  </a:lnTo>
                  <a:lnTo>
                    <a:pt x="729" y="2612"/>
                  </a:lnTo>
                  <a:lnTo>
                    <a:pt x="728" y="2616"/>
                  </a:lnTo>
                  <a:lnTo>
                    <a:pt x="727" y="2619"/>
                  </a:lnTo>
                  <a:lnTo>
                    <a:pt x="726" y="2622"/>
                  </a:lnTo>
                  <a:lnTo>
                    <a:pt x="724" y="2625"/>
                  </a:lnTo>
                  <a:lnTo>
                    <a:pt x="722" y="2627"/>
                  </a:lnTo>
                  <a:lnTo>
                    <a:pt x="720" y="2629"/>
                  </a:lnTo>
                  <a:lnTo>
                    <a:pt x="718" y="2631"/>
                  </a:lnTo>
                  <a:lnTo>
                    <a:pt x="716" y="2633"/>
                  </a:lnTo>
                  <a:lnTo>
                    <a:pt x="713" y="2634"/>
                  </a:lnTo>
                  <a:lnTo>
                    <a:pt x="711" y="2636"/>
                  </a:lnTo>
                  <a:lnTo>
                    <a:pt x="708" y="2637"/>
                  </a:lnTo>
                  <a:lnTo>
                    <a:pt x="705" y="2637"/>
                  </a:lnTo>
                  <a:lnTo>
                    <a:pt x="702" y="2638"/>
                  </a:lnTo>
                  <a:lnTo>
                    <a:pt x="699" y="2638"/>
                  </a:lnTo>
                  <a:lnTo>
                    <a:pt x="695" y="2639"/>
                  </a:lnTo>
                  <a:lnTo>
                    <a:pt x="692" y="2638"/>
                  </a:lnTo>
                  <a:lnTo>
                    <a:pt x="690" y="2638"/>
                  </a:lnTo>
                  <a:lnTo>
                    <a:pt x="687" y="2637"/>
                  </a:lnTo>
                  <a:lnTo>
                    <a:pt x="685" y="2637"/>
                  </a:lnTo>
                  <a:lnTo>
                    <a:pt x="681" y="2635"/>
                  </a:lnTo>
                  <a:lnTo>
                    <a:pt x="678" y="2633"/>
                  </a:lnTo>
                  <a:lnTo>
                    <a:pt x="676" y="2632"/>
                  </a:lnTo>
                  <a:lnTo>
                    <a:pt x="674" y="2630"/>
                  </a:lnTo>
                  <a:lnTo>
                    <a:pt x="672" y="2627"/>
                  </a:lnTo>
                  <a:lnTo>
                    <a:pt x="670" y="2625"/>
                  </a:lnTo>
                  <a:lnTo>
                    <a:pt x="668" y="2622"/>
                  </a:lnTo>
                  <a:lnTo>
                    <a:pt x="667" y="2619"/>
                  </a:lnTo>
                  <a:lnTo>
                    <a:pt x="666" y="2615"/>
                  </a:lnTo>
                  <a:lnTo>
                    <a:pt x="665" y="2611"/>
                  </a:lnTo>
                  <a:lnTo>
                    <a:pt x="662" y="2588"/>
                  </a:lnTo>
                  <a:lnTo>
                    <a:pt x="660" y="2564"/>
                  </a:lnTo>
                  <a:lnTo>
                    <a:pt x="656" y="2541"/>
                  </a:lnTo>
                  <a:lnTo>
                    <a:pt x="655" y="2518"/>
                  </a:lnTo>
                  <a:lnTo>
                    <a:pt x="653" y="2494"/>
                  </a:lnTo>
                  <a:lnTo>
                    <a:pt x="652" y="2470"/>
                  </a:lnTo>
                  <a:lnTo>
                    <a:pt x="650" y="2447"/>
                  </a:lnTo>
                  <a:lnTo>
                    <a:pt x="649" y="2423"/>
                  </a:lnTo>
                  <a:lnTo>
                    <a:pt x="649" y="2400"/>
                  </a:lnTo>
                  <a:lnTo>
                    <a:pt x="648" y="2377"/>
                  </a:lnTo>
                  <a:lnTo>
                    <a:pt x="648" y="2353"/>
                  </a:lnTo>
                  <a:lnTo>
                    <a:pt x="648" y="2330"/>
                  </a:lnTo>
                  <a:lnTo>
                    <a:pt x="649" y="2283"/>
                  </a:lnTo>
                  <a:lnTo>
                    <a:pt x="650" y="2236"/>
                  </a:lnTo>
                  <a:lnTo>
                    <a:pt x="646" y="2236"/>
                  </a:lnTo>
                  <a:lnTo>
                    <a:pt x="642" y="2235"/>
                  </a:lnTo>
                  <a:lnTo>
                    <a:pt x="637" y="2234"/>
                  </a:lnTo>
                  <a:lnTo>
                    <a:pt x="634" y="2232"/>
                  </a:lnTo>
                  <a:lnTo>
                    <a:pt x="630" y="2230"/>
                  </a:lnTo>
                  <a:lnTo>
                    <a:pt x="626" y="2227"/>
                  </a:lnTo>
                  <a:lnTo>
                    <a:pt x="623" y="2223"/>
                  </a:lnTo>
                  <a:lnTo>
                    <a:pt x="620" y="2218"/>
                  </a:lnTo>
                  <a:lnTo>
                    <a:pt x="609" y="2199"/>
                  </a:lnTo>
                  <a:lnTo>
                    <a:pt x="597" y="2179"/>
                  </a:lnTo>
                  <a:lnTo>
                    <a:pt x="583" y="2159"/>
                  </a:lnTo>
                  <a:lnTo>
                    <a:pt x="569" y="2138"/>
                  </a:lnTo>
                  <a:lnTo>
                    <a:pt x="553" y="2118"/>
                  </a:lnTo>
                  <a:lnTo>
                    <a:pt x="536" y="2097"/>
                  </a:lnTo>
                  <a:lnTo>
                    <a:pt x="518" y="2076"/>
                  </a:lnTo>
                  <a:lnTo>
                    <a:pt x="499" y="2056"/>
                  </a:lnTo>
                  <a:lnTo>
                    <a:pt x="490" y="2047"/>
                  </a:lnTo>
                  <a:lnTo>
                    <a:pt x="480" y="2037"/>
                  </a:lnTo>
                  <a:lnTo>
                    <a:pt x="470" y="2027"/>
                  </a:lnTo>
                  <a:lnTo>
                    <a:pt x="459" y="2017"/>
                  </a:lnTo>
                  <a:lnTo>
                    <a:pt x="449" y="2009"/>
                  </a:lnTo>
                  <a:lnTo>
                    <a:pt x="437" y="1999"/>
                  </a:lnTo>
                  <a:lnTo>
                    <a:pt x="426" y="1991"/>
                  </a:lnTo>
                  <a:lnTo>
                    <a:pt x="414" y="1982"/>
                  </a:lnTo>
                  <a:lnTo>
                    <a:pt x="404" y="1974"/>
                  </a:lnTo>
                  <a:lnTo>
                    <a:pt x="392" y="1966"/>
                  </a:lnTo>
                  <a:lnTo>
                    <a:pt x="380" y="1958"/>
                  </a:lnTo>
                  <a:lnTo>
                    <a:pt x="368" y="1951"/>
                  </a:lnTo>
                  <a:lnTo>
                    <a:pt x="356" y="1943"/>
                  </a:lnTo>
                  <a:lnTo>
                    <a:pt x="344" y="1937"/>
                  </a:lnTo>
                  <a:lnTo>
                    <a:pt x="331" y="1931"/>
                  </a:lnTo>
                  <a:lnTo>
                    <a:pt x="319" y="1925"/>
                  </a:lnTo>
                  <a:lnTo>
                    <a:pt x="302" y="1918"/>
                  </a:lnTo>
                  <a:lnTo>
                    <a:pt x="285" y="1912"/>
                  </a:lnTo>
                  <a:lnTo>
                    <a:pt x="270" y="1907"/>
                  </a:lnTo>
                  <a:lnTo>
                    <a:pt x="254" y="1904"/>
                  </a:lnTo>
                  <a:lnTo>
                    <a:pt x="238" y="1900"/>
                  </a:lnTo>
                  <a:lnTo>
                    <a:pt x="223" y="1898"/>
                  </a:lnTo>
                  <a:lnTo>
                    <a:pt x="207" y="1897"/>
                  </a:lnTo>
                  <a:lnTo>
                    <a:pt x="193" y="1897"/>
                  </a:lnTo>
                  <a:lnTo>
                    <a:pt x="179" y="1897"/>
                  </a:lnTo>
                  <a:lnTo>
                    <a:pt x="165" y="1898"/>
                  </a:lnTo>
                  <a:lnTo>
                    <a:pt x="152" y="1900"/>
                  </a:lnTo>
                  <a:lnTo>
                    <a:pt x="141" y="1902"/>
                  </a:lnTo>
                  <a:lnTo>
                    <a:pt x="129" y="1905"/>
                  </a:lnTo>
                  <a:lnTo>
                    <a:pt x="117" y="1909"/>
                  </a:lnTo>
                  <a:lnTo>
                    <a:pt x="108" y="1914"/>
                  </a:lnTo>
                  <a:lnTo>
                    <a:pt x="98" y="1920"/>
                  </a:lnTo>
                  <a:lnTo>
                    <a:pt x="91" y="1925"/>
                  </a:lnTo>
                  <a:lnTo>
                    <a:pt x="83" y="1932"/>
                  </a:lnTo>
                  <a:lnTo>
                    <a:pt x="77" y="1939"/>
                  </a:lnTo>
                  <a:lnTo>
                    <a:pt x="72" y="1946"/>
                  </a:lnTo>
                  <a:lnTo>
                    <a:pt x="68" y="1955"/>
                  </a:lnTo>
                  <a:lnTo>
                    <a:pt x="66" y="1964"/>
                  </a:lnTo>
                  <a:lnTo>
                    <a:pt x="64" y="1973"/>
                  </a:lnTo>
                  <a:lnTo>
                    <a:pt x="64" y="1982"/>
                  </a:lnTo>
                  <a:lnTo>
                    <a:pt x="66" y="1992"/>
                  </a:lnTo>
                  <a:lnTo>
                    <a:pt x="69" y="2002"/>
                  </a:lnTo>
                  <a:lnTo>
                    <a:pt x="74" y="2013"/>
                  </a:lnTo>
                  <a:lnTo>
                    <a:pt x="80" y="2025"/>
                  </a:lnTo>
                  <a:lnTo>
                    <a:pt x="88" y="2037"/>
                  </a:lnTo>
                  <a:lnTo>
                    <a:pt x="98" y="2049"/>
                  </a:lnTo>
                  <a:lnTo>
                    <a:pt x="109" y="2061"/>
                  </a:lnTo>
                  <a:lnTo>
                    <a:pt x="122" y="2073"/>
                  </a:lnTo>
                  <a:lnTo>
                    <a:pt x="148" y="2097"/>
                  </a:lnTo>
                  <a:lnTo>
                    <a:pt x="172" y="2121"/>
                  </a:lnTo>
                  <a:lnTo>
                    <a:pt x="193" y="2143"/>
                  </a:lnTo>
                  <a:lnTo>
                    <a:pt x="213" y="2167"/>
                  </a:lnTo>
                  <a:lnTo>
                    <a:pt x="232" y="2189"/>
                  </a:lnTo>
                  <a:lnTo>
                    <a:pt x="249" y="2212"/>
                  </a:lnTo>
                  <a:lnTo>
                    <a:pt x="263" y="2235"/>
                  </a:lnTo>
                  <a:lnTo>
                    <a:pt x="278" y="2257"/>
                  </a:lnTo>
                  <a:lnTo>
                    <a:pt x="291" y="2279"/>
                  </a:lnTo>
                  <a:lnTo>
                    <a:pt x="302" y="2302"/>
                  </a:lnTo>
                  <a:lnTo>
                    <a:pt x="312" y="2325"/>
                  </a:lnTo>
                  <a:lnTo>
                    <a:pt x="320" y="2347"/>
                  </a:lnTo>
                  <a:lnTo>
                    <a:pt x="329" y="2370"/>
                  </a:lnTo>
                  <a:lnTo>
                    <a:pt x="336" y="2392"/>
                  </a:lnTo>
                  <a:lnTo>
                    <a:pt x="341" y="2415"/>
                  </a:lnTo>
                  <a:lnTo>
                    <a:pt x="347" y="2438"/>
                  </a:lnTo>
                  <a:lnTo>
                    <a:pt x="351" y="2462"/>
                  </a:lnTo>
                  <a:lnTo>
                    <a:pt x="355" y="2486"/>
                  </a:lnTo>
                  <a:lnTo>
                    <a:pt x="358" y="2509"/>
                  </a:lnTo>
                  <a:lnTo>
                    <a:pt x="361" y="2534"/>
                  </a:lnTo>
                  <a:lnTo>
                    <a:pt x="362" y="2559"/>
                  </a:lnTo>
                  <a:lnTo>
                    <a:pt x="365" y="2584"/>
                  </a:lnTo>
                  <a:lnTo>
                    <a:pt x="366" y="2609"/>
                  </a:lnTo>
                  <a:lnTo>
                    <a:pt x="368" y="2635"/>
                  </a:lnTo>
                  <a:lnTo>
                    <a:pt x="370" y="2689"/>
                  </a:lnTo>
                  <a:lnTo>
                    <a:pt x="372" y="2745"/>
                  </a:lnTo>
                  <a:lnTo>
                    <a:pt x="375" y="2774"/>
                  </a:lnTo>
                  <a:lnTo>
                    <a:pt x="376" y="2803"/>
                  </a:lnTo>
                  <a:lnTo>
                    <a:pt x="379" y="2833"/>
                  </a:lnTo>
                  <a:lnTo>
                    <a:pt x="381" y="2865"/>
                  </a:lnTo>
                  <a:lnTo>
                    <a:pt x="414" y="2883"/>
                  </a:lnTo>
                  <a:lnTo>
                    <a:pt x="450" y="2904"/>
                  </a:lnTo>
                  <a:lnTo>
                    <a:pt x="470" y="2915"/>
                  </a:lnTo>
                  <a:lnTo>
                    <a:pt x="489" y="2928"/>
                  </a:lnTo>
                  <a:lnTo>
                    <a:pt x="509" y="2940"/>
                  </a:lnTo>
                  <a:lnTo>
                    <a:pt x="530" y="2953"/>
                  </a:lnTo>
                  <a:lnTo>
                    <a:pt x="551" y="2968"/>
                  </a:lnTo>
                  <a:lnTo>
                    <a:pt x="572" y="2982"/>
                  </a:lnTo>
                  <a:lnTo>
                    <a:pt x="594" y="2998"/>
                  </a:lnTo>
                  <a:lnTo>
                    <a:pt x="616" y="3014"/>
                  </a:lnTo>
                  <a:lnTo>
                    <a:pt x="637" y="3030"/>
                  </a:lnTo>
                  <a:lnTo>
                    <a:pt x="658" y="3047"/>
                  </a:lnTo>
                  <a:lnTo>
                    <a:pt x="679" y="3065"/>
                  </a:lnTo>
                  <a:lnTo>
                    <a:pt x="701" y="3085"/>
                  </a:lnTo>
                  <a:lnTo>
                    <a:pt x="721" y="3103"/>
                  </a:lnTo>
                  <a:lnTo>
                    <a:pt x="742" y="3124"/>
                  </a:lnTo>
                  <a:lnTo>
                    <a:pt x="762" y="3144"/>
                  </a:lnTo>
                  <a:lnTo>
                    <a:pt x="781" y="3165"/>
                  </a:lnTo>
                  <a:lnTo>
                    <a:pt x="800" y="3187"/>
                  </a:lnTo>
                  <a:lnTo>
                    <a:pt x="818" y="3209"/>
                  </a:lnTo>
                  <a:lnTo>
                    <a:pt x="835" y="3232"/>
                  </a:lnTo>
                  <a:lnTo>
                    <a:pt x="850" y="3255"/>
                  </a:lnTo>
                  <a:lnTo>
                    <a:pt x="866" y="3279"/>
                  </a:lnTo>
                  <a:lnTo>
                    <a:pt x="880" y="3303"/>
                  </a:lnTo>
                  <a:lnTo>
                    <a:pt x="893" y="3329"/>
                  </a:lnTo>
                  <a:lnTo>
                    <a:pt x="906" y="3355"/>
                  </a:lnTo>
                  <a:lnTo>
                    <a:pt x="916" y="3382"/>
                  </a:lnTo>
                  <a:lnTo>
                    <a:pt x="925" y="3409"/>
                  </a:lnTo>
                  <a:lnTo>
                    <a:pt x="933" y="3437"/>
                  </a:lnTo>
                  <a:lnTo>
                    <a:pt x="940" y="3465"/>
                  </a:lnTo>
                  <a:lnTo>
                    <a:pt x="940" y="3469"/>
                  </a:lnTo>
                  <a:lnTo>
                    <a:pt x="940" y="3473"/>
                  </a:lnTo>
                  <a:lnTo>
                    <a:pt x="940" y="3476"/>
                  </a:lnTo>
                  <a:lnTo>
                    <a:pt x="940" y="3479"/>
                  </a:lnTo>
                  <a:lnTo>
                    <a:pt x="938" y="3482"/>
                  </a:lnTo>
                  <a:lnTo>
                    <a:pt x="937" y="3486"/>
                  </a:lnTo>
                  <a:lnTo>
                    <a:pt x="936" y="3488"/>
                  </a:lnTo>
                  <a:lnTo>
                    <a:pt x="934" y="3491"/>
                  </a:lnTo>
                  <a:lnTo>
                    <a:pt x="932" y="3493"/>
                  </a:lnTo>
                  <a:lnTo>
                    <a:pt x="930" y="3495"/>
                  </a:lnTo>
                  <a:lnTo>
                    <a:pt x="928" y="3497"/>
                  </a:lnTo>
                  <a:lnTo>
                    <a:pt x="925" y="3499"/>
                  </a:lnTo>
                  <a:lnTo>
                    <a:pt x="923" y="3500"/>
                  </a:lnTo>
                  <a:lnTo>
                    <a:pt x="920" y="3501"/>
                  </a:lnTo>
                  <a:lnTo>
                    <a:pt x="917" y="3502"/>
                  </a:lnTo>
                  <a:lnTo>
                    <a:pt x="914" y="3503"/>
                  </a:lnTo>
                  <a:lnTo>
                    <a:pt x="911" y="3503"/>
                  </a:lnTo>
                  <a:lnTo>
                    <a:pt x="908" y="3503"/>
                  </a:lnTo>
                  <a:lnTo>
                    <a:pt x="905" y="3503"/>
                  </a:lnTo>
                  <a:lnTo>
                    <a:pt x="902" y="3503"/>
                  </a:lnTo>
                  <a:lnTo>
                    <a:pt x="899" y="3503"/>
                  </a:lnTo>
                  <a:lnTo>
                    <a:pt x="896" y="3502"/>
                  </a:lnTo>
                  <a:lnTo>
                    <a:pt x="894" y="3500"/>
                  </a:lnTo>
                  <a:lnTo>
                    <a:pt x="891" y="3500"/>
                  </a:lnTo>
                  <a:lnTo>
                    <a:pt x="888" y="3497"/>
                  </a:lnTo>
                  <a:lnTo>
                    <a:pt x="886" y="3496"/>
                  </a:lnTo>
                  <a:lnTo>
                    <a:pt x="884" y="3493"/>
                  </a:lnTo>
                  <a:lnTo>
                    <a:pt x="881" y="3491"/>
                  </a:lnTo>
                  <a:lnTo>
                    <a:pt x="880" y="3488"/>
                  </a:lnTo>
                  <a:lnTo>
                    <a:pt x="879" y="3485"/>
                  </a:lnTo>
                  <a:lnTo>
                    <a:pt x="878" y="3481"/>
                  </a:lnTo>
                  <a:lnTo>
                    <a:pt x="877" y="3478"/>
                  </a:lnTo>
                  <a:lnTo>
                    <a:pt x="871" y="3452"/>
                  </a:lnTo>
                  <a:lnTo>
                    <a:pt x="864" y="3428"/>
                  </a:lnTo>
                  <a:lnTo>
                    <a:pt x="856" y="3404"/>
                  </a:lnTo>
                  <a:lnTo>
                    <a:pt x="846" y="3380"/>
                  </a:lnTo>
                  <a:lnTo>
                    <a:pt x="836" y="3357"/>
                  </a:lnTo>
                  <a:lnTo>
                    <a:pt x="824" y="3335"/>
                  </a:lnTo>
                  <a:lnTo>
                    <a:pt x="811" y="3312"/>
                  </a:lnTo>
                  <a:lnTo>
                    <a:pt x="797" y="3290"/>
                  </a:lnTo>
                  <a:lnTo>
                    <a:pt x="783" y="3269"/>
                  </a:lnTo>
                  <a:lnTo>
                    <a:pt x="768" y="3248"/>
                  </a:lnTo>
                  <a:lnTo>
                    <a:pt x="751" y="3228"/>
                  </a:lnTo>
                  <a:lnTo>
                    <a:pt x="734" y="3208"/>
                  </a:lnTo>
                  <a:lnTo>
                    <a:pt x="716" y="3188"/>
                  </a:lnTo>
                  <a:lnTo>
                    <a:pt x="698" y="3170"/>
                  </a:lnTo>
                  <a:lnTo>
                    <a:pt x="678" y="3151"/>
                  </a:lnTo>
                  <a:lnTo>
                    <a:pt x="659" y="3133"/>
                  </a:lnTo>
                  <a:lnTo>
                    <a:pt x="639" y="3115"/>
                  </a:lnTo>
                  <a:lnTo>
                    <a:pt x="618" y="3098"/>
                  </a:lnTo>
                  <a:lnTo>
                    <a:pt x="597" y="3082"/>
                  </a:lnTo>
                  <a:lnTo>
                    <a:pt x="577" y="3065"/>
                  </a:lnTo>
                  <a:lnTo>
                    <a:pt x="555" y="3049"/>
                  </a:lnTo>
                  <a:lnTo>
                    <a:pt x="534" y="3034"/>
                  </a:lnTo>
                  <a:lnTo>
                    <a:pt x="512" y="3019"/>
                  </a:lnTo>
                  <a:lnTo>
                    <a:pt x="490" y="3005"/>
                  </a:lnTo>
                  <a:lnTo>
                    <a:pt x="468" y="2991"/>
                  </a:lnTo>
                  <a:lnTo>
                    <a:pt x="447" y="2977"/>
                  </a:lnTo>
                  <a:lnTo>
                    <a:pt x="425" y="2964"/>
                  </a:lnTo>
                  <a:lnTo>
                    <a:pt x="404" y="2952"/>
                  </a:lnTo>
                  <a:lnTo>
                    <a:pt x="362" y="2928"/>
                  </a:lnTo>
                  <a:lnTo>
                    <a:pt x="320" y="2906"/>
                  </a:lnTo>
                  <a:lnTo>
                    <a:pt x="318" y="2875"/>
                  </a:lnTo>
                  <a:lnTo>
                    <a:pt x="316" y="2845"/>
                  </a:lnTo>
                  <a:lnTo>
                    <a:pt x="313" y="2816"/>
                  </a:lnTo>
                  <a:lnTo>
                    <a:pt x="312" y="2788"/>
                  </a:lnTo>
                  <a:lnTo>
                    <a:pt x="309" y="2733"/>
                  </a:lnTo>
                  <a:lnTo>
                    <a:pt x="307" y="2679"/>
                  </a:lnTo>
                  <a:lnTo>
                    <a:pt x="306" y="2654"/>
                  </a:lnTo>
                  <a:lnTo>
                    <a:pt x="305" y="2628"/>
                  </a:lnTo>
                  <a:lnTo>
                    <a:pt x="303" y="2603"/>
                  </a:lnTo>
                  <a:lnTo>
                    <a:pt x="302" y="2578"/>
                  </a:lnTo>
                  <a:lnTo>
                    <a:pt x="299" y="2553"/>
                  </a:lnTo>
                  <a:lnTo>
                    <a:pt x="297" y="2530"/>
                  </a:lnTo>
                  <a:lnTo>
                    <a:pt x="294" y="2506"/>
                  </a:lnTo>
                  <a:lnTo>
                    <a:pt x="290" y="2482"/>
                  </a:lnTo>
                  <a:lnTo>
                    <a:pt x="285" y="2459"/>
                  </a:lnTo>
                  <a:lnTo>
                    <a:pt x="280" y="2436"/>
                  </a:lnTo>
                  <a:lnTo>
                    <a:pt x="274" y="2413"/>
                  </a:lnTo>
                  <a:lnTo>
                    <a:pt x="267" y="2391"/>
                  </a:lnTo>
                  <a:lnTo>
                    <a:pt x="259" y="2368"/>
                  </a:lnTo>
                  <a:lnTo>
                    <a:pt x="249" y="2346"/>
                  </a:lnTo>
                  <a:lnTo>
                    <a:pt x="239" y="2323"/>
                  </a:lnTo>
                  <a:lnTo>
                    <a:pt x="227" y="2300"/>
                  </a:lnTo>
                  <a:lnTo>
                    <a:pt x="214" y="2279"/>
                  </a:lnTo>
                  <a:lnTo>
                    <a:pt x="200" y="2256"/>
                  </a:lnTo>
                  <a:lnTo>
                    <a:pt x="184" y="2234"/>
                  </a:lnTo>
                  <a:lnTo>
                    <a:pt x="167" y="2212"/>
                  </a:lnTo>
                  <a:lnTo>
                    <a:pt x="148" y="2189"/>
                  </a:lnTo>
                  <a:lnTo>
                    <a:pt x="127" y="2167"/>
                  </a:lnTo>
                  <a:lnTo>
                    <a:pt x="104" y="2144"/>
                  </a:lnTo>
                  <a:lnTo>
                    <a:pt x="79" y="2121"/>
                  </a:lnTo>
                  <a:lnTo>
                    <a:pt x="62" y="2104"/>
                  </a:lnTo>
                  <a:lnTo>
                    <a:pt x="46" y="2088"/>
                  </a:lnTo>
                  <a:lnTo>
                    <a:pt x="34" y="2071"/>
                  </a:lnTo>
                  <a:lnTo>
                    <a:pt x="23" y="2055"/>
                  </a:lnTo>
                  <a:lnTo>
                    <a:pt x="14" y="2038"/>
                  </a:lnTo>
                  <a:lnTo>
                    <a:pt x="8" y="2022"/>
                  </a:lnTo>
                  <a:lnTo>
                    <a:pt x="4" y="2006"/>
                  </a:lnTo>
                  <a:lnTo>
                    <a:pt x="0" y="1990"/>
                  </a:lnTo>
                  <a:lnTo>
                    <a:pt x="0" y="1975"/>
                  </a:lnTo>
                  <a:lnTo>
                    <a:pt x="0" y="1960"/>
                  </a:lnTo>
                  <a:lnTo>
                    <a:pt x="4" y="1946"/>
                  </a:lnTo>
                  <a:lnTo>
                    <a:pt x="8" y="1932"/>
                  </a:lnTo>
                  <a:lnTo>
                    <a:pt x="14" y="1919"/>
                  </a:lnTo>
                  <a:lnTo>
                    <a:pt x="21" y="1907"/>
                  </a:lnTo>
                  <a:lnTo>
                    <a:pt x="30" y="1895"/>
                  </a:lnTo>
                  <a:lnTo>
                    <a:pt x="40" y="1883"/>
                  </a:lnTo>
                  <a:lnTo>
                    <a:pt x="53" y="1874"/>
                  </a:lnTo>
                  <a:lnTo>
                    <a:pt x="65" y="1865"/>
                  </a:lnTo>
                  <a:lnTo>
                    <a:pt x="79" y="1856"/>
                  </a:lnTo>
                  <a:lnTo>
                    <a:pt x="95" y="1849"/>
                  </a:lnTo>
                  <a:lnTo>
                    <a:pt x="111" y="1844"/>
                  </a:lnTo>
                  <a:lnTo>
                    <a:pt x="129" y="1838"/>
                  </a:lnTo>
                  <a:lnTo>
                    <a:pt x="147" y="1834"/>
                  </a:lnTo>
                  <a:lnTo>
                    <a:pt x="166" y="1832"/>
                  </a:lnTo>
                  <a:lnTo>
                    <a:pt x="186" y="1831"/>
                  </a:lnTo>
                  <a:lnTo>
                    <a:pt x="207" y="1831"/>
                  </a:lnTo>
                  <a:lnTo>
                    <a:pt x="228" y="1834"/>
                  </a:lnTo>
                  <a:lnTo>
                    <a:pt x="250" y="1837"/>
                  </a:lnTo>
                  <a:lnTo>
                    <a:pt x="274" y="1842"/>
                  </a:lnTo>
                  <a:lnTo>
                    <a:pt x="297" y="1848"/>
                  </a:lnTo>
                  <a:lnTo>
                    <a:pt x="320" y="1856"/>
                  </a:lnTo>
                  <a:lnTo>
                    <a:pt x="344" y="1866"/>
                  </a:lnTo>
                  <a:lnTo>
                    <a:pt x="357" y="1872"/>
                  </a:lnTo>
                  <a:lnTo>
                    <a:pt x="369" y="1878"/>
                  </a:lnTo>
                  <a:lnTo>
                    <a:pt x="382" y="1885"/>
                  </a:lnTo>
                  <a:lnTo>
                    <a:pt x="393" y="1891"/>
                  </a:lnTo>
                  <a:lnTo>
                    <a:pt x="406" y="1899"/>
                  </a:lnTo>
                  <a:lnTo>
                    <a:pt x="418" y="1906"/>
                  </a:lnTo>
                  <a:lnTo>
                    <a:pt x="429" y="1914"/>
                  </a:lnTo>
                  <a:lnTo>
                    <a:pt x="440" y="1921"/>
                  </a:lnTo>
                  <a:lnTo>
                    <a:pt x="452" y="1929"/>
                  </a:lnTo>
                  <a:lnTo>
                    <a:pt x="463" y="1938"/>
                  </a:lnTo>
                  <a:lnTo>
                    <a:pt x="474" y="1946"/>
                  </a:lnTo>
                  <a:lnTo>
                    <a:pt x="485" y="1955"/>
                  </a:lnTo>
                  <a:lnTo>
                    <a:pt x="495" y="1964"/>
                  </a:lnTo>
                  <a:lnTo>
                    <a:pt x="506" y="1973"/>
                  </a:lnTo>
                  <a:lnTo>
                    <a:pt x="515" y="1982"/>
                  </a:lnTo>
                  <a:lnTo>
                    <a:pt x="525" y="1992"/>
                  </a:lnTo>
                  <a:lnTo>
                    <a:pt x="544" y="2010"/>
                  </a:lnTo>
                  <a:lnTo>
                    <a:pt x="562" y="2030"/>
                  </a:lnTo>
                  <a:lnTo>
                    <a:pt x="580" y="2050"/>
                  </a:lnTo>
                  <a:lnTo>
                    <a:pt x="597" y="2069"/>
                  </a:lnTo>
                  <a:lnTo>
                    <a:pt x="612" y="2089"/>
                  </a:lnTo>
                  <a:lnTo>
                    <a:pt x="627" y="2108"/>
                  </a:lnTo>
                  <a:lnTo>
                    <a:pt x="640" y="2128"/>
                  </a:lnTo>
                  <a:lnTo>
                    <a:pt x="653" y="2147"/>
                  </a:lnTo>
                  <a:lnTo>
                    <a:pt x="656" y="2090"/>
                  </a:lnTo>
                  <a:lnTo>
                    <a:pt x="659" y="2033"/>
                  </a:lnTo>
                  <a:lnTo>
                    <a:pt x="661" y="1975"/>
                  </a:lnTo>
                  <a:lnTo>
                    <a:pt x="664" y="1918"/>
                  </a:lnTo>
                  <a:lnTo>
                    <a:pt x="665" y="1860"/>
                  </a:lnTo>
                  <a:lnTo>
                    <a:pt x="666" y="1802"/>
                  </a:lnTo>
                  <a:lnTo>
                    <a:pt x="666" y="1774"/>
                  </a:lnTo>
                  <a:lnTo>
                    <a:pt x="666" y="1745"/>
                  </a:lnTo>
                  <a:lnTo>
                    <a:pt x="666" y="1716"/>
                  </a:lnTo>
                  <a:lnTo>
                    <a:pt x="664" y="1688"/>
                  </a:lnTo>
                  <a:lnTo>
                    <a:pt x="660" y="1666"/>
                  </a:lnTo>
                  <a:lnTo>
                    <a:pt x="656" y="1642"/>
                  </a:lnTo>
                  <a:lnTo>
                    <a:pt x="650" y="1616"/>
                  </a:lnTo>
                  <a:lnTo>
                    <a:pt x="643" y="1588"/>
                  </a:lnTo>
                  <a:lnTo>
                    <a:pt x="629" y="1526"/>
                  </a:lnTo>
                  <a:lnTo>
                    <a:pt x="612" y="1456"/>
                  </a:lnTo>
                  <a:lnTo>
                    <a:pt x="594" y="1382"/>
                  </a:lnTo>
                  <a:lnTo>
                    <a:pt x="574" y="1304"/>
                  </a:lnTo>
                  <a:lnTo>
                    <a:pt x="554" y="1223"/>
                  </a:lnTo>
                  <a:lnTo>
                    <a:pt x="534" y="1140"/>
                  </a:lnTo>
                  <a:lnTo>
                    <a:pt x="524" y="1108"/>
                  </a:lnTo>
                  <a:lnTo>
                    <a:pt x="512" y="1060"/>
                  </a:lnTo>
                  <a:lnTo>
                    <a:pt x="496" y="1001"/>
                  </a:lnTo>
                  <a:lnTo>
                    <a:pt x="478" y="932"/>
                  </a:lnTo>
                  <a:lnTo>
                    <a:pt x="470" y="894"/>
                  </a:lnTo>
                  <a:lnTo>
                    <a:pt x="461" y="855"/>
                  </a:lnTo>
                  <a:lnTo>
                    <a:pt x="452" y="813"/>
                  </a:lnTo>
                  <a:lnTo>
                    <a:pt x="444" y="772"/>
                  </a:lnTo>
                  <a:lnTo>
                    <a:pt x="436" y="730"/>
                  </a:lnTo>
                  <a:lnTo>
                    <a:pt x="430" y="687"/>
                  </a:lnTo>
                  <a:lnTo>
                    <a:pt x="423" y="645"/>
                  </a:lnTo>
                  <a:lnTo>
                    <a:pt x="418" y="603"/>
                  </a:lnTo>
                  <a:lnTo>
                    <a:pt x="414" y="561"/>
                  </a:lnTo>
                  <a:lnTo>
                    <a:pt x="412" y="522"/>
                  </a:lnTo>
                  <a:lnTo>
                    <a:pt x="411" y="482"/>
                  </a:lnTo>
                  <a:lnTo>
                    <a:pt x="412" y="444"/>
                  </a:lnTo>
                  <a:lnTo>
                    <a:pt x="415" y="408"/>
                  </a:lnTo>
                  <a:lnTo>
                    <a:pt x="420" y="374"/>
                  </a:lnTo>
                  <a:lnTo>
                    <a:pt x="427" y="343"/>
                  </a:lnTo>
                  <a:lnTo>
                    <a:pt x="436" y="314"/>
                  </a:lnTo>
                  <a:lnTo>
                    <a:pt x="449" y="288"/>
                  </a:lnTo>
                  <a:lnTo>
                    <a:pt x="463" y="266"/>
                  </a:lnTo>
                  <a:lnTo>
                    <a:pt x="481" y="248"/>
                  </a:lnTo>
                  <a:lnTo>
                    <a:pt x="501" y="233"/>
                  </a:lnTo>
                  <a:lnTo>
                    <a:pt x="525" y="223"/>
                  </a:lnTo>
                  <a:lnTo>
                    <a:pt x="551" y="217"/>
                  </a:lnTo>
                  <a:lnTo>
                    <a:pt x="582" y="217"/>
                  </a:lnTo>
                  <a:lnTo>
                    <a:pt x="617" y="221"/>
                  </a:lnTo>
                  <a:lnTo>
                    <a:pt x="621" y="222"/>
                  </a:lnTo>
                  <a:lnTo>
                    <a:pt x="627" y="224"/>
                  </a:lnTo>
                  <a:lnTo>
                    <a:pt x="633" y="225"/>
                  </a:lnTo>
                  <a:lnTo>
                    <a:pt x="638" y="227"/>
                  </a:lnTo>
                  <a:lnTo>
                    <a:pt x="643" y="228"/>
                  </a:lnTo>
                  <a:lnTo>
                    <a:pt x="648" y="231"/>
                  </a:lnTo>
                  <a:lnTo>
                    <a:pt x="653" y="233"/>
                  </a:lnTo>
                  <a:lnTo>
                    <a:pt x="658" y="234"/>
                  </a:lnTo>
                  <a:lnTo>
                    <a:pt x="664" y="212"/>
                  </a:lnTo>
                  <a:lnTo>
                    <a:pt x="672" y="189"/>
                  </a:lnTo>
                  <a:lnTo>
                    <a:pt x="675" y="178"/>
                  </a:lnTo>
                  <a:lnTo>
                    <a:pt x="679" y="166"/>
                  </a:lnTo>
                  <a:lnTo>
                    <a:pt x="685" y="154"/>
                  </a:lnTo>
                  <a:lnTo>
                    <a:pt x="689" y="143"/>
                  </a:lnTo>
                  <a:lnTo>
                    <a:pt x="693" y="130"/>
                  </a:lnTo>
                  <a:lnTo>
                    <a:pt x="699" y="119"/>
                  </a:lnTo>
                  <a:lnTo>
                    <a:pt x="704" y="108"/>
                  </a:lnTo>
                  <a:lnTo>
                    <a:pt x="710" y="98"/>
                  </a:lnTo>
                  <a:lnTo>
                    <a:pt x="716" y="87"/>
                  </a:lnTo>
                  <a:lnTo>
                    <a:pt x="723" y="77"/>
                  </a:lnTo>
                  <a:lnTo>
                    <a:pt x="730" y="67"/>
                  </a:lnTo>
                  <a:lnTo>
                    <a:pt x="737" y="58"/>
                  </a:lnTo>
                  <a:lnTo>
                    <a:pt x="744" y="49"/>
                  </a:lnTo>
                  <a:lnTo>
                    <a:pt x="752" y="41"/>
                  </a:lnTo>
                  <a:lnTo>
                    <a:pt x="761" y="33"/>
                  </a:lnTo>
                  <a:lnTo>
                    <a:pt x="769" y="26"/>
                  </a:lnTo>
                  <a:lnTo>
                    <a:pt x="779" y="20"/>
                  </a:lnTo>
                  <a:lnTo>
                    <a:pt x="788" y="14"/>
                  </a:lnTo>
                  <a:lnTo>
                    <a:pt x="798" y="10"/>
                  </a:lnTo>
                  <a:lnTo>
                    <a:pt x="808" y="6"/>
                  </a:lnTo>
                  <a:lnTo>
                    <a:pt x="820" y="3"/>
                  </a:lnTo>
                  <a:lnTo>
                    <a:pt x="831" y="0"/>
                  </a:lnTo>
                  <a:lnTo>
                    <a:pt x="843" y="0"/>
                  </a:lnTo>
                  <a:lnTo>
                    <a:pt x="855" y="0"/>
                  </a:lnTo>
                  <a:lnTo>
                    <a:pt x="867" y="0"/>
                  </a:lnTo>
                  <a:lnTo>
                    <a:pt x="881" y="3"/>
                  </a:lnTo>
                  <a:lnTo>
                    <a:pt x="895" y="6"/>
                  </a:lnTo>
                  <a:lnTo>
                    <a:pt x="909" y="10"/>
                  </a:lnTo>
                  <a:lnTo>
                    <a:pt x="920" y="15"/>
                  </a:lnTo>
                  <a:lnTo>
                    <a:pt x="931" y="20"/>
                  </a:lnTo>
                  <a:lnTo>
                    <a:pt x="941" y="26"/>
                  </a:lnTo>
                  <a:lnTo>
                    <a:pt x="951" y="31"/>
                  </a:lnTo>
                  <a:lnTo>
                    <a:pt x="960" y="38"/>
                  </a:lnTo>
                  <a:lnTo>
                    <a:pt x="969" y="45"/>
                  </a:lnTo>
                  <a:lnTo>
                    <a:pt x="976" y="52"/>
                  </a:lnTo>
                  <a:lnTo>
                    <a:pt x="983" y="59"/>
                  </a:lnTo>
                  <a:lnTo>
                    <a:pt x="990" y="66"/>
                  </a:lnTo>
                  <a:lnTo>
                    <a:pt x="997" y="74"/>
                  </a:lnTo>
                  <a:lnTo>
                    <a:pt x="1002" y="84"/>
                  </a:lnTo>
                  <a:lnTo>
                    <a:pt x="1008" y="92"/>
                  </a:lnTo>
                  <a:lnTo>
                    <a:pt x="1013" y="101"/>
                  </a:lnTo>
                  <a:lnTo>
                    <a:pt x="1018" y="110"/>
                  </a:lnTo>
                  <a:lnTo>
                    <a:pt x="1022" y="120"/>
                  </a:lnTo>
                  <a:lnTo>
                    <a:pt x="1025" y="129"/>
                  </a:lnTo>
                  <a:lnTo>
                    <a:pt x="1029" y="139"/>
                  </a:lnTo>
                  <a:lnTo>
                    <a:pt x="1032" y="149"/>
                  </a:lnTo>
                  <a:lnTo>
                    <a:pt x="1035" y="160"/>
                  </a:lnTo>
                  <a:lnTo>
                    <a:pt x="1037" y="170"/>
                  </a:lnTo>
                  <a:lnTo>
                    <a:pt x="1042" y="191"/>
                  </a:lnTo>
                  <a:lnTo>
                    <a:pt x="1046" y="213"/>
                  </a:lnTo>
                  <a:lnTo>
                    <a:pt x="1049" y="234"/>
                  </a:lnTo>
                  <a:lnTo>
                    <a:pt x="1051" y="256"/>
                  </a:lnTo>
                  <a:lnTo>
                    <a:pt x="1053" y="278"/>
                  </a:lnTo>
                  <a:lnTo>
                    <a:pt x="1055" y="299"/>
                  </a:lnTo>
                  <a:lnTo>
                    <a:pt x="1059" y="292"/>
                  </a:lnTo>
                  <a:lnTo>
                    <a:pt x="1063" y="284"/>
                  </a:lnTo>
                  <a:lnTo>
                    <a:pt x="1067" y="277"/>
                  </a:lnTo>
                  <a:lnTo>
                    <a:pt x="1071" y="270"/>
                  </a:lnTo>
                  <a:lnTo>
                    <a:pt x="1075" y="264"/>
                  </a:lnTo>
                  <a:lnTo>
                    <a:pt x="1080" y="258"/>
                  </a:lnTo>
                  <a:lnTo>
                    <a:pt x="1085" y="252"/>
                  </a:lnTo>
                  <a:lnTo>
                    <a:pt x="1090" y="246"/>
                  </a:lnTo>
                  <a:lnTo>
                    <a:pt x="1095" y="241"/>
                  </a:lnTo>
                  <a:lnTo>
                    <a:pt x="1101" y="235"/>
                  </a:lnTo>
                  <a:lnTo>
                    <a:pt x="1106" y="231"/>
                  </a:lnTo>
                  <a:lnTo>
                    <a:pt x="1113" y="226"/>
                  </a:lnTo>
                  <a:lnTo>
                    <a:pt x="1120" y="223"/>
                  </a:lnTo>
                  <a:lnTo>
                    <a:pt x="1127" y="219"/>
                  </a:lnTo>
                  <a:lnTo>
                    <a:pt x="1134" y="216"/>
                  </a:lnTo>
                  <a:lnTo>
                    <a:pt x="1141" y="212"/>
                  </a:lnTo>
                  <a:lnTo>
                    <a:pt x="1148" y="210"/>
                  </a:lnTo>
                  <a:lnTo>
                    <a:pt x="1156" y="207"/>
                  </a:lnTo>
                  <a:lnTo>
                    <a:pt x="1165" y="205"/>
                  </a:lnTo>
                  <a:lnTo>
                    <a:pt x="1173" y="203"/>
                  </a:lnTo>
                  <a:lnTo>
                    <a:pt x="1182" y="203"/>
                  </a:lnTo>
                  <a:lnTo>
                    <a:pt x="1191" y="201"/>
                  </a:lnTo>
                  <a:lnTo>
                    <a:pt x="1201" y="200"/>
                  </a:lnTo>
                  <a:lnTo>
                    <a:pt x="1210" y="200"/>
                  </a:lnTo>
                  <a:lnTo>
                    <a:pt x="1220" y="200"/>
                  </a:lnTo>
                  <a:lnTo>
                    <a:pt x="1231" y="201"/>
                  </a:lnTo>
                  <a:lnTo>
                    <a:pt x="1241" y="202"/>
                  </a:lnTo>
                  <a:lnTo>
                    <a:pt x="1253" y="203"/>
                  </a:lnTo>
                  <a:lnTo>
                    <a:pt x="1264" y="205"/>
                  </a:lnTo>
                  <a:lnTo>
                    <a:pt x="1275" y="206"/>
                  </a:lnTo>
                  <a:lnTo>
                    <a:pt x="1288" y="209"/>
                  </a:lnTo>
                  <a:lnTo>
                    <a:pt x="1299" y="212"/>
                  </a:lnTo>
                  <a:lnTo>
                    <a:pt x="1305" y="213"/>
                  </a:lnTo>
                  <a:lnTo>
                    <a:pt x="1309" y="216"/>
                  </a:lnTo>
                  <a:lnTo>
                    <a:pt x="1313" y="218"/>
                  </a:lnTo>
                  <a:lnTo>
                    <a:pt x="1319" y="222"/>
                  </a:lnTo>
                  <a:lnTo>
                    <a:pt x="1323" y="227"/>
                  </a:lnTo>
                  <a:lnTo>
                    <a:pt x="1328" y="231"/>
                  </a:lnTo>
                  <a:lnTo>
                    <a:pt x="1332" y="238"/>
                  </a:lnTo>
                  <a:lnTo>
                    <a:pt x="1337" y="243"/>
                  </a:lnTo>
                  <a:lnTo>
                    <a:pt x="1341" y="250"/>
                  </a:lnTo>
                  <a:lnTo>
                    <a:pt x="1345" y="257"/>
                  </a:lnTo>
                  <a:lnTo>
                    <a:pt x="1349" y="264"/>
                  </a:lnTo>
                  <a:lnTo>
                    <a:pt x="1352" y="272"/>
                  </a:lnTo>
                  <a:lnTo>
                    <a:pt x="1361" y="287"/>
                  </a:lnTo>
                  <a:lnTo>
                    <a:pt x="1368" y="304"/>
                  </a:lnTo>
                  <a:lnTo>
                    <a:pt x="1374" y="321"/>
                  </a:lnTo>
                  <a:lnTo>
                    <a:pt x="1381" y="337"/>
                  </a:lnTo>
                  <a:lnTo>
                    <a:pt x="1387" y="354"/>
                  </a:lnTo>
                  <a:lnTo>
                    <a:pt x="1391" y="369"/>
                  </a:lnTo>
                  <a:lnTo>
                    <a:pt x="1401" y="395"/>
                  </a:lnTo>
                  <a:lnTo>
                    <a:pt x="1406" y="413"/>
                  </a:lnTo>
                  <a:lnTo>
                    <a:pt x="1410" y="425"/>
                  </a:lnTo>
                  <a:lnTo>
                    <a:pt x="1414" y="437"/>
                  </a:lnTo>
                  <a:lnTo>
                    <a:pt x="1418" y="448"/>
                  </a:lnTo>
                  <a:lnTo>
                    <a:pt x="1422" y="460"/>
                  </a:lnTo>
                  <a:lnTo>
                    <a:pt x="1425" y="472"/>
                  </a:lnTo>
                  <a:lnTo>
                    <a:pt x="1429" y="484"/>
                  </a:lnTo>
                  <a:lnTo>
                    <a:pt x="1432" y="496"/>
                  </a:lnTo>
                  <a:lnTo>
                    <a:pt x="1436" y="507"/>
                  </a:lnTo>
                  <a:lnTo>
                    <a:pt x="1442" y="499"/>
                  </a:lnTo>
                  <a:lnTo>
                    <a:pt x="1447" y="491"/>
                  </a:lnTo>
                  <a:lnTo>
                    <a:pt x="1454" y="484"/>
                  </a:lnTo>
                  <a:lnTo>
                    <a:pt x="1460" y="476"/>
                  </a:lnTo>
                  <a:lnTo>
                    <a:pt x="1468" y="470"/>
                  </a:lnTo>
                  <a:lnTo>
                    <a:pt x="1476" y="465"/>
                  </a:lnTo>
                  <a:lnTo>
                    <a:pt x="1484" y="459"/>
                  </a:lnTo>
                  <a:lnTo>
                    <a:pt x="1493" y="455"/>
                  </a:lnTo>
                  <a:lnTo>
                    <a:pt x="1502" y="450"/>
                  </a:lnTo>
                  <a:lnTo>
                    <a:pt x="1513" y="447"/>
                  </a:lnTo>
                  <a:lnTo>
                    <a:pt x="1523" y="445"/>
                  </a:lnTo>
                  <a:lnTo>
                    <a:pt x="1534" y="442"/>
                  </a:lnTo>
                  <a:lnTo>
                    <a:pt x="1545" y="441"/>
                  </a:lnTo>
                  <a:lnTo>
                    <a:pt x="1558" y="441"/>
                  </a:lnTo>
                  <a:lnTo>
                    <a:pt x="1571" y="441"/>
                  </a:lnTo>
                  <a:lnTo>
                    <a:pt x="1584" y="441"/>
                  </a:lnTo>
                  <a:lnTo>
                    <a:pt x="1593" y="444"/>
                  </a:lnTo>
                  <a:lnTo>
                    <a:pt x="1602" y="448"/>
                  </a:lnTo>
                  <a:lnTo>
                    <a:pt x="1612" y="455"/>
                  </a:lnTo>
                  <a:lnTo>
                    <a:pt x="1622" y="465"/>
                  </a:lnTo>
                  <a:lnTo>
                    <a:pt x="1631" y="476"/>
                  </a:lnTo>
                  <a:lnTo>
                    <a:pt x="1641" y="489"/>
                  </a:lnTo>
                  <a:lnTo>
                    <a:pt x="1651" y="504"/>
                  </a:lnTo>
                  <a:lnTo>
                    <a:pt x="1661" y="520"/>
                  </a:lnTo>
                  <a:lnTo>
                    <a:pt x="1671" y="538"/>
                  </a:lnTo>
                  <a:lnTo>
                    <a:pt x="1681" y="557"/>
                  </a:lnTo>
                  <a:lnTo>
                    <a:pt x="1690" y="578"/>
                  </a:lnTo>
                  <a:lnTo>
                    <a:pt x="1700" y="598"/>
                  </a:lnTo>
                  <a:lnTo>
                    <a:pt x="1709" y="620"/>
                  </a:lnTo>
                  <a:lnTo>
                    <a:pt x="1719" y="642"/>
                  </a:lnTo>
                  <a:lnTo>
                    <a:pt x="1728" y="665"/>
                  </a:lnTo>
                  <a:lnTo>
                    <a:pt x="1737" y="688"/>
                  </a:lnTo>
                  <a:lnTo>
                    <a:pt x="1755" y="734"/>
                  </a:lnTo>
                  <a:lnTo>
                    <a:pt x="1771" y="779"/>
                  </a:lnTo>
                  <a:lnTo>
                    <a:pt x="1786" y="823"/>
                  </a:lnTo>
                  <a:lnTo>
                    <a:pt x="1799" y="862"/>
                  </a:lnTo>
                  <a:lnTo>
                    <a:pt x="1819" y="928"/>
                  </a:lnTo>
                  <a:lnTo>
                    <a:pt x="1831" y="964"/>
                  </a:lnTo>
                  <a:lnTo>
                    <a:pt x="1849" y="1019"/>
                  </a:lnTo>
                  <a:lnTo>
                    <a:pt x="1872" y="1092"/>
                  </a:lnTo>
                  <a:lnTo>
                    <a:pt x="1899" y="1178"/>
                  </a:lnTo>
                  <a:lnTo>
                    <a:pt x="1929" y="1269"/>
                  </a:lnTo>
                  <a:lnTo>
                    <a:pt x="1945" y="1314"/>
                  </a:lnTo>
                  <a:lnTo>
                    <a:pt x="1960" y="1359"/>
                  </a:lnTo>
                  <a:lnTo>
                    <a:pt x="1976" y="1401"/>
                  </a:lnTo>
                  <a:lnTo>
                    <a:pt x="1990" y="1441"/>
                  </a:lnTo>
                  <a:lnTo>
                    <a:pt x="1997" y="1459"/>
                  </a:lnTo>
                  <a:lnTo>
                    <a:pt x="2005" y="1477"/>
                  </a:lnTo>
                  <a:lnTo>
                    <a:pt x="2011" y="1494"/>
                  </a:lnTo>
                  <a:lnTo>
                    <a:pt x="2018" y="1509"/>
                  </a:lnTo>
                  <a:lnTo>
                    <a:pt x="2025" y="1523"/>
                  </a:lnTo>
                  <a:lnTo>
                    <a:pt x="2032" y="1536"/>
                  </a:lnTo>
                  <a:lnTo>
                    <a:pt x="2037" y="1546"/>
                  </a:lnTo>
                  <a:lnTo>
                    <a:pt x="2043" y="1556"/>
                  </a:lnTo>
                  <a:lnTo>
                    <a:pt x="2071" y="1669"/>
                  </a:lnTo>
                  <a:lnTo>
                    <a:pt x="2102" y="1792"/>
                  </a:lnTo>
                  <a:lnTo>
                    <a:pt x="2117" y="1857"/>
                  </a:lnTo>
                  <a:lnTo>
                    <a:pt x="2133" y="1923"/>
                  </a:lnTo>
                  <a:lnTo>
                    <a:pt x="2148" y="1990"/>
                  </a:lnTo>
                  <a:lnTo>
                    <a:pt x="2162" y="2057"/>
                  </a:lnTo>
                  <a:lnTo>
                    <a:pt x="2176" y="2124"/>
                  </a:lnTo>
                  <a:lnTo>
                    <a:pt x="2188" y="2191"/>
                  </a:lnTo>
                  <a:lnTo>
                    <a:pt x="2194" y="2223"/>
                  </a:lnTo>
                  <a:lnTo>
                    <a:pt x="2200" y="2256"/>
                  </a:lnTo>
                  <a:lnTo>
                    <a:pt x="2204" y="2289"/>
                  </a:lnTo>
                  <a:lnTo>
                    <a:pt x="2209" y="2321"/>
                  </a:lnTo>
                  <a:lnTo>
                    <a:pt x="2213" y="2353"/>
                  </a:lnTo>
                  <a:lnTo>
                    <a:pt x="2217" y="2384"/>
                  </a:lnTo>
                  <a:lnTo>
                    <a:pt x="2220" y="2415"/>
                  </a:lnTo>
                  <a:lnTo>
                    <a:pt x="2223" y="2444"/>
                  </a:lnTo>
                  <a:lnTo>
                    <a:pt x="2225" y="2475"/>
                  </a:lnTo>
                  <a:lnTo>
                    <a:pt x="2227" y="2503"/>
                  </a:lnTo>
                  <a:lnTo>
                    <a:pt x="2228" y="2532"/>
                  </a:lnTo>
                  <a:lnTo>
                    <a:pt x="2228" y="2559"/>
                  </a:lnTo>
                  <a:lnTo>
                    <a:pt x="2228" y="2573"/>
                  </a:lnTo>
                  <a:lnTo>
                    <a:pt x="2227" y="2590"/>
                  </a:lnTo>
                  <a:lnTo>
                    <a:pt x="2225" y="2609"/>
                  </a:lnTo>
                  <a:lnTo>
                    <a:pt x="2223" y="2630"/>
                  </a:lnTo>
                  <a:lnTo>
                    <a:pt x="2220" y="2652"/>
                  </a:lnTo>
                  <a:lnTo>
                    <a:pt x="2217" y="2676"/>
                  </a:lnTo>
                  <a:lnTo>
                    <a:pt x="2213" y="2702"/>
                  </a:lnTo>
                  <a:lnTo>
                    <a:pt x="2209" y="2728"/>
                  </a:lnTo>
                  <a:lnTo>
                    <a:pt x="2201" y="2784"/>
                  </a:lnTo>
                  <a:lnTo>
                    <a:pt x="2190" y="2842"/>
                  </a:lnTo>
                  <a:lnTo>
                    <a:pt x="2180" y="2902"/>
                  </a:lnTo>
                  <a:lnTo>
                    <a:pt x="2170" y="2961"/>
                  </a:lnTo>
                  <a:lnTo>
                    <a:pt x="2159" y="3019"/>
                  </a:lnTo>
                  <a:lnTo>
                    <a:pt x="2148" y="3073"/>
                  </a:lnTo>
                  <a:lnTo>
                    <a:pt x="2139" y="3123"/>
                  </a:lnTo>
                  <a:lnTo>
                    <a:pt x="2131" y="3167"/>
                  </a:lnTo>
                  <a:lnTo>
                    <a:pt x="2123" y="3205"/>
                  </a:lnTo>
                  <a:lnTo>
                    <a:pt x="2117" y="3233"/>
                  </a:lnTo>
                  <a:lnTo>
                    <a:pt x="2113" y="3251"/>
                  </a:lnTo>
                  <a:lnTo>
                    <a:pt x="2112" y="3257"/>
                  </a:lnTo>
                  <a:lnTo>
                    <a:pt x="2111" y="3261"/>
                  </a:lnTo>
                  <a:lnTo>
                    <a:pt x="2110" y="3264"/>
                  </a:lnTo>
                  <a:lnTo>
                    <a:pt x="2109" y="3267"/>
                  </a:lnTo>
                  <a:lnTo>
                    <a:pt x="2106" y="3270"/>
                  </a:lnTo>
                  <a:lnTo>
                    <a:pt x="2104" y="3272"/>
                  </a:lnTo>
                  <a:lnTo>
                    <a:pt x="2102" y="3275"/>
                  </a:lnTo>
                  <a:lnTo>
                    <a:pt x="2099" y="3277"/>
                  </a:lnTo>
                  <a:lnTo>
                    <a:pt x="2097" y="3279"/>
                  </a:lnTo>
                  <a:lnTo>
                    <a:pt x="2095" y="3280"/>
                  </a:lnTo>
                  <a:lnTo>
                    <a:pt x="2092" y="3281"/>
                  </a:lnTo>
                  <a:lnTo>
                    <a:pt x="2088" y="3282"/>
                  </a:lnTo>
                  <a:lnTo>
                    <a:pt x="2085" y="3282"/>
                  </a:lnTo>
                  <a:lnTo>
                    <a:pt x="2083" y="3282"/>
                  </a:lnTo>
                  <a:lnTo>
                    <a:pt x="2080" y="3282"/>
                  </a:lnTo>
                  <a:lnTo>
                    <a:pt x="2077" y="3282"/>
                  </a:lnTo>
                  <a:lnTo>
                    <a:pt x="2074" y="3282"/>
                  </a:lnTo>
                  <a:lnTo>
                    <a:pt x="2071" y="3281"/>
                  </a:lnTo>
                  <a:lnTo>
                    <a:pt x="2068" y="3280"/>
                  </a:lnTo>
                  <a:lnTo>
                    <a:pt x="2065" y="3279"/>
                  </a:lnTo>
                  <a:lnTo>
                    <a:pt x="2063" y="3277"/>
                  </a:lnTo>
                  <a:lnTo>
                    <a:pt x="2060" y="3276"/>
                  </a:lnTo>
                  <a:lnTo>
                    <a:pt x="2058" y="3274"/>
                  </a:lnTo>
                  <a:lnTo>
                    <a:pt x="2056" y="3272"/>
                  </a:lnTo>
                  <a:lnTo>
                    <a:pt x="2054" y="3269"/>
                  </a:lnTo>
                  <a:lnTo>
                    <a:pt x="2053" y="3267"/>
                  </a:lnTo>
                  <a:lnTo>
                    <a:pt x="2051" y="3264"/>
                  </a:lnTo>
                  <a:lnTo>
                    <a:pt x="2050" y="3261"/>
                  </a:lnTo>
                  <a:lnTo>
                    <a:pt x="2049" y="3258"/>
                  </a:lnTo>
                  <a:lnTo>
                    <a:pt x="2049" y="3254"/>
                  </a:lnTo>
                  <a:lnTo>
                    <a:pt x="2048" y="3251"/>
                  </a:lnTo>
                  <a:lnTo>
                    <a:pt x="2049" y="3247"/>
                  </a:lnTo>
                  <a:lnTo>
                    <a:pt x="2049" y="3244"/>
                  </a:lnTo>
                  <a:lnTo>
                    <a:pt x="2050" y="3237"/>
                  </a:lnTo>
                  <a:lnTo>
                    <a:pt x="2054" y="3219"/>
                  </a:lnTo>
                  <a:lnTo>
                    <a:pt x="2060" y="3191"/>
                  </a:lnTo>
                  <a:lnTo>
                    <a:pt x="2067" y="3155"/>
                  </a:lnTo>
                  <a:lnTo>
                    <a:pt x="2076" y="3111"/>
                  </a:lnTo>
                  <a:lnTo>
                    <a:pt x="2085" y="3061"/>
                  </a:lnTo>
                  <a:lnTo>
                    <a:pt x="2096" y="3006"/>
                  </a:lnTo>
                  <a:lnTo>
                    <a:pt x="2106" y="2949"/>
                  </a:lnTo>
                  <a:lnTo>
                    <a:pt x="2117" y="2889"/>
                  </a:lnTo>
                  <a:lnTo>
                    <a:pt x="2127" y="2830"/>
                  </a:lnTo>
                  <a:lnTo>
                    <a:pt x="2138" y="2773"/>
                  </a:lnTo>
                  <a:lnTo>
                    <a:pt x="2146" y="2719"/>
                  </a:lnTo>
                  <a:lnTo>
                    <a:pt x="2153" y="2669"/>
                  </a:lnTo>
                  <a:lnTo>
                    <a:pt x="2159" y="2624"/>
                  </a:lnTo>
                  <a:lnTo>
                    <a:pt x="2161" y="2605"/>
                  </a:lnTo>
                  <a:lnTo>
                    <a:pt x="2162" y="2587"/>
                  </a:lnTo>
                  <a:lnTo>
                    <a:pt x="2163" y="2572"/>
                  </a:lnTo>
                  <a:lnTo>
                    <a:pt x="2163" y="2559"/>
                  </a:lnTo>
                  <a:lnTo>
                    <a:pt x="2163" y="2532"/>
                  </a:lnTo>
                  <a:lnTo>
                    <a:pt x="2162" y="2504"/>
                  </a:lnTo>
                  <a:lnTo>
                    <a:pt x="2161" y="2477"/>
                  </a:lnTo>
                  <a:lnTo>
                    <a:pt x="2159" y="2448"/>
                  </a:lnTo>
                  <a:lnTo>
                    <a:pt x="2156" y="2419"/>
                  </a:lnTo>
                  <a:lnTo>
                    <a:pt x="2153" y="2389"/>
                  </a:lnTo>
                  <a:lnTo>
                    <a:pt x="2149" y="2359"/>
                  </a:lnTo>
                  <a:lnTo>
                    <a:pt x="2145" y="2328"/>
                  </a:lnTo>
                  <a:lnTo>
                    <a:pt x="2141" y="2297"/>
                  </a:lnTo>
                  <a:lnTo>
                    <a:pt x="2136" y="2265"/>
                  </a:lnTo>
                  <a:lnTo>
                    <a:pt x="2131" y="2233"/>
                  </a:lnTo>
                  <a:lnTo>
                    <a:pt x="2125" y="2200"/>
                  </a:lnTo>
                  <a:lnTo>
                    <a:pt x="2113" y="2135"/>
                  </a:lnTo>
                  <a:lnTo>
                    <a:pt x="2099" y="2069"/>
                  </a:lnTo>
                  <a:lnTo>
                    <a:pt x="2085" y="2004"/>
                  </a:lnTo>
                  <a:lnTo>
                    <a:pt x="2071" y="1939"/>
                  </a:lnTo>
                  <a:lnTo>
                    <a:pt x="2056" y="1875"/>
                  </a:lnTo>
                  <a:lnTo>
                    <a:pt x="2041" y="1812"/>
                  </a:lnTo>
                  <a:lnTo>
                    <a:pt x="2011" y="1692"/>
                  </a:lnTo>
                  <a:lnTo>
                    <a:pt x="1983" y="1581"/>
                  </a:lnTo>
                  <a:lnTo>
                    <a:pt x="1979" y="1573"/>
                  </a:lnTo>
                  <a:lnTo>
                    <a:pt x="1974" y="1564"/>
                  </a:lnTo>
                  <a:lnTo>
                    <a:pt x="1969" y="1554"/>
                  </a:lnTo>
                  <a:lnTo>
                    <a:pt x="1964" y="1543"/>
                  </a:lnTo>
                  <a:lnTo>
                    <a:pt x="1953" y="1518"/>
                  </a:lnTo>
                  <a:lnTo>
                    <a:pt x="1942" y="1490"/>
                  </a:lnTo>
                  <a:lnTo>
                    <a:pt x="1930" y="1459"/>
                  </a:lnTo>
                  <a:lnTo>
                    <a:pt x="1918" y="1426"/>
                  </a:lnTo>
                  <a:lnTo>
                    <a:pt x="1905" y="1390"/>
                  </a:lnTo>
                  <a:lnTo>
                    <a:pt x="1892" y="1353"/>
                  </a:lnTo>
                  <a:lnTo>
                    <a:pt x="1863" y="1264"/>
                  </a:lnTo>
                  <a:lnTo>
                    <a:pt x="1833" y="1174"/>
                  </a:lnTo>
                  <a:lnTo>
                    <a:pt x="1804" y="1085"/>
                  </a:lnTo>
                  <a:lnTo>
                    <a:pt x="1775" y="995"/>
                  </a:lnTo>
                  <a:lnTo>
                    <a:pt x="1760" y="950"/>
                  </a:lnTo>
                  <a:lnTo>
                    <a:pt x="1745" y="906"/>
                  </a:lnTo>
                  <a:lnTo>
                    <a:pt x="1730" y="862"/>
                  </a:lnTo>
                  <a:lnTo>
                    <a:pt x="1714" y="817"/>
                  </a:lnTo>
                  <a:lnTo>
                    <a:pt x="1698" y="773"/>
                  </a:lnTo>
                  <a:lnTo>
                    <a:pt x="1682" y="729"/>
                  </a:lnTo>
                  <a:lnTo>
                    <a:pt x="1665" y="686"/>
                  </a:lnTo>
                  <a:lnTo>
                    <a:pt x="1647" y="642"/>
                  </a:lnTo>
                  <a:lnTo>
                    <a:pt x="1641" y="627"/>
                  </a:lnTo>
                  <a:lnTo>
                    <a:pt x="1632" y="608"/>
                  </a:lnTo>
                  <a:lnTo>
                    <a:pt x="1622" y="585"/>
                  </a:lnTo>
                  <a:lnTo>
                    <a:pt x="1611" y="563"/>
                  </a:lnTo>
                  <a:lnTo>
                    <a:pt x="1600" y="541"/>
                  </a:lnTo>
                  <a:lnTo>
                    <a:pt x="1590" y="523"/>
                  </a:lnTo>
                  <a:lnTo>
                    <a:pt x="1585" y="516"/>
                  </a:lnTo>
                  <a:lnTo>
                    <a:pt x="1580" y="511"/>
                  </a:lnTo>
                  <a:lnTo>
                    <a:pt x="1579" y="508"/>
                  </a:lnTo>
                  <a:lnTo>
                    <a:pt x="1577" y="507"/>
                  </a:lnTo>
                  <a:lnTo>
                    <a:pt x="1576" y="505"/>
                  </a:lnTo>
                  <a:lnTo>
                    <a:pt x="1574" y="50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490662" y="6256337"/>
              <a:ext cx="454025" cy="360362"/>
            </a:xfrm>
            <a:custGeom>
              <a:rect b="b" l="l" r="r" t="t"/>
              <a:pathLst>
                <a:path extrusionOk="0" h="1003" w="1261">
                  <a:moveTo>
                    <a:pt x="0" y="1002"/>
                  </a:moveTo>
                  <a:lnTo>
                    <a:pt x="0" y="339"/>
                  </a:lnTo>
                  <a:lnTo>
                    <a:pt x="18" y="316"/>
                  </a:lnTo>
                  <a:lnTo>
                    <a:pt x="38" y="295"/>
                  </a:lnTo>
                  <a:lnTo>
                    <a:pt x="60" y="274"/>
                  </a:lnTo>
                  <a:lnTo>
                    <a:pt x="85" y="253"/>
                  </a:lnTo>
                  <a:lnTo>
                    <a:pt x="112" y="233"/>
                  </a:lnTo>
                  <a:lnTo>
                    <a:pt x="141" y="214"/>
                  </a:lnTo>
                  <a:lnTo>
                    <a:pt x="171" y="195"/>
                  </a:lnTo>
                  <a:lnTo>
                    <a:pt x="204" y="177"/>
                  </a:lnTo>
                  <a:lnTo>
                    <a:pt x="239" y="160"/>
                  </a:lnTo>
                  <a:lnTo>
                    <a:pt x="274" y="144"/>
                  </a:lnTo>
                  <a:lnTo>
                    <a:pt x="313" y="127"/>
                  </a:lnTo>
                  <a:lnTo>
                    <a:pt x="351" y="113"/>
                  </a:lnTo>
                  <a:lnTo>
                    <a:pt x="393" y="99"/>
                  </a:lnTo>
                  <a:lnTo>
                    <a:pt x="434" y="85"/>
                  </a:lnTo>
                  <a:lnTo>
                    <a:pt x="476" y="73"/>
                  </a:lnTo>
                  <a:lnTo>
                    <a:pt x="520" y="61"/>
                  </a:lnTo>
                  <a:lnTo>
                    <a:pt x="565" y="50"/>
                  </a:lnTo>
                  <a:lnTo>
                    <a:pt x="610" y="40"/>
                  </a:lnTo>
                  <a:lnTo>
                    <a:pt x="656" y="32"/>
                  </a:lnTo>
                  <a:lnTo>
                    <a:pt x="702" y="24"/>
                  </a:lnTo>
                  <a:lnTo>
                    <a:pt x="749" y="17"/>
                  </a:lnTo>
                  <a:lnTo>
                    <a:pt x="797" y="11"/>
                  </a:lnTo>
                  <a:lnTo>
                    <a:pt x="844" y="7"/>
                  </a:lnTo>
                  <a:lnTo>
                    <a:pt x="891" y="4"/>
                  </a:lnTo>
                  <a:lnTo>
                    <a:pt x="938" y="1"/>
                  </a:lnTo>
                  <a:lnTo>
                    <a:pt x="986" y="0"/>
                  </a:lnTo>
                  <a:lnTo>
                    <a:pt x="1033" y="0"/>
                  </a:lnTo>
                  <a:lnTo>
                    <a:pt x="1079" y="1"/>
                  </a:lnTo>
                  <a:lnTo>
                    <a:pt x="1125" y="2"/>
                  </a:lnTo>
                  <a:lnTo>
                    <a:pt x="1171" y="6"/>
                  </a:lnTo>
                  <a:lnTo>
                    <a:pt x="1216" y="11"/>
                  </a:lnTo>
                  <a:lnTo>
                    <a:pt x="1260" y="17"/>
                  </a:lnTo>
                  <a:lnTo>
                    <a:pt x="1229" y="57"/>
                  </a:lnTo>
                  <a:lnTo>
                    <a:pt x="1197" y="96"/>
                  </a:lnTo>
                  <a:lnTo>
                    <a:pt x="1165" y="134"/>
                  </a:lnTo>
                  <a:lnTo>
                    <a:pt x="1132" y="173"/>
                  </a:lnTo>
                  <a:lnTo>
                    <a:pt x="1099" y="210"/>
                  </a:lnTo>
                  <a:lnTo>
                    <a:pt x="1064" y="247"/>
                  </a:lnTo>
                  <a:lnTo>
                    <a:pt x="1030" y="284"/>
                  </a:lnTo>
                  <a:lnTo>
                    <a:pt x="995" y="320"/>
                  </a:lnTo>
                  <a:lnTo>
                    <a:pt x="959" y="355"/>
                  </a:lnTo>
                  <a:lnTo>
                    <a:pt x="923" y="390"/>
                  </a:lnTo>
                  <a:lnTo>
                    <a:pt x="886" y="425"/>
                  </a:lnTo>
                  <a:lnTo>
                    <a:pt x="849" y="458"/>
                  </a:lnTo>
                  <a:lnTo>
                    <a:pt x="811" y="492"/>
                  </a:lnTo>
                  <a:lnTo>
                    <a:pt x="772" y="523"/>
                  </a:lnTo>
                  <a:lnTo>
                    <a:pt x="734" y="555"/>
                  </a:lnTo>
                  <a:lnTo>
                    <a:pt x="694" y="587"/>
                  </a:lnTo>
                  <a:lnTo>
                    <a:pt x="654" y="618"/>
                  </a:lnTo>
                  <a:lnTo>
                    <a:pt x="614" y="648"/>
                  </a:lnTo>
                  <a:lnTo>
                    <a:pt x="572" y="678"/>
                  </a:lnTo>
                  <a:lnTo>
                    <a:pt x="532" y="707"/>
                  </a:lnTo>
                  <a:lnTo>
                    <a:pt x="490" y="734"/>
                  </a:lnTo>
                  <a:lnTo>
                    <a:pt x="447" y="762"/>
                  </a:lnTo>
                  <a:lnTo>
                    <a:pt x="404" y="790"/>
                  </a:lnTo>
                  <a:lnTo>
                    <a:pt x="362" y="816"/>
                  </a:lnTo>
                  <a:lnTo>
                    <a:pt x="317" y="842"/>
                  </a:lnTo>
                  <a:lnTo>
                    <a:pt x="274" y="867"/>
                  </a:lnTo>
                  <a:lnTo>
                    <a:pt x="229" y="891"/>
                  </a:lnTo>
                  <a:lnTo>
                    <a:pt x="184" y="915"/>
                  </a:lnTo>
                  <a:lnTo>
                    <a:pt x="139" y="937"/>
                  </a:lnTo>
                  <a:lnTo>
                    <a:pt x="93" y="960"/>
                  </a:lnTo>
                  <a:lnTo>
                    <a:pt x="47" y="982"/>
                  </a:lnTo>
                  <a:lnTo>
                    <a:pt x="0" y="1002"/>
                  </a:lnTo>
                </a:path>
              </a:pathLst>
            </a:custGeom>
            <a:solidFill>
              <a:srgbClr val="FFF7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490662" y="6221412"/>
              <a:ext cx="471487" cy="376237"/>
            </a:xfrm>
            <a:custGeom>
              <a:rect b="b" l="l" r="r" t="t"/>
              <a:pathLst>
                <a:path extrusionOk="0" h="1045" w="1309">
                  <a:moveTo>
                    <a:pt x="0" y="1044"/>
                  </a:moveTo>
                  <a:lnTo>
                    <a:pt x="0" y="354"/>
                  </a:lnTo>
                  <a:lnTo>
                    <a:pt x="23" y="325"/>
                  </a:lnTo>
                  <a:lnTo>
                    <a:pt x="47" y="297"/>
                  </a:lnTo>
                  <a:lnTo>
                    <a:pt x="75" y="270"/>
                  </a:lnTo>
                  <a:lnTo>
                    <a:pt x="105" y="245"/>
                  </a:lnTo>
                  <a:lnTo>
                    <a:pt x="136" y="221"/>
                  </a:lnTo>
                  <a:lnTo>
                    <a:pt x="169" y="199"/>
                  </a:lnTo>
                  <a:lnTo>
                    <a:pt x="204" y="177"/>
                  </a:lnTo>
                  <a:lnTo>
                    <a:pt x="241" y="158"/>
                  </a:lnTo>
                  <a:lnTo>
                    <a:pt x="279" y="139"/>
                  </a:lnTo>
                  <a:lnTo>
                    <a:pt x="319" y="121"/>
                  </a:lnTo>
                  <a:lnTo>
                    <a:pt x="360" y="106"/>
                  </a:lnTo>
                  <a:lnTo>
                    <a:pt x="401" y="91"/>
                  </a:lnTo>
                  <a:lnTo>
                    <a:pt x="444" y="77"/>
                  </a:lnTo>
                  <a:lnTo>
                    <a:pt x="489" y="65"/>
                  </a:lnTo>
                  <a:lnTo>
                    <a:pt x="534" y="53"/>
                  </a:lnTo>
                  <a:lnTo>
                    <a:pt x="579" y="43"/>
                  </a:lnTo>
                  <a:lnTo>
                    <a:pt x="625" y="34"/>
                  </a:lnTo>
                  <a:lnTo>
                    <a:pt x="672" y="26"/>
                  </a:lnTo>
                  <a:lnTo>
                    <a:pt x="720" y="20"/>
                  </a:lnTo>
                  <a:lnTo>
                    <a:pt x="766" y="13"/>
                  </a:lnTo>
                  <a:lnTo>
                    <a:pt x="814" y="9"/>
                  </a:lnTo>
                  <a:lnTo>
                    <a:pt x="861" y="5"/>
                  </a:lnTo>
                  <a:lnTo>
                    <a:pt x="909" y="2"/>
                  </a:lnTo>
                  <a:lnTo>
                    <a:pt x="955" y="0"/>
                  </a:lnTo>
                  <a:lnTo>
                    <a:pt x="1002" y="0"/>
                  </a:lnTo>
                  <a:lnTo>
                    <a:pt x="1048" y="0"/>
                  </a:lnTo>
                  <a:lnTo>
                    <a:pt x="1093" y="1"/>
                  </a:lnTo>
                  <a:lnTo>
                    <a:pt x="1138" y="3"/>
                  </a:lnTo>
                  <a:lnTo>
                    <a:pt x="1183" y="6"/>
                  </a:lnTo>
                  <a:lnTo>
                    <a:pt x="1225" y="9"/>
                  </a:lnTo>
                  <a:lnTo>
                    <a:pt x="1267" y="14"/>
                  </a:lnTo>
                  <a:lnTo>
                    <a:pt x="1308" y="20"/>
                  </a:lnTo>
                  <a:lnTo>
                    <a:pt x="1303" y="26"/>
                  </a:lnTo>
                  <a:lnTo>
                    <a:pt x="1299" y="33"/>
                  </a:lnTo>
                  <a:lnTo>
                    <a:pt x="1293" y="39"/>
                  </a:lnTo>
                  <a:lnTo>
                    <a:pt x="1288" y="45"/>
                  </a:lnTo>
                  <a:lnTo>
                    <a:pt x="1284" y="51"/>
                  </a:lnTo>
                  <a:lnTo>
                    <a:pt x="1278" y="58"/>
                  </a:lnTo>
                  <a:lnTo>
                    <a:pt x="1274" y="64"/>
                  </a:lnTo>
                  <a:lnTo>
                    <a:pt x="1269" y="70"/>
                  </a:lnTo>
                  <a:lnTo>
                    <a:pt x="1226" y="65"/>
                  </a:lnTo>
                  <a:lnTo>
                    <a:pt x="1183" y="61"/>
                  </a:lnTo>
                  <a:lnTo>
                    <a:pt x="1140" y="58"/>
                  </a:lnTo>
                  <a:lnTo>
                    <a:pt x="1095" y="56"/>
                  </a:lnTo>
                  <a:lnTo>
                    <a:pt x="1050" y="55"/>
                  </a:lnTo>
                  <a:lnTo>
                    <a:pt x="1006" y="56"/>
                  </a:lnTo>
                  <a:lnTo>
                    <a:pt x="961" y="58"/>
                  </a:lnTo>
                  <a:lnTo>
                    <a:pt x="915" y="60"/>
                  </a:lnTo>
                  <a:lnTo>
                    <a:pt x="870" y="64"/>
                  </a:lnTo>
                  <a:lnTo>
                    <a:pt x="825" y="69"/>
                  </a:lnTo>
                  <a:lnTo>
                    <a:pt x="780" y="74"/>
                  </a:lnTo>
                  <a:lnTo>
                    <a:pt x="735" y="81"/>
                  </a:lnTo>
                  <a:lnTo>
                    <a:pt x="691" y="89"/>
                  </a:lnTo>
                  <a:lnTo>
                    <a:pt x="647" y="97"/>
                  </a:lnTo>
                  <a:lnTo>
                    <a:pt x="604" y="106"/>
                  </a:lnTo>
                  <a:lnTo>
                    <a:pt x="562" y="116"/>
                  </a:lnTo>
                  <a:lnTo>
                    <a:pt x="520" y="128"/>
                  </a:lnTo>
                  <a:lnTo>
                    <a:pt x="479" y="139"/>
                  </a:lnTo>
                  <a:lnTo>
                    <a:pt x="440" y="152"/>
                  </a:lnTo>
                  <a:lnTo>
                    <a:pt x="401" y="165"/>
                  </a:lnTo>
                  <a:lnTo>
                    <a:pt x="364" y="180"/>
                  </a:lnTo>
                  <a:lnTo>
                    <a:pt x="328" y="194"/>
                  </a:lnTo>
                  <a:lnTo>
                    <a:pt x="293" y="209"/>
                  </a:lnTo>
                  <a:lnTo>
                    <a:pt x="261" y="225"/>
                  </a:lnTo>
                  <a:lnTo>
                    <a:pt x="229" y="242"/>
                  </a:lnTo>
                  <a:lnTo>
                    <a:pt x="200" y="260"/>
                  </a:lnTo>
                  <a:lnTo>
                    <a:pt x="172" y="278"/>
                  </a:lnTo>
                  <a:lnTo>
                    <a:pt x="146" y="297"/>
                  </a:lnTo>
                  <a:lnTo>
                    <a:pt x="123" y="315"/>
                  </a:lnTo>
                  <a:lnTo>
                    <a:pt x="101" y="335"/>
                  </a:lnTo>
                  <a:lnTo>
                    <a:pt x="81" y="355"/>
                  </a:lnTo>
                  <a:lnTo>
                    <a:pt x="64" y="375"/>
                  </a:lnTo>
                  <a:lnTo>
                    <a:pt x="64" y="1016"/>
                  </a:lnTo>
                  <a:lnTo>
                    <a:pt x="56" y="1019"/>
                  </a:lnTo>
                  <a:lnTo>
                    <a:pt x="49" y="1023"/>
                  </a:lnTo>
                  <a:lnTo>
                    <a:pt x="40" y="1026"/>
                  </a:lnTo>
                  <a:lnTo>
                    <a:pt x="32" y="1030"/>
                  </a:lnTo>
                  <a:lnTo>
                    <a:pt x="24" y="1033"/>
                  </a:lnTo>
                  <a:lnTo>
                    <a:pt x="16" y="1037"/>
                  </a:lnTo>
                  <a:lnTo>
                    <a:pt x="8" y="1040"/>
                  </a:lnTo>
                  <a:lnTo>
                    <a:pt x="0" y="10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406400" y="5295900"/>
              <a:ext cx="765175" cy="1176337"/>
            </a:xfrm>
            <a:custGeom>
              <a:rect b="b" l="l" r="r" t="t"/>
              <a:pathLst>
                <a:path extrusionOk="0" h="3267" w="2126">
                  <a:moveTo>
                    <a:pt x="1098" y="443"/>
                  </a:moveTo>
                  <a:lnTo>
                    <a:pt x="1103" y="426"/>
                  </a:lnTo>
                  <a:lnTo>
                    <a:pt x="1108" y="411"/>
                  </a:lnTo>
                  <a:lnTo>
                    <a:pt x="1112" y="395"/>
                  </a:lnTo>
                  <a:lnTo>
                    <a:pt x="1115" y="382"/>
                  </a:lnTo>
                  <a:lnTo>
                    <a:pt x="1119" y="370"/>
                  </a:lnTo>
                  <a:lnTo>
                    <a:pt x="1122" y="360"/>
                  </a:lnTo>
                  <a:lnTo>
                    <a:pt x="1123" y="351"/>
                  </a:lnTo>
                  <a:lnTo>
                    <a:pt x="1126" y="344"/>
                  </a:lnTo>
                  <a:lnTo>
                    <a:pt x="1129" y="323"/>
                  </a:lnTo>
                  <a:lnTo>
                    <a:pt x="1130" y="301"/>
                  </a:lnTo>
                  <a:lnTo>
                    <a:pt x="1133" y="278"/>
                  </a:lnTo>
                  <a:lnTo>
                    <a:pt x="1135" y="253"/>
                  </a:lnTo>
                  <a:lnTo>
                    <a:pt x="1138" y="229"/>
                  </a:lnTo>
                  <a:lnTo>
                    <a:pt x="1140" y="204"/>
                  </a:lnTo>
                  <a:lnTo>
                    <a:pt x="1143" y="191"/>
                  </a:lnTo>
                  <a:lnTo>
                    <a:pt x="1144" y="179"/>
                  </a:lnTo>
                  <a:lnTo>
                    <a:pt x="1147" y="166"/>
                  </a:lnTo>
                  <a:lnTo>
                    <a:pt x="1149" y="154"/>
                  </a:lnTo>
                  <a:lnTo>
                    <a:pt x="1152" y="142"/>
                  </a:lnTo>
                  <a:lnTo>
                    <a:pt x="1155" y="130"/>
                  </a:lnTo>
                  <a:lnTo>
                    <a:pt x="1159" y="118"/>
                  </a:lnTo>
                  <a:lnTo>
                    <a:pt x="1163" y="107"/>
                  </a:lnTo>
                  <a:lnTo>
                    <a:pt x="1168" y="96"/>
                  </a:lnTo>
                  <a:lnTo>
                    <a:pt x="1172" y="85"/>
                  </a:lnTo>
                  <a:lnTo>
                    <a:pt x="1178" y="75"/>
                  </a:lnTo>
                  <a:lnTo>
                    <a:pt x="1185" y="65"/>
                  </a:lnTo>
                  <a:lnTo>
                    <a:pt x="1191" y="57"/>
                  </a:lnTo>
                  <a:lnTo>
                    <a:pt x="1199" y="47"/>
                  </a:lnTo>
                  <a:lnTo>
                    <a:pt x="1207" y="39"/>
                  </a:lnTo>
                  <a:lnTo>
                    <a:pt x="1216" y="32"/>
                  </a:lnTo>
                  <a:lnTo>
                    <a:pt x="1225" y="24"/>
                  </a:lnTo>
                  <a:lnTo>
                    <a:pt x="1236" y="18"/>
                  </a:lnTo>
                  <a:lnTo>
                    <a:pt x="1247" y="12"/>
                  </a:lnTo>
                  <a:lnTo>
                    <a:pt x="1259" y="7"/>
                  </a:lnTo>
                  <a:lnTo>
                    <a:pt x="1272" y="3"/>
                  </a:lnTo>
                  <a:lnTo>
                    <a:pt x="1284" y="1"/>
                  </a:lnTo>
                  <a:lnTo>
                    <a:pt x="1295" y="0"/>
                  </a:lnTo>
                  <a:lnTo>
                    <a:pt x="1306" y="0"/>
                  </a:lnTo>
                  <a:lnTo>
                    <a:pt x="1316" y="0"/>
                  </a:lnTo>
                  <a:lnTo>
                    <a:pt x="1327" y="1"/>
                  </a:lnTo>
                  <a:lnTo>
                    <a:pt x="1336" y="4"/>
                  </a:lnTo>
                  <a:lnTo>
                    <a:pt x="1346" y="8"/>
                  </a:lnTo>
                  <a:lnTo>
                    <a:pt x="1354" y="13"/>
                  </a:lnTo>
                  <a:lnTo>
                    <a:pt x="1364" y="18"/>
                  </a:lnTo>
                  <a:lnTo>
                    <a:pt x="1372" y="24"/>
                  </a:lnTo>
                  <a:lnTo>
                    <a:pt x="1380" y="31"/>
                  </a:lnTo>
                  <a:lnTo>
                    <a:pt x="1388" y="39"/>
                  </a:lnTo>
                  <a:lnTo>
                    <a:pt x="1394" y="47"/>
                  </a:lnTo>
                  <a:lnTo>
                    <a:pt x="1402" y="56"/>
                  </a:lnTo>
                  <a:lnTo>
                    <a:pt x="1408" y="65"/>
                  </a:lnTo>
                  <a:lnTo>
                    <a:pt x="1414" y="75"/>
                  </a:lnTo>
                  <a:lnTo>
                    <a:pt x="1420" y="85"/>
                  </a:lnTo>
                  <a:lnTo>
                    <a:pt x="1427" y="96"/>
                  </a:lnTo>
                  <a:lnTo>
                    <a:pt x="1432" y="107"/>
                  </a:lnTo>
                  <a:lnTo>
                    <a:pt x="1437" y="119"/>
                  </a:lnTo>
                  <a:lnTo>
                    <a:pt x="1442" y="130"/>
                  </a:lnTo>
                  <a:lnTo>
                    <a:pt x="1447" y="142"/>
                  </a:lnTo>
                  <a:lnTo>
                    <a:pt x="1451" y="155"/>
                  </a:lnTo>
                  <a:lnTo>
                    <a:pt x="1459" y="179"/>
                  </a:lnTo>
                  <a:lnTo>
                    <a:pt x="1467" y="204"/>
                  </a:lnTo>
                  <a:lnTo>
                    <a:pt x="1473" y="228"/>
                  </a:lnTo>
                  <a:lnTo>
                    <a:pt x="1480" y="252"/>
                  </a:lnTo>
                  <a:lnTo>
                    <a:pt x="1487" y="246"/>
                  </a:lnTo>
                  <a:lnTo>
                    <a:pt x="1495" y="240"/>
                  </a:lnTo>
                  <a:lnTo>
                    <a:pt x="1503" y="236"/>
                  </a:lnTo>
                  <a:lnTo>
                    <a:pt x="1512" y="231"/>
                  </a:lnTo>
                  <a:lnTo>
                    <a:pt x="1520" y="227"/>
                  </a:lnTo>
                  <a:lnTo>
                    <a:pt x="1529" y="224"/>
                  </a:lnTo>
                  <a:lnTo>
                    <a:pt x="1539" y="221"/>
                  </a:lnTo>
                  <a:lnTo>
                    <a:pt x="1548" y="218"/>
                  </a:lnTo>
                  <a:lnTo>
                    <a:pt x="1557" y="217"/>
                  </a:lnTo>
                  <a:lnTo>
                    <a:pt x="1566" y="216"/>
                  </a:lnTo>
                  <a:lnTo>
                    <a:pt x="1575" y="216"/>
                  </a:lnTo>
                  <a:lnTo>
                    <a:pt x="1584" y="215"/>
                  </a:lnTo>
                  <a:lnTo>
                    <a:pt x="1592" y="216"/>
                  </a:lnTo>
                  <a:lnTo>
                    <a:pt x="1601" y="216"/>
                  </a:lnTo>
                  <a:lnTo>
                    <a:pt x="1610" y="218"/>
                  </a:lnTo>
                  <a:lnTo>
                    <a:pt x="1618" y="220"/>
                  </a:lnTo>
                  <a:lnTo>
                    <a:pt x="1626" y="222"/>
                  </a:lnTo>
                  <a:lnTo>
                    <a:pt x="1635" y="226"/>
                  </a:lnTo>
                  <a:lnTo>
                    <a:pt x="1642" y="231"/>
                  </a:lnTo>
                  <a:lnTo>
                    <a:pt x="1649" y="236"/>
                  </a:lnTo>
                  <a:lnTo>
                    <a:pt x="1656" y="242"/>
                  </a:lnTo>
                  <a:lnTo>
                    <a:pt x="1664" y="248"/>
                  </a:lnTo>
                  <a:lnTo>
                    <a:pt x="1670" y="256"/>
                  </a:lnTo>
                  <a:lnTo>
                    <a:pt x="1677" y="264"/>
                  </a:lnTo>
                  <a:lnTo>
                    <a:pt x="1683" y="274"/>
                  </a:lnTo>
                  <a:lnTo>
                    <a:pt x="1688" y="284"/>
                  </a:lnTo>
                  <a:lnTo>
                    <a:pt x="1693" y="295"/>
                  </a:lnTo>
                  <a:lnTo>
                    <a:pt x="1698" y="309"/>
                  </a:lnTo>
                  <a:lnTo>
                    <a:pt x="1702" y="322"/>
                  </a:lnTo>
                  <a:lnTo>
                    <a:pt x="1705" y="337"/>
                  </a:lnTo>
                  <a:lnTo>
                    <a:pt x="1709" y="353"/>
                  </a:lnTo>
                  <a:lnTo>
                    <a:pt x="1712" y="370"/>
                  </a:lnTo>
                  <a:lnTo>
                    <a:pt x="1714" y="389"/>
                  </a:lnTo>
                  <a:lnTo>
                    <a:pt x="1715" y="408"/>
                  </a:lnTo>
                  <a:lnTo>
                    <a:pt x="1716" y="429"/>
                  </a:lnTo>
                  <a:lnTo>
                    <a:pt x="1716" y="452"/>
                  </a:lnTo>
                  <a:lnTo>
                    <a:pt x="1716" y="475"/>
                  </a:lnTo>
                  <a:lnTo>
                    <a:pt x="1715" y="501"/>
                  </a:lnTo>
                  <a:lnTo>
                    <a:pt x="1713" y="527"/>
                  </a:lnTo>
                  <a:lnTo>
                    <a:pt x="1712" y="555"/>
                  </a:lnTo>
                  <a:lnTo>
                    <a:pt x="1709" y="576"/>
                  </a:lnTo>
                  <a:lnTo>
                    <a:pt x="1705" y="599"/>
                  </a:lnTo>
                  <a:lnTo>
                    <a:pt x="1701" y="625"/>
                  </a:lnTo>
                  <a:lnTo>
                    <a:pt x="1697" y="652"/>
                  </a:lnTo>
                  <a:lnTo>
                    <a:pt x="1691" y="682"/>
                  </a:lnTo>
                  <a:lnTo>
                    <a:pt x="1684" y="713"/>
                  </a:lnTo>
                  <a:lnTo>
                    <a:pt x="1677" y="748"/>
                  </a:lnTo>
                  <a:lnTo>
                    <a:pt x="1670" y="783"/>
                  </a:lnTo>
                  <a:lnTo>
                    <a:pt x="1652" y="856"/>
                  </a:lnTo>
                  <a:lnTo>
                    <a:pt x="1635" y="935"/>
                  </a:lnTo>
                  <a:lnTo>
                    <a:pt x="1614" y="1018"/>
                  </a:lnTo>
                  <a:lnTo>
                    <a:pt x="1593" y="1100"/>
                  </a:lnTo>
                  <a:lnTo>
                    <a:pt x="1552" y="1266"/>
                  </a:lnTo>
                  <a:lnTo>
                    <a:pt x="1514" y="1420"/>
                  </a:lnTo>
                  <a:lnTo>
                    <a:pt x="1497" y="1490"/>
                  </a:lnTo>
                  <a:lnTo>
                    <a:pt x="1483" y="1553"/>
                  </a:lnTo>
                  <a:lnTo>
                    <a:pt x="1476" y="1581"/>
                  </a:lnTo>
                  <a:lnTo>
                    <a:pt x="1470" y="1607"/>
                  </a:lnTo>
                  <a:lnTo>
                    <a:pt x="1466" y="1631"/>
                  </a:lnTo>
                  <a:lnTo>
                    <a:pt x="1462" y="1653"/>
                  </a:lnTo>
                  <a:lnTo>
                    <a:pt x="1461" y="1680"/>
                  </a:lnTo>
                  <a:lnTo>
                    <a:pt x="1460" y="1709"/>
                  </a:lnTo>
                  <a:lnTo>
                    <a:pt x="1460" y="1740"/>
                  </a:lnTo>
                  <a:lnTo>
                    <a:pt x="1461" y="1772"/>
                  </a:lnTo>
                  <a:lnTo>
                    <a:pt x="1463" y="1839"/>
                  </a:lnTo>
                  <a:lnTo>
                    <a:pt x="1465" y="1911"/>
                  </a:lnTo>
                  <a:lnTo>
                    <a:pt x="1467" y="1986"/>
                  </a:lnTo>
                  <a:lnTo>
                    <a:pt x="1470" y="2063"/>
                  </a:lnTo>
                  <a:lnTo>
                    <a:pt x="1473" y="2140"/>
                  </a:lnTo>
                  <a:lnTo>
                    <a:pt x="1475" y="2218"/>
                  </a:lnTo>
                  <a:lnTo>
                    <a:pt x="1509" y="2172"/>
                  </a:lnTo>
                  <a:lnTo>
                    <a:pt x="1521" y="2151"/>
                  </a:lnTo>
                  <a:lnTo>
                    <a:pt x="1534" y="2130"/>
                  </a:lnTo>
                  <a:lnTo>
                    <a:pt x="1548" y="2109"/>
                  </a:lnTo>
                  <a:lnTo>
                    <a:pt x="1563" y="2087"/>
                  </a:lnTo>
                  <a:lnTo>
                    <a:pt x="1579" y="2066"/>
                  </a:lnTo>
                  <a:lnTo>
                    <a:pt x="1597" y="2045"/>
                  </a:lnTo>
                  <a:lnTo>
                    <a:pt x="1606" y="2034"/>
                  </a:lnTo>
                  <a:lnTo>
                    <a:pt x="1616" y="2024"/>
                  </a:lnTo>
                  <a:lnTo>
                    <a:pt x="1625" y="2013"/>
                  </a:lnTo>
                  <a:lnTo>
                    <a:pt x="1635" y="2002"/>
                  </a:lnTo>
                  <a:lnTo>
                    <a:pt x="1645" y="1992"/>
                  </a:lnTo>
                  <a:lnTo>
                    <a:pt x="1656" y="1982"/>
                  </a:lnTo>
                  <a:lnTo>
                    <a:pt x="1666" y="1972"/>
                  </a:lnTo>
                  <a:lnTo>
                    <a:pt x="1678" y="1962"/>
                  </a:lnTo>
                  <a:lnTo>
                    <a:pt x="1690" y="1952"/>
                  </a:lnTo>
                  <a:lnTo>
                    <a:pt x="1701" y="1943"/>
                  </a:lnTo>
                  <a:lnTo>
                    <a:pt x="1712" y="1933"/>
                  </a:lnTo>
                  <a:lnTo>
                    <a:pt x="1724" y="1924"/>
                  </a:lnTo>
                  <a:lnTo>
                    <a:pt x="1736" y="1916"/>
                  </a:lnTo>
                  <a:lnTo>
                    <a:pt x="1749" y="1907"/>
                  </a:lnTo>
                  <a:lnTo>
                    <a:pt x="1761" y="1899"/>
                  </a:lnTo>
                  <a:lnTo>
                    <a:pt x="1774" y="1891"/>
                  </a:lnTo>
                  <a:lnTo>
                    <a:pt x="1786" y="1884"/>
                  </a:lnTo>
                  <a:lnTo>
                    <a:pt x="1799" y="1877"/>
                  </a:lnTo>
                  <a:lnTo>
                    <a:pt x="1813" y="1870"/>
                  </a:lnTo>
                  <a:lnTo>
                    <a:pt x="1827" y="1864"/>
                  </a:lnTo>
                  <a:lnTo>
                    <a:pt x="1848" y="1855"/>
                  </a:lnTo>
                  <a:lnTo>
                    <a:pt x="1868" y="1848"/>
                  </a:lnTo>
                  <a:lnTo>
                    <a:pt x="1889" y="1842"/>
                  </a:lnTo>
                  <a:lnTo>
                    <a:pt x="1908" y="1837"/>
                  </a:lnTo>
                  <a:lnTo>
                    <a:pt x="1928" y="1834"/>
                  </a:lnTo>
                  <a:lnTo>
                    <a:pt x="1947" y="1831"/>
                  </a:lnTo>
                  <a:lnTo>
                    <a:pt x="1964" y="1831"/>
                  </a:lnTo>
                  <a:lnTo>
                    <a:pt x="1982" y="1831"/>
                  </a:lnTo>
                  <a:lnTo>
                    <a:pt x="1998" y="1833"/>
                  </a:lnTo>
                  <a:lnTo>
                    <a:pt x="2014" y="1835"/>
                  </a:lnTo>
                  <a:lnTo>
                    <a:pt x="2029" y="1838"/>
                  </a:lnTo>
                  <a:lnTo>
                    <a:pt x="2044" y="1843"/>
                  </a:lnTo>
                  <a:lnTo>
                    <a:pt x="2056" y="1849"/>
                  </a:lnTo>
                  <a:lnTo>
                    <a:pt x="2069" y="1855"/>
                  </a:lnTo>
                  <a:lnTo>
                    <a:pt x="2080" y="1863"/>
                  </a:lnTo>
                  <a:lnTo>
                    <a:pt x="2090" y="1870"/>
                  </a:lnTo>
                  <a:lnTo>
                    <a:pt x="2099" y="1879"/>
                  </a:lnTo>
                  <a:lnTo>
                    <a:pt x="2106" y="1888"/>
                  </a:lnTo>
                  <a:lnTo>
                    <a:pt x="2113" y="1898"/>
                  </a:lnTo>
                  <a:lnTo>
                    <a:pt x="2118" y="1909"/>
                  </a:lnTo>
                  <a:lnTo>
                    <a:pt x="2122" y="1919"/>
                  </a:lnTo>
                  <a:lnTo>
                    <a:pt x="2124" y="1931"/>
                  </a:lnTo>
                  <a:lnTo>
                    <a:pt x="2125" y="1944"/>
                  </a:lnTo>
                  <a:lnTo>
                    <a:pt x="2124" y="1956"/>
                  </a:lnTo>
                  <a:lnTo>
                    <a:pt x="2122" y="1968"/>
                  </a:lnTo>
                  <a:lnTo>
                    <a:pt x="2118" y="1982"/>
                  </a:lnTo>
                  <a:lnTo>
                    <a:pt x="2112" y="1996"/>
                  </a:lnTo>
                  <a:lnTo>
                    <a:pt x="2105" y="2010"/>
                  </a:lnTo>
                  <a:lnTo>
                    <a:pt x="2096" y="2024"/>
                  </a:lnTo>
                  <a:lnTo>
                    <a:pt x="2085" y="2037"/>
                  </a:lnTo>
                  <a:lnTo>
                    <a:pt x="2072" y="2052"/>
                  </a:lnTo>
                  <a:lnTo>
                    <a:pt x="2057" y="2066"/>
                  </a:lnTo>
                  <a:lnTo>
                    <a:pt x="2032" y="2089"/>
                  </a:lnTo>
                  <a:lnTo>
                    <a:pt x="2009" y="2112"/>
                  </a:lnTo>
                  <a:lnTo>
                    <a:pt x="1988" y="2135"/>
                  </a:lnTo>
                  <a:lnTo>
                    <a:pt x="1968" y="2158"/>
                  </a:lnTo>
                  <a:lnTo>
                    <a:pt x="1950" y="2179"/>
                  </a:lnTo>
                  <a:lnTo>
                    <a:pt x="1933" y="2202"/>
                  </a:lnTo>
                  <a:lnTo>
                    <a:pt x="1919" y="2224"/>
                  </a:lnTo>
                  <a:lnTo>
                    <a:pt x="1905" y="2246"/>
                  </a:lnTo>
                  <a:lnTo>
                    <a:pt x="1894" y="2268"/>
                  </a:lnTo>
                  <a:lnTo>
                    <a:pt x="1882" y="2291"/>
                  </a:lnTo>
                  <a:lnTo>
                    <a:pt x="1873" y="2312"/>
                  </a:lnTo>
                  <a:lnTo>
                    <a:pt x="1864" y="2334"/>
                  </a:lnTo>
                  <a:lnTo>
                    <a:pt x="1857" y="2357"/>
                  </a:lnTo>
                  <a:lnTo>
                    <a:pt x="1851" y="2379"/>
                  </a:lnTo>
                  <a:lnTo>
                    <a:pt x="1845" y="2402"/>
                  </a:lnTo>
                  <a:lnTo>
                    <a:pt x="1841" y="2424"/>
                  </a:lnTo>
                  <a:lnTo>
                    <a:pt x="1836" y="2448"/>
                  </a:lnTo>
                  <a:lnTo>
                    <a:pt x="1833" y="2472"/>
                  </a:lnTo>
                  <a:lnTo>
                    <a:pt x="1830" y="2495"/>
                  </a:lnTo>
                  <a:lnTo>
                    <a:pt x="1828" y="2519"/>
                  </a:lnTo>
                  <a:lnTo>
                    <a:pt x="1825" y="2544"/>
                  </a:lnTo>
                  <a:lnTo>
                    <a:pt x="1824" y="2570"/>
                  </a:lnTo>
                  <a:lnTo>
                    <a:pt x="1823" y="2595"/>
                  </a:lnTo>
                  <a:lnTo>
                    <a:pt x="1821" y="2621"/>
                  </a:lnTo>
                  <a:lnTo>
                    <a:pt x="1819" y="2676"/>
                  </a:lnTo>
                  <a:lnTo>
                    <a:pt x="1817" y="2732"/>
                  </a:lnTo>
                  <a:lnTo>
                    <a:pt x="1815" y="2761"/>
                  </a:lnTo>
                  <a:lnTo>
                    <a:pt x="1813" y="2792"/>
                  </a:lnTo>
                  <a:lnTo>
                    <a:pt x="1810" y="2823"/>
                  </a:lnTo>
                  <a:lnTo>
                    <a:pt x="1807" y="2854"/>
                  </a:lnTo>
                  <a:lnTo>
                    <a:pt x="1782" y="2869"/>
                  </a:lnTo>
                  <a:lnTo>
                    <a:pt x="1754" y="2884"/>
                  </a:lnTo>
                  <a:lnTo>
                    <a:pt x="1725" y="2901"/>
                  </a:lnTo>
                  <a:lnTo>
                    <a:pt x="1694" y="2919"/>
                  </a:lnTo>
                  <a:lnTo>
                    <a:pt x="1662" y="2940"/>
                  </a:lnTo>
                  <a:lnTo>
                    <a:pt x="1628" y="2961"/>
                  </a:lnTo>
                  <a:lnTo>
                    <a:pt x="1612" y="2973"/>
                  </a:lnTo>
                  <a:lnTo>
                    <a:pt x="1595" y="2985"/>
                  </a:lnTo>
                  <a:lnTo>
                    <a:pt x="1578" y="2997"/>
                  </a:lnTo>
                  <a:lnTo>
                    <a:pt x="1561" y="3010"/>
                  </a:lnTo>
                  <a:lnTo>
                    <a:pt x="1543" y="3024"/>
                  </a:lnTo>
                  <a:lnTo>
                    <a:pt x="1526" y="3037"/>
                  </a:lnTo>
                  <a:lnTo>
                    <a:pt x="1510" y="3050"/>
                  </a:lnTo>
                  <a:lnTo>
                    <a:pt x="1493" y="3065"/>
                  </a:lnTo>
                  <a:lnTo>
                    <a:pt x="1477" y="3080"/>
                  </a:lnTo>
                  <a:lnTo>
                    <a:pt x="1461" y="3094"/>
                  </a:lnTo>
                  <a:lnTo>
                    <a:pt x="1445" y="3110"/>
                  </a:lnTo>
                  <a:lnTo>
                    <a:pt x="1429" y="3126"/>
                  </a:lnTo>
                  <a:lnTo>
                    <a:pt x="1413" y="3142"/>
                  </a:lnTo>
                  <a:lnTo>
                    <a:pt x="1398" y="3159"/>
                  </a:lnTo>
                  <a:lnTo>
                    <a:pt x="1384" y="3176"/>
                  </a:lnTo>
                  <a:lnTo>
                    <a:pt x="1370" y="3193"/>
                  </a:lnTo>
                  <a:lnTo>
                    <a:pt x="1356" y="3210"/>
                  </a:lnTo>
                  <a:lnTo>
                    <a:pt x="1343" y="3229"/>
                  </a:lnTo>
                  <a:lnTo>
                    <a:pt x="1331" y="3247"/>
                  </a:lnTo>
                  <a:lnTo>
                    <a:pt x="1319" y="3266"/>
                  </a:lnTo>
                  <a:lnTo>
                    <a:pt x="1270" y="3244"/>
                  </a:lnTo>
                  <a:lnTo>
                    <a:pt x="1220" y="3220"/>
                  </a:lnTo>
                  <a:lnTo>
                    <a:pt x="1172" y="3196"/>
                  </a:lnTo>
                  <a:lnTo>
                    <a:pt x="1123" y="3171"/>
                  </a:lnTo>
                  <a:lnTo>
                    <a:pt x="1076" y="3147"/>
                  </a:lnTo>
                  <a:lnTo>
                    <a:pt x="1029" y="3120"/>
                  </a:lnTo>
                  <a:lnTo>
                    <a:pt x="982" y="3093"/>
                  </a:lnTo>
                  <a:lnTo>
                    <a:pt x="936" y="3065"/>
                  </a:lnTo>
                  <a:lnTo>
                    <a:pt x="890" y="3036"/>
                  </a:lnTo>
                  <a:lnTo>
                    <a:pt x="845" y="3007"/>
                  </a:lnTo>
                  <a:lnTo>
                    <a:pt x="801" y="2977"/>
                  </a:lnTo>
                  <a:lnTo>
                    <a:pt x="756" y="2946"/>
                  </a:lnTo>
                  <a:lnTo>
                    <a:pt x="713" y="2914"/>
                  </a:lnTo>
                  <a:lnTo>
                    <a:pt x="669" y="2882"/>
                  </a:lnTo>
                  <a:lnTo>
                    <a:pt x="627" y="2849"/>
                  </a:lnTo>
                  <a:lnTo>
                    <a:pt x="585" y="2815"/>
                  </a:lnTo>
                  <a:lnTo>
                    <a:pt x="544" y="2781"/>
                  </a:lnTo>
                  <a:lnTo>
                    <a:pt x="504" y="2746"/>
                  </a:lnTo>
                  <a:lnTo>
                    <a:pt x="464" y="2710"/>
                  </a:lnTo>
                  <a:lnTo>
                    <a:pt x="424" y="2674"/>
                  </a:lnTo>
                  <a:lnTo>
                    <a:pt x="385" y="2637"/>
                  </a:lnTo>
                  <a:lnTo>
                    <a:pt x="347" y="2599"/>
                  </a:lnTo>
                  <a:lnTo>
                    <a:pt x="309" y="2561"/>
                  </a:lnTo>
                  <a:lnTo>
                    <a:pt x="272" y="2522"/>
                  </a:lnTo>
                  <a:lnTo>
                    <a:pt x="236" y="2483"/>
                  </a:lnTo>
                  <a:lnTo>
                    <a:pt x="200" y="2442"/>
                  </a:lnTo>
                  <a:lnTo>
                    <a:pt x="165" y="2402"/>
                  </a:lnTo>
                  <a:lnTo>
                    <a:pt x="131" y="2361"/>
                  </a:lnTo>
                  <a:lnTo>
                    <a:pt x="97" y="2319"/>
                  </a:lnTo>
                  <a:lnTo>
                    <a:pt x="64" y="2277"/>
                  </a:lnTo>
                  <a:lnTo>
                    <a:pt x="32" y="2234"/>
                  </a:lnTo>
                  <a:lnTo>
                    <a:pt x="0" y="2190"/>
                  </a:lnTo>
                  <a:lnTo>
                    <a:pt x="8" y="2144"/>
                  </a:lnTo>
                  <a:lnTo>
                    <a:pt x="17" y="2096"/>
                  </a:lnTo>
                  <a:lnTo>
                    <a:pt x="27" y="2048"/>
                  </a:lnTo>
                  <a:lnTo>
                    <a:pt x="37" y="2001"/>
                  </a:lnTo>
                  <a:lnTo>
                    <a:pt x="46" y="1954"/>
                  </a:lnTo>
                  <a:lnTo>
                    <a:pt x="56" y="1908"/>
                  </a:lnTo>
                  <a:lnTo>
                    <a:pt x="67" y="1862"/>
                  </a:lnTo>
                  <a:lnTo>
                    <a:pt x="76" y="1817"/>
                  </a:lnTo>
                  <a:lnTo>
                    <a:pt x="97" y="1733"/>
                  </a:lnTo>
                  <a:lnTo>
                    <a:pt x="115" y="1657"/>
                  </a:lnTo>
                  <a:lnTo>
                    <a:pt x="132" y="1591"/>
                  </a:lnTo>
                  <a:lnTo>
                    <a:pt x="145" y="1537"/>
                  </a:lnTo>
                  <a:lnTo>
                    <a:pt x="153" y="1522"/>
                  </a:lnTo>
                  <a:lnTo>
                    <a:pt x="163" y="1502"/>
                  </a:lnTo>
                  <a:lnTo>
                    <a:pt x="173" y="1479"/>
                  </a:lnTo>
                  <a:lnTo>
                    <a:pt x="185" y="1452"/>
                  </a:lnTo>
                  <a:lnTo>
                    <a:pt x="196" y="1420"/>
                  </a:lnTo>
                  <a:lnTo>
                    <a:pt x="209" y="1386"/>
                  </a:lnTo>
                  <a:lnTo>
                    <a:pt x="222" y="1349"/>
                  </a:lnTo>
                  <a:lnTo>
                    <a:pt x="235" y="1310"/>
                  </a:lnTo>
                  <a:lnTo>
                    <a:pt x="294" y="1133"/>
                  </a:lnTo>
                  <a:lnTo>
                    <a:pt x="357" y="942"/>
                  </a:lnTo>
                  <a:lnTo>
                    <a:pt x="374" y="894"/>
                  </a:lnTo>
                  <a:lnTo>
                    <a:pt x="389" y="846"/>
                  </a:lnTo>
                  <a:lnTo>
                    <a:pt x="405" y="800"/>
                  </a:lnTo>
                  <a:lnTo>
                    <a:pt x="421" y="756"/>
                  </a:lnTo>
                  <a:lnTo>
                    <a:pt x="436" y="713"/>
                  </a:lnTo>
                  <a:lnTo>
                    <a:pt x="452" y="671"/>
                  </a:lnTo>
                  <a:lnTo>
                    <a:pt x="466" y="632"/>
                  </a:lnTo>
                  <a:lnTo>
                    <a:pt x="481" y="597"/>
                  </a:lnTo>
                  <a:lnTo>
                    <a:pt x="495" y="563"/>
                  </a:lnTo>
                  <a:lnTo>
                    <a:pt x="508" y="534"/>
                  </a:lnTo>
                  <a:lnTo>
                    <a:pt x="522" y="507"/>
                  </a:lnTo>
                  <a:lnTo>
                    <a:pt x="534" y="485"/>
                  </a:lnTo>
                  <a:lnTo>
                    <a:pt x="547" y="467"/>
                  </a:lnTo>
                  <a:lnTo>
                    <a:pt x="557" y="452"/>
                  </a:lnTo>
                  <a:lnTo>
                    <a:pt x="568" y="443"/>
                  </a:lnTo>
                  <a:lnTo>
                    <a:pt x="577" y="440"/>
                  </a:lnTo>
                  <a:lnTo>
                    <a:pt x="586" y="439"/>
                  </a:lnTo>
                  <a:lnTo>
                    <a:pt x="595" y="439"/>
                  </a:lnTo>
                  <a:lnTo>
                    <a:pt x="603" y="439"/>
                  </a:lnTo>
                  <a:lnTo>
                    <a:pt x="611" y="440"/>
                  </a:lnTo>
                  <a:lnTo>
                    <a:pt x="618" y="441"/>
                  </a:lnTo>
                  <a:lnTo>
                    <a:pt x="626" y="443"/>
                  </a:lnTo>
                  <a:lnTo>
                    <a:pt x="633" y="444"/>
                  </a:lnTo>
                  <a:lnTo>
                    <a:pt x="639" y="446"/>
                  </a:lnTo>
                  <a:lnTo>
                    <a:pt x="646" y="449"/>
                  </a:lnTo>
                  <a:lnTo>
                    <a:pt x="652" y="451"/>
                  </a:lnTo>
                  <a:lnTo>
                    <a:pt x="658" y="454"/>
                  </a:lnTo>
                  <a:lnTo>
                    <a:pt x="663" y="458"/>
                  </a:lnTo>
                  <a:lnTo>
                    <a:pt x="669" y="462"/>
                  </a:lnTo>
                  <a:lnTo>
                    <a:pt x="674" y="467"/>
                  </a:lnTo>
                  <a:lnTo>
                    <a:pt x="678" y="471"/>
                  </a:lnTo>
                  <a:lnTo>
                    <a:pt x="683" y="476"/>
                  </a:lnTo>
                  <a:lnTo>
                    <a:pt x="687" y="481"/>
                  </a:lnTo>
                  <a:lnTo>
                    <a:pt x="691" y="487"/>
                  </a:lnTo>
                  <a:lnTo>
                    <a:pt x="695" y="492"/>
                  </a:lnTo>
                  <a:lnTo>
                    <a:pt x="698" y="499"/>
                  </a:lnTo>
                  <a:lnTo>
                    <a:pt x="701" y="506"/>
                  </a:lnTo>
                  <a:lnTo>
                    <a:pt x="704" y="512"/>
                  </a:lnTo>
                  <a:lnTo>
                    <a:pt x="707" y="520"/>
                  </a:lnTo>
                  <a:lnTo>
                    <a:pt x="709" y="527"/>
                  </a:lnTo>
                  <a:lnTo>
                    <a:pt x="711" y="534"/>
                  </a:lnTo>
                  <a:lnTo>
                    <a:pt x="713" y="542"/>
                  </a:lnTo>
                  <a:lnTo>
                    <a:pt x="715" y="551"/>
                  </a:lnTo>
                  <a:lnTo>
                    <a:pt x="716" y="559"/>
                  </a:lnTo>
                  <a:lnTo>
                    <a:pt x="717" y="568"/>
                  </a:lnTo>
                  <a:lnTo>
                    <a:pt x="718" y="576"/>
                  </a:lnTo>
                  <a:lnTo>
                    <a:pt x="718" y="586"/>
                  </a:lnTo>
                  <a:lnTo>
                    <a:pt x="719" y="596"/>
                  </a:lnTo>
                  <a:lnTo>
                    <a:pt x="742" y="518"/>
                  </a:lnTo>
                  <a:lnTo>
                    <a:pt x="764" y="446"/>
                  </a:lnTo>
                  <a:lnTo>
                    <a:pt x="775" y="413"/>
                  </a:lnTo>
                  <a:lnTo>
                    <a:pt x="785" y="382"/>
                  </a:lnTo>
                  <a:lnTo>
                    <a:pt x="795" y="352"/>
                  </a:lnTo>
                  <a:lnTo>
                    <a:pt x="805" y="325"/>
                  </a:lnTo>
                  <a:lnTo>
                    <a:pt x="814" y="300"/>
                  </a:lnTo>
                  <a:lnTo>
                    <a:pt x="823" y="278"/>
                  </a:lnTo>
                  <a:lnTo>
                    <a:pt x="831" y="259"/>
                  </a:lnTo>
                  <a:lnTo>
                    <a:pt x="839" y="243"/>
                  </a:lnTo>
                  <a:lnTo>
                    <a:pt x="843" y="236"/>
                  </a:lnTo>
                  <a:lnTo>
                    <a:pt x="846" y="229"/>
                  </a:lnTo>
                  <a:lnTo>
                    <a:pt x="850" y="224"/>
                  </a:lnTo>
                  <a:lnTo>
                    <a:pt x="853" y="219"/>
                  </a:lnTo>
                  <a:lnTo>
                    <a:pt x="857" y="216"/>
                  </a:lnTo>
                  <a:lnTo>
                    <a:pt x="859" y="213"/>
                  </a:lnTo>
                  <a:lnTo>
                    <a:pt x="862" y="211"/>
                  </a:lnTo>
                  <a:lnTo>
                    <a:pt x="866" y="209"/>
                  </a:lnTo>
                  <a:lnTo>
                    <a:pt x="880" y="206"/>
                  </a:lnTo>
                  <a:lnTo>
                    <a:pt x="894" y="204"/>
                  </a:lnTo>
                  <a:lnTo>
                    <a:pt x="908" y="201"/>
                  </a:lnTo>
                  <a:lnTo>
                    <a:pt x="922" y="200"/>
                  </a:lnTo>
                  <a:lnTo>
                    <a:pt x="935" y="199"/>
                  </a:lnTo>
                  <a:lnTo>
                    <a:pt x="947" y="199"/>
                  </a:lnTo>
                  <a:lnTo>
                    <a:pt x="958" y="199"/>
                  </a:lnTo>
                  <a:lnTo>
                    <a:pt x="969" y="200"/>
                  </a:lnTo>
                  <a:lnTo>
                    <a:pt x="979" y="201"/>
                  </a:lnTo>
                  <a:lnTo>
                    <a:pt x="989" y="204"/>
                  </a:lnTo>
                  <a:lnTo>
                    <a:pt x="999" y="206"/>
                  </a:lnTo>
                  <a:lnTo>
                    <a:pt x="1008" y="210"/>
                  </a:lnTo>
                  <a:lnTo>
                    <a:pt x="1016" y="214"/>
                  </a:lnTo>
                  <a:lnTo>
                    <a:pt x="1024" y="218"/>
                  </a:lnTo>
                  <a:lnTo>
                    <a:pt x="1031" y="223"/>
                  </a:lnTo>
                  <a:lnTo>
                    <a:pt x="1038" y="229"/>
                  </a:lnTo>
                  <a:lnTo>
                    <a:pt x="1045" y="235"/>
                  </a:lnTo>
                  <a:lnTo>
                    <a:pt x="1052" y="242"/>
                  </a:lnTo>
                  <a:lnTo>
                    <a:pt x="1056" y="249"/>
                  </a:lnTo>
                  <a:lnTo>
                    <a:pt x="1062" y="257"/>
                  </a:lnTo>
                  <a:lnTo>
                    <a:pt x="1067" y="265"/>
                  </a:lnTo>
                  <a:lnTo>
                    <a:pt x="1071" y="274"/>
                  </a:lnTo>
                  <a:lnTo>
                    <a:pt x="1075" y="283"/>
                  </a:lnTo>
                  <a:lnTo>
                    <a:pt x="1079" y="294"/>
                  </a:lnTo>
                  <a:lnTo>
                    <a:pt x="1083" y="304"/>
                  </a:lnTo>
                  <a:lnTo>
                    <a:pt x="1086" y="315"/>
                  </a:lnTo>
                  <a:lnTo>
                    <a:pt x="1088" y="327"/>
                  </a:lnTo>
                  <a:lnTo>
                    <a:pt x="1091" y="338"/>
                  </a:lnTo>
                  <a:lnTo>
                    <a:pt x="1092" y="351"/>
                  </a:lnTo>
                  <a:lnTo>
                    <a:pt x="1094" y="364"/>
                  </a:lnTo>
                  <a:lnTo>
                    <a:pt x="1095" y="378"/>
                  </a:lnTo>
                  <a:lnTo>
                    <a:pt x="1096" y="392"/>
                  </a:lnTo>
                  <a:lnTo>
                    <a:pt x="1098" y="443"/>
                  </a:lnTo>
                </a:path>
              </a:pathLst>
            </a:custGeom>
            <a:solidFill>
              <a:srgbClr val="F2BF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95287" y="5284787"/>
              <a:ext cx="788987" cy="1192212"/>
            </a:xfrm>
            <a:custGeom>
              <a:rect b="b" l="l" r="r" t="t"/>
              <a:pathLst>
                <a:path extrusionOk="0" h="3312" w="2190">
                  <a:moveTo>
                    <a:pt x="1378" y="3311"/>
                  </a:moveTo>
                  <a:lnTo>
                    <a:pt x="1371" y="3307"/>
                  </a:lnTo>
                  <a:lnTo>
                    <a:pt x="1363" y="3304"/>
                  </a:lnTo>
                  <a:lnTo>
                    <a:pt x="1356" y="3301"/>
                  </a:lnTo>
                  <a:lnTo>
                    <a:pt x="1349" y="3297"/>
                  </a:lnTo>
                  <a:lnTo>
                    <a:pt x="1342" y="3294"/>
                  </a:lnTo>
                  <a:lnTo>
                    <a:pt x="1334" y="3291"/>
                  </a:lnTo>
                  <a:lnTo>
                    <a:pt x="1327" y="3287"/>
                  </a:lnTo>
                  <a:lnTo>
                    <a:pt x="1319" y="3284"/>
                  </a:lnTo>
                  <a:lnTo>
                    <a:pt x="1331" y="3265"/>
                  </a:lnTo>
                  <a:lnTo>
                    <a:pt x="1344" y="3247"/>
                  </a:lnTo>
                  <a:lnTo>
                    <a:pt x="1357" y="3228"/>
                  </a:lnTo>
                  <a:lnTo>
                    <a:pt x="1370" y="3210"/>
                  </a:lnTo>
                  <a:lnTo>
                    <a:pt x="1384" y="3192"/>
                  </a:lnTo>
                  <a:lnTo>
                    <a:pt x="1398" y="3176"/>
                  </a:lnTo>
                  <a:lnTo>
                    <a:pt x="1414" y="3158"/>
                  </a:lnTo>
                  <a:lnTo>
                    <a:pt x="1429" y="3142"/>
                  </a:lnTo>
                  <a:lnTo>
                    <a:pt x="1444" y="3126"/>
                  </a:lnTo>
                  <a:lnTo>
                    <a:pt x="1461" y="3110"/>
                  </a:lnTo>
                  <a:lnTo>
                    <a:pt x="1477" y="3095"/>
                  </a:lnTo>
                  <a:lnTo>
                    <a:pt x="1493" y="3080"/>
                  </a:lnTo>
                  <a:lnTo>
                    <a:pt x="1510" y="3065"/>
                  </a:lnTo>
                  <a:lnTo>
                    <a:pt x="1526" y="3051"/>
                  </a:lnTo>
                  <a:lnTo>
                    <a:pt x="1543" y="3038"/>
                  </a:lnTo>
                  <a:lnTo>
                    <a:pt x="1560" y="3024"/>
                  </a:lnTo>
                  <a:lnTo>
                    <a:pt x="1577" y="3012"/>
                  </a:lnTo>
                  <a:lnTo>
                    <a:pt x="1594" y="2999"/>
                  </a:lnTo>
                  <a:lnTo>
                    <a:pt x="1611" y="2987"/>
                  </a:lnTo>
                  <a:lnTo>
                    <a:pt x="1627" y="2975"/>
                  </a:lnTo>
                  <a:lnTo>
                    <a:pt x="1661" y="2953"/>
                  </a:lnTo>
                  <a:lnTo>
                    <a:pt x="1693" y="2932"/>
                  </a:lnTo>
                  <a:lnTo>
                    <a:pt x="1724" y="2913"/>
                  </a:lnTo>
                  <a:lnTo>
                    <a:pt x="1754" y="2896"/>
                  </a:lnTo>
                  <a:lnTo>
                    <a:pt x="1782" y="2880"/>
                  </a:lnTo>
                  <a:lnTo>
                    <a:pt x="1808" y="2866"/>
                  </a:lnTo>
                  <a:lnTo>
                    <a:pt x="1810" y="2834"/>
                  </a:lnTo>
                  <a:lnTo>
                    <a:pt x="1812" y="2804"/>
                  </a:lnTo>
                  <a:lnTo>
                    <a:pt x="1814" y="2774"/>
                  </a:lnTo>
                  <a:lnTo>
                    <a:pt x="1815" y="2746"/>
                  </a:lnTo>
                  <a:lnTo>
                    <a:pt x="1819" y="2690"/>
                  </a:lnTo>
                  <a:lnTo>
                    <a:pt x="1821" y="2636"/>
                  </a:lnTo>
                  <a:lnTo>
                    <a:pt x="1822" y="2609"/>
                  </a:lnTo>
                  <a:lnTo>
                    <a:pt x="1824" y="2584"/>
                  </a:lnTo>
                  <a:lnTo>
                    <a:pt x="1826" y="2559"/>
                  </a:lnTo>
                  <a:lnTo>
                    <a:pt x="1828" y="2534"/>
                  </a:lnTo>
                  <a:lnTo>
                    <a:pt x="1830" y="2510"/>
                  </a:lnTo>
                  <a:lnTo>
                    <a:pt x="1833" y="2486"/>
                  </a:lnTo>
                  <a:lnTo>
                    <a:pt x="1837" y="2462"/>
                  </a:lnTo>
                  <a:lnTo>
                    <a:pt x="1842" y="2439"/>
                  </a:lnTo>
                  <a:lnTo>
                    <a:pt x="1847" y="2416"/>
                  </a:lnTo>
                  <a:lnTo>
                    <a:pt x="1853" y="2392"/>
                  </a:lnTo>
                  <a:lnTo>
                    <a:pt x="1860" y="2370"/>
                  </a:lnTo>
                  <a:lnTo>
                    <a:pt x="1868" y="2347"/>
                  </a:lnTo>
                  <a:lnTo>
                    <a:pt x="1877" y="2325"/>
                  </a:lnTo>
                  <a:lnTo>
                    <a:pt x="1886" y="2302"/>
                  </a:lnTo>
                  <a:lnTo>
                    <a:pt x="1898" y="2280"/>
                  </a:lnTo>
                  <a:lnTo>
                    <a:pt x="1910" y="2257"/>
                  </a:lnTo>
                  <a:lnTo>
                    <a:pt x="1924" y="2235"/>
                  </a:lnTo>
                  <a:lnTo>
                    <a:pt x="1940" y="2213"/>
                  </a:lnTo>
                  <a:lnTo>
                    <a:pt x="1956" y="2190"/>
                  </a:lnTo>
                  <a:lnTo>
                    <a:pt x="1975" y="2167"/>
                  </a:lnTo>
                  <a:lnTo>
                    <a:pt x="1995" y="2144"/>
                  </a:lnTo>
                  <a:lnTo>
                    <a:pt x="2017" y="2121"/>
                  </a:lnTo>
                  <a:lnTo>
                    <a:pt x="2041" y="2097"/>
                  </a:lnTo>
                  <a:lnTo>
                    <a:pt x="2067" y="2073"/>
                  </a:lnTo>
                  <a:lnTo>
                    <a:pt x="2086" y="2055"/>
                  </a:lnTo>
                  <a:lnTo>
                    <a:pt x="2100" y="2038"/>
                  </a:lnTo>
                  <a:lnTo>
                    <a:pt x="2111" y="2021"/>
                  </a:lnTo>
                  <a:lnTo>
                    <a:pt x="2119" y="2004"/>
                  </a:lnTo>
                  <a:lnTo>
                    <a:pt x="2123" y="1989"/>
                  </a:lnTo>
                  <a:lnTo>
                    <a:pt x="2124" y="1975"/>
                  </a:lnTo>
                  <a:lnTo>
                    <a:pt x="2121" y="1962"/>
                  </a:lnTo>
                  <a:lnTo>
                    <a:pt x="2116" y="1950"/>
                  </a:lnTo>
                  <a:lnTo>
                    <a:pt x="2107" y="1940"/>
                  </a:lnTo>
                  <a:lnTo>
                    <a:pt x="2097" y="1930"/>
                  </a:lnTo>
                  <a:lnTo>
                    <a:pt x="2084" y="1922"/>
                  </a:lnTo>
                  <a:lnTo>
                    <a:pt x="2068" y="1916"/>
                  </a:lnTo>
                  <a:lnTo>
                    <a:pt x="2051" y="1912"/>
                  </a:lnTo>
                  <a:lnTo>
                    <a:pt x="2031" y="1908"/>
                  </a:lnTo>
                  <a:lnTo>
                    <a:pt x="2010" y="1908"/>
                  </a:lnTo>
                  <a:lnTo>
                    <a:pt x="1987" y="1908"/>
                  </a:lnTo>
                  <a:lnTo>
                    <a:pt x="1963" y="1912"/>
                  </a:lnTo>
                  <a:lnTo>
                    <a:pt x="1938" y="1916"/>
                  </a:lnTo>
                  <a:lnTo>
                    <a:pt x="1910" y="1924"/>
                  </a:lnTo>
                  <a:lnTo>
                    <a:pt x="1883" y="1933"/>
                  </a:lnTo>
                  <a:lnTo>
                    <a:pt x="1854" y="1945"/>
                  </a:lnTo>
                  <a:lnTo>
                    <a:pt x="1826" y="1960"/>
                  </a:lnTo>
                  <a:lnTo>
                    <a:pt x="1796" y="1977"/>
                  </a:lnTo>
                  <a:lnTo>
                    <a:pt x="1766" y="1996"/>
                  </a:lnTo>
                  <a:lnTo>
                    <a:pt x="1737" y="2019"/>
                  </a:lnTo>
                  <a:lnTo>
                    <a:pt x="1707" y="2044"/>
                  </a:lnTo>
                  <a:lnTo>
                    <a:pt x="1678" y="2073"/>
                  </a:lnTo>
                  <a:lnTo>
                    <a:pt x="1648" y="2104"/>
                  </a:lnTo>
                  <a:lnTo>
                    <a:pt x="1619" y="2138"/>
                  </a:lnTo>
                  <a:lnTo>
                    <a:pt x="1592" y="2176"/>
                  </a:lnTo>
                  <a:lnTo>
                    <a:pt x="1565" y="2217"/>
                  </a:lnTo>
                  <a:lnTo>
                    <a:pt x="1539" y="2262"/>
                  </a:lnTo>
                  <a:lnTo>
                    <a:pt x="1540" y="2305"/>
                  </a:lnTo>
                  <a:lnTo>
                    <a:pt x="1540" y="2349"/>
                  </a:lnTo>
                  <a:lnTo>
                    <a:pt x="1539" y="2393"/>
                  </a:lnTo>
                  <a:lnTo>
                    <a:pt x="1538" y="2437"/>
                  </a:lnTo>
                  <a:lnTo>
                    <a:pt x="1537" y="2459"/>
                  </a:lnTo>
                  <a:lnTo>
                    <a:pt x="1536" y="2481"/>
                  </a:lnTo>
                  <a:lnTo>
                    <a:pt x="1535" y="2502"/>
                  </a:lnTo>
                  <a:lnTo>
                    <a:pt x="1532" y="2525"/>
                  </a:lnTo>
                  <a:lnTo>
                    <a:pt x="1531" y="2546"/>
                  </a:lnTo>
                  <a:lnTo>
                    <a:pt x="1528" y="2568"/>
                  </a:lnTo>
                  <a:lnTo>
                    <a:pt x="1526" y="2590"/>
                  </a:lnTo>
                  <a:lnTo>
                    <a:pt x="1523" y="2612"/>
                  </a:lnTo>
                  <a:lnTo>
                    <a:pt x="1522" y="2616"/>
                  </a:lnTo>
                  <a:lnTo>
                    <a:pt x="1521" y="2619"/>
                  </a:lnTo>
                  <a:lnTo>
                    <a:pt x="1520" y="2622"/>
                  </a:lnTo>
                  <a:lnTo>
                    <a:pt x="1518" y="2625"/>
                  </a:lnTo>
                  <a:lnTo>
                    <a:pt x="1516" y="2628"/>
                  </a:lnTo>
                  <a:lnTo>
                    <a:pt x="1514" y="2631"/>
                  </a:lnTo>
                  <a:lnTo>
                    <a:pt x="1512" y="2633"/>
                  </a:lnTo>
                  <a:lnTo>
                    <a:pt x="1510" y="2634"/>
                  </a:lnTo>
                  <a:lnTo>
                    <a:pt x="1507" y="2636"/>
                  </a:lnTo>
                  <a:lnTo>
                    <a:pt x="1504" y="2637"/>
                  </a:lnTo>
                  <a:lnTo>
                    <a:pt x="1501" y="2638"/>
                  </a:lnTo>
                  <a:lnTo>
                    <a:pt x="1498" y="2638"/>
                  </a:lnTo>
                  <a:lnTo>
                    <a:pt x="1496" y="2639"/>
                  </a:lnTo>
                  <a:lnTo>
                    <a:pt x="1493" y="2639"/>
                  </a:lnTo>
                  <a:lnTo>
                    <a:pt x="1489" y="2639"/>
                  </a:lnTo>
                  <a:lnTo>
                    <a:pt x="1486" y="2638"/>
                  </a:lnTo>
                  <a:lnTo>
                    <a:pt x="1483" y="2638"/>
                  </a:lnTo>
                  <a:lnTo>
                    <a:pt x="1480" y="2638"/>
                  </a:lnTo>
                  <a:lnTo>
                    <a:pt x="1478" y="2637"/>
                  </a:lnTo>
                  <a:lnTo>
                    <a:pt x="1475" y="2635"/>
                  </a:lnTo>
                  <a:lnTo>
                    <a:pt x="1472" y="2634"/>
                  </a:lnTo>
                  <a:lnTo>
                    <a:pt x="1470" y="2632"/>
                  </a:lnTo>
                  <a:lnTo>
                    <a:pt x="1468" y="2630"/>
                  </a:lnTo>
                  <a:lnTo>
                    <a:pt x="1465" y="2628"/>
                  </a:lnTo>
                  <a:lnTo>
                    <a:pt x="1464" y="2625"/>
                  </a:lnTo>
                  <a:lnTo>
                    <a:pt x="1462" y="2623"/>
                  </a:lnTo>
                  <a:lnTo>
                    <a:pt x="1461" y="2620"/>
                  </a:lnTo>
                  <a:lnTo>
                    <a:pt x="1460" y="2617"/>
                  </a:lnTo>
                  <a:lnTo>
                    <a:pt x="1459" y="2613"/>
                  </a:lnTo>
                  <a:lnTo>
                    <a:pt x="1459" y="2610"/>
                  </a:lnTo>
                  <a:lnTo>
                    <a:pt x="1459" y="2606"/>
                  </a:lnTo>
                  <a:lnTo>
                    <a:pt x="1459" y="2602"/>
                  </a:lnTo>
                  <a:lnTo>
                    <a:pt x="1463" y="2574"/>
                  </a:lnTo>
                  <a:lnTo>
                    <a:pt x="1466" y="2546"/>
                  </a:lnTo>
                  <a:lnTo>
                    <a:pt x="1469" y="2517"/>
                  </a:lnTo>
                  <a:lnTo>
                    <a:pt x="1471" y="2488"/>
                  </a:lnTo>
                  <a:lnTo>
                    <a:pt x="1473" y="2459"/>
                  </a:lnTo>
                  <a:lnTo>
                    <a:pt x="1475" y="2431"/>
                  </a:lnTo>
                  <a:lnTo>
                    <a:pt x="1475" y="2402"/>
                  </a:lnTo>
                  <a:lnTo>
                    <a:pt x="1475" y="2373"/>
                  </a:lnTo>
                  <a:lnTo>
                    <a:pt x="1476" y="2344"/>
                  </a:lnTo>
                  <a:lnTo>
                    <a:pt x="1476" y="2315"/>
                  </a:lnTo>
                  <a:lnTo>
                    <a:pt x="1475" y="2287"/>
                  </a:lnTo>
                  <a:lnTo>
                    <a:pt x="1475" y="2258"/>
                  </a:lnTo>
                  <a:lnTo>
                    <a:pt x="1473" y="2200"/>
                  </a:lnTo>
                  <a:lnTo>
                    <a:pt x="1471" y="2142"/>
                  </a:lnTo>
                  <a:lnTo>
                    <a:pt x="1465" y="2026"/>
                  </a:lnTo>
                  <a:lnTo>
                    <a:pt x="1460" y="1911"/>
                  </a:lnTo>
                  <a:lnTo>
                    <a:pt x="1458" y="1853"/>
                  </a:lnTo>
                  <a:lnTo>
                    <a:pt x="1457" y="1796"/>
                  </a:lnTo>
                  <a:lnTo>
                    <a:pt x="1457" y="1767"/>
                  </a:lnTo>
                  <a:lnTo>
                    <a:pt x="1458" y="1738"/>
                  </a:lnTo>
                  <a:lnTo>
                    <a:pt x="1458" y="1709"/>
                  </a:lnTo>
                  <a:lnTo>
                    <a:pt x="1459" y="1680"/>
                  </a:lnTo>
                  <a:lnTo>
                    <a:pt x="1464" y="1655"/>
                  </a:lnTo>
                  <a:lnTo>
                    <a:pt x="1471" y="1626"/>
                  </a:lnTo>
                  <a:lnTo>
                    <a:pt x="1478" y="1592"/>
                  </a:lnTo>
                  <a:lnTo>
                    <a:pt x="1486" y="1557"/>
                  </a:lnTo>
                  <a:lnTo>
                    <a:pt x="1505" y="1477"/>
                  </a:lnTo>
                  <a:lnTo>
                    <a:pt x="1525" y="1392"/>
                  </a:lnTo>
                  <a:lnTo>
                    <a:pt x="1545" y="1310"/>
                  </a:lnTo>
                  <a:lnTo>
                    <a:pt x="1565" y="1235"/>
                  </a:lnTo>
                  <a:lnTo>
                    <a:pt x="1581" y="1171"/>
                  </a:lnTo>
                  <a:lnTo>
                    <a:pt x="1593" y="1125"/>
                  </a:lnTo>
                  <a:lnTo>
                    <a:pt x="1613" y="1042"/>
                  </a:lnTo>
                  <a:lnTo>
                    <a:pt x="1633" y="961"/>
                  </a:lnTo>
                  <a:lnTo>
                    <a:pt x="1651" y="884"/>
                  </a:lnTo>
                  <a:lnTo>
                    <a:pt x="1668" y="810"/>
                  </a:lnTo>
                  <a:lnTo>
                    <a:pt x="1675" y="775"/>
                  </a:lnTo>
                  <a:lnTo>
                    <a:pt x="1682" y="742"/>
                  </a:lnTo>
                  <a:lnTo>
                    <a:pt x="1689" y="710"/>
                  </a:lnTo>
                  <a:lnTo>
                    <a:pt x="1695" y="680"/>
                  </a:lnTo>
                  <a:lnTo>
                    <a:pt x="1700" y="653"/>
                  </a:lnTo>
                  <a:lnTo>
                    <a:pt x="1704" y="628"/>
                  </a:lnTo>
                  <a:lnTo>
                    <a:pt x="1707" y="605"/>
                  </a:lnTo>
                  <a:lnTo>
                    <a:pt x="1710" y="585"/>
                  </a:lnTo>
                  <a:lnTo>
                    <a:pt x="1712" y="558"/>
                  </a:lnTo>
                  <a:lnTo>
                    <a:pt x="1714" y="531"/>
                  </a:lnTo>
                  <a:lnTo>
                    <a:pt x="1714" y="506"/>
                  </a:lnTo>
                  <a:lnTo>
                    <a:pt x="1715" y="484"/>
                  </a:lnTo>
                  <a:lnTo>
                    <a:pt x="1715" y="462"/>
                  </a:lnTo>
                  <a:lnTo>
                    <a:pt x="1714" y="442"/>
                  </a:lnTo>
                  <a:lnTo>
                    <a:pt x="1713" y="424"/>
                  </a:lnTo>
                  <a:lnTo>
                    <a:pt x="1711" y="407"/>
                  </a:lnTo>
                  <a:lnTo>
                    <a:pt x="1708" y="392"/>
                  </a:lnTo>
                  <a:lnTo>
                    <a:pt x="1705" y="377"/>
                  </a:lnTo>
                  <a:lnTo>
                    <a:pt x="1703" y="364"/>
                  </a:lnTo>
                  <a:lnTo>
                    <a:pt x="1699" y="352"/>
                  </a:lnTo>
                  <a:lnTo>
                    <a:pt x="1695" y="341"/>
                  </a:lnTo>
                  <a:lnTo>
                    <a:pt x="1690" y="331"/>
                  </a:lnTo>
                  <a:lnTo>
                    <a:pt x="1686" y="323"/>
                  </a:lnTo>
                  <a:lnTo>
                    <a:pt x="1680" y="315"/>
                  </a:lnTo>
                  <a:lnTo>
                    <a:pt x="1675" y="308"/>
                  </a:lnTo>
                  <a:lnTo>
                    <a:pt x="1669" y="302"/>
                  </a:lnTo>
                  <a:lnTo>
                    <a:pt x="1664" y="297"/>
                  </a:lnTo>
                  <a:lnTo>
                    <a:pt x="1658" y="293"/>
                  </a:lnTo>
                  <a:lnTo>
                    <a:pt x="1652" y="289"/>
                  </a:lnTo>
                  <a:lnTo>
                    <a:pt x="1646" y="286"/>
                  </a:lnTo>
                  <a:lnTo>
                    <a:pt x="1640" y="284"/>
                  </a:lnTo>
                  <a:lnTo>
                    <a:pt x="1633" y="282"/>
                  </a:lnTo>
                  <a:lnTo>
                    <a:pt x="1627" y="281"/>
                  </a:lnTo>
                  <a:lnTo>
                    <a:pt x="1621" y="281"/>
                  </a:lnTo>
                  <a:lnTo>
                    <a:pt x="1615" y="280"/>
                  </a:lnTo>
                  <a:lnTo>
                    <a:pt x="1608" y="280"/>
                  </a:lnTo>
                  <a:lnTo>
                    <a:pt x="1596" y="281"/>
                  </a:lnTo>
                  <a:lnTo>
                    <a:pt x="1584" y="283"/>
                  </a:lnTo>
                  <a:lnTo>
                    <a:pt x="1578" y="284"/>
                  </a:lnTo>
                  <a:lnTo>
                    <a:pt x="1570" y="287"/>
                  </a:lnTo>
                  <a:lnTo>
                    <a:pt x="1564" y="289"/>
                  </a:lnTo>
                  <a:lnTo>
                    <a:pt x="1558" y="291"/>
                  </a:lnTo>
                  <a:lnTo>
                    <a:pt x="1552" y="295"/>
                  </a:lnTo>
                  <a:lnTo>
                    <a:pt x="1545" y="298"/>
                  </a:lnTo>
                  <a:lnTo>
                    <a:pt x="1539" y="303"/>
                  </a:lnTo>
                  <a:lnTo>
                    <a:pt x="1533" y="307"/>
                  </a:lnTo>
                  <a:lnTo>
                    <a:pt x="1527" y="312"/>
                  </a:lnTo>
                  <a:lnTo>
                    <a:pt x="1521" y="318"/>
                  </a:lnTo>
                  <a:lnTo>
                    <a:pt x="1515" y="323"/>
                  </a:lnTo>
                  <a:lnTo>
                    <a:pt x="1510" y="329"/>
                  </a:lnTo>
                  <a:lnTo>
                    <a:pt x="1504" y="336"/>
                  </a:lnTo>
                  <a:lnTo>
                    <a:pt x="1499" y="344"/>
                  </a:lnTo>
                  <a:lnTo>
                    <a:pt x="1494" y="351"/>
                  </a:lnTo>
                  <a:lnTo>
                    <a:pt x="1489" y="358"/>
                  </a:lnTo>
                  <a:lnTo>
                    <a:pt x="1484" y="367"/>
                  </a:lnTo>
                  <a:lnTo>
                    <a:pt x="1479" y="375"/>
                  </a:lnTo>
                  <a:lnTo>
                    <a:pt x="1475" y="385"/>
                  </a:lnTo>
                  <a:lnTo>
                    <a:pt x="1470" y="394"/>
                  </a:lnTo>
                  <a:lnTo>
                    <a:pt x="1465" y="404"/>
                  </a:lnTo>
                  <a:lnTo>
                    <a:pt x="1461" y="415"/>
                  </a:lnTo>
                  <a:lnTo>
                    <a:pt x="1457" y="426"/>
                  </a:lnTo>
                  <a:lnTo>
                    <a:pt x="1454" y="438"/>
                  </a:lnTo>
                  <a:lnTo>
                    <a:pt x="1450" y="449"/>
                  </a:lnTo>
                  <a:lnTo>
                    <a:pt x="1446" y="462"/>
                  </a:lnTo>
                  <a:lnTo>
                    <a:pt x="1442" y="474"/>
                  </a:lnTo>
                  <a:lnTo>
                    <a:pt x="1439" y="488"/>
                  </a:lnTo>
                  <a:lnTo>
                    <a:pt x="1436" y="502"/>
                  </a:lnTo>
                  <a:lnTo>
                    <a:pt x="1433" y="516"/>
                  </a:lnTo>
                  <a:lnTo>
                    <a:pt x="1429" y="530"/>
                  </a:lnTo>
                  <a:lnTo>
                    <a:pt x="1427" y="545"/>
                  </a:lnTo>
                  <a:lnTo>
                    <a:pt x="1423" y="562"/>
                  </a:lnTo>
                  <a:lnTo>
                    <a:pt x="1419" y="583"/>
                  </a:lnTo>
                  <a:lnTo>
                    <a:pt x="1414" y="607"/>
                  </a:lnTo>
                  <a:lnTo>
                    <a:pt x="1408" y="634"/>
                  </a:lnTo>
                  <a:lnTo>
                    <a:pt x="1393" y="695"/>
                  </a:lnTo>
                  <a:lnTo>
                    <a:pt x="1375" y="766"/>
                  </a:lnTo>
                  <a:lnTo>
                    <a:pt x="1355" y="844"/>
                  </a:lnTo>
                  <a:lnTo>
                    <a:pt x="1333" y="927"/>
                  </a:lnTo>
                  <a:lnTo>
                    <a:pt x="1310" y="1014"/>
                  </a:lnTo>
                  <a:lnTo>
                    <a:pt x="1285" y="1102"/>
                  </a:lnTo>
                  <a:lnTo>
                    <a:pt x="1238" y="1277"/>
                  </a:lnTo>
                  <a:lnTo>
                    <a:pt x="1195" y="1435"/>
                  </a:lnTo>
                  <a:lnTo>
                    <a:pt x="1159" y="1562"/>
                  </a:lnTo>
                  <a:lnTo>
                    <a:pt x="1138" y="1645"/>
                  </a:lnTo>
                  <a:lnTo>
                    <a:pt x="1136" y="1648"/>
                  </a:lnTo>
                  <a:lnTo>
                    <a:pt x="1135" y="1652"/>
                  </a:lnTo>
                  <a:lnTo>
                    <a:pt x="1133" y="1655"/>
                  </a:lnTo>
                  <a:lnTo>
                    <a:pt x="1131" y="1657"/>
                  </a:lnTo>
                  <a:lnTo>
                    <a:pt x="1129" y="1659"/>
                  </a:lnTo>
                  <a:lnTo>
                    <a:pt x="1127" y="1662"/>
                  </a:lnTo>
                  <a:lnTo>
                    <a:pt x="1124" y="1663"/>
                  </a:lnTo>
                  <a:lnTo>
                    <a:pt x="1121" y="1665"/>
                  </a:lnTo>
                  <a:lnTo>
                    <a:pt x="1119" y="1666"/>
                  </a:lnTo>
                  <a:lnTo>
                    <a:pt x="1116" y="1667"/>
                  </a:lnTo>
                  <a:lnTo>
                    <a:pt x="1113" y="1668"/>
                  </a:lnTo>
                  <a:lnTo>
                    <a:pt x="1110" y="1668"/>
                  </a:lnTo>
                  <a:lnTo>
                    <a:pt x="1107" y="1668"/>
                  </a:lnTo>
                  <a:lnTo>
                    <a:pt x="1104" y="1668"/>
                  </a:lnTo>
                  <a:lnTo>
                    <a:pt x="1101" y="1668"/>
                  </a:lnTo>
                  <a:lnTo>
                    <a:pt x="1098" y="1667"/>
                  </a:lnTo>
                  <a:lnTo>
                    <a:pt x="1095" y="1666"/>
                  </a:lnTo>
                  <a:lnTo>
                    <a:pt x="1092" y="1665"/>
                  </a:lnTo>
                  <a:lnTo>
                    <a:pt x="1090" y="1663"/>
                  </a:lnTo>
                  <a:lnTo>
                    <a:pt x="1087" y="1662"/>
                  </a:lnTo>
                  <a:lnTo>
                    <a:pt x="1085" y="1660"/>
                  </a:lnTo>
                  <a:lnTo>
                    <a:pt x="1082" y="1658"/>
                  </a:lnTo>
                  <a:lnTo>
                    <a:pt x="1081" y="1656"/>
                  </a:lnTo>
                  <a:lnTo>
                    <a:pt x="1078" y="1654"/>
                  </a:lnTo>
                  <a:lnTo>
                    <a:pt x="1077" y="1652"/>
                  </a:lnTo>
                  <a:lnTo>
                    <a:pt x="1076" y="1648"/>
                  </a:lnTo>
                  <a:lnTo>
                    <a:pt x="1075" y="1645"/>
                  </a:lnTo>
                  <a:lnTo>
                    <a:pt x="1074" y="1641"/>
                  </a:lnTo>
                  <a:lnTo>
                    <a:pt x="1074" y="1638"/>
                  </a:lnTo>
                  <a:lnTo>
                    <a:pt x="1074" y="1635"/>
                  </a:lnTo>
                  <a:lnTo>
                    <a:pt x="1074" y="1631"/>
                  </a:lnTo>
                  <a:lnTo>
                    <a:pt x="1075" y="1627"/>
                  </a:lnTo>
                  <a:lnTo>
                    <a:pt x="1098" y="1546"/>
                  </a:lnTo>
                  <a:lnTo>
                    <a:pt x="1133" y="1419"/>
                  </a:lnTo>
                  <a:lnTo>
                    <a:pt x="1176" y="1262"/>
                  </a:lnTo>
                  <a:lnTo>
                    <a:pt x="1223" y="1088"/>
                  </a:lnTo>
                  <a:lnTo>
                    <a:pt x="1247" y="1000"/>
                  </a:lnTo>
                  <a:lnTo>
                    <a:pt x="1270" y="914"/>
                  </a:lnTo>
                  <a:lnTo>
                    <a:pt x="1292" y="831"/>
                  </a:lnTo>
                  <a:lnTo>
                    <a:pt x="1312" y="754"/>
                  </a:lnTo>
                  <a:lnTo>
                    <a:pt x="1329" y="684"/>
                  </a:lnTo>
                  <a:lnTo>
                    <a:pt x="1345" y="622"/>
                  </a:lnTo>
                  <a:lnTo>
                    <a:pt x="1351" y="596"/>
                  </a:lnTo>
                  <a:lnTo>
                    <a:pt x="1356" y="572"/>
                  </a:lnTo>
                  <a:lnTo>
                    <a:pt x="1360" y="551"/>
                  </a:lnTo>
                  <a:lnTo>
                    <a:pt x="1363" y="534"/>
                  </a:lnTo>
                  <a:lnTo>
                    <a:pt x="1367" y="514"/>
                  </a:lnTo>
                  <a:lnTo>
                    <a:pt x="1372" y="494"/>
                  </a:lnTo>
                  <a:lnTo>
                    <a:pt x="1377" y="474"/>
                  </a:lnTo>
                  <a:lnTo>
                    <a:pt x="1380" y="456"/>
                  </a:lnTo>
                  <a:lnTo>
                    <a:pt x="1386" y="436"/>
                  </a:lnTo>
                  <a:lnTo>
                    <a:pt x="1392" y="418"/>
                  </a:lnTo>
                  <a:lnTo>
                    <a:pt x="1398" y="401"/>
                  </a:lnTo>
                  <a:lnTo>
                    <a:pt x="1405" y="384"/>
                  </a:lnTo>
                  <a:lnTo>
                    <a:pt x="1412" y="367"/>
                  </a:lnTo>
                  <a:lnTo>
                    <a:pt x="1419" y="352"/>
                  </a:lnTo>
                  <a:lnTo>
                    <a:pt x="1427" y="337"/>
                  </a:lnTo>
                  <a:lnTo>
                    <a:pt x="1436" y="323"/>
                  </a:lnTo>
                  <a:lnTo>
                    <a:pt x="1444" y="309"/>
                  </a:lnTo>
                  <a:lnTo>
                    <a:pt x="1454" y="296"/>
                  </a:lnTo>
                  <a:lnTo>
                    <a:pt x="1458" y="290"/>
                  </a:lnTo>
                  <a:lnTo>
                    <a:pt x="1463" y="284"/>
                  </a:lnTo>
                  <a:lnTo>
                    <a:pt x="1468" y="279"/>
                  </a:lnTo>
                  <a:lnTo>
                    <a:pt x="1474" y="273"/>
                  </a:lnTo>
                  <a:lnTo>
                    <a:pt x="1470" y="257"/>
                  </a:lnTo>
                  <a:lnTo>
                    <a:pt x="1464" y="239"/>
                  </a:lnTo>
                  <a:lnTo>
                    <a:pt x="1459" y="220"/>
                  </a:lnTo>
                  <a:lnTo>
                    <a:pt x="1453" y="201"/>
                  </a:lnTo>
                  <a:lnTo>
                    <a:pt x="1445" y="181"/>
                  </a:lnTo>
                  <a:lnTo>
                    <a:pt x="1437" y="162"/>
                  </a:lnTo>
                  <a:lnTo>
                    <a:pt x="1433" y="153"/>
                  </a:lnTo>
                  <a:lnTo>
                    <a:pt x="1429" y="144"/>
                  </a:lnTo>
                  <a:lnTo>
                    <a:pt x="1423" y="134"/>
                  </a:lnTo>
                  <a:lnTo>
                    <a:pt x="1419" y="126"/>
                  </a:lnTo>
                  <a:lnTo>
                    <a:pt x="1414" y="118"/>
                  </a:lnTo>
                  <a:lnTo>
                    <a:pt x="1408" y="110"/>
                  </a:lnTo>
                  <a:lnTo>
                    <a:pt x="1401" y="102"/>
                  </a:lnTo>
                  <a:lnTo>
                    <a:pt x="1396" y="95"/>
                  </a:lnTo>
                  <a:lnTo>
                    <a:pt x="1390" y="90"/>
                  </a:lnTo>
                  <a:lnTo>
                    <a:pt x="1383" y="84"/>
                  </a:lnTo>
                  <a:lnTo>
                    <a:pt x="1376" y="78"/>
                  </a:lnTo>
                  <a:lnTo>
                    <a:pt x="1369" y="74"/>
                  </a:lnTo>
                  <a:lnTo>
                    <a:pt x="1361" y="71"/>
                  </a:lnTo>
                  <a:lnTo>
                    <a:pt x="1354" y="68"/>
                  </a:lnTo>
                  <a:lnTo>
                    <a:pt x="1345" y="66"/>
                  </a:lnTo>
                  <a:lnTo>
                    <a:pt x="1337" y="65"/>
                  </a:lnTo>
                  <a:lnTo>
                    <a:pt x="1328" y="64"/>
                  </a:lnTo>
                  <a:lnTo>
                    <a:pt x="1319" y="65"/>
                  </a:lnTo>
                  <a:lnTo>
                    <a:pt x="1310" y="67"/>
                  </a:lnTo>
                  <a:lnTo>
                    <a:pt x="1300" y="70"/>
                  </a:lnTo>
                  <a:lnTo>
                    <a:pt x="1290" y="74"/>
                  </a:lnTo>
                  <a:lnTo>
                    <a:pt x="1280" y="80"/>
                  </a:lnTo>
                  <a:lnTo>
                    <a:pt x="1271" y="85"/>
                  </a:lnTo>
                  <a:lnTo>
                    <a:pt x="1263" y="91"/>
                  </a:lnTo>
                  <a:lnTo>
                    <a:pt x="1256" y="98"/>
                  </a:lnTo>
                  <a:lnTo>
                    <a:pt x="1249" y="106"/>
                  </a:lnTo>
                  <a:lnTo>
                    <a:pt x="1243" y="115"/>
                  </a:lnTo>
                  <a:lnTo>
                    <a:pt x="1236" y="123"/>
                  </a:lnTo>
                  <a:lnTo>
                    <a:pt x="1232" y="133"/>
                  </a:lnTo>
                  <a:lnTo>
                    <a:pt x="1227" y="142"/>
                  </a:lnTo>
                  <a:lnTo>
                    <a:pt x="1222" y="152"/>
                  </a:lnTo>
                  <a:lnTo>
                    <a:pt x="1219" y="162"/>
                  </a:lnTo>
                  <a:lnTo>
                    <a:pt x="1215" y="172"/>
                  </a:lnTo>
                  <a:lnTo>
                    <a:pt x="1212" y="184"/>
                  </a:lnTo>
                  <a:lnTo>
                    <a:pt x="1209" y="195"/>
                  </a:lnTo>
                  <a:lnTo>
                    <a:pt x="1207" y="207"/>
                  </a:lnTo>
                  <a:lnTo>
                    <a:pt x="1205" y="218"/>
                  </a:lnTo>
                  <a:lnTo>
                    <a:pt x="1203" y="230"/>
                  </a:lnTo>
                  <a:lnTo>
                    <a:pt x="1201" y="242"/>
                  </a:lnTo>
                  <a:lnTo>
                    <a:pt x="1200" y="253"/>
                  </a:lnTo>
                  <a:lnTo>
                    <a:pt x="1198" y="277"/>
                  </a:lnTo>
                  <a:lnTo>
                    <a:pt x="1195" y="300"/>
                  </a:lnTo>
                  <a:lnTo>
                    <a:pt x="1194" y="323"/>
                  </a:lnTo>
                  <a:lnTo>
                    <a:pt x="1191" y="344"/>
                  </a:lnTo>
                  <a:lnTo>
                    <a:pt x="1189" y="364"/>
                  </a:lnTo>
                  <a:lnTo>
                    <a:pt x="1186" y="382"/>
                  </a:lnTo>
                  <a:lnTo>
                    <a:pt x="1184" y="394"/>
                  </a:lnTo>
                  <a:lnTo>
                    <a:pt x="1180" y="411"/>
                  </a:lnTo>
                  <a:lnTo>
                    <a:pt x="1174" y="431"/>
                  </a:lnTo>
                  <a:lnTo>
                    <a:pt x="1167" y="456"/>
                  </a:lnTo>
                  <a:lnTo>
                    <a:pt x="1150" y="513"/>
                  </a:lnTo>
                  <a:lnTo>
                    <a:pt x="1128" y="582"/>
                  </a:lnTo>
                  <a:lnTo>
                    <a:pt x="1103" y="660"/>
                  </a:lnTo>
                  <a:lnTo>
                    <a:pt x="1075" y="746"/>
                  </a:lnTo>
                  <a:lnTo>
                    <a:pt x="1046" y="837"/>
                  </a:lnTo>
                  <a:lnTo>
                    <a:pt x="1015" y="930"/>
                  </a:lnTo>
                  <a:lnTo>
                    <a:pt x="952" y="1119"/>
                  </a:lnTo>
                  <a:lnTo>
                    <a:pt x="892" y="1297"/>
                  </a:lnTo>
                  <a:lnTo>
                    <a:pt x="840" y="1446"/>
                  </a:lnTo>
                  <a:lnTo>
                    <a:pt x="805" y="1550"/>
                  </a:lnTo>
                  <a:lnTo>
                    <a:pt x="804" y="1554"/>
                  </a:lnTo>
                  <a:lnTo>
                    <a:pt x="801" y="1557"/>
                  </a:lnTo>
                  <a:lnTo>
                    <a:pt x="800" y="1560"/>
                  </a:lnTo>
                  <a:lnTo>
                    <a:pt x="798" y="1563"/>
                  </a:lnTo>
                  <a:lnTo>
                    <a:pt x="795" y="1565"/>
                  </a:lnTo>
                  <a:lnTo>
                    <a:pt x="792" y="1567"/>
                  </a:lnTo>
                  <a:lnTo>
                    <a:pt x="790" y="1568"/>
                  </a:lnTo>
                  <a:lnTo>
                    <a:pt x="787" y="1570"/>
                  </a:lnTo>
                  <a:lnTo>
                    <a:pt x="784" y="1571"/>
                  </a:lnTo>
                  <a:lnTo>
                    <a:pt x="782" y="1571"/>
                  </a:lnTo>
                  <a:lnTo>
                    <a:pt x="779" y="1572"/>
                  </a:lnTo>
                  <a:lnTo>
                    <a:pt x="776" y="1572"/>
                  </a:lnTo>
                  <a:lnTo>
                    <a:pt x="772" y="1572"/>
                  </a:lnTo>
                  <a:lnTo>
                    <a:pt x="770" y="1571"/>
                  </a:lnTo>
                  <a:lnTo>
                    <a:pt x="766" y="1571"/>
                  </a:lnTo>
                  <a:lnTo>
                    <a:pt x="763" y="1571"/>
                  </a:lnTo>
                  <a:lnTo>
                    <a:pt x="761" y="1569"/>
                  </a:lnTo>
                  <a:lnTo>
                    <a:pt x="758" y="1568"/>
                  </a:lnTo>
                  <a:lnTo>
                    <a:pt x="756" y="1566"/>
                  </a:lnTo>
                  <a:lnTo>
                    <a:pt x="753" y="1564"/>
                  </a:lnTo>
                  <a:lnTo>
                    <a:pt x="751" y="1562"/>
                  </a:lnTo>
                  <a:lnTo>
                    <a:pt x="749" y="1560"/>
                  </a:lnTo>
                  <a:lnTo>
                    <a:pt x="748" y="1558"/>
                  </a:lnTo>
                  <a:lnTo>
                    <a:pt x="745" y="1555"/>
                  </a:lnTo>
                  <a:lnTo>
                    <a:pt x="745" y="1553"/>
                  </a:lnTo>
                  <a:lnTo>
                    <a:pt x="743" y="1550"/>
                  </a:lnTo>
                  <a:lnTo>
                    <a:pt x="742" y="1547"/>
                  </a:lnTo>
                  <a:lnTo>
                    <a:pt x="741" y="1543"/>
                  </a:lnTo>
                  <a:lnTo>
                    <a:pt x="741" y="1540"/>
                  </a:lnTo>
                  <a:lnTo>
                    <a:pt x="742" y="1536"/>
                  </a:lnTo>
                  <a:lnTo>
                    <a:pt x="743" y="1533"/>
                  </a:lnTo>
                  <a:lnTo>
                    <a:pt x="744" y="1529"/>
                  </a:lnTo>
                  <a:lnTo>
                    <a:pt x="775" y="1440"/>
                  </a:lnTo>
                  <a:lnTo>
                    <a:pt x="817" y="1315"/>
                  </a:lnTo>
                  <a:lnTo>
                    <a:pt x="868" y="1167"/>
                  </a:lnTo>
                  <a:lnTo>
                    <a:pt x="922" y="1006"/>
                  </a:lnTo>
                  <a:lnTo>
                    <a:pt x="977" y="842"/>
                  </a:lnTo>
                  <a:lnTo>
                    <a:pt x="1027" y="686"/>
                  </a:lnTo>
                  <a:lnTo>
                    <a:pt x="1050" y="614"/>
                  </a:lnTo>
                  <a:lnTo>
                    <a:pt x="1071" y="549"/>
                  </a:lnTo>
                  <a:lnTo>
                    <a:pt x="1089" y="491"/>
                  </a:lnTo>
                  <a:lnTo>
                    <a:pt x="1104" y="442"/>
                  </a:lnTo>
                  <a:lnTo>
                    <a:pt x="1103" y="431"/>
                  </a:lnTo>
                  <a:lnTo>
                    <a:pt x="1100" y="419"/>
                  </a:lnTo>
                  <a:lnTo>
                    <a:pt x="1098" y="408"/>
                  </a:lnTo>
                  <a:lnTo>
                    <a:pt x="1096" y="396"/>
                  </a:lnTo>
                  <a:lnTo>
                    <a:pt x="1092" y="386"/>
                  </a:lnTo>
                  <a:lnTo>
                    <a:pt x="1089" y="375"/>
                  </a:lnTo>
                  <a:lnTo>
                    <a:pt x="1085" y="365"/>
                  </a:lnTo>
                  <a:lnTo>
                    <a:pt x="1082" y="356"/>
                  </a:lnTo>
                  <a:lnTo>
                    <a:pt x="1077" y="346"/>
                  </a:lnTo>
                  <a:lnTo>
                    <a:pt x="1073" y="337"/>
                  </a:lnTo>
                  <a:lnTo>
                    <a:pt x="1068" y="329"/>
                  </a:lnTo>
                  <a:lnTo>
                    <a:pt x="1062" y="321"/>
                  </a:lnTo>
                  <a:lnTo>
                    <a:pt x="1057" y="313"/>
                  </a:lnTo>
                  <a:lnTo>
                    <a:pt x="1051" y="306"/>
                  </a:lnTo>
                  <a:lnTo>
                    <a:pt x="1044" y="299"/>
                  </a:lnTo>
                  <a:lnTo>
                    <a:pt x="1038" y="293"/>
                  </a:lnTo>
                  <a:lnTo>
                    <a:pt x="1032" y="288"/>
                  </a:lnTo>
                  <a:lnTo>
                    <a:pt x="1025" y="282"/>
                  </a:lnTo>
                  <a:lnTo>
                    <a:pt x="1018" y="277"/>
                  </a:lnTo>
                  <a:lnTo>
                    <a:pt x="1010" y="273"/>
                  </a:lnTo>
                  <a:lnTo>
                    <a:pt x="1003" y="270"/>
                  </a:lnTo>
                  <a:lnTo>
                    <a:pt x="995" y="267"/>
                  </a:lnTo>
                  <a:lnTo>
                    <a:pt x="987" y="264"/>
                  </a:lnTo>
                  <a:lnTo>
                    <a:pt x="979" y="263"/>
                  </a:lnTo>
                  <a:lnTo>
                    <a:pt x="970" y="261"/>
                  </a:lnTo>
                  <a:lnTo>
                    <a:pt x="962" y="260"/>
                  </a:lnTo>
                  <a:lnTo>
                    <a:pt x="953" y="260"/>
                  </a:lnTo>
                  <a:lnTo>
                    <a:pt x="945" y="262"/>
                  </a:lnTo>
                  <a:lnTo>
                    <a:pt x="935" y="263"/>
                  </a:lnTo>
                  <a:lnTo>
                    <a:pt x="927" y="266"/>
                  </a:lnTo>
                  <a:lnTo>
                    <a:pt x="917" y="268"/>
                  </a:lnTo>
                  <a:lnTo>
                    <a:pt x="908" y="272"/>
                  </a:lnTo>
                  <a:lnTo>
                    <a:pt x="906" y="274"/>
                  </a:lnTo>
                  <a:lnTo>
                    <a:pt x="903" y="279"/>
                  </a:lnTo>
                  <a:lnTo>
                    <a:pt x="899" y="285"/>
                  </a:lnTo>
                  <a:lnTo>
                    <a:pt x="895" y="295"/>
                  </a:lnTo>
                  <a:lnTo>
                    <a:pt x="885" y="319"/>
                  </a:lnTo>
                  <a:lnTo>
                    <a:pt x="874" y="351"/>
                  </a:lnTo>
                  <a:lnTo>
                    <a:pt x="861" y="387"/>
                  </a:lnTo>
                  <a:lnTo>
                    <a:pt x="847" y="429"/>
                  </a:lnTo>
                  <a:lnTo>
                    <a:pt x="832" y="474"/>
                  </a:lnTo>
                  <a:lnTo>
                    <a:pt x="817" y="521"/>
                  </a:lnTo>
                  <a:lnTo>
                    <a:pt x="787" y="617"/>
                  </a:lnTo>
                  <a:lnTo>
                    <a:pt x="760" y="706"/>
                  </a:lnTo>
                  <a:lnTo>
                    <a:pt x="738" y="779"/>
                  </a:lnTo>
                  <a:lnTo>
                    <a:pt x="724" y="826"/>
                  </a:lnTo>
                  <a:lnTo>
                    <a:pt x="708" y="881"/>
                  </a:lnTo>
                  <a:lnTo>
                    <a:pt x="692" y="937"/>
                  </a:lnTo>
                  <a:lnTo>
                    <a:pt x="676" y="993"/>
                  </a:lnTo>
                  <a:lnTo>
                    <a:pt x="660" y="1048"/>
                  </a:lnTo>
                  <a:lnTo>
                    <a:pt x="644" y="1101"/>
                  </a:lnTo>
                  <a:lnTo>
                    <a:pt x="629" y="1155"/>
                  </a:lnTo>
                  <a:lnTo>
                    <a:pt x="613" y="1207"/>
                  </a:lnTo>
                  <a:lnTo>
                    <a:pt x="598" y="1256"/>
                  </a:lnTo>
                  <a:lnTo>
                    <a:pt x="584" y="1303"/>
                  </a:lnTo>
                  <a:lnTo>
                    <a:pt x="568" y="1347"/>
                  </a:lnTo>
                  <a:lnTo>
                    <a:pt x="554" y="1389"/>
                  </a:lnTo>
                  <a:lnTo>
                    <a:pt x="541" y="1428"/>
                  </a:lnTo>
                  <a:lnTo>
                    <a:pt x="527" y="1464"/>
                  </a:lnTo>
                  <a:lnTo>
                    <a:pt x="514" y="1496"/>
                  </a:lnTo>
                  <a:lnTo>
                    <a:pt x="507" y="1510"/>
                  </a:lnTo>
                  <a:lnTo>
                    <a:pt x="502" y="1523"/>
                  </a:lnTo>
                  <a:lnTo>
                    <a:pt x="495" y="1536"/>
                  </a:lnTo>
                  <a:lnTo>
                    <a:pt x="489" y="1546"/>
                  </a:lnTo>
                  <a:lnTo>
                    <a:pt x="487" y="1550"/>
                  </a:lnTo>
                  <a:lnTo>
                    <a:pt x="485" y="1553"/>
                  </a:lnTo>
                  <a:lnTo>
                    <a:pt x="482" y="1555"/>
                  </a:lnTo>
                  <a:lnTo>
                    <a:pt x="480" y="1557"/>
                  </a:lnTo>
                  <a:lnTo>
                    <a:pt x="477" y="1559"/>
                  </a:lnTo>
                  <a:lnTo>
                    <a:pt x="475" y="1560"/>
                  </a:lnTo>
                  <a:lnTo>
                    <a:pt x="471" y="1561"/>
                  </a:lnTo>
                  <a:lnTo>
                    <a:pt x="468" y="1562"/>
                  </a:lnTo>
                  <a:lnTo>
                    <a:pt x="466" y="1562"/>
                  </a:lnTo>
                  <a:lnTo>
                    <a:pt x="463" y="1563"/>
                  </a:lnTo>
                  <a:lnTo>
                    <a:pt x="460" y="1563"/>
                  </a:lnTo>
                  <a:lnTo>
                    <a:pt x="457" y="1562"/>
                  </a:lnTo>
                  <a:lnTo>
                    <a:pt x="454" y="1561"/>
                  </a:lnTo>
                  <a:lnTo>
                    <a:pt x="451" y="1561"/>
                  </a:lnTo>
                  <a:lnTo>
                    <a:pt x="448" y="1559"/>
                  </a:lnTo>
                  <a:lnTo>
                    <a:pt x="446" y="1558"/>
                  </a:lnTo>
                  <a:lnTo>
                    <a:pt x="443" y="1557"/>
                  </a:lnTo>
                  <a:lnTo>
                    <a:pt x="441" y="1555"/>
                  </a:lnTo>
                  <a:lnTo>
                    <a:pt x="438" y="1553"/>
                  </a:lnTo>
                  <a:lnTo>
                    <a:pt x="436" y="1550"/>
                  </a:lnTo>
                  <a:lnTo>
                    <a:pt x="434" y="1548"/>
                  </a:lnTo>
                  <a:lnTo>
                    <a:pt x="433" y="1546"/>
                  </a:lnTo>
                  <a:lnTo>
                    <a:pt x="432" y="1543"/>
                  </a:lnTo>
                  <a:lnTo>
                    <a:pt x="430" y="1540"/>
                  </a:lnTo>
                  <a:lnTo>
                    <a:pt x="429" y="1537"/>
                  </a:lnTo>
                  <a:lnTo>
                    <a:pt x="429" y="1534"/>
                  </a:lnTo>
                  <a:lnTo>
                    <a:pt x="429" y="1531"/>
                  </a:lnTo>
                  <a:lnTo>
                    <a:pt x="429" y="1528"/>
                  </a:lnTo>
                  <a:lnTo>
                    <a:pt x="429" y="1525"/>
                  </a:lnTo>
                  <a:lnTo>
                    <a:pt x="430" y="1521"/>
                  </a:lnTo>
                  <a:lnTo>
                    <a:pt x="432" y="1518"/>
                  </a:lnTo>
                  <a:lnTo>
                    <a:pt x="433" y="1515"/>
                  </a:lnTo>
                  <a:lnTo>
                    <a:pt x="439" y="1505"/>
                  </a:lnTo>
                  <a:lnTo>
                    <a:pt x="444" y="1494"/>
                  </a:lnTo>
                  <a:lnTo>
                    <a:pt x="450" y="1482"/>
                  </a:lnTo>
                  <a:lnTo>
                    <a:pt x="455" y="1470"/>
                  </a:lnTo>
                  <a:lnTo>
                    <a:pt x="467" y="1441"/>
                  </a:lnTo>
                  <a:lnTo>
                    <a:pt x="480" y="1406"/>
                  </a:lnTo>
                  <a:lnTo>
                    <a:pt x="493" y="1369"/>
                  </a:lnTo>
                  <a:lnTo>
                    <a:pt x="507" y="1328"/>
                  </a:lnTo>
                  <a:lnTo>
                    <a:pt x="521" y="1284"/>
                  </a:lnTo>
                  <a:lnTo>
                    <a:pt x="537" y="1237"/>
                  </a:lnTo>
                  <a:lnTo>
                    <a:pt x="560" y="1158"/>
                  </a:lnTo>
                  <a:lnTo>
                    <a:pt x="584" y="1080"/>
                  </a:lnTo>
                  <a:lnTo>
                    <a:pt x="606" y="1003"/>
                  </a:lnTo>
                  <a:lnTo>
                    <a:pt x="628" y="924"/>
                  </a:lnTo>
                  <a:lnTo>
                    <a:pt x="650" y="846"/>
                  </a:lnTo>
                  <a:lnTo>
                    <a:pt x="672" y="768"/>
                  </a:lnTo>
                  <a:lnTo>
                    <a:pt x="696" y="690"/>
                  </a:lnTo>
                  <a:lnTo>
                    <a:pt x="718" y="612"/>
                  </a:lnTo>
                  <a:lnTo>
                    <a:pt x="717" y="598"/>
                  </a:lnTo>
                  <a:lnTo>
                    <a:pt x="714" y="586"/>
                  </a:lnTo>
                  <a:lnTo>
                    <a:pt x="712" y="575"/>
                  </a:lnTo>
                  <a:lnTo>
                    <a:pt x="709" y="564"/>
                  </a:lnTo>
                  <a:lnTo>
                    <a:pt x="704" y="554"/>
                  </a:lnTo>
                  <a:lnTo>
                    <a:pt x="699" y="544"/>
                  </a:lnTo>
                  <a:lnTo>
                    <a:pt x="696" y="540"/>
                  </a:lnTo>
                  <a:lnTo>
                    <a:pt x="693" y="537"/>
                  </a:lnTo>
                  <a:lnTo>
                    <a:pt x="690" y="533"/>
                  </a:lnTo>
                  <a:lnTo>
                    <a:pt x="687" y="529"/>
                  </a:lnTo>
                  <a:lnTo>
                    <a:pt x="684" y="526"/>
                  </a:lnTo>
                  <a:lnTo>
                    <a:pt x="680" y="523"/>
                  </a:lnTo>
                  <a:lnTo>
                    <a:pt x="676" y="519"/>
                  </a:lnTo>
                  <a:lnTo>
                    <a:pt x="671" y="517"/>
                  </a:lnTo>
                  <a:lnTo>
                    <a:pt x="668" y="515"/>
                  </a:lnTo>
                  <a:lnTo>
                    <a:pt x="664" y="512"/>
                  </a:lnTo>
                  <a:lnTo>
                    <a:pt x="659" y="510"/>
                  </a:lnTo>
                  <a:lnTo>
                    <a:pt x="654" y="509"/>
                  </a:lnTo>
                  <a:lnTo>
                    <a:pt x="650" y="508"/>
                  </a:lnTo>
                  <a:lnTo>
                    <a:pt x="645" y="506"/>
                  </a:lnTo>
                  <a:lnTo>
                    <a:pt x="640" y="505"/>
                  </a:lnTo>
                  <a:lnTo>
                    <a:pt x="635" y="505"/>
                  </a:lnTo>
                  <a:lnTo>
                    <a:pt x="629" y="504"/>
                  </a:lnTo>
                  <a:lnTo>
                    <a:pt x="624" y="504"/>
                  </a:lnTo>
                  <a:lnTo>
                    <a:pt x="619" y="504"/>
                  </a:lnTo>
                  <a:lnTo>
                    <a:pt x="612" y="504"/>
                  </a:lnTo>
                  <a:lnTo>
                    <a:pt x="605" y="514"/>
                  </a:lnTo>
                  <a:lnTo>
                    <a:pt x="596" y="526"/>
                  </a:lnTo>
                  <a:lnTo>
                    <a:pt x="587" y="541"/>
                  </a:lnTo>
                  <a:lnTo>
                    <a:pt x="577" y="559"/>
                  </a:lnTo>
                  <a:lnTo>
                    <a:pt x="568" y="579"/>
                  </a:lnTo>
                  <a:lnTo>
                    <a:pt x="558" y="602"/>
                  </a:lnTo>
                  <a:lnTo>
                    <a:pt x="547" y="627"/>
                  </a:lnTo>
                  <a:lnTo>
                    <a:pt x="536" y="653"/>
                  </a:lnTo>
                  <a:lnTo>
                    <a:pt x="524" y="681"/>
                  </a:lnTo>
                  <a:lnTo>
                    <a:pt x="513" y="711"/>
                  </a:lnTo>
                  <a:lnTo>
                    <a:pt x="501" y="742"/>
                  </a:lnTo>
                  <a:lnTo>
                    <a:pt x="489" y="774"/>
                  </a:lnTo>
                  <a:lnTo>
                    <a:pt x="464" y="841"/>
                  </a:lnTo>
                  <a:lnTo>
                    <a:pt x="441" y="909"/>
                  </a:lnTo>
                  <a:lnTo>
                    <a:pt x="417" y="979"/>
                  </a:lnTo>
                  <a:lnTo>
                    <a:pt x="394" y="1047"/>
                  </a:lnTo>
                  <a:lnTo>
                    <a:pt x="372" y="1113"/>
                  </a:lnTo>
                  <a:lnTo>
                    <a:pt x="352" y="1175"/>
                  </a:lnTo>
                  <a:lnTo>
                    <a:pt x="317" y="1280"/>
                  </a:lnTo>
                  <a:lnTo>
                    <a:pt x="294" y="1352"/>
                  </a:lnTo>
                  <a:lnTo>
                    <a:pt x="281" y="1390"/>
                  </a:lnTo>
                  <a:lnTo>
                    <a:pt x="268" y="1425"/>
                  </a:lnTo>
                  <a:lnTo>
                    <a:pt x="256" y="1459"/>
                  </a:lnTo>
                  <a:lnTo>
                    <a:pt x="244" y="1490"/>
                  </a:lnTo>
                  <a:lnTo>
                    <a:pt x="233" y="1519"/>
                  </a:lnTo>
                  <a:lnTo>
                    <a:pt x="222" y="1543"/>
                  </a:lnTo>
                  <a:lnTo>
                    <a:pt x="217" y="1554"/>
                  </a:lnTo>
                  <a:lnTo>
                    <a:pt x="212" y="1564"/>
                  </a:lnTo>
                  <a:lnTo>
                    <a:pt x="208" y="1573"/>
                  </a:lnTo>
                  <a:lnTo>
                    <a:pt x="203" y="1581"/>
                  </a:lnTo>
                  <a:lnTo>
                    <a:pt x="188" y="1639"/>
                  </a:lnTo>
                  <a:lnTo>
                    <a:pt x="171" y="1709"/>
                  </a:lnTo>
                  <a:lnTo>
                    <a:pt x="152" y="1789"/>
                  </a:lnTo>
                  <a:lnTo>
                    <a:pt x="131" y="1876"/>
                  </a:lnTo>
                  <a:lnTo>
                    <a:pt x="121" y="1922"/>
                  </a:lnTo>
                  <a:lnTo>
                    <a:pt x="110" y="1970"/>
                  </a:lnTo>
                  <a:lnTo>
                    <a:pt x="101" y="2017"/>
                  </a:lnTo>
                  <a:lnTo>
                    <a:pt x="91" y="2066"/>
                  </a:lnTo>
                  <a:lnTo>
                    <a:pt x="81" y="2115"/>
                  </a:lnTo>
                  <a:lnTo>
                    <a:pt x="71" y="2163"/>
                  </a:lnTo>
                  <a:lnTo>
                    <a:pt x="62" y="2211"/>
                  </a:lnTo>
                  <a:lnTo>
                    <a:pt x="54" y="2258"/>
                  </a:lnTo>
                  <a:lnTo>
                    <a:pt x="47" y="2248"/>
                  </a:lnTo>
                  <a:lnTo>
                    <a:pt x="40" y="2239"/>
                  </a:lnTo>
                  <a:lnTo>
                    <a:pt x="33" y="2229"/>
                  </a:lnTo>
                  <a:lnTo>
                    <a:pt x="26" y="2220"/>
                  </a:lnTo>
                  <a:lnTo>
                    <a:pt x="19" y="2210"/>
                  </a:lnTo>
                  <a:lnTo>
                    <a:pt x="13" y="2200"/>
                  </a:lnTo>
                  <a:lnTo>
                    <a:pt x="6" y="2191"/>
                  </a:lnTo>
                  <a:lnTo>
                    <a:pt x="0" y="2181"/>
                  </a:lnTo>
                  <a:lnTo>
                    <a:pt x="7" y="2140"/>
                  </a:lnTo>
                  <a:lnTo>
                    <a:pt x="15" y="2098"/>
                  </a:lnTo>
                  <a:lnTo>
                    <a:pt x="23" y="2058"/>
                  </a:lnTo>
                  <a:lnTo>
                    <a:pt x="32" y="2016"/>
                  </a:lnTo>
                  <a:lnTo>
                    <a:pt x="50" y="1933"/>
                  </a:lnTo>
                  <a:lnTo>
                    <a:pt x="69" y="1852"/>
                  </a:lnTo>
                  <a:lnTo>
                    <a:pt x="89" y="1773"/>
                  </a:lnTo>
                  <a:lnTo>
                    <a:pt x="107" y="1697"/>
                  </a:lnTo>
                  <a:lnTo>
                    <a:pt x="126" y="1624"/>
                  </a:lnTo>
                  <a:lnTo>
                    <a:pt x="143" y="1556"/>
                  </a:lnTo>
                  <a:lnTo>
                    <a:pt x="148" y="1547"/>
                  </a:lnTo>
                  <a:lnTo>
                    <a:pt x="155" y="1536"/>
                  </a:lnTo>
                  <a:lnTo>
                    <a:pt x="161" y="1522"/>
                  </a:lnTo>
                  <a:lnTo>
                    <a:pt x="167" y="1509"/>
                  </a:lnTo>
                  <a:lnTo>
                    <a:pt x="174" y="1494"/>
                  </a:lnTo>
                  <a:lnTo>
                    <a:pt x="181" y="1477"/>
                  </a:lnTo>
                  <a:lnTo>
                    <a:pt x="188" y="1459"/>
                  </a:lnTo>
                  <a:lnTo>
                    <a:pt x="196" y="1441"/>
                  </a:lnTo>
                  <a:lnTo>
                    <a:pt x="210" y="1401"/>
                  </a:lnTo>
                  <a:lnTo>
                    <a:pt x="226" y="1358"/>
                  </a:lnTo>
                  <a:lnTo>
                    <a:pt x="242" y="1314"/>
                  </a:lnTo>
                  <a:lnTo>
                    <a:pt x="257" y="1269"/>
                  </a:lnTo>
                  <a:lnTo>
                    <a:pt x="286" y="1177"/>
                  </a:lnTo>
                  <a:lnTo>
                    <a:pt x="314" y="1092"/>
                  </a:lnTo>
                  <a:lnTo>
                    <a:pt x="338" y="1018"/>
                  </a:lnTo>
                  <a:lnTo>
                    <a:pt x="355" y="964"/>
                  </a:lnTo>
                  <a:lnTo>
                    <a:pt x="366" y="927"/>
                  </a:lnTo>
                  <a:lnTo>
                    <a:pt x="387" y="863"/>
                  </a:lnTo>
                  <a:lnTo>
                    <a:pt x="401" y="823"/>
                  </a:lnTo>
                  <a:lnTo>
                    <a:pt x="415" y="779"/>
                  </a:lnTo>
                  <a:lnTo>
                    <a:pt x="432" y="733"/>
                  </a:lnTo>
                  <a:lnTo>
                    <a:pt x="449" y="687"/>
                  </a:lnTo>
                  <a:lnTo>
                    <a:pt x="458" y="664"/>
                  </a:lnTo>
                  <a:lnTo>
                    <a:pt x="467" y="642"/>
                  </a:lnTo>
                  <a:lnTo>
                    <a:pt x="476" y="619"/>
                  </a:lnTo>
                  <a:lnTo>
                    <a:pt x="486" y="597"/>
                  </a:lnTo>
                  <a:lnTo>
                    <a:pt x="496" y="577"/>
                  </a:lnTo>
                  <a:lnTo>
                    <a:pt x="506" y="557"/>
                  </a:lnTo>
                  <a:lnTo>
                    <a:pt x="515" y="538"/>
                  </a:lnTo>
                  <a:lnTo>
                    <a:pt x="525" y="519"/>
                  </a:lnTo>
                  <a:lnTo>
                    <a:pt x="535" y="503"/>
                  </a:lnTo>
                  <a:lnTo>
                    <a:pt x="545" y="488"/>
                  </a:lnTo>
                  <a:lnTo>
                    <a:pt x="555" y="475"/>
                  </a:lnTo>
                  <a:lnTo>
                    <a:pt x="565" y="464"/>
                  </a:lnTo>
                  <a:lnTo>
                    <a:pt x="575" y="455"/>
                  </a:lnTo>
                  <a:lnTo>
                    <a:pt x="584" y="448"/>
                  </a:lnTo>
                  <a:lnTo>
                    <a:pt x="594" y="443"/>
                  </a:lnTo>
                  <a:lnTo>
                    <a:pt x="603" y="441"/>
                  </a:lnTo>
                  <a:lnTo>
                    <a:pt x="616" y="440"/>
                  </a:lnTo>
                  <a:lnTo>
                    <a:pt x="629" y="440"/>
                  </a:lnTo>
                  <a:lnTo>
                    <a:pt x="641" y="440"/>
                  </a:lnTo>
                  <a:lnTo>
                    <a:pt x="653" y="442"/>
                  </a:lnTo>
                  <a:lnTo>
                    <a:pt x="664" y="443"/>
                  </a:lnTo>
                  <a:lnTo>
                    <a:pt x="675" y="446"/>
                  </a:lnTo>
                  <a:lnTo>
                    <a:pt x="684" y="449"/>
                  </a:lnTo>
                  <a:lnTo>
                    <a:pt x="693" y="454"/>
                  </a:lnTo>
                  <a:lnTo>
                    <a:pt x="703" y="459"/>
                  </a:lnTo>
                  <a:lnTo>
                    <a:pt x="710" y="463"/>
                  </a:lnTo>
                  <a:lnTo>
                    <a:pt x="719" y="470"/>
                  </a:lnTo>
                  <a:lnTo>
                    <a:pt x="727" y="476"/>
                  </a:lnTo>
                  <a:lnTo>
                    <a:pt x="733" y="483"/>
                  </a:lnTo>
                  <a:lnTo>
                    <a:pt x="739" y="491"/>
                  </a:lnTo>
                  <a:lnTo>
                    <a:pt x="745" y="498"/>
                  </a:lnTo>
                  <a:lnTo>
                    <a:pt x="750" y="506"/>
                  </a:lnTo>
                  <a:lnTo>
                    <a:pt x="754" y="495"/>
                  </a:lnTo>
                  <a:lnTo>
                    <a:pt x="758" y="483"/>
                  </a:lnTo>
                  <a:lnTo>
                    <a:pt x="762" y="471"/>
                  </a:lnTo>
                  <a:lnTo>
                    <a:pt x="766" y="460"/>
                  </a:lnTo>
                  <a:lnTo>
                    <a:pt x="770" y="448"/>
                  </a:lnTo>
                  <a:lnTo>
                    <a:pt x="773" y="436"/>
                  </a:lnTo>
                  <a:lnTo>
                    <a:pt x="777" y="424"/>
                  </a:lnTo>
                  <a:lnTo>
                    <a:pt x="780" y="412"/>
                  </a:lnTo>
                  <a:lnTo>
                    <a:pt x="787" y="394"/>
                  </a:lnTo>
                  <a:lnTo>
                    <a:pt x="794" y="368"/>
                  </a:lnTo>
                  <a:lnTo>
                    <a:pt x="800" y="354"/>
                  </a:lnTo>
                  <a:lnTo>
                    <a:pt x="805" y="337"/>
                  </a:lnTo>
                  <a:lnTo>
                    <a:pt x="812" y="320"/>
                  </a:lnTo>
                  <a:lnTo>
                    <a:pt x="819" y="304"/>
                  </a:lnTo>
                  <a:lnTo>
                    <a:pt x="826" y="288"/>
                  </a:lnTo>
                  <a:lnTo>
                    <a:pt x="833" y="271"/>
                  </a:lnTo>
                  <a:lnTo>
                    <a:pt x="838" y="263"/>
                  </a:lnTo>
                  <a:lnTo>
                    <a:pt x="842" y="256"/>
                  </a:lnTo>
                  <a:lnTo>
                    <a:pt x="846" y="249"/>
                  </a:lnTo>
                  <a:lnTo>
                    <a:pt x="850" y="242"/>
                  </a:lnTo>
                  <a:lnTo>
                    <a:pt x="854" y="236"/>
                  </a:lnTo>
                  <a:lnTo>
                    <a:pt x="859" y="231"/>
                  </a:lnTo>
                  <a:lnTo>
                    <a:pt x="864" y="226"/>
                  </a:lnTo>
                  <a:lnTo>
                    <a:pt x="868" y="221"/>
                  </a:lnTo>
                  <a:lnTo>
                    <a:pt x="873" y="218"/>
                  </a:lnTo>
                  <a:lnTo>
                    <a:pt x="878" y="214"/>
                  </a:lnTo>
                  <a:lnTo>
                    <a:pt x="882" y="212"/>
                  </a:lnTo>
                  <a:lnTo>
                    <a:pt x="887" y="210"/>
                  </a:lnTo>
                  <a:lnTo>
                    <a:pt x="899" y="208"/>
                  </a:lnTo>
                  <a:lnTo>
                    <a:pt x="912" y="206"/>
                  </a:lnTo>
                  <a:lnTo>
                    <a:pt x="924" y="203"/>
                  </a:lnTo>
                  <a:lnTo>
                    <a:pt x="935" y="202"/>
                  </a:lnTo>
                  <a:lnTo>
                    <a:pt x="946" y="201"/>
                  </a:lnTo>
                  <a:lnTo>
                    <a:pt x="956" y="200"/>
                  </a:lnTo>
                  <a:lnTo>
                    <a:pt x="967" y="200"/>
                  </a:lnTo>
                  <a:lnTo>
                    <a:pt x="977" y="199"/>
                  </a:lnTo>
                  <a:lnTo>
                    <a:pt x="987" y="200"/>
                  </a:lnTo>
                  <a:lnTo>
                    <a:pt x="996" y="200"/>
                  </a:lnTo>
                  <a:lnTo>
                    <a:pt x="1005" y="201"/>
                  </a:lnTo>
                  <a:lnTo>
                    <a:pt x="1014" y="203"/>
                  </a:lnTo>
                  <a:lnTo>
                    <a:pt x="1022" y="204"/>
                  </a:lnTo>
                  <a:lnTo>
                    <a:pt x="1031" y="207"/>
                  </a:lnTo>
                  <a:lnTo>
                    <a:pt x="1039" y="209"/>
                  </a:lnTo>
                  <a:lnTo>
                    <a:pt x="1047" y="211"/>
                  </a:lnTo>
                  <a:lnTo>
                    <a:pt x="1054" y="214"/>
                  </a:lnTo>
                  <a:lnTo>
                    <a:pt x="1061" y="218"/>
                  </a:lnTo>
                  <a:lnTo>
                    <a:pt x="1068" y="221"/>
                  </a:lnTo>
                  <a:lnTo>
                    <a:pt x="1074" y="225"/>
                  </a:lnTo>
                  <a:lnTo>
                    <a:pt x="1081" y="230"/>
                  </a:lnTo>
                  <a:lnTo>
                    <a:pt x="1086" y="235"/>
                  </a:lnTo>
                  <a:lnTo>
                    <a:pt x="1092" y="240"/>
                  </a:lnTo>
                  <a:lnTo>
                    <a:pt x="1098" y="246"/>
                  </a:lnTo>
                  <a:lnTo>
                    <a:pt x="1103" y="250"/>
                  </a:lnTo>
                  <a:lnTo>
                    <a:pt x="1108" y="257"/>
                  </a:lnTo>
                  <a:lnTo>
                    <a:pt x="1113" y="263"/>
                  </a:lnTo>
                  <a:lnTo>
                    <a:pt x="1117" y="270"/>
                  </a:lnTo>
                  <a:lnTo>
                    <a:pt x="1121" y="277"/>
                  </a:lnTo>
                  <a:lnTo>
                    <a:pt x="1125" y="284"/>
                  </a:lnTo>
                  <a:lnTo>
                    <a:pt x="1129" y="291"/>
                  </a:lnTo>
                  <a:lnTo>
                    <a:pt x="1132" y="298"/>
                  </a:lnTo>
                  <a:lnTo>
                    <a:pt x="1135" y="277"/>
                  </a:lnTo>
                  <a:lnTo>
                    <a:pt x="1137" y="255"/>
                  </a:lnTo>
                  <a:lnTo>
                    <a:pt x="1139" y="233"/>
                  </a:lnTo>
                  <a:lnTo>
                    <a:pt x="1142" y="211"/>
                  </a:lnTo>
                  <a:lnTo>
                    <a:pt x="1146" y="190"/>
                  </a:lnTo>
                  <a:lnTo>
                    <a:pt x="1150" y="169"/>
                  </a:lnTo>
                  <a:lnTo>
                    <a:pt x="1152" y="158"/>
                  </a:lnTo>
                  <a:lnTo>
                    <a:pt x="1156" y="148"/>
                  </a:lnTo>
                  <a:lnTo>
                    <a:pt x="1159" y="138"/>
                  </a:lnTo>
                  <a:lnTo>
                    <a:pt x="1163" y="128"/>
                  </a:lnTo>
                  <a:lnTo>
                    <a:pt x="1166" y="119"/>
                  </a:lnTo>
                  <a:lnTo>
                    <a:pt x="1170" y="109"/>
                  </a:lnTo>
                  <a:lnTo>
                    <a:pt x="1175" y="100"/>
                  </a:lnTo>
                  <a:lnTo>
                    <a:pt x="1180" y="91"/>
                  </a:lnTo>
                  <a:lnTo>
                    <a:pt x="1185" y="82"/>
                  </a:lnTo>
                  <a:lnTo>
                    <a:pt x="1191" y="74"/>
                  </a:lnTo>
                  <a:lnTo>
                    <a:pt x="1197" y="66"/>
                  </a:lnTo>
                  <a:lnTo>
                    <a:pt x="1204" y="58"/>
                  </a:lnTo>
                  <a:lnTo>
                    <a:pt x="1212" y="50"/>
                  </a:lnTo>
                  <a:lnTo>
                    <a:pt x="1219" y="43"/>
                  </a:lnTo>
                  <a:lnTo>
                    <a:pt x="1227" y="37"/>
                  </a:lnTo>
                  <a:lnTo>
                    <a:pt x="1236" y="31"/>
                  </a:lnTo>
                  <a:lnTo>
                    <a:pt x="1246" y="25"/>
                  </a:lnTo>
                  <a:lnTo>
                    <a:pt x="1256" y="19"/>
                  </a:lnTo>
                  <a:lnTo>
                    <a:pt x="1267" y="14"/>
                  </a:lnTo>
                  <a:lnTo>
                    <a:pt x="1278" y="10"/>
                  </a:lnTo>
                  <a:lnTo>
                    <a:pt x="1292" y="5"/>
                  </a:lnTo>
                  <a:lnTo>
                    <a:pt x="1306" y="2"/>
                  </a:lnTo>
                  <a:lnTo>
                    <a:pt x="1318" y="0"/>
                  </a:lnTo>
                  <a:lnTo>
                    <a:pt x="1331" y="0"/>
                  </a:lnTo>
                  <a:lnTo>
                    <a:pt x="1342" y="0"/>
                  </a:lnTo>
                  <a:lnTo>
                    <a:pt x="1354" y="0"/>
                  </a:lnTo>
                  <a:lnTo>
                    <a:pt x="1365" y="3"/>
                  </a:lnTo>
                  <a:lnTo>
                    <a:pt x="1376" y="5"/>
                  </a:lnTo>
                  <a:lnTo>
                    <a:pt x="1386" y="10"/>
                  </a:lnTo>
                  <a:lnTo>
                    <a:pt x="1396" y="14"/>
                  </a:lnTo>
                  <a:lnTo>
                    <a:pt x="1405" y="20"/>
                  </a:lnTo>
                  <a:lnTo>
                    <a:pt x="1415" y="26"/>
                  </a:lnTo>
                  <a:lnTo>
                    <a:pt x="1423" y="33"/>
                  </a:lnTo>
                  <a:lnTo>
                    <a:pt x="1432" y="40"/>
                  </a:lnTo>
                  <a:lnTo>
                    <a:pt x="1440" y="49"/>
                  </a:lnTo>
                  <a:lnTo>
                    <a:pt x="1447" y="57"/>
                  </a:lnTo>
                  <a:lnTo>
                    <a:pt x="1454" y="67"/>
                  </a:lnTo>
                  <a:lnTo>
                    <a:pt x="1461" y="76"/>
                  </a:lnTo>
                  <a:lnTo>
                    <a:pt x="1468" y="86"/>
                  </a:lnTo>
                  <a:lnTo>
                    <a:pt x="1475" y="97"/>
                  </a:lnTo>
                  <a:lnTo>
                    <a:pt x="1481" y="107"/>
                  </a:lnTo>
                  <a:lnTo>
                    <a:pt x="1487" y="119"/>
                  </a:lnTo>
                  <a:lnTo>
                    <a:pt x="1493" y="130"/>
                  </a:lnTo>
                  <a:lnTo>
                    <a:pt x="1497" y="141"/>
                  </a:lnTo>
                  <a:lnTo>
                    <a:pt x="1502" y="153"/>
                  </a:lnTo>
                  <a:lnTo>
                    <a:pt x="1507" y="165"/>
                  </a:lnTo>
                  <a:lnTo>
                    <a:pt x="1511" y="176"/>
                  </a:lnTo>
                  <a:lnTo>
                    <a:pt x="1515" y="188"/>
                  </a:lnTo>
                  <a:lnTo>
                    <a:pt x="1523" y="211"/>
                  </a:lnTo>
                  <a:lnTo>
                    <a:pt x="1530" y="234"/>
                  </a:lnTo>
                  <a:lnTo>
                    <a:pt x="1535" y="232"/>
                  </a:lnTo>
                  <a:lnTo>
                    <a:pt x="1540" y="229"/>
                  </a:lnTo>
                  <a:lnTo>
                    <a:pt x="1545" y="228"/>
                  </a:lnTo>
                  <a:lnTo>
                    <a:pt x="1550" y="225"/>
                  </a:lnTo>
                  <a:lnTo>
                    <a:pt x="1556" y="224"/>
                  </a:lnTo>
                  <a:lnTo>
                    <a:pt x="1561" y="223"/>
                  </a:lnTo>
                  <a:lnTo>
                    <a:pt x="1566" y="221"/>
                  </a:lnTo>
                  <a:lnTo>
                    <a:pt x="1572" y="220"/>
                  </a:lnTo>
                  <a:lnTo>
                    <a:pt x="1606" y="215"/>
                  </a:lnTo>
                  <a:lnTo>
                    <a:pt x="1636" y="216"/>
                  </a:lnTo>
                  <a:lnTo>
                    <a:pt x="1664" y="221"/>
                  </a:lnTo>
                  <a:lnTo>
                    <a:pt x="1687" y="232"/>
                  </a:lnTo>
                  <a:lnTo>
                    <a:pt x="1707" y="247"/>
                  </a:lnTo>
                  <a:lnTo>
                    <a:pt x="1725" y="266"/>
                  </a:lnTo>
                  <a:lnTo>
                    <a:pt x="1740" y="288"/>
                  </a:lnTo>
                  <a:lnTo>
                    <a:pt x="1752" y="313"/>
                  </a:lnTo>
                  <a:lnTo>
                    <a:pt x="1761" y="342"/>
                  </a:lnTo>
                  <a:lnTo>
                    <a:pt x="1768" y="373"/>
                  </a:lnTo>
                  <a:lnTo>
                    <a:pt x="1773" y="407"/>
                  </a:lnTo>
                  <a:lnTo>
                    <a:pt x="1776" y="443"/>
                  </a:lnTo>
                  <a:lnTo>
                    <a:pt x="1777" y="481"/>
                  </a:lnTo>
                  <a:lnTo>
                    <a:pt x="1776" y="520"/>
                  </a:lnTo>
                  <a:lnTo>
                    <a:pt x="1773" y="561"/>
                  </a:lnTo>
                  <a:lnTo>
                    <a:pt x="1770" y="603"/>
                  </a:lnTo>
                  <a:lnTo>
                    <a:pt x="1765" y="645"/>
                  </a:lnTo>
                  <a:lnTo>
                    <a:pt x="1759" y="687"/>
                  </a:lnTo>
                  <a:lnTo>
                    <a:pt x="1752" y="730"/>
                  </a:lnTo>
                  <a:lnTo>
                    <a:pt x="1744" y="772"/>
                  </a:lnTo>
                  <a:lnTo>
                    <a:pt x="1736" y="813"/>
                  </a:lnTo>
                  <a:lnTo>
                    <a:pt x="1728" y="853"/>
                  </a:lnTo>
                  <a:lnTo>
                    <a:pt x="1719" y="893"/>
                  </a:lnTo>
                  <a:lnTo>
                    <a:pt x="1710" y="931"/>
                  </a:lnTo>
                  <a:lnTo>
                    <a:pt x="1693" y="1000"/>
                  </a:lnTo>
                  <a:lnTo>
                    <a:pt x="1677" y="1060"/>
                  </a:lnTo>
                  <a:lnTo>
                    <a:pt x="1664" y="1108"/>
                  </a:lnTo>
                  <a:lnTo>
                    <a:pt x="1655" y="1140"/>
                  </a:lnTo>
                  <a:lnTo>
                    <a:pt x="1634" y="1222"/>
                  </a:lnTo>
                  <a:lnTo>
                    <a:pt x="1614" y="1304"/>
                  </a:lnTo>
                  <a:lnTo>
                    <a:pt x="1594" y="1382"/>
                  </a:lnTo>
                  <a:lnTo>
                    <a:pt x="1576" y="1456"/>
                  </a:lnTo>
                  <a:lnTo>
                    <a:pt x="1559" y="1526"/>
                  </a:lnTo>
                  <a:lnTo>
                    <a:pt x="1545" y="1589"/>
                  </a:lnTo>
                  <a:lnTo>
                    <a:pt x="1538" y="1617"/>
                  </a:lnTo>
                  <a:lnTo>
                    <a:pt x="1532" y="1643"/>
                  </a:lnTo>
                  <a:lnTo>
                    <a:pt x="1528" y="1666"/>
                  </a:lnTo>
                  <a:lnTo>
                    <a:pt x="1523" y="1687"/>
                  </a:lnTo>
                  <a:lnTo>
                    <a:pt x="1522" y="1716"/>
                  </a:lnTo>
                  <a:lnTo>
                    <a:pt x="1522" y="1745"/>
                  </a:lnTo>
                  <a:lnTo>
                    <a:pt x="1521" y="1774"/>
                  </a:lnTo>
                  <a:lnTo>
                    <a:pt x="1521" y="1803"/>
                  </a:lnTo>
                  <a:lnTo>
                    <a:pt x="1522" y="1860"/>
                  </a:lnTo>
                  <a:lnTo>
                    <a:pt x="1524" y="1918"/>
                  </a:lnTo>
                  <a:lnTo>
                    <a:pt x="1527" y="1975"/>
                  </a:lnTo>
                  <a:lnTo>
                    <a:pt x="1529" y="2033"/>
                  </a:lnTo>
                  <a:lnTo>
                    <a:pt x="1532" y="2090"/>
                  </a:lnTo>
                  <a:lnTo>
                    <a:pt x="1535" y="2148"/>
                  </a:lnTo>
                  <a:lnTo>
                    <a:pt x="1548" y="2129"/>
                  </a:lnTo>
                  <a:lnTo>
                    <a:pt x="1561" y="2109"/>
                  </a:lnTo>
                  <a:lnTo>
                    <a:pt x="1576" y="2089"/>
                  </a:lnTo>
                  <a:lnTo>
                    <a:pt x="1591" y="2069"/>
                  </a:lnTo>
                  <a:lnTo>
                    <a:pt x="1608" y="2049"/>
                  </a:lnTo>
                  <a:lnTo>
                    <a:pt x="1626" y="2030"/>
                  </a:lnTo>
                  <a:lnTo>
                    <a:pt x="1643" y="2010"/>
                  </a:lnTo>
                  <a:lnTo>
                    <a:pt x="1663" y="1992"/>
                  </a:lnTo>
                  <a:lnTo>
                    <a:pt x="1673" y="1982"/>
                  </a:lnTo>
                  <a:lnTo>
                    <a:pt x="1682" y="1973"/>
                  </a:lnTo>
                  <a:lnTo>
                    <a:pt x="1693" y="1964"/>
                  </a:lnTo>
                  <a:lnTo>
                    <a:pt x="1703" y="1955"/>
                  </a:lnTo>
                  <a:lnTo>
                    <a:pt x="1714" y="1947"/>
                  </a:lnTo>
                  <a:lnTo>
                    <a:pt x="1725" y="1938"/>
                  </a:lnTo>
                  <a:lnTo>
                    <a:pt x="1736" y="1929"/>
                  </a:lnTo>
                  <a:lnTo>
                    <a:pt x="1748" y="1922"/>
                  </a:lnTo>
                  <a:lnTo>
                    <a:pt x="1759" y="1913"/>
                  </a:lnTo>
                  <a:lnTo>
                    <a:pt x="1770" y="1906"/>
                  </a:lnTo>
                  <a:lnTo>
                    <a:pt x="1783" y="1899"/>
                  </a:lnTo>
                  <a:lnTo>
                    <a:pt x="1794" y="1891"/>
                  </a:lnTo>
                  <a:lnTo>
                    <a:pt x="1807" y="1885"/>
                  </a:lnTo>
                  <a:lnTo>
                    <a:pt x="1819" y="1878"/>
                  </a:lnTo>
                  <a:lnTo>
                    <a:pt x="1831" y="1872"/>
                  </a:lnTo>
                  <a:lnTo>
                    <a:pt x="1844" y="1866"/>
                  </a:lnTo>
                  <a:lnTo>
                    <a:pt x="1868" y="1856"/>
                  </a:lnTo>
                  <a:lnTo>
                    <a:pt x="1892" y="1848"/>
                  </a:lnTo>
                  <a:lnTo>
                    <a:pt x="1915" y="1842"/>
                  </a:lnTo>
                  <a:lnTo>
                    <a:pt x="1938" y="1837"/>
                  </a:lnTo>
                  <a:lnTo>
                    <a:pt x="1960" y="1834"/>
                  </a:lnTo>
                  <a:lnTo>
                    <a:pt x="1982" y="1831"/>
                  </a:lnTo>
                  <a:lnTo>
                    <a:pt x="2003" y="1831"/>
                  </a:lnTo>
                  <a:lnTo>
                    <a:pt x="2023" y="1832"/>
                  </a:lnTo>
                  <a:lnTo>
                    <a:pt x="2042" y="1834"/>
                  </a:lnTo>
                  <a:lnTo>
                    <a:pt x="2061" y="1838"/>
                  </a:lnTo>
                  <a:lnTo>
                    <a:pt x="2078" y="1844"/>
                  </a:lnTo>
                  <a:lnTo>
                    <a:pt x="2094" y="1849"/>
                  </a:lnTo>
                  <a:lnTo>
                    <a:pt x="2110" y="1856"/>
                  </a:lnTo>
                  <a:lnTo>
                    <a:pt x="2124" y="1865"/>
                  </a:lnTo>
                  <a:lnTo>
                    <a:pt x="2137" y="1873"/>
                  </a:lnTo>
                  <a:lnTo>
                    <a:pt x="2149" y="1884"/>
                  </a:lnTo>
                  <a:lnTo>
                    <a:pt x="2159" y="1895"/>
                  </a:lnTo>
                  <a:lnTo>
                    <a:pt x="2168" y="1907"/>
                  </a:lnTo>
                  <a:lnTo>
                    <a:pt x="2175" y="1919"/>
                  </a:lnTo>
                  <a:lnTo>
                    <a:pt x="2181" y="1933"/>
                  </a:lnTo>
                  <a:lnTo>
                    <a:pt x="2185" y="1946"/>
                  </a:lnTo>
                  <a:lnTo>
                    <a:pt x="2188" y="1961"/>
                  </a:lnTo>
                  <a:lnTo>
                    <a:pt x="2189" y="1975"/>
                  </a:lnTo>
                  <a:lnTo>
                    <a:pt x="2188" y="1990"/>
                  </a:lnTo>
                  <a:lnTo>
                    <a:pt x="2186" y="2006"/>
                  </a:lnTo>
                  <a:lnTo>
                    <a:pt x="2181" y="2022"/>
                  </a:lnTo>
                  <a:lnTo>
                    <a:pt x="2174" y="2038"/>
                  </a:lnTo>
                  <a:lnTo>
                    <a:pt x="2166" y="2055"/>
                  </a:lnTo>
                  <a:lnTo>
                    <a:pt x="2155" y="2072"/>
                  </a:lnTo>
                  <a:lnTo>
                    <a:pt x="2142" y="2088"/>
                  </a:lnTo>
                  <a:lnTo>
                    <a:pt x="2128" y="2105"/>
                  </a:lnTo>
                  <a:lnTo>
                    <a:pt x="2110" y="2121"/>
                  </a:lnTo>
                  <a:lnTo>
                    <a:pt x="2086" y="2144"/>
                  </a:lnTo>
                  <a:lnTo>
                    <a:pt x="2063" y="2167"/>
                  </a:lnTo>
                  <a:lnTo>
                    <a:pt x="2042" y="2189"/>
                  </a:lnTo>
                  <a:lnTo>
                    <a:pt x="2023" y="2212"/>
                  </a:lnTo>
                  <a:lnTo>
                    <a:pt x="2005" y="2234"/>
                  </a:lnTo>
                  <a:lnTo>
                    <a:pt x="1989" y="2256"/>
                  </a:lnTo>
                  <a:lnTo>
                    <a:pt x="1975" y="2279"/>
                  </a:lnTo>
                  <a:lnTo>
                    <a:pt x="1962" y="2301"/>
                  </a:lnTo>
                  <a:lnTo>
                    <a:pt x="1950" y="2323"/>
                  </a:lnTo>
                  <a:lnTo>
                    <a:pt x="1939" y="2346"/>
                  </a:lnTo>
                  <a:lnTo>
                    <a:pt x="1930" y="2368"/>
                  </a:lnTo>
                  <a:lnTo>
                    <a:pt x="1922" y="2391"/>
                  </a:lnTo>
                  <a:lnTo>
                    <a:pt x="1915" y="2413"/>
                  </a:lnTo>
                  <a:lnTo>
                    <a:pt x="1908" y="2436"/>
                  </a:lnTo>
                  <a:lnTo>
                    <a:pt x="1903" y="2460"/>
                  </a:lnTo>
                  <a:lnTo>
                    <a:pt x="1899" y="2483"/>
                  </a:lnTo>
                  <a:lnTo>
                    <a:pt x="1895" y="2507"/>
                  </a:lnTo>
                  <a:lnTo>
                    <a:pt x="1892" y="2530"/>
                  </a:lnTo>
                  <a:lnTo>
                    <a:pt x="1889" y="2554"/>
                  </a:lnTo>
                  <a:lnTo>
                    <a:pt x="1886" y="2578"/>
                  </a:lnTo>
                  <a:lnTo>
                    <a:pt x="1886" y="2603"/>
                  </a:lnTo>
                  <a:lnTo>
                    <a:pt x="1883" y="2629"/>
                  </a:lnTo>
                  <a:lnTo>
                    <a:pt x="1882" y="2655"/>
                  </a:lnTo>
                  <a:lnTo>
                    <a:pt x="1881" y="2680"/>
                  </a:lnTo>
                  <a:lnTo>
                    <a:pt x="1879" y="2733"/>
                  </a:lnTo>
                  <a:lnTo>
                    <a:pt x="1877" y="2789"/>
                  </a:lnTo>
                  <a:lnTo>
                    <a:pt x="1875" y="2817"/>
                  </a:lnTo>
                  <a:lnTo>
                    <a:pt x="1873" y="2846"/>
                  </a:lnTo>
                  <a:lnTo>
                    <a:pt x="1871" y="2876"/>
                  </a:lnTo>
                  <a:lnTo>
                    <a:pt x="1868" y="2906"/>
                  </a:lnTo>
                  <a:lnTo>
                    <a:pt x="1837" y="2923"/>
                  </a:lnTo>
                  <a:lnTo>
                    <a:pt x="1804" y="2942"/>
                  </a:lnTo>
                  <a:lnTo>
                    <a:pt x="1770" y="2961"/>
                  </a:lnTo>
                  <a:lnTo>
                    <a:pt x="1738" y="2981"/>
                  </a:lnTo>
                  <a:lnTo>
                    <a:pt x="1703" y="3002"/>
                  </a:lnTo>
                  <a:lnTo>
                    <a:pt x="1669" y="3025"/>
                  </a:lnTo>
                  <a:lnTo>
                    <a:pt x="1653" y="3037"/>
                  </a:lnTo>
                  <a:lnTo>
                    <a:pt x="1636" y="3048"/>
                  </a:lnTo>
                  <a:lnTo>
                    <a:pt x="1619" y="3061"/>
                  </a:lnTo>
                  <a:lnTo>
                    <a:pt x="1602" y="3073"/>
                  </a:lnTo>
                  <a:lnTo>
                    <a:pt x="1586" y="3086"/>
                  </a:lnTo>
                  <a:lnTo>
                    <a:pt x="1570" y="3099"/>
                  </a:lnTo>
                  <a:lnTo>
                    <a:pt x="1554" y="3112"/>
                  </a:lnTo>
                  <a:lnTo>
                    <a:pt x="1538" y="3126"/>
                  </a:lnTo>
                  <a:lnTo>
                    <a:pt x="1523" y="3139"/>
                  </a:lnTo>
                  <a:lnTo>
                    <a:pt x="1508" y="3154"/>
                  </a:lnTo>
                  <a:lnTo>
                    <a:pt x="1493" y="3168"/>
                  </a:lnTo>
                  <a:lnTo>
                    <a:pt x="1479" y="3183"/>
                  </a:lnTo>
                  <a:lnTo>
                    <a:pt x="1464" y="3198"/>
                  </a:lnTo>
                  <a:lnTo>
                    <a:pt x="1450" y="3213"/>
                  </a:lnTo>
                  <a:lnTo>
                    <a:pt x="1437" y="3229"/>
                  </a:lnTo>
                  <a:lnTo>
                    <a:pt x="1424" y="3244"/>
                  </a:lnTo>
                  <a:lnTo>
                    <a:pt x="1412" y="3260"/>
                  </a:lnTo>
                  <a:lnTo>
                    <a:pt x="1400" y="3276"/>
                  </a:lnTo>
                  <a:lnTo>
                    <a:pt x="1389" y="3293"/>
                  </a:lnTo>
                  <a:lnTo>
                    <a:pt x="1378" y="33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395287" y="5284787"/>
              <a:ext cx="788987" cy="1192212"/>
            </a:xfrm>
            <a:custGeom>
              <a:rect b="b" l="l" r="r" t="t"/>
              <a:pathLst>
                <a:path extrusionOk="0" h="3312" w="2190">
                  <a:moveTo>
                    <a:pt x="1378" y="3311"/>
                  </a:moveTo>
                  <a:lnTo>
                    <a:pt x="1371" y="3307"/>
                  </a:lnTo>
                  <a:lnTo>
                    <a:pt x="1363" y="3304"/>
                  </a:lnTo>
                  <a:lnTo>
                    <a:pt x="1356" y="3301"/>
                  </a:lnTo>
                  <a:lnTo>
                    <a:pt x="1349" y="3297"/>
                  </a:lnTo>
                  <a:lnTo>
                    <a:pt x="1342" y="3294"/>
                  </a:lnTo>
                  <a:lnTo>
                    <a:pt x="1334" y="3291"/>
                  </a:lnTo>
                  <a:lnTo>
                    <a:pt x="1327" y="3287"/>
                  </a:lnTo>
                  <a:lnTo>
                    <a:pt x="1319" y="3284"/>
                  </a:lnTo>
                  <a:lnTo>
                    <a:pt x="1331" y="3265"/>
                  </a:lnTo>
                  <a:lnTo>
                    <a:pt x="1344" y="3247"/>
                  </a:lnTo>
                  <a:lnTo>
                    <a:pt x="1357" y="3228"/>
                  </a:lnTo>
                  <a:lnTo>
                    <a:pt x="1370" y="3210"/>
                  </a:lnTo>
                  <a:lnTo>
                    <a:pt x="1384" y="3192"/>
                  </a:lnTo>
                  <a:lnTo>
                    <a:pt x="1398" y="3176"/>
                  </a:lnTo>
                  <a:lnTo>
                    <a:pt x="1414" y="3158"/>
                  </a:lnTo>
                  <a:lnTo>
                    <a:pt x="1429" y="3142"/>
                  </a:lnTo>
                  <a:lnTo>
                    <a:pt x="1444" y="3126"/>
                  </a:lnTo>
                  <a:lnTo>
                    <a:pt x="1461" y="3110"/>
                  </a:lnTo>
                  <a:lnTo>
                    <a:pt x="1477" y="3095"/>
                  </a:lnTo>
                  <a:lnTo>
                    <a:pt x="1493" y="3080"/>
                  </a:lnTo>
                  <a:lnTo>
                    <a:pt x="1510" y="3065"/>
                  </a:lnTo>
                  <a:lnTo>
                    <a:pt x="1526" y="3051"/>
                  </a:lnTo>
                  <a:lnTo>
                    <a:pt x="1543" y="3038"/>
                  </a:lnTo>
                  <a:lnTo>
                    <a:pt x="1560" y="3024"/>
                  </a:lnTo>
                  <a:lnTo>
                    <a:pt x="1577" y="3012"/>
                  </a:lnTo>
                  <a:lnTo>
                    <a:pt x="1594" y="2999"/>
                  </a:lnTo>
                  <a:lnTo>
                    <a:pt x="1611" y="2987"/>
                  </a:lnTo>
                  <a:lnTo>
                    <a:pt x="1627" y="2975"/>
                  </a:lnTo>
                  <a:lnTo>
                    <a:pt x="1661" y="2953"/>
                  </a:lnTo>
                  <a:lnTo>
                    <a:pt x="1693" y="2932"/>
                  </a:lnTo>
                  <a:lnTo>
                    <a:pt x="1724" y="2913"/>
                  </a:lnTo>
                  <a:lnTo>
                    <a:pt x="1754" y="2896"/>
                  </a:lnTo>
                  <a:lnTo>
                    <a:pt x="1782" y="2880"/>
                  </a:lnTo>
                  <a:lnTo>
                    <a:pt x="1808" y="2866"/>
                  </a:lnTo>
                  <a:lnTo>
                    <a:pt x="1810" y="2834"/>
                  </a:lnTo>
                  <a:lnTo>
                    <a:pt x="1812" y="2804"/>
                  </a:lnTo>
                  <a:lnTo>
                    <a:pt x="1814" y="2774"/>
                  </a:lnTo>
                  <a:lnTo>
                    <a:pt x="1815" y="2746"/>
                  </a:lnTo>
                  <a:lnTo>
                    <a:pt x="1819" y="2690"/>
                  </a:lnTo>
                  <a:lnTo>
                    <a:pt x="1821" y="2636"/>
                  </a:lnTo>
                  <a:lnTo>
                    <a:pt x="1822" y="2609"/>
                  </a:lnTo>
                  <a:lnTo>
                    <a:pt x="1824" y="2584"/>
                  </a:lnTo>
                  <a:lnTo>
                    <a:pt x="1826" y="2559"/>
                  </a:lnTo>
                  <a:lnTo>
                    <a:pt x="1828" y="2534"/>
                  </a:lnTo>
                  <a:lnTo>
                    <a:pt x="1830" y="2510"/>
                  </a:lnTo>
                  <a:lnTo>
                    <a:pt x="1833" y="2486"/>
                  </a:lnTo>
                  <a:lnTo>
                    <a:pt x="1837" y="2462"/>
                  </a:lnTo>
                  <a:lnTo>
                    <a:pt x="1842" y="2439"/>
                  </a:lnTo>
                  <a:lnTo>
                    <a:pt x="1847" y="2416"/>
                  </a:lnTo>
                  <a:lnTo>
                    <a:pt x="1853" y="2392"/>
                  </a:lnTo>
                  <a:lnTo>
                    <a:pt x="1860" y="2370"/>
                  </a:lnTo>
                  <a:lnTo>
                    <a:pt x="1868" y="2347"/>
                  </a:lnTo>
                  <a:lnTo>
                    <a:pt x="1877" y="2325"/>
                  </a:lnTo>
                  <a:lnTo>
                    <a:pt x="1886" y="2302"/>
                  </a:lnTo>
                  <a:lnTo>
                    <a:pt x="1898" y="2280"/>
                  </a:lnTo>
                  <a:lnTo>
                    <a:pt x="1910" y="2257"/>
                  </a:lnTo>
                  <a:lnTo>
                    <a:pt x="1924" y="2235"/>
                  </a:lnTo>
                  <a:lnTo>
                    <a:pt x="1940" y="2213"/>
                  </a:lnTo>
                  <a:lnTo>
                    <a:pt x="1956" y="2190"/>
                  </a:lnTo>
                  <a:lnTo>
                    <a:pt x="1975" y="2167"/>
                  </a:lnTo>
                  <a:lnTo>
                    <a:pt x="1995" y="2144"/>
                  </a:lnTo>
                  <a:lnTo>
                    <a:pt x="2017" y="2121"/>
                  </a:lnTo>
                  <a:lnTo>
                    <a:pt x="2041" y="2097"/>
                  </a:lnTo>
                  <a:lnTo>
                    <a:pt x="2067" y="2073"/>
                  </a:lnTo>
                  <a:lnTo>
                    <a:pt x="2086" y="2055"/>
                  </a:lnTo>
                  <a:lnTo>
                    <a:pt x="2100" y="2038"/>
                  </a:lnTo>
                  <a:lnTo>
                    <a:pt x="2111" y="2021"/>
                  </a:lnTo>
                  <a:lnTo>
                    <a:pt x="2119" y="2004"/>
                  </a:lnTo>
                  <a:lnTo>
                    <a:pt x="2123" y="1989"/>
                  </a:lnTo>
                  <a:lnTo>
                    <a:pt x="2124" y="1975"/>
                  </a:lnTo>
                  <a:lnTo>
                    <a:pt x="2121" y="1962"/>
                  </a:lnTo>
                  <a:lnTo>
                    <a:pt x="2116" y="1950"/>
                  </a:lnTo>
                  <a:lnTo>
                    <a:pt x="2107" y="1940"/>
                  </a:lnTo>
                  <a:lnTo>
                    <a:pt x="2097" y="1930"/>
                  </a:lnTo>
                  <a:lnTo>
                    <a:pt x="2084" y="1922"/>
                  </a:lnTo>
                  <a:lnTo>
                    <a:pt x="2068" y="1916"/>
                  </a:lnTo>
                  <a:lnTo>
                    <a:pt x="2051" y="1912"/>
                  </a:lnTo>
                  <a:lnTo>
                    <a:pt x="2031" y="1908"/>
                  </a:lnTo>
                  <a:lnTo>
                    <a:pt x="2010" y="1908"/>
                  </a:lnTo>
                  <a:lnTo>
                    <a:pt x="1987" y="1908"/>
                  </a:lnTo>
                  <a:lnTo>
                    <a:pt x="1963" y="1912"/>
                  </a:lnTo>
                  <a:lnTo>
                    <a:pt x="1938" y="1916"/>
                  </a:lnTo>
                  <a:lnTo>
                    <a:pt x="1910" y="1924"/>
                  </a:lnTo>
                  <a:lnTo>
                    <a:pt x="1883" y="1933"/>
                  </a:lnTo>
                  <a:lnTo>
                    <a:pt x="1854" y="1945"/>
                  </a:lnTo>
                  <a:lnTo>
                    <a:pt x="1826" y="1960"/>
                  </a:lnTo>
                  <a:lnTo>
                    <a:pt x="1796" y="1977"/>
                  </a:lnTo>
                  <a:lnTo>
                    <a:pt x="1766" y="1996"/>
                  </a:lnTo>
                  <a:lnTo>
                    <a:pt x="1737" y="2019"/>
                  </a:lnTo>
                  <a:lnTo>
                    <a:pt x="1707" y="2044"/>
                  </a:lnTo>
                  <a:lnTo>
                    <a:pt x="1678" y="2073"/>
                  </a:lnTo>
                  <a:lnTo>
                    <a:pt x="1648" y="2104"/>
                  </a:lnTo>
                  <a:lnTo>
                    <a:pt x="1619" y="2138"/>
                  </a:lnTo>
                  <a:lnTo>
                    <a:pt x="1592" y="2176"/>
                  </a:lnTo>
                  <a:lnTo>
                    <a:pt x="1565" y="2217"/>
                  </a:lnTo>
                  <a:lnTo>
                    <a:pt x="1539" y="2262"/>
                  </a:lnTo>
                  <a:lnTo>
                    <a:pt x="1540" y="2305"/>
                  </a:lnTo>
                  <a:lnTo>
                    <a:pt x="1540" y="2349"/>
                  </a:lnTo>
                  <a:lnTo>
                    <a:pt x="1539" y="2393"/>
                  </a:lnTo>
                  <a:lnTo>
                    <a:pt x="1538" y="2437"/>
                  </a:lnTo>
                  <a:lnTo>
                    <a:pt x="1537" y="2459"/>
                  </a:lnTo>
                  <a:lnTo>
                    <a:pt x="1536" y="2481"/>
                  </a:lnTo>
                  <a:lnTo>
                    <a:pt x="1535" y="2502"/>
                  </a:lnTo>
                  <a:lnTo>
                    <a:pt x="1532" y="2525"/>
                  </a:lnTo>
                  <a:lnTo>
                    <a:pt x="1531" y="2546"/>
                  </a:lnTo>
                  <a:lnTo>
                    <a:pt x="1528" y="2568"/>
                  </a:lnTo>
                  <a:lnTo>
                    <a:pt x="1526" y="2590"/>
                  </a:lnTo>
                  <a:lnTo>
                    <a:pt x="1523" y="2612"/>
                  </a:lnTo>
                  <a:lnTo>
                    <a:pt x="1522" y="2616"/>
                  </a:lnTo>
                  <a:lnTo>
                    <a:pt x="1521" y="2619"/>
                  </a:lnTo>
                  <a:lnTo>
                    <a:pt x="1520" y="2622"/>
                  </a:lnTo>
                  <a:lnTo>
                    <a:pt x="1518" y="2625"/>
                  </a:lnTo>
                  <a:lnTo>
                    <a:pt x="1516" y="2628"/>
                  </a:lnTo>
                  <a:lnTo>
                    <a:pt x="1514" y="2631"/>
                  </a:lnTo>
                  <a:lnTo>
                    <a:pt x="1512" y="2633"/>
                  </a:lnTo>
                  <a:lnTo>
                    <a:pt x="1510" y="2634"/>
                  </a:lnTo>
                  <a:lnTo>
                    <a:pt x="1507" y="2636"/>
                  </a:lnTo>
                  <a:lnTo>
                    <a:pt x="1504" y="2637"/>
                  </a:lnTo>
                  <a:lnTo>
                    <a:pt x="1501" y="2638"/>
                  </a:lnTo>
                  <a:lnTo>
                    <a:pt x="1498" y="2638"/>
                  </a:lnTo>
                  <a:lnTo>
                    <a:pt x="1496" y="2639"/>
                  </a:lnTo>
                  <a:lnTo>
                    <a:pt x="1493" y="2639"/>
                  </a:lnTo>
                  <a:lnTo>
                    <a:pt x="1489" y="2639"/>
                  </a:lnTo>
                  <a:lnTo>
                    <a:pt x="1486" y="2638"/>
                  </a:lnTo>
                  <a:lnTo>
                    <a:pt x="1483" y="2638"/>
                  </a:lnTo>
                  <a:lnTo>
                    <a:pt x="1480" y="2638"/>
                  </a:lnTo>
                  <a:lnTo>
                    <a:pt x="1478" y="2637"/>
                  </a:lnTo>
                  <a:lnTo>
                    <a:pt x="1475" y="2635"/>
                  </a:lnTo>
                  <a:lnTo>
                    <a:pt x="1472" y="2634"/>
                  </a:lnTo>
                  <a:lnTo>
                    <a:pt x="1470" y="2632"/>
                  </a:lnTo>
                  <a:lnTo>
                    <a:pt x="1468" y="2630"/>
                  </a:lnTo>
                  <a:lnTo>
                    <a:pt x="1465" y="2628"/>
                  </a:lnTo>
                  <a:lnTo>
                    <a:pt x="1464" y="2625"/>
                  </a:lnTo>
                  <a:lnTo>
                    <a:pt x="1462" y="2623"/>
                  </a:lnTo>
                  <a:lnTo>
                    <a:pt x="1461" y="2620"/>
                  </a:lnTo>
                  <a:lnTo>
                    <a:pt x="1460" y="2617"/>
                  </a:lnTo>
                  <a:lnTo>
                    <a:pt x="1459" y="2613"/>
                  </a:lnTo>
                  <a:lnTo>
                    <a:pt x="1459" y="2610"/>
                  </a:lnTo>
                  <a:lnTo>
                    <a:pt x="1459" y="2606"/>
                  </a:lnTo>
                  <a:lnTo>
                    <a:pt x="1459" y="2602"/>
                  </a:lnTo>
                  <a:lnTo>
                    <a:pt x="1463" y="2574"/>
                  </a:lnTo>
                  <a:lnTo>
                    <a:pt x="1466" y="2546"/>
                  </a:lnTo>
                  <a:lnTo>
                    <a:pt x="1469" y="2517"/>
                  </a:lnTo>
                  <a:lnTo>
                    <a:pt x="1471" y="2488"/>
                  </a:lnTo>
                  <a:lnTo>
                    <a:pt x="1473" y="2459"/>
                  </a:lnTo>
                  <a:lnTo>
                    <a:pt x="1475" y="2431"/>
                  </a:lnTo>
                  <a:lnTo>
                    <a:pt x="1475" y="2402"/>
                  </a:lnTo>
                  <a:lnTo>
                    <a:pt x="1475" y="2373"/>
                  </a:lnTo>
                  <a:lnTo>
                    <a:pt x="1476" y="2344"/>
                  </a:lnTo>
                  <a:lnTo>
                    <a:pt x="1476" y="2315"/>
                  </a:lnTo>
                  <a:lnTo>
                    <a:pt x="1475" y="2287"/>
                  </a:lnTo>
                  <a:lnTo>
                    <a:pt x="1475" y="2258"/>
                  </a:lnTo>
                  <a:lnTo>
                    <a:pt x="1473" y="2200"/>
                  </a:lnTo>
                  <a:lnTo>
                    <a:pt x="1471" y="2142"/>
                  </a:lnTo>
                  <a:lnTo>
                    <a:pt x="1465" y="2026"/>
                  </a:lnTo>
                  <a:lnTo>
                    <a:pt x="1460" y="1911"/>
                  </a:lnTo>
                  <a:lnTo>
                    <a:pt x="1458" y="1853"/>
                  </a:lnTo>
                  <a:lnTo>
                    <a:pt x="1457" y="1796"/>
                  </a:lnTo>
                  <a:lnTo>
                    <a:pt x="1457" y="1767"/>
                  </a:lnTo>
                  <a:lnTo>
                    <a:pt x="1458" y="1738"/>
                  </a:lnTo>
                  <a:lnTo>
                    <a:pt x="1458" y="1709"/>
                  </a:lnTo>
                  <a:lnTo>
                    <a:pt x="1459" y="1680"/>
                  </a:lnTo>
                  <a:lnTo>
                    <a:pt x="1464" y="1655"/>
                  </a:lnTo>
                  <a:lnTo>
                    <a:pt x="1471" y="1626"/>
                  </a:lnTo>
                  <a:lnTo>
                    <a:pt x="1478" y="1592"/>
                  </a:lnTo>
                  <a:lnTo>
                    <a:pt x="1486" y="1557"/>
                  </a:lnTo>
                  <a:lnTo>
                    <a:pt x="1505" y="1477"/>
                  </a:lnTo>
                  <a:lnTo>
                    <a:pt x="1525" y="1392"/>
                  </a:lnTo>
                  <a:lnTo>
                    <a:pt x="1545" y="1310"/>
                  </a:lnTo>
                  <a:lnTo>
                    <a:pt x="1565" y="1235"/>
                  </a:lnTo>
                  <a:lnTo>
                    <a:pt x="1581" y="1171"/>
                  </a:lnTo>
                  <a:lnTo>
                    <a:pt x="1593" y="1125"/>
                  </a:lnTo>
                  <a:lnTo>
                    <a:pt x="1613" y="1042"/>
                  </a:lnTo>
                  <a:lnTo>
                    <a:pt x="1633" y="961"/>
                  </a:lnTo>
                  <a:lnTo>
                    <a:pt x="1651" y="884"/>
                  </a:lnTo>
                  <a:lnTo>
                    <a:pt x="1668" y="810"/>
                  </a:lnTo>
                  <a:lnTo>
                    <a:pt x="1675" y="775"/>
                  </a:lnTo>
                  <a:lnTo>
                    <a:pt x="1682" y="742"/>
                  </a:lnTo>
                  <a:lnTo>
                    <a:pt x="1689" y="710"/>
                  </a:lnTo>
                  <a:lnTo>
                    <a:pt x="1695" y="680"/>
                  </a:lnTo>
                  <a:lnTo>
                    <a:pt x="1700" y="653"/>
                  </a:lnTo>
                  <a:lnTo>
                    <a:pt x="1704" y="628"/>
                  </a:lnTo>
                  <a:lnTo>
                    <a:pt x="1707" y="605"/>
                  </a:lnTo>
                  <a:lnTo>
                    <a:pt x="1710" y="585"/>
                  </a:lnTo>
                  <a:lnTo>
                    <a:pt x="1712" y="558"/>
                  </a:lnTo>
                  <a:lnTo>
                    <a:pt x="1714" y="531"/>
                  </a:lnTo>
                  <a:lnTo>
                    <a:pt x="1714" y="506"/>
                  </a:lnTo>
                  <a:lnTo>
                    <a:pt x="1715" y="484"/>
                  </a:lnTo>
                  <a:lnTo>
                    <a:pt x="1715" y="462"/>
                  </a:lnTo>
                  <a:lnTo>
                    <a:pt x="1714" y="442"/>
                  </a:lnTo>
                  <a:lnTo>
                    <a:pt x="1713" y="424"/>
                  </a:lnTo>
                  <a:lnTo>
                    <a:pt x="1711" y="407"/>
                  </a:lnTo>
                  <a:lnTo>
                    <a:pt x="1708" y="392"/>
                  </a:lnTo>
                  <a:lnTo>
                    <a:pt x="1705" y="377"/>
                  </a:lnTo>
                  <a:lnTo>
                    <a:pt x="1703" y="364"/>
                  </a:lnTo>
                  <a:lnTo>
                    <a:pt x="1699" y="352"/>
                  </a:lnTo>
                  <a:lnTo>
                    <a:pt x="1695" y="341"/>
                  </a:lnTo>
                  <a:lnTo>
                    <a:pt x="1690" y="331"/>
                  </a:lnTo>
                  <a:lnTo>
                    <a:pt x="1686" y="323"/>
                  </a:lnTo>
                  <a:lnTo>
                    <a:pt x="1680" y="315"/>
                  </a:lnTo>
                  <a:lnTo>
                    <a:pt x="1675" y="308"/>
                  </a:lnTo>
                  <a:lnTo>
                    <a:pt x="1669" y="302"/>
                  </a:lnTo>
                  <a:lnTo>
                    <a:pt x="1664" y="297"/>
                  </a:lnTo>
                  <a:lnTo>
                    <a:pt x="1658" y="293"/>
                  </a:lnTo>
                  <a:lnTo>
                    <a:pt x="1652" y="289"/>
                  </a:lnTo>
                  <a:lnTo>
                    <a:pt x="1646" y="286"/>
                  </a:lnTo>
                  <a:lnTo>
                    <a:pt x="1640" y="284"/>
                  </a:lnTo>
                  <a:lnTo>
                    <a:pt x="1633" y="282"/>
                  </a:lnTo>
                  <a:lnTo>
                    <a:pt x="1627" y="281"/>
                  </a:lnTo>
                  <a:lnTo>
                    <a:pt x="1621" y="281"/>
                  </a:lnTo>
                  <a:lnTo>
                    <a:pt x="1615" y="280"/>
                  </a:lnTo>
                  <a:lnTo>
                    <a:pt x="1608" y="280"/>
                  </a:lnTo>
                  <a:lnTo>
                    <a:pt x="1596" y="281"/>
                  </a:lnTo>
                  <a:lnTo>
                    <a:pt x="1584" y="283"/>
                  </a:lnTo>
                  <a:lnTo>
                    <a:pt x="1578" y="284"/>
                  </a:lnTo>
                  <a:lnTo>
                    <a:pt x="1570" y="287"/>
                  </a:lnTo>
                  <a:lnTo>
                    <a:pt x="1564" y="289"/>
                  </a:lnTo>
                  <a:lnTo>
                    <a:pt x="1558" y="291"/>
                  </a:lnTo>
                  <a:lnTo>
                    <a:pt x="1552" y="295"/>
                  </a:lnTo>
                  <a:lnTo>
                    <a:pt x="1545" y="298"/>
                  </a:lnTo>
                  <a:lnTo>
                    <a:pt x="1539" y="303"/>
                  </a:lnTo>
                  <a:lnTo>
                    <a:pt x="1533" y="307"/>
                  </a:lnTo>
                  <a:lnTo>
                    <a:pt x="1527" y="312"/>
                  </a:lnTo>
                  <a:lnTo>
                    <a:pt x="1521" y="318"/>
                  </a:lnTo>
                  <a:lnTo>
                    <a:pt x="1515" y="323"/>
                  </a:lnTo>
                  <a:lnTo>
                    <a:pt x="1510" y="329"/>
                  </a:lnTo>
                  <a:lnTo>
                    <a:pt x="1504" y="336"/>
                  </a:lnTo>
                  <a:lnTo>
                    <a:pt x="1499" y="344"/>
                  </a:lnTo>
                  <a:lnTo>
                    <a:pt x="1494" y="351"/>
                  </a:lnTo>
                  <a:lnTo>
                    <a:pt x="1489" y="358"/>
                  </a:lnTo>
                  <a:lnTo>
                    <a:pt x="1484" y="367"/>
                  </a:lnTo>
                  <a:lnTo>
                    <a:pt x="1479" y="375"/>
                  </a:lnTo>
                  <a:lnTo>
                    <a:pt x="1475" y="385"/>
                  </a:lnTo>
                  <a:lnTo>
                    <a:pt x="1470" y="394"/>
                  </a:lnTo>
                  <a:lnTo>
                    <a:pt x="1465" y="404"/>
                  </a:lnTo>
                  <a:lnTo>
                    <a:pt x="1461" y="415"/>
                  </a:lnTo>
                  <a:lnTo>
                    <a:pt x="1457" y="426"/>
                  </a:lnTo>
                  <a:lnTo>
                    <a:pt x="1454" y="438"/>
                  </a:lnTo>
                  <a:lnTo>
                    <a:pt x="1450" y="449"/>
                  </a:lnTo>
                  <a:lnTo>
                    <a:pt x="1446" y="462"/>
                  </a:lnTo>
                  <a:lnTo>
                    <a:pt x="1442" y="474"/>
                  </a:lnTo>
                  <a:lnTo>
                    <a:pt x="1439" y="488"/>
                  </a:lnTo>
                  <a:lnTo>
                    <a:pt x="1436" y="502"/>
                  </a:lnTo>
                  <a:lnTo>
                    <a:pt x="1433" y="516"/>
                  </a:lnTo>
                  <a:lnTo>
                    <a:pt x="1429" y="530"/>
                  </a:lnTo>
                  <a:lnTo>
                    <a:pt x="1427" y="545"/>
                  </a:lnTo>
                  <a:lnTo>
                    <a:pt x="1423" y="562"/>
                  </a:lnTo>
                  <a:lnTo>
                    <a:pt x="1419" y="583"/>
                  </a:lnTo>
                  <a:lnTo>
                    <a:pt x="1414" y="607"/>
                  </a:lnTo>
                  <a:lnTo>
                    <a:pt x="1408" y="634"/>
                  </a:lnTo>
                  <a:lnTo>
                    <a:pt x="1393" y="695"/>
                  </a:lnTo>
                  <a:lnTo>
                    <a:pt x="1375" y="766"/>
                  </a:lnTo>
                  <a:lnTo>
                    <a:pt x="1355" y="844"/>
                  </a:lnTo>
                  <a:lnTo>
                    <a:pt x="1333" y="927"/>
                  </a:lnTo>
                  <a:lnTo>
                    <a:pt x="1310" y="1014"/>
                  </a:lnTo>
                  <a:lnTo>
                    <a:pt x="1285" y="1102"/>
                  </a:lnTo>
                  <a:lnTo>
                    <a:pt x="1238" y="1277"/>
                  </a:lnTo>
                  <a:lnTo>
                    <a:pt x="1195" y="1435"/>
                  </a:lnTo>
                  <a:lnTo>
                    <a:pt x="1159" y="1562"/>
                  </a:lnTo>
                  <a:lnTo>
                    <a:pt x="1138" y="1645"/>
                  </a:lnTo>
                  <a:lnTo>
                    <a:pt x="1136" y="1648"/>
                  </a:lnTo>
                  <a:lnTo>
                    <a:pt x="1135" y="1652"/>
                  </a:lnTo>
                  <a:lnTo>
                    <a:pt x="1133" y="1655"/>
                  </a:lnTo>
                  <a:lnTo>
                    <a:pt x="1131" y="1657"/>
                  </a:lnTo>
                  <a:lnTo>
                    <a:pt x="1129" y="1659"/>
                  </a:lnTo>
                  <a:lnTo>
                    <a:pt x="1127" y="1662"/>
                  </a:lnTo>
                  <a:lnTo>
                    <a:pt x="1124" y="1663"/>
                  </a:lnTo>
                  <a:lnTo>
                    <a:pt x="1121" y="1665"/>
                  </a:lnTo>
                  <a:lnTo>
                    <a:pt x="1119" y="1666"/>
                  </a:lnTo>
                  <a:lnTo>
                    <a:pt x="1116" y="1667"/>
                  </a:lnTo>
                  <a:lnTo>
                    <a:pt x="1113" y="1668"/>
                  </a:lnTo>
                  <a:lnTo>
                    <a:pt x="1110" y="1668"/>
                  </a:lnTo>
                  <a:lnTo>
                    <a:pt x="1107" y="1668"/>
                  </a:lnTo>
                  <a:lnTo>
                    <a:pt x="1104" y="1668"/>
                  </a:lnTo>
                  <a:lnTo>
                    <a:pt x="1101" y="1668"/>
                  </a:lnTo>
                  <a:lnTo>
                    <a:pt x="1098" y="1667"/>
                  </a:lnTo>
                  <a:lnTo>
                    <a:pt x="1095" y="1666"/>
                  </a:lnTo>
                  <a:lnTo>
                    <a:pt x="1092" y="1665"/>
                  </a:lnTo>
                  <a:lnTo>
                    <a:pt x="1090" y="1663"/>
                  </a:lnTo>
                  <a:lnTo>
                    <a:pt x="1087" y="1662"/>
                  </a:lnTo>
                  <a:lnTo>
                    <a:pt x="1085" y="1660"/>
                  </a:lnTo>
                  <a:lnTo>
                    <a:pt x="1082" y="1658"/>
                  </a:lnTo>
                  <a:lnTo>
                    <a:pt x="1081" y="1656"/>
                  </a:lnTo>
                  <a:lnTo>
                    <a:pt x="1078" y="1654"/>
                  </a:lnTo>
                  <a:lnTo>
                    <a:pt x="1077" y="1652"/>
                  </a:lnTo>
                  <a:lnTo>
                    <a:pt x="1076" y="1648"/>
                  </a:lnTo>
                  <a:lnTo>
                    <a:pt x="1075" y="1645"/>
                  </a:lnTo>
                  <a:lnTo>
                    <a:pt x="1074" y="1641"/>
                  </a:lnTo>
                  <a:lnTo>
                    <a:pt x="1074" y="1638"/>
                  </a:lnTo>
                  <a:lnTo>
                    <a:pt x="1074" y="1635"/>
                  </a:lnTo>
                  <a:lnTo>
                    <a:pt x="1074" y="1631"/>
                  </a:lnTo>
                  <a:lnTo>
                    <a:pt x="1075" y="1627"/>
                  </a:lnTo>
                  <a:lnTo>
                    <a:pt x="1098" y="1546"/>
                  </a:lnTo>
                  <a:lnTo>
                    <a:pt x="1133" y="1419"/>
                  </a:lnTo>
                  <a:lnTo>
                    <a:pt x="1176" y="1262"/>
                  </a:lnTo>
                  <a:lnTo>
                    <a:pt x="1223" y="1088"/>
                  </a:lnTo>
                  <a:lnTo>
                    <a:pt x="1247" y="1000"/>
                  </a:lnTo>
                  <a:lnTo>
                    <a:pt x="1270" y="914"/>
                  </a:lnTo>
                  <a:lnTo>
                    <a:pt x="1292" y="831"/>
                  </a:lnTo>
                  <a:lnTo>
                    <a:pt x="1312" y="754"/>
                  </a:lnTo>
                  <a:lnTo>
                    <a:pt x="1329" y="684"/>
                  </a:lnTo>
                  <a:lnTo>
                    <a:pt x="1345" y="622"/>
                  </a:lnTo>
                  <a:lnTo>
                    <a:pt x="1351" y="596"/>
                  </a:lnTo>
                  <a:lnTo>
                    <a:pt x="1356" y="572"/>
                  </a:lnTo>
                  <a:lnTo>
                    <a:pt x="1360" y="551"/>
                  </a:lnTo>
                  <a:lnTo>
                    <a:pt x="1363" y="534"/>
                  </a:lnTo>
                  <a:lnTo>
                    <a:pt x="1367" y="514"/>
                  </a:lnTo>
                  <a:lnTo>
                    <a:pt x="1372" y="494"/>
                  </a:lnTo>
                  <a:lnTo>
                    <a:pt x="1377" y="474"/>
                  </a:lnTo>
                  <a:lnTo>
                    <a:pt x="1380" y="456"/>
                  </a:lnTo>
                  <a:lnTo>
                    <a:pt x="1386" y="436"/>
                  </a:lnTo>
                  <a:lnTo>
                    <a:pt x="1392" y="418"/>
                  </a:lnTo>
                  <a:lnTo>
                    <a:pt x="1398" y="401"/>
                  </a:lnTo>
                  <a:lnTo>
                    <a:pt x="1405" y="384"/>
                  </a:lnTo>
                  <a:lnTo>
                    <a:pt x="1412" y="367"/>
                  </a:lnTo>
                  <a:lnTo>
                    <a:pt x="1419" y="352"/>
                  </a:lnTo>
                  <a:lnTo>
                    <a:pt x="1427" y="337"/>
                  </a:lnTo>
                  <a:lnTo>
                    <a:pt x="1436" y="323"/>
                  </a:lnTo>
                  <a:lnTo>
                    <a:pt x="1444" y="309"/>
                  </a:lnTo>
                  <a:lnTo>
                    <a:pt x="1454" y="296"/>
                  </a:lnTo>
                  <a:lnTo>
                    <a:pt x="1458" y="290"/>
                  </a:lnTo>
                  <a:lnTo>
                    <a:pt x="1463" y="284"/>
                  </a:lnTo>
                  <a:lnTo>
                    <a:pt x="1468" y="279"/>
                  </a:lnTo>
                  <a:lnTo>
                    <a:pt x="1474" y="273"/>
                  </a:lnTo>
                  <a:lnTo>
                    <a:pt x="1470" y="257"/>
                  </a:lnTo>
                  <a:lnTo>
                    <a:pt x="1464" y="239"/>
                  </a:lnTo>
                  <a:lnTo>
                    <a:pt x="1459" y="220"/>
                  </a:lnTo>
                  <a:lnTo>
                    <a:pt x="1453" y="201"/>
                  </a:lnTo>
                  <a:lnTo>
                    <a:pt x="1445" y="181"/>
                  </a:lnTo>
                  <a:lnTo>
                    <a:pt x="1437" y="162"/>
                  </a:lnTo>
                  <a:lnTo>
                    <a:pt x="1433" y="153"/>
                  </a:lnTo>
                  <a:lnTo>
                    <a:pt x="1429" y="144"/>
                  </a:lnTo>
                  <a:lnTo>
                    <a:pt x="1423" y="134"/>
                  </a:lnTo>
                  <a:lnTo>
                    <a:pt x="1419" y="126"/>
                  </a:lnTo>
                  <a:lnTo>
                    <a:pt x="1414" y="118"/>
                  </a:lnTo>
                  <a:lnTo>
                    <a:pt x="1408" y="110"/>
                  </a:lnTo>
                  <a:lnTo>
                    <a:pt x="1401" y="102"/>
                  </a:lnTo>
                  <a:lnTo>
                    <a:pt x="1396" y="95"/>
                  </a:lnTo>
                  <a:lnTo>
                    <a:pt x="1390" y="90"/>
                  </a:lnTo>
                  <a:lnTo>
                    <a:pt x="1383" y="84"/>
                  </a:lnTo>
                  <a:lnTo>
                    <a:pt x="1376" y="78"/>
                  </a:lnTo>
                  <a:lnTo>
                    <a:pt x="1369" y="74"/>
                  </a:lnTo>
                  <a:lnTo>
                    <a:pt x="1361" y="71"/>
                  </a:lnTo>
                  <a:lnTo>
                    <a:pt x="1354" y="68"/>
                  </a:lnTo>
                  <a:lnTo>
                    <a:pt x="1345" y="66"/>
                  </a:lnTo>
                  <a:lnTo>
                    <a:pt x="1337" y="65"/>
                  </a:lnTo>
                  <a:lnTo>
                    <a:pt x="1328" y="64"/>
                  </a:lnTo>
                  <a:lnTo>
                    <a:pt x="1319" y="65"/>
                  </a:lnTo>
                  <a:lnTo>
                    <a:pt x="1310" y="67"/>
                  </a:lnTo>
                  <a:lnTo>
                    <a:pt x="1300" y="70"/>
                  </a:lnTo>
                  <a:lnTo>
                    <a:pt x="1290" y="74"/>
                  </a:lnTo>
                  <a:lnTo>
                    <a:pt x="1280" y="80"/>
                  </a:lnTo>
                  <a:lnTo>
                    <a:pt x="1271" y="85"/>
                  </a:lnTo>
                  <a:lnTo>
                    <a:pt x="1263" y="91"/>
                  </a:lnTo>
                  <a:lnTo>
                    <a:pt x="1256" y="98"/>
                  </a:lnTo>
                  <a:lnTo>
                    <a:pt x="1249" y="106"/>
                  </a:lnTo>
                  <a:lnTo>
                    <a:pt x="1243" y="115"/>
                  </a:lnTo>
                  <a:lnTo>
                    <a:pt x="1236" y="123"/>
                  </a:lnTo>
                  <a:lnTo>
                    <a:pt x="1232" y="133"/>
                  </a:lnTo>
                  <a:lnTo>
                    <a:pt x="1227" y="142"/>
                  </a:lnTo>
                  <a:lnTo>
                    <a:pt x="1222" y="152"/>
                  </a:lnTo>
                  <a:lnTo>
                    <a:pt x="1219" y="162"/>
                  </a:lnTo>
                  <a:lnTo>
                    <a:pt x="1215" y="172"/>
                  </a:lnTo>
                  <a:lnTo>
                    <a:pt x="1212" y="184"/>
                  </a:lnTo>
                  <a:lnTo>
                    <a:pt x="1209" y="195"/>
                  </a:lnTo>
                  <a:lnTo>
                    <a:pt x="1207" y="207"/>
                  </a:lnTo>
                  <a:lnTo>
                    <a:pt x="1205" y="218"/>
                  </a:lnTo>
                  <a:lnTo>
                    <a:pt x="1203" y="230"/>
                  </a:lnTo>
                  <a:lnTo>
                    <a:pt x="1201" y="242"/>
                  </a:lnTo>
                  <a:lnTo>
                    <a:pt x="1200" y="253"/>
                  </a:lnTo>
                  <a:lnTo>
                    <a:pt x="1198" y="277"/>
                  </a:lnTo>
                  <a:lnTo>
                    <a:pt x="1195" y="300"/>
                  </a:lnTo>
                  <a:lnTo>
                    <a:pt x="1194" y="323"/>
                  </a:lnTo>
                  <a:lnTo>
                    <a:pt x="1191" y="344"/>
                  </a:lnTo>
                  <a:lnTo>
                    <a:pt x="1189" y="364"/>
                  </a:lnTo>
                  <a:lnTo>
                    <a:pt x="1186" y="382"/>
                  </a:lnTo>
                  <a:lnTo>
                    <a:pt x="1184" y="394"/>
                  </a:lnTo>
                  <a:lnTo>
                    <a:pt x="1180" y="411"/>
                  </a:lnTo>
                  <a:lnTo>
                    <a:pt x="1174" y="431"/>
                  </a:lnTo>
                  <a:lnTo>
                    <a:pt x="1167" y="456"/>
                  </a:lnTo>
                  <a:lnTo>
                    <a:pt x="1150" y="513"/>
                  </a:lnTo>
                  <a:lnTo>
                    <a:pt x="1128" y="582"/>
                  </a:lnTo>
                  <a:lnTo>
                    <a:pt x="1103" y="660"/>
                  </a:lnTo>
                  <a:lnTo>
                    <a:pt x="1075" y="746"/>
                  </a:lnTo>
                  <a:lnTo>
                    <a:pt x="1046" y="837"/>
                  </a:lnTo>
                  <a:lnTo>
                    <a:pt x="1015" y="930"/>
                  </a:lnTo>
                  <a:lnTo>
                    <a:pt x="952" y="1119"/>
                  </a:lnTo>
                  <a:lnTo>
                    <a:pt x="892" y="1297"/>
                  </a:lnTo>
                  <a:lnTo>
                    <a:pt x="840" y="1446"/>
                  </a:lnTo>
                  <a:lnTo>
                    <a:pt x="805" y="1550"/>
                  </a:lnTo>
                  <a:lnTo>
                    <a:pt x="804" y="1554"/>
                  </a:lnTo>
                  <a:lnTo>
                    <a:pt x="801" y="1557"/>
                  </a:lnTo>
                  <a:lnTo>
                    <a:pt x="800" y="1560"/>
                  </a:lnTo>
                  <a:lnTo>
                    <a:pt x="798" y="1563"/>
                  </a:lnTo>
                  <a:lnTo>
                    <a:pt x="795" y="1565"/>
                  </a:lnTo>
                  <a:lnTo>
                    <a:pt x="792" y="1567"/>
                  </a:lnTo>
                  <a:lnTo>
                    <a:pt x="790" y="1568"/>
                  </a:lnTo>
                  <a:lnTo>
                    <a:pt x="787" y="1570"/>
                  </a:lnTo>
                  <a:lnTo>
                    <a:pt x="784" y="1571"/>
                  </a:lnTo>
                  <a:lnTo>
                    <a:pt x="782" y="1571"/>
                  </a:lnTo>
                  <a:lnTo>
                    <a:pt x="779" y="1572"/>
                  </a:lnTo>
                  <a:lnTo>
                    <a:pt x="776" y="1572"/>
                  </a:lnTo>
                  <a:lnTo>
                    <a:pt x="772" y="1572"/>
                  </a:lnTo>
                  <a:lnTo>
                    <a:pt x="770" y="1571"/>
                  </a:lnTo>
                  <a:lnTo>
                    <a:pt x="766" y="1571"/>
                  </a:lnTo>
                  <a:lnTo>
                    <a:pt x="763" y="1571"/>
                  </a:lnTo>
                  <a:lnTo>
                    <a:pt x="761" y="1569"/>
                  </a:lnTo>
                  <a:lnTo>
                    <a:pt x="758" y="1568"/>
                  </a:lnTo>
                  <a:lnTo>
                    <a:pt x="756" y="1566"/>
                  </a:lnTo>
                  <a:lnTo>
                    <a:pt x="753" y="1564"/>
                  </a:lnTo>
                  <a:lnTo>
                    <a:pt x="751" y="1562"/>
                  </a:lnTo>
                  <a:lnTo>
                    <a:pt x="749" y="1560"/>
                  </a:lnTo>
                  <a:lnTo>
                    <a:pt x="748" y="1558"/>
                  </a:lnTo>
                  <a:lnTo>
                    <a:pt x="745" y="1555"/>
                  </a:lnTo>
                  <a:lnTo>
                    <a:pt x="745" y="1553"/>
                  </a:lnTo>
                  <a:lnTo>
                    <a:pt x="743" y="1550"/>
                  </a:lnTo>
                  <a:lnTo>
                    <a:pt x="742" y="1547"/>
                  </a:lnTo>
                  <a:lnTo>
                    <a:pt x="741" y="1543"/>
                  </a:lnTo>
                  <a:lnTo>
                    <a:pt x="741" y="1540"/>
                  </a:lnTo>
                  <a:lnTo>
                    <a:pt x="742" y="1536"/>
                  </a:lnTo>
                  <a:lnTo>
                    <a:pt x="743" y="1533"/>
                  </a:lnTo>
                  <a:lnTo>
                    <a:pt x="744" y="1529"/>
                  </a:lnTo>
                  <a:lnTo>
                    <a:pt x="775" y="1440"/>
                  </a:lnTo>
                  <a:lnTo>
                    <a:pt x="817" y="1315"/>
                  </a:lnTo>
                  <a:lnTo>
                    <a:pt x="868" y="1167"/>
                  </a:lnTo>
                  <a:lnTo>
                    <a:pt x="922" y="1006"/>
                  </a:lnTo>
                  <a:lnTo>
                    <a:pt x="977" y="842"/>
                  </a:lnTo>
                  <a:lnTo>
                    <a:pt x="1027" y="686"/>
                  </a:lnTo>
                  <a:lnTo>
                    <a:pt x="1050" y="614"/>
                  </a:lnTo>
                  <a:lnTo>
                    <a:pt x="1071" y="549"/>
                  </a:lnTo>
                  <a:lnTo>
                    <a:pt x="1089" y="491"/>
                  </a:lnTo>
                  <a:lnTo>
                    <a:pt x="1104" y="442"/>
                  </a:lnTo>
                  <a:lnTo>
                    <a:pt x="1103" y="431"/>
                  </a:lnTo>
                  <a:lnTo>
                    <a:pt x="1100" y="419"/>
                  </a:lnTo>
                  <a:lnTo>
                    <a:pt x="1098" y="408"/>
                  </a:lnTo>
                  <a:lnTo>
                    <a:pt x="1096" y="396"/>
                  </a:lnTo>
                  <a:lnTo>
                    <a:pt x="1092" y="386"/>
                  </a:lnTo>
                  <a:lnTo>
                    <a:pt x="1089" y="375"/>
                  </a:lnTo>
                  <a:lnTo>
                    <a:pt x="1085" y="365"/>
                  </a:lnTo>
                  <a:lnTo>
                    <a:pt x="1082" y="356"/>
                  </a:lnTo>
                  <a:lnTo>
                    <a:pt x="1077" y="346"/>
                  </a:lnTo>
                  <a:lnTo>
                    <a:pt x="1073" y="337"/>
                  </a:lnTo>
                  <a:lnTo>
                    <a:pt x="1068" y="329"/>
                  </a:lnTo>
                  <a:lnTo>
                    <a:pt x="1062" y="321"/>
                  </a:lnTo>
                  <a:lnTo>
                    <a:pt x="1057" y="313"/>
                  </a:lnTo>
                  <a:lnTo>
                    <a:pt x="1051" y="306"/>
                  </a:lnTo>
                  <a:lnTo>
                    <a:pt x="1044" y="299"/>
                  </a:lnTo>
                  <a:lnTo>
                    <a:pt x="1038" y="293"/>
                  </a:lnTo>
                  <a:lnTo>
                    <a:pt x="1032" y="288"/>
                  </a:lnTo>
                  <a:lnTo>
                    <a:pt x="1025" y="282"/>
                  </a:lnTo>
                  <a:lnTo>
                    <a:pt x="1018" y="277"/>
                  </a:lnTo>
                  <a:lnTo>
                    <a:pt x="1010" y="273"/>
                  </a:lnTo>
                  <a:lnTo>
                    <a:pt x="1003" y="270"/>
                  </a:lnTo>
                  <a:lnTo>
                    <a:pt x="995" y="267"/>
                  </a:lnTo>
                  <a:lnTo>
                    <a:pt x="987" y="264"/>
                  </a:lnTo>
                  <a:lnTo>
                    <a:pt x="979" y="263"/>
                  </a:lnTo>
                  <a:lnTo>
                    <a:pt x="970" y="261"/>
                  </a:lnTo>
                  <a:lnTo>
                    <a:pt x="962" y="260"/>
                  </a:lnTo>
                  <a:lnTo>
                    <a:pt x="953" y="260"/>
                  </a:lnTo>
                  <a:lnTo>
                    <a:pt x="945" y="262"/>
                  </a:lnTo>
                  <a:lnTo>
                    <a:pt x="935" y="263"/>
                  </a:lnTo>
                  <a:lnTo>
                    <a:pt x="927" y="266"/>
                  </a:lnTo>
                  <a:lnTo>
                    <a:pt x="917" y="268"/>
                  </a:lnTo>
                  <a:lnTo>
                    <a:pt x="908" y="272"/>
                  </a:lnTo>
                  <a:lnTo>
                    <a:pt x="906" y="274"/>
                  </a:lnTo>
                  <a:lnTo>
                    <a:pt x="903" y="279"/>
                  </a:lnTo>
                  <a:lnTo>
                    <a:pt x="899" y="285"/>
                  </a:lnTo>
                  <a:lnTo>
                    <a:pt x="895" y="295"/>
                  </a:lnTo>
                  <a:lnTo>
                    <a:pt x="885" y="319"/>
                  </a:lnTo>
                  <a:lnTo>
                    <a:pt x="874" y="351"/>
                  </a:lnTo>
                  <a:lnTo>
                    <a:pt x="861" y="387"/>
                  </a:lnTo>
                  <a:lnTo>
                    <a:pt x="847" y="429"/>
                  </a:lnTo>
                  <a:lnTo>
                    <a:pt x="832" y="474"/>
                  </a:lnTo>
                  <a:lnTo>
                    <a:pt x="817" y="521"/>
                  </a:lnTo>
                  <a:lnTo>
                    <a:pt x="787" y="617"/>
                  </a:lnTo>
                  <a:lnTo>
                    <a:pt x="760" y="706"/>
                  </a:lnTo>
                  <a:lnTo>
                    <a:pt x="738" y="779"/>
                  </a:lnTo>
                  <a:lnTo>
                    <a:pt x="724" y="826"/>
                  </a:lnTo>
                  <a:lnTo>
                    <a:pt x="708" y="881"/>
                  </a:lnTo>
                  <a:lnTo>
                    <a:pt x="692" y="937"/>
                  </a:lnTo>
                  <a:lnTo>
                    <a:pt x="676" y="993"/>
                  </a:lnTo>
                  <a:lnTo>
                    <a:pt x="660" y="1048"/>
                  </a:lnTo>
                  <a:lnTo>
                    <a:pt x="644" y="1101"/>
                  </a:lnTo>
                  <a:lnTo>
                    <a:pt x="629" y="1155"/>
                  </a:lnTo>
                  <a:lnTo>
                    <a:pt x="613" y="1207"/>
                  </a:lnTo>
                  <a:lnTo>
                    <a:pt x="598" y="1256"/>
                  </a:lnTo>
                  <a:lnTo>
                    <a:pt x="584" y="1303"/>
                  </a:lnTo>
                  <a:lnTo>
                    <a:pt x="568" y="1347"/>
                  </a:lnTo>
                  <a:lnTo>
                    <a:pt x="554" y="1389"/>
                  </a:lnTo>
                  <a:lnTo>
                    <a:pt x="541" y="1428"/>
                  </a:lnTo>
                  <a:lnTo>
                    <a:pt x="527" y="1464"/>
                  </a:lnTo>
                  <a:lnTo>
                    <a:pt x="514" y="1496"/>
                  </a:lnTo>
                  <a:lnTo>
                    <a:pt x="507" y="1510"/>
                  </a:lnTo>
                  <a:lnTo>
                    <a:pt x="502" y="1523"/>
                  </a:lnTo>
                  <a:lnTo>
                    <a:pt x="495" y="1536"/>
                  </a:lnTo>
                  <a:lnTo>
                    <a:pt x="489" y="1546"/>
                  </a:lnTo>
                  <a:lnTo>
                    <a:pt x="487" y="1550"/>
                  </a:lnTo>
                  <a:lnTo>
                    <a:pt x="485" y="1553"/>
                  </a:lnTo>
                  <a:lnTo>
                    <a:pt x="482" y="1555"/>
                  </a:lnTo>
                  <a:lnTo>
                    <a:pt x="480" y="1557"/>
                  </a:lnTo>
                  <a:lnTo>
                    <a:pt x="477" y="1559"/>
                  </a:lnTo>
                  <a:lnTo>
                    <a:pt x="475" y="1560"/>
                  </a:lnTo>
                  <a:lnTo>
                    <a:pt x="471" y="1561"/>
                  </a:lnTo>
                  <a:lnTo>
                    <a:pt x="468" y="1562"/>
                  </a:lnTo>
                  <a:lnTo>
                    <a:pt x="466" y="1562"/>
                  </a:lnTo>
                  <a:lnTo>
                    <a:pt x="463" y="1563"/>
                  </a:lnTo>
                  <a:lnTo>
                    <a:pt x="460" y="1563"/>
                  </a:lnTo>
                  <a:lnTo>
                    <a:pt x="457" y="1562"/>
                  </a:lnTo>
                  <a:lnTo>
                    <a:pt x="454" y="1561"/>
                  </a:lnTo>
                  <a:lnTo>
                    <a:pt x="451" y="1561"/>
                  </a:lnTo>
                  <a:lnTo>
                    <a:pt x="448" y="1559"/>
                  </a:lnTo>
                  <a:lnTo>
                    <a:pt x="446" y="1558"/>
                  </a:lnTo>
                  <a:lnTo>
                    <a:pt x="443" y="1557"/>
                  </a:lnTo>
                  <a:lnTo>
                    <a:pt x="441" y="1555"/>
                  </a:lnTo>
                  <a:lnTo>
                    <a:pt x="438" y="1553"/>
                  </a:lnTo>
                  <a:lnTo>
                    <a:pt x="436" y="1550"/>
                  </a:lnTo>
                  <a:lnTo>
                    <a:pt x="434" y="1548"/>
                  </a:lnTo>
                  <a:lnTo>
                    <a:pt x="433" y="1546"/>
                  </a:lnTo>
                  <a:lnTo>
                    <a:pt x="432" y="1543"/>
                  </a:lnTo>
                  <a:lnTo>
                    <a:pt x="430" y="1540"/>
                  </a:lnTo>
                  <a:lnTo>
                    <a:pt x="429" y="1537"/>
                  </a:lnTo>
                  <a:lnTo>
                    <a:pt x="429" y="1534"/>
                  </a:lnTo>
                  <a:lnTo>
                    <a:pt x="429" y="1531"/>
                  </a:lnTo>
                  <a:lnTo>
                    <a:pt x="429" y="1528"/>
                  </a:lnTo>
                  <a:lnTo>
                    <a:pt x="429" y="1525"/>
                  </a:lnTo>
                  <a:lnTo>
                    <a:pt x="430" y="1521"/>
                  </a:lnTo>
                  <a:lnTo>
                    <a:pt x="432" y="1518"/>
                  </a:lnTo>
                  <a:lnTo>
                    <a:pt x="433" y="1515"/>
                  </a:lnTo>
                  <a:lnTo>
                    <a:pt x="439" y="1505"/>
                  </a:lnTo>
                  <a:lnTo>
                    <a:pt x="444" y="1494"/>
                  </a:lnTo>
                  <a:lnTo>
                    <a:pt x="450" y="1482"/>
                  </a:lnTo>
                  <a:lnTo>
                    <a:pt x="455" y="1470"/>
                  </a:lnTo>
                  <a:lnTo>
                    <a:pt x="467" y="1441"/>
                  </a:lnTo>
                  <a:lnTo>
                    <a:pt x="480" y="1406"/>
                  </a:lnTo>
                  <a:lnTo>
                    <a:pt x="493" y="1369"/>
                  </a:lnTo>
                  <a:lnTo>
                    <a:pt x="507" y="1328"/>
                  </a:lnTo>
                  <a:lnTo>
                    <a:pt x="521" y="1284"/>
                  </a:lnTo>
                  <a:lnTo>
                    <a:pt x="537" y="1237"/>
                  </a:lnTo>
                  <a:lnTo>
                    <a:pt x="560" y="1158"/>
                  </a:lnTo>
                  <a:lnTo>
                    <a:pt x="584" y="1080"/>
                  </a:lnTo>
                  <a:lnTo>
                    <a:pt x="606" y="1003"/>
                  </a:lnTo>
                  <a:lnTo>
                    <a:pt x="628" y="924"/>
                  </a:lnTo>
                  <a:lnTo>
                    <a:pt x="650" y="846"/>
                  </a:lnTo>
                  <a:lnTo>
                    <a:pt x="672" y="768"/>
                  </a:lnTo>
                  <a:lnTo>
                    <a:pt x="696" y="690"/>
                  </a:lnTo>
                  <a:lnTo>
                    <a:pt x="718" y="612"/>
                  </a:lnTo>
                  <a:lnTo>
                    <a:pt x="717" y="598"/>
                  </a:lnTo>
                  <a:lnTo>
                    <a:pt x="714" y="586"/>
                  </a:lnTo>
                  <a:lnTo>
                    <a:pt x="712" y="575"/>
                  </a:lnTo>
                  <a:lnTo>
                    <a:pt x="709" y="564"/>
                  </a:lnTo>
                  <a:lnTo>
                    <a:pt x="704" y="554"/>
                  </a:lnTo>
                  <a:lnTo>
                    <a:pt x="699" y="544"/>
                  </a:lnTo>
                  <a:lnTo>
                    <a:pt x="696" y="540"/>
                  </a:lnTo>
                  <a:lnTo>
                    <a:pt x="693" y="537"/>
                  </a:lnTo>
                  <a:lnTo>
                    <a:pt x="690" y="533"/>
                  </a:lnTo>
                  <a:lnTo>
                    <a:pt x="687" y="529"/>
                  </a:lnTo>
                  <a:lnTo>
                    <a:pt x="684" y="526"/>
                  </a:lnTo>
                  <a:lnTo>
                    <a:pt x="680" y="523"/>
                  </a:lnTo>
                  <a:lnTo>
                    <a:pt x="676" y="519"/>
                  </a:lnTo>
                  <a:lnTo>
                    <a:pt x="671" y="517"/>
                  </a:lnTo>
                  <a:lnTo>
                    <a:pt x="668" y="515"/>
                  </a:lnTo>
                  <a:lnTo>
                    <a:pt x="664" y="512"/>
                  </a:lnTo>
                  <a:lnTo>
                    <a:pt x="659" y="510"/>
                  </a:lnTo>
                  <a:lnTo>
                    <a:pt x="654" y="509"/>
                  </a:lnTo>
                  <a:lnTo>
                    <a:pt x="650" y="508"/>
                  </a:lnTo>
                  <a:lnTo>
                    <a:pt x="645" y="506"/>
                  </a:lnTo>
                  <a:lnTo>
                    <a:pt x="640" y="505"/>
                  </a:lnTo>
                  <a:lnTo>
                    <a:pt x="635" y="505"/>
                  </a:lnTo>
                  <a:lnTo>
                    <a:pt x="629" y="504"/>
                  </a:lnTo>
                  <a:lnTo>
                    <a:pt x="624" y="504"/>
                  </a:lnTo>
                  <a:lnTo>
                    <a:pt x="619" y="504"/>
                  </a:lnTo>
                  <a:lnTo>
                    <a:pt x="612" y="504"/>
                  </a:lnTo>
                  <a:lnTo>
                    <a:pt x="605" y="514"/>
                  </a:lnTo>
                  <a:lnTo>
                    <a:pt x="596" y="526"/>
                  </a:lnTo>
                  <a:lnTo>
                    <a:pt x="587" y="541"/>
                  </a:lnTo>
                  <a:lnTo>
                    <a:pt x="577" y="559"/>
                  </a:lnTo>
                  <a:lnTo>
                    <a:pt x="568" y="579"/>
                  </a:lnTo>
                  <a:lnTo>
                    <a:pt x="558" y="602"/>
                  </a:lnTo>
                  <a:lnTo>
                    <a:pt x="547" y="627"/>
                  </a:lnTo>
                  <a:lnTo>
                    <a:pt x="536" y="653"/>
                  </a:lnTo>
                  <a:lnTo>
                    <a:pt x="524" y="681"/>
                  </a:lnTo>
                  <a:lnTo>
                    <a:pt x="513" y="711"/>
                  </a:lnTo>
                  <a:lnTo>
                    <a:pt x="501" y="742"/>
                  </a:lnTo>
                  <a:lnTo>
                    <a:pt x="489" y="774"/>
                  </a:lnTo>
                  <a:lnTo>
                    <a:pt x="464" y="841"/>
                  </a:lnTo>
                  <a:lnTo>
                    <a:pt x="441" y="909"/>
                  </a:lnTo>
                  <a:lnTo>
                    <a:pt x="417" y="979"/>
                  </a:lnTo>
                  <a:lnTo>
                    <a:pt x="394" y="1047"/>
                  </a:lnTo>
                  <a:lnTo>
                    <a:pt x="372" y="1113"/>
                  </a:lnTo>
                  <a:lnTo>
                    <a:pt x="352" y="1175"/>
                  </a:lnTo>
                  <a:lnTo>
                    <a:pt x="317" y="1280"/>
                  </a:lnTo>
                  <a:lnTo>
                    <a:pt x="294" y="1352"/>
                  </a:lnTo>
                  <a:lnTo>
                    <a:pt x="281" y="1390"/>
                  </a:lnTo>
                  <a:lnTo>
                    <a:pt x="268" y="1425"/>
                  </a:lnTo>
                  <a:lnTo>
                    <a:pt x="256" y="1459"/>
                  </a:lnTo>
                  <a:lnTo>
                    <a:pt x="244" y="1490"/>
                  </a:lnTo>
                  <a:lnTo>
                    <a:pt x="233" y="1519"/>
                  </a:lnTo>
                  <a:lnTo>
                    <a:pt x="222" y="1543"/>
                  </a:lnTo>
                  <a:lnTo>
                    <a:pt x="217" y="1554"/>
                  </a:lnTo>
                  <a:lnTo>
                    <a:pt x="212" y="1564"/>
                  </a:lnTo>
                  <a:lnTo>
                    <a:pt x="208" y="1573"/>
                  </a:lnTo>
                  <a:lnTo>
                    <a:pt x="203" y="1581"/>
                  </a:lnTo>
                  <a:lnTo>
                    <a:pt x="188" y="1639"/>
                  </a:lnTo>
                  <a:lnTo>
                    <a:pt x="171" y="1709"/>
                  </a:lnTo>
                  <a:lnTo>
                    <a:pt x="152" y="1789"/>
                  </a:lnTo>
                  <a:lnTo>
                    <a:pt x="131" y="1876"/>
                  </a:lnTo>
                  <a:lnTo>
                    <a:pt x="121" y="1922"/>
                  </a:lnTo>
                  <a:lnTo>
                    <a:pt x="110" y="1970"/>
                  </a:lnTo>
                  <a:lnTo>
                    <a:pt x="101" y="2017"/>
                  </a:lnTo>
                  <a:lnTo>
                    <a:pt x="91" y="2066"/>
                  </a:lnTo>
                  <a:lnTo>
                    <a:pt x="81" y="2115"/>
                  </a:lnTo>
                  <a:lnTo>
                    <a:pt x="71" y="2163"/>
                  </a:lnTo>
                  <a:lnTo>
                    <a:pt x="62" y="2211"/>
                  </a:lnTo>
                  <a:lnTo>
                    <a:pt x="54" y="2258"/>
                  </a:lnTo>
                  <a:lnTo>
                    <a:pt x="47" y="2248"/>
                  </a:lnTo>
                  <a:lnTo>
                    <a:pt x="40" y="2239"/>
                  </a:lnTo>
                  <a:lnTo>
                    <a:pt x="33" y="2229"/>
                  </a:lnTo>
                  <a:lnTo>
                    <a:pt x="26" y="2220"/>
                  </a:lnTo>
                  <a:lnTo>
                    <a:pt x="19" y="2210"/>
                  </a:lnTo>
                  <a:lnTo>
                    <a:pt x="13" y="2200"/>
                  </a:lnTo>
                  <a:lnTo>
                    <a:pt x="6" y="2191"/>
                  </a:lnTo>
                  <a:lnTo>
                    <a:pt x="0" y="2181"/>
                  </a:lnTo>
                  <a:lnTo>
                    <a:pt x="7" y="2140"/>
                  </a:lnTo>
                  <a:lnTo>
                    <a:pt x="15" y="2098"/>
                  </a:lnTo>
                  <a:lnTo>
                    <a:pt x="23" y="2058"/>
                  </a:lnTo>
                  <a:lnTo>
                    <a:pt x="32" y="2016"/>
                  </a:lnTo>
                  <a:lnTo>
                    <a:pt x="50" y="1933"/>
                  </a:lnTo>
                  <a:lnTo>
                    <a:pt x="69" y="1852"/>
                  </a:lnTo>
                  <a:lnTo>
                    <a:pt x="89" y="1773"/>
                  </a:lnTo>
                  <a:lnTo>
                    <a:pt x="107" y="1697"/>
                  </a:lnTo>
                  <a:lnTo>
                    <a:pt x="126" y="1624"/>
                  </a:lnTo>
                  <a:lnTo>
                    <a:pt x="143" y="1556"/>
                  </a:lnTo>
                  <a:lnTo>
                    <a:pt x="148" y="1547"/>
                  </a:lnTo>
                  <a:lnTo>
                    <a:pt x="155" y="1536"/>
                  </a:lnTo>
                  <a:lnTo>
                    <a:pt x="161" y="1522"/>
                  </a:lnTo>
                  <a:lnTo>
                    <a:pt x="167" y="1509"/>
                  </a:lnTo>
                  <a:lnTo>
                    <a:pt x="174" y="1494"/>
                  </a:lnTo>
                  <a:lnTo>
                    <a:pt x="181" y="1477"/>
                  </a:lnTo>
                  <a:lnTo>
                    <a:pt x="188" y="1459"/>
                  </a:lnTo>
                  <a:lnTo>
                    <a:pt x="196" y="1441"/>
                  </a:lnTo>
                  <a:lnTo>
                    <a:pt x="210" y="1401"/>
                  </a:lnTo>
                  <a:lnTo>
                    <a:pt x="226" y="1358"/>
                  </a:lnTo>
                  <a:lnTo>
                    <a:pt x="242" y="1314"/>
                  </a:lnTo>
                  <a:lnTo>
                    <a:pt x="257" y="1269"/>
                  </a:lnTo>
                  <a:lnTo>
                    <a:pt x="286" y="1177"/>
                  </a:lnTo>
                  <a:lnTo>
                    <a:pt x="314" y="1092"/>
                  </a:lnTo>
                  <a:lnTo>
                    <a:pt x="338" y="1018"/>
                  </a:lnTo>
                  <a:lnTo>
                    <a:pt x="355" y="964"/>
                  </a:lnTo>
                  <a:lnTo>
                    <a:pt x="366" y="927"/>
                  </a:lnTo>
                  <a:lnTo>
                    <a:pt x="387" y="863"/>
                  </a:lnTo>
                  <a:lnTo>
                    <a:pt x="401" y="823"/>
                  </a:lnTo>
                  <a:lnTo>
                    <a:pt x="415" y="779"/>
                  </a:lnTo>
                  <a:lnTo>
                    <a:pt x="432" y="733"/>
                  </a:lnTo>
                  <a:lnTo>
                    <a:pt x="449" y="687"/>
                  </a:lnTo>
                  <a:lnTo>
                    <a:pt x="458" y="664"/>
                  </a:lnTo>
                  <a:lnTo>
                    <a:pt x="467" y="642"/>
                  </a:lnTo>
                  <a:lnTo>
                    <a:pt x="476" y="619"/>
                  </a:lnTo>
                  <a:lnTo>
                    <a:pt x="486" y="597"/>
                  </a:lnTo>
                  <a:lnTo>
                    <a:pt x="496" y="577"/>
                  </a:lnTo>
                  <a:lnTo>
                    <a:pt x="506" y="557"/>
                  </a:lnTo>
                  <a:lnTo>
                    <a:pt x="515" y="538"/>
                  </a:lnTo>
                  <a:lnTo>
                    <a:pt x="525" y="519"/>
                  </a:lnTo>
                  <a:lnTo>
                    <a:pt x="535" y="503"/>
                  </a:lnTo>
                  <a:lnTo>
                    <a:pt x="545" y="488"/>
                  </a:lnTo>
                  <a:lnTo>
                    <a:pt x="555" y="475"/>
                  </a:lnTo>
                  <a:lnTo>
                    <a:pt x="565" y="464"/>
                  </a:lnTo>
                  <a:lnTo>
                    <a:pt x="575" y="455"/>
                  </a:lnTo>
                  <a:lnTo>
                    <a:pt x="584" y="448"/>
                  </a:lnTo>
                  <a:lnTo>
                    <a:pt x="594" y="443"/>
                  </a:lnTo>
                  <a:lnTo>
                    <a:pt x="603" y="441"/>
                  </a:lnTo>
                  <a:lnTo>
                    <a:pt x="616" y="440"/>
                  </a:lnTo>
                  <a:lnTo>
                    <a:pt x="629" y="440"/>
                  </a:lnTo>
                  <a:lnTo>
                    <a:pt x="641" y="440"/>
                  </a:lnTo>
                  <a:lnTo>
                    <a:pt x="653" y="442"/>
                  </a:lnTo>
                  <a:lnTo>
                    <a:pt x="664" y="443"/>
                  </a:lnTo>
                  <a:lnTo>
                    <a:pt x="675" y="446"/>
                  </a:lnTo>
                  <a:lnTo>
                    <a:pt x="684" y="449"/>
                  </a:lnTo>
                  <a:lnTo>
                    <a:pt x="693" y="454"/>
                  </a:lnTo>
                  <a:lnTo>
                    <a:pt x="703" y="459"/>
                  </a:lnTo>
                  <a:lnTo>
                    <a:pt x="710" y="463"/>
                  </a:lnTo>
                  <a:lnTo>
                    <a:pt x="719" y="470"/>
                  </a:lnTo>
                  <a:lnTo>
                    <a:pt x="727" y="476"/>
                  </a:lnTo>
                  <a:lnTo>
                    <a:pt x="733" y="483"/>
                  </a:lnTo>
                  <a:lnTo>
                    <a:pt x="739" y="491"/>
                  </a:lnTo>
                  <a:lnTo>
                    <a:pt x="745" y="498"/>
                  </a:lnTo>
                  <a:lnTo>
                    <a:pt x="750" y="506"/>
                  </a:lnTo>
                  <a:lnTo>
                    <a:pt x="754" y="495"/>
                  </a:lnTo>
                  <a:lnTo>
                    <a:pt x="758" y="483"/>
                  </a:lnTo>
                  <a:lnTo>
                    <a:pt x="762" y="471"/>
                  </a:lnTo>
                  <a:lnTo>
                    <a:pt x="766" y="460"/>
                  </a:lnTo>
                  <a:lnTo>
                    <a:pt x="770" y="448"/>
                  </a:lnTo>
                  <a:lnTo>
                    <a:pt x="773" y="436"/>
                  </a:lnTo>
                  <a:lnTo>
                    <a:pt x="777" y="424"/>
                  </a:lnTo>
                  <a:lnTo>
                    <a:pt x="780" y="412"/>
                  </a:lnTo>
                  <a:lnTo>
                    <a:pt x="787" y="394"/>
                  </a:lnTo>
                  <a:lnTo>
                    <a:pt x="794" y="368"/>
                  </a:lnTo>
                  <a:lnTo>
                    <a:pt x="800" y="354"/>
                  </a:lnTo>
                  <a:lnTo>
                    <a:pt x="805" y="337"/>
                  </a:lnTo>
                  <a:lnTo>
                    <a:pt x="812" y="320"/>
                  </a:lnTo>
                  <a:lnTo>
                    <a:pt x="819" y="304"/>
                  </a:lnTo>
                  <a:lnTo>
                    <a:pt x="826" y="288"/>
                  </a:lnTo>
                  <a:lnTo>
                    <a:pt x="833" y="271"/>
                  </a:lnTo>
                  <a:lnTo>
                    <a:pt x="838" y="263"/>
                  </a:lnTo>
                  <a:lnTo>
                    <a:pt x="842" y="256"/>
                  </a:lnTo>
                  <a:lnTo>
                    <a:pt x="846" y="249"/>
                  </a:lnTo>
                  <a:lnTo>
                    <a:pt x="850" y="242"/>
                  </a:lnTo>
                  <a:lnTo>
                    <a:pt x="854" y="236"/>
                  </a:lnTo>
                  <a:lnTo>
                    <a:pt x="859" y="231"/>
                  </a:lnTo>
                  <a:lnTo>
                    <a:pt x="864" y="226"/>
                  </a:lnTo>
                  <a:lnTo>
                    <a:pt x="868" y="221"/>
                  </a:lnTo>
                  <a:lnTo>
                    <a:pt x="873" y="218"/>
                  </a:lnTo>
                  <a:lnTo>
                    <a:pt x="878" y="214"/>
                  </a:lnTo>
                  <a:lnTo>
                    <a:pt x="882" y="212"/>
                  </a:lnTo>
                  <a:lnTo>
                    <a:pt x="887" y="210"/>
                  </a:lnTo>
                  <a:lnTo>
                    <a:pt x="899" y="208"/>
                  </a:lnTo>
                  <a:lnTo>
                    <a:pt x="912" y="206"/>
                  </a:lnTo>
                  <a:lnTo>
                    <a:pt x="924" y="203"/>
                  </a:lnTo>
                  <a:lnTo>
                    <a:pt x="935" y="202"/>
                  </a:lnTo>
                  <a:lnTo>
                    <a:pt x="946" y="201"/>
                  </a:lnTo>
                  <a:lnTo>
                    <a:pt x="956" y="200"/>
                  </a:lnTo>
                  <a:lnTo>
                    <a:pt x="967" y="200"/>
                  </a:lnTo>
                  <a:lnTo>
                    <a:pt x="977" y="199"/>
                  </a:lnTo>
                  <a:lnTo>
                    <a:pt x="987" y="200"/>
                  </a:lnTo>
                  <a:lnTo>
                    <a:pt x="996" y="200"/>
                  </a:lnTo>
                  <a:lnTo>
                    <a:pt x="1005" y="201"/>
                  </a:lnTo>
                  <a:lnTo>
                    <a:pt x="1014" y="203"/>
                  </a:lnTo>
                  <a:lnTo>
                    <a:pt x="1022" y="204"/>
                  </a:lnTo>
                  <a:lnTo>
                    <a:pt x="1031" y="207"/>
                  </a:lnTo>
                  <a:lnTo>
                    <a:pt x="1039" y="209"/>
                  </a:lnTo>
                  <a:lnTo>
                    <a:pt x="1047" y="211"/>
                  </a:lnTo>
                  <a:lnTo>
                    <a:pt x="1054" y="214"/>
                  </a:lnTo>
                  <a:lnTo>
                    <a:pt x="1061" y="218"/>
                  </a:lnTo>
                  <a:lnTo>
                    <a:pt x="1068" y="221"/>
                  </a:lnTo>
                  <a:lnTo>
                    <a:pt x="1074" y="225"/>
                  </a:lnTo>
                  <a:lnTo>
                    <a:pt x="1081" y="230"/>
                  </a:lnTo>
                  <a:lnTo>
                    <a:pt x="1086" y="235"/>
                  </a:lnTo>
                  <a:lnTo>
                    <a:pt x="1092" y="240"/>
                  </a:lnTo>
                  <a:lnTo>
                    <a:pt x="1098" y="246"/>
                  </a:lnTo>
                  <a:lnTo>
                    <a:pt x="1103" y="250"/>
                  </a:lnTo>
                  <a:lnTo>
                    <a:pt x="1108" y="257"/>
                  </a:lnTo>
                  <a:lnTo>
                    <a:pt x="1113" y="263"/>
                  </a:lnTo>
                  <a:lnTo>
                    <a:pt x="1117" y="270"/>
                  </a:lnTo>
                  <a:lnTo>
                    <a:pt x="1121" y="277"/>
                  </a:lnTo>
                  <a:lnTo>
                    <a:pt x="1125" y="284"/>
                  </a:lnTo>
                  <a:lnTo>
                    <a:pt x="1129" y="291"/>
                  </a:lnTo>
                  <a:lnTo>
                    <a:pt x="1132" y="298"/>
                  </a:lnTo>
                  <a:lnTo>
                    <a:pt x="1135" y="277"/>
                  </a:lnTo>
                  <a:lnTo>
                    <a:pt x="1137" y="255"/>
                  </a:lnTo>
                  <a:lnTo>
                    <a:pt x="1139" y="233"/>
                  </a:lnTo>
                  <a:lnTo>
                    <a:pt x="1142" y="211"/>
                  </a:lnTo>
                  <a:lnTo>
                    <a:pt x="1146" y="190"/>
                  </a:lnTo>
                  <a:lnTo>
                    <a:pt x="1150" y="169"/>
                  </a:lnTo>
                  <a:lnTo>
                    <a:pt x="1152" y="158"/>
                  </a:lnTo>
                  <a:lnTo>
                    <a:pt x="1156" y="148"/>
                  </a:lnTo>
                  <a:lnTo>
                    <a:pt x="1159" y="138"/>
                  </a:lnTo>
                  <a:lnTo>
                    <a:pt x="1163" y="128"/>
                  </a:lnTo>
                  <a:lnTo>
                    <a:pt x="1166" y="119"/>
                  </a:lnTo>
                  <a:lnTo>
                    <a:pt x="1170" y="109"/>
                  </a:lnTo>
                  <a:lnTo>
                    <a:pt x="1175" y="100"/>
                  </a:lnTo>
                  <a:lnTo>
                    <a:pt x="1180" y="91"/>
                  </a:lnTo>
                  <a:lnTo>
                    <a:pt x="1185" y="82"/>
                  </a:lnTo>
                  <a:lnTo>
                    <a:pt x="1191" y="74"/>
                  </a:lnTo>
                  <a:lnTo>
                    <a:pt x="1197" y="66"/>
                  </a:lnTo>
                  <a:lnTo>
                    <a:pt x="1204" y="58"/>
                  </a:lnTo>
                  <a:lnTo>
                    <a:pt x="1212" y="50"/>
                  </a:lnTo>
                  <a:lnTo>
                    <a:pt x="1219" y="43"/>
                  </a:lnTo>
                  <a:lnTo>
                    <a:pt x="1227" y="37"/>
                  </a:lnTo>
                  <a:lnTo>
                    <a:pt x="1236" y="31"/>
                  </a:lnTo>
                  <a:lnTo>
                    <a:pt x="1246" y="25"/>
                  </a:lnTo>
                  <a:lnTo>
                    <a:pt x="1256" y="19"/>
                  </a:lnTo>
                  <a:lnTo>
                    <a:pt x="1267" y="14"/>
                  </a:lnTo>
                  <a:lnTo>
                    <a:pt x="1278" y="10"/>
                  </a:lnTo>
                  <a:lnTo>
                    <a:pt x="1292" y="5"/>
                  </a:lnTo>
                  <a:lnTo>
                    <a:pt x="1306" y="2"/>
                  </a:lnTo>
                  <a:lnTo>
                    <a:pt x="1318" y="0"/>
                  </a:lnTo>
                  <a:lnTo>
                    <a:pt x="1331" y="0"/>
                  </a:lnTo>
                  <a:lnTo>
                    <a:pt x="1342" y="0"/>
                  </a:lnTo>
                  <a:lnTo>
                    <a:pt x="1354" y="0"/>
                  </a:lnTo>
                  <a:lnTo>
                    <a:pt x="1365" y="3"/>
                  </a:lnTo>
                  <a:lnTo>
                    <a:pt x="1376" y="5"/>
                  </a:lnTo>
                  <a:lnTo>
                    <a:pt x="1386" y="10"/>
                  </a:lnTo>
                  <a:lnTo>
                    <a:pt x="1396" y="14"/>
                  </a:lnTo>
                  <a:lnTo>
                    <a:pt x="1405" y="20"/>
                  </a:lnTo>
                  <a:lnTo>
                    <a:pt x="1415" y="26"/>
                  </a:lnTo>
                  <a:lnTo>
                    <a:pt x="1423" y="33"/>
                  </a:lnTo>
                  <a:lnTo>
                    <a:pt x="1432" y="40"/>
                  </a:lnTo>
                  <a:lnTo>
                    <a:pt x="1440" y="49"/>
                  </a:lnTo>
                  <a:lnTo>
                    <a:pt x="1447" y="57"/>
                  </a:lnTo>
                  <a:lnTo>
                    <a:pt x="1454" y="67"/>
                  </a:lnTo>
                  <a:lnTo>
                    <a:pt x="1461" y="76"/>
                  </a:lnTo>
                  <a:lnTo>
                    <a:pt x="1468" y="86"/>
                  </a:lnTo>
                  <a:lnTo>
                    <a:pt x="1475" y="97"/>
                  </a:lnTo>
                  <a:lnTo>
                    <a:pt x="1481" y="107"/>
                  </a:lnTo>
                  <a:lnTo>
                    <a:pt x="1487" y="119"/>
                  </a:lnTo>
                  <a:lnTo>
                    <a:pt x="1493" y="130"/>
                  </a:lnTo>
                  <a:lnTo>
                    <a:pt x="1497" y="141"/>
                  </a:lnTo>
                  <a:lnTo>
                    <a:pt x="1502" y="153"/>
                  </a:lnTo>
                  <a:lnTo>
                    <a:pt x="1507" y="165"/>
                  </a:lnTo>
                  <a:lnTo>
                    <a:pt x="1511" y="176"/>
                  </a:lnTo>
                  <a:lnTo>
                    <a:pt x="1515" y="188"/>
                  </a:lnTo>
                  <a:lnTo>
                    <a:pt x="1523" y="211"/>
                  </a:lnTo>
                  <a:lnTo>
                    <a:pt x="1530" y="234"/>
                  </a:lnTo>
                  <a:lnTo>
                    <a:pt x="1535" y="232"/>
                  </a:lnTo>
                  <a:lnTo>
                    <a:pt x="1540" y="229"/>
                  </a:lnTo>
                  <a:lnTo>
                    <a:pt x="1545" y="228"/>
                  </a:lnTo>
                  <a:lnTo>
                    <a:pt x="1550" y="225"/>
                  </a:lnTo>
                  <a:lnTo>
                    <a:pt x="1556" y="224"/>
                  </a:lnTo>
                  <a:lnTo>
                    <a:pt x="1561" y="223"/>
                  </a:lnTo>
                  <a:lnTo>
                    <a:pt x="1566" y="221"/>
                  </a:lnTo>
                  <a:lnTo>
                    <a:pt x="1572" y="220"/>
                  </a:lnTo>
                  <a:lnTo>
                    <a:pt x="1606" y="215"/>
                  </a:lnTo>
                  <a:lnTo>
                    <a:pt x="1636" y="216"/>
                  </a:lnTo>
                  <a:lnTo>
                    <a:pt x="1664" y="221"/>
                  </a:lnTo>
                  <a:lnTo>
                    <a:pt x="1687" y="232"/>
                  </a:lnTo>
                  <a:lnTo>
                    <a:pt x="1707" y="247"/>
                  </a:lnTo>
                  <a:lnTo>
                    <a:pt x="1725" y="266"/>
                  </a:lnTo>
                  <a:lnTo>
                    <a:pt x="1740" y="288"/>
                  </a:lnTo>
                  <a:lnTo>
                    <a:pt x="1752" y="313"/>
                  </a:lnTo>
                  <a:lnTo>
                    <a:pt x="1761" y="342"/>
                  </a:lnTo>
                  <a:lnTo>
                    <a:pt x="1768" y="373"/>
                  </a:lnTo>
                  <a:lnTo>
                    <a:pt x="1773" y="407"/>
                  </a:lnTo>
                  <a:lnTo>
                    <a:pt x="1776" y="443"/>
                  </a:lnTo>
                  <a:lnTo>
                    <a:pt x="1777" y="481"/>
                  </a:lnTo>
                  <a:lnTo>
                    <a:pt x="1776" y="520"/>
                  </a:lnTo>
                  <a:lnTo>
                    <a:pt x="1773" y="561"/>
                  </a:lnTo>
                  <a:lnTo>
                    <a:pt x="1770" y="603"/>
                  </a:lnTo>
                  <a:lnTo>
                    <a:pt x="1765" y="645"/>
                  </a:lnTo>
                  <a:lnTo>
                    <a:pt x="1759" y="687"/>
                  </a:lnTo>
                  <a:lnTo>
                    <a:pt x="1752" y="730"/>
                  </a:lnTo>
                  <a:lnTo>
                    <a:pt x="1744" y="772"/>
                  </a:lnTo>
                  <a:lnTo>
                    <a:pt x="1736" y="813"/>
                  </a:lnTo>
                  <a:lnTo>
                    <a:pt x="1728" y="853"/>
                  </a:lnTo>
                  <a:lnTo>
                    <a:pt x="1719" y="893"/>
                  </a:lnTo>
                  <a:lnTo>
                    <a:pt x="1710" y="931"/>
                  </a:lnTo>
                  <a:lnTo>
                    <a:pt x="1693" y="1000"/>
                  </a:lnTo>
                  <a:lnTo>
                    <a:pt x="1677" y="1060"/>
                  </a:lnTo>
                  <a:lnTo>
                    <a:pt x="1664" y="1108"/>
                  </a:lnTo>
                  <a:lnTo>
                    <a:pt x="1655" y="1140"/>
                  </a:lnTo>
                  <a:lnTo>
                    <a:pt x="1634" y="1222"/>
                  </a:lnTo>
                  <a:lnTo>
                    <a:pt x="1614" y="1304"/>
                  </a:lnTo>
                  <a:lnTo>
                    <a:pt x="1594" y="1382"/>
                  </a:lnTo>
                  <a:lnTo>
                    <a:pt x="1576" y="1456"/>
                  </a:lnTo>
                  <a:lnTo>
                    <a:pt x="1559" y="1526"/>
                  </a:lnTo>
                  <a:lnTo>
                    <a:pt x="1545" y="1589"/>
                  </a:lnTo>
                  <a:lnTo>
                    <a:pt x="1538" y="1617"/>
                  </a:lnTo>
                  <a:lnTo>
                    <a:pt x="1532" y="1643"/>
                  </a:lnTo>
                  <a:lnTo>
                    <a:pt x="1528" y="1666"/>
                  </a:lnTo>
                  <a:lnTo>
                    <a:pt x="1523" y="1687"/>
                  </a:lnTo>
                  <a:lnTo>
                    <a:pt x="1522" y="1716"/>
                  </a:lnTo>
                  <a:lnTo>
                    <a:pt x="1522" y="1745"/>
                  </a:lnTo>
                  <a:lnTo>
                    <a:pt x="1521" y="1774"/>
                  </a:lnTo>
                  <a:lnTo>
                    <a:pt x="1521" y="1803"/>
                  </a:lnTo>
                  <a:lnTo>
                    <a:pt x="1522" y="1860"/>
                  </a:lnTo>
                  <a:lnTo>
                    <a:pt x="1524" y="1918"/>
                  </a:lnTo>
                  <a:lnTo>
                    <a:pt x="1527" y="1975"/>
                  </a:lnTo>
                  <a:lnTo>
                    <a:pt x="1529" y="2033"/>
                  </a:lnTo>
                  <a:lnTo>
                    <a:pt x="1532" y="2090"/>
                  </a:lnTo>
                  <a:lnTo>
                    <a:pt x="1535" y="2148"/>
                  </a:lnTo>
                  <a:lnTo>
                    <a:pt x="1548" y="2129"/>
                  </a:lnTo>
                  <a:lnTo>
                    <a:pt x="1561" y="2109"/>
                  </a:lnTo>
                  <a:lnTo>
                    <a:pt x="1576" y="2089"/>
                  </a:lnTo>
                  <a:lnTo>
                    <a:pt x="1591" y="2069"/>
                  </a:lnTo>
                  <a:lnTo>
                    <a:pt x="1608" y="2049"/>
                  </a:lnTo>
                  <a:lnTo>
                    <a:pt x="1626" y="2030"/>
                  </a:lnTo>
                  <a:lnTo>
                    <a:pt x="1643" y="2010"/>
                  </a:lnTo>
                  <a:lnTo>
                    <a:pt x="1663" y="1992"/>
                  </a:lnTo>
                  <a:lnTo>
                    <a:pt x="1673" y="1982"/>
                  </a:lnTo>
                  <a:lnTo>
                    <a:pt x="1682" y="1973"/>
                  </a:lnTo>
                  <a:lnTo>
                    <a:pt x="1693" y="1964"/>
                  </a:lnTo>
                  <a:lnTo>
                    <a:pt x="1703" y="1955"/>
                  </a:lnTo>
                  <a:lnTo>
                    <a:pt x="1714" y="1947"/>
                  </a:lnTo>
                  <a:lnTo>
                    <a:pt x="1725" y="1938"/>
                  </a:lnTo>
                  <a:lnTo>
                    <a:pt x="1736" y="1929"/>
                  </a:lnTo>
                  <a:lnTo>
                    <a:pt x="1748" y="1922"/>
                  </a:lnTo>
                  <a:lnTo>
                    <a:pt x="1759" y="1913"/>
                  </a:lnTo>
                  <a:lnTo>
                    <a:pt x="1770" y="1906"/>
                  </a:lnTo>
                  <a:lnTo>
                    <a:pt x="1783" y="1899"/>
                  </a:lnTo>
                  <a:lnTo>
                    <a:pt x="1794" y="1891"/>
                  </a:lnTo>
                  <a:lnTo>
                    <a:pt x="1807" y="1885"/>
                  </a:lnTo>
                  <a:lnTo>
                    <a:pt x="1819" y="1878"/>
                  </a:lnTo>
                  <a:lnTo>
                    <a:pt x="1831" y="1872"/>
                  </a:lnTo>
                  <a:lnTo>
                    <a:pt x="1844" y="1866"/>
                  </a:lnTo>
                  <a:lnTo>
                    <a:pt x="1868" y="1856"/>
                  </a:lnTo>
                  <a:lnTo>
                    <a:pt x="1892" y="1848"/>
                  </a:lnTo>
                  <a:lnTo>
                    <a:pt x="1915" y="1842"/>
                  </a:lnTo>
                  <a:lnTo>
                    <a:pt x="1938" y="1837"/>
                  </a:lnTo>
                  <a:lnTo>
                    <a:pt x="1960" y="1834"/>
                  </a:lnTo>
                  <a:lnTo>
                    <a:pt x="1982" y="1831"/>
                  </a:lnTo>
                  <a:lnTo>
                    <a:pt x="2003" y="1831"/>
                  </a:lnTo>
                  <a:lnTo>
                    <a:pt x="2023" y="1832"/>
                  </a:lnTo>
                  <a:lnTo>
                    <a:pt x="2042" y="1834"/>
                  </a:lnTo>
                  <a:lnTo>
                    <a:pt x="2061" y="1838"/>
                  </a:lnTo>
                  <a:lnTo>
                    <a:pt x="2078" y="1844"/>
                  </a:lnTo>
                  <a:lnTo>
                    <a:pt x="2094" y="1849"/>
                  </a:lnTo>
                  <a:lnTo>
                    <a:pt x="2110" y="1856"/>
                  </a:lnTo>
                  <a:lnTo>
                    <a:pt x="2124" y="1865"/>
                  </a:lnTo>
                  <a:lnTo>
                    <a:pt x="2137" y="1873"/>
                  </a:lnTo>
                  <a:lnTo>
                    <a:pt x="2149" y="1884"/>
                  </a:lnTo>
                  <a:lnTo>
                    <a:pt x="2159" y="1895"/>
                  </a:lnTo>
                  <a:lnTo>
                    <a:pt x="2168" y="1907"/>
                  </a:lnTo>
                  <a:lnTo>
                    <a:pt x="2175" y="1919"/>
                  </a:lnTo>
                  <a:lnTo>
                    <a:pt x="2181" y="1933"/>
                  </a:lnTo>
                  <a:lnTo>
                    <a:pt x="2185" y="1946"/>
                  </a:lnTo>
                  <a:lnTo>
                    <a:pt x="2188" y="1961"/>
                  </a:lnTo>
                  <a:lnTo>
                    <a:pt x="2189" y="1975"/>
                  </a:lnTo>
                  <a:lnTo>
                    <a:pt x="2188" y="1990"/>
                  </a:lnTo>
                  <a:lnTo>
                    <a:pt x="2186" y="2006"/>
                  </a:lnTo>
                  <a:lnTo>
                    <a:pt x="2181" y="2022"/>
                  </a:lnTo>
                  <a:lnTo>
                    <a:pt x="2174" y="2038"/>
                  </a:lnTo>
                  <a:lnTo>
                    <a:pt x="2166" y="2055"/>
                  </a:lnTo>
                  <a:lnTo>
                    <a:pt x="2155" y="2072"/>
                  </a:lnTo>
                  <a:lnTo>
                    <a:pt x="2142" y="2088"/>
                  </a:lnTo>
                  <a:lnTo>
                    <a:pt x="2128" y="2105"/>
                  </a:lnTo>
                  <a:lnTo>
                    <a:pt x="2110" y="2121"/>
                  </a:lnTo>
                  <a:lnTo>
                    <a:pt x="2086" y="2144"/>
                  </a:lnTo>
                  <a:lnTo>
                    <a:pt x="2063" y="2167"/>
                  </a:lnTo>
                  <a:lnTo>
                    <a:pt x="2042" y="2189"/>
                  </a:lnTo>
                  <a:lnTo>
                    <a:pt x="2023" y="2212"/>
                  </a:lnTo>
                  <a:lnTo>
                    <a:pt x="2005" y="2234"/>
                  </a:lnTo>
                  <a:lnTo>
                    <a:pt x="1989" y="2256"/>
                  </a:lnTo>
                  <a:lnTo>
                    <a:pt x="1975" y="2279"/>
                  </a:lnTo>
                  <a:lnTo>
                    <a:pt x="1962" y="2301"/>
                  </a:lnTo>
                  <a:lnTo>
                    <a:pt x="1950" y="2323"/>
                  </a:lnTo>
                  <a:lnTo>
                    <a:pt x="1939" y="2346"/>
                  </a:lnTo>
                  <a:lnTo>
                    <a:pt x="1930" y="2368"/>
                  </a:lnTo>
                  <a:lnTo>
                    <a:pt x="1922" y="2391"/>
                  </a:lnTo>
                  <a:lnTo>
                    <a:pt x="1915" y="2413"/>
                  </a:lnTo>
                  <a:lnTo>
                    <a:pt x="1908" y="2436"/>
                  </a:lnTo>
                  <a:lnTo>
                    <a:pt x="1903" y="2460"/>
                  </a:lnTo>
                  <a:lnTo>
                    <a:pt x="1899" y="2483"/>
                  </a:lnTo>
                  <a:lnTo>
                    <a:pt x="1895" y="2507"/>
                  </a:lnTo>
                  <a:lnTo>
                    <a:pt x="1892" y="2530"/>
                  </a:lnTo>
                  <a:lnTo>
                    <a:pt x="1889" y="2554"/>
                  </a:lnTo>
                  <a:lnTo>
                    <a:pt x="1886" y="2578"/>
                  </a:lnTo>
                  <a:lnTo>
                    <a:pt x="1886" y="2603"/>
                  </a:lnTo>
                  <a:lnTo>
                    <a:pt x="1883" y="2629"/>
                  </a:lnTo>
                  <a:lnTo>
                    <a:pt x="1882" y="2655"/>
                  </a:lnTo>
                  <a:lnTo>
                    <a:pt x="1881" y="2680"/>
                  </a:lnTo>
                  <a:lnTo>
                    <a:pt x="1879" y="2733"/>
                  </a:lnTo>
                  <a:lnTo>
                    <a:pt x="1877" y="2789"/>
                  </a:lnTo>
                  <a:lnTo>
                    <a:pt x="1875" y="2817"/>
                  </a:lnTo>
                  <a:lnTo>
                    <a:pt x="1873" y="2846"/>
                  </a:lnTo>
                  <a:lnTo>
                    <a:pt x="1871" y="2876"/>
                  </a:lnTo>
                  <a:lnTo>
                    <a:pt x="1868" y="2906"/>
                  </a:lnTo>
                  <a:lnTo>
                    <a:pt x="1837" y="2923"/>
                  </a:lnTo>
                  <a:lnTo>
                    <a:pt x="1804" y="2942"/>
                  </a:lnTo>
                  <a:lnTo>
                    <a:pt x="1770" y="2961"/>
                  </a:lnTo>
                  <a:lnTo>
                    <a:pt x="1738" y="2981"/>
                  </a:lnTo>
                  <a:lnTo>
                    <a:pt x="1703" y="3002"/>
                  </a:lnTo>
                  <a:lnTo>
                    <a:pt x="1669" y="3025"/>
                  </a:lnTo>
                  <a:lnTo>
                    <a:pt x="1653" y="3037"/>
                  </a:lnTo>
                  <a:lnTo>
                    <a:pt x="1636" y="3048"/>
                  </a:lnTo>
                  <a:lnTo>
                    <a:pt x="1619" y="3061"/>
                  </a:lnTo>
                  <a:lnTo>
                    <a:pt x="1602" y="3073"/>
                  </a:lnTo>
                  <a:lnTo>
                    <a:pt x="1586" y="3086"/>
                  </a:lnTo>
                  <a:lnTo>
                    <a:pt x="1570" y="3099"/>
                  </a:lnTo>
                  <a:lnTo>
                    <a:pt x="1554" y="3112"/>
                  </a:lnTo>
                  <a:lnTo>
                    <a:pt x="1538" y="3126"/>
                  </a:lnTo>
                  <a:lnTo>
                    <a:pt x="1523" y="3139"/>
                  </a:lnTo>
                  <a:lnTo>
                    <a:pt x="1508" y="3154"/>
                  </a:lnTo>
                  <a:lnTo>
                    <a:pt x="1493" y="3168"/>
                  </a:lnTo>
                  <a:lnTo>
                    <a:pt x="1479" y="3183"/>
                  </a:lnTo>
                  <a:lnTo>
                    <a:pt x="1464" y="3198"/>
                  </a:lnTo>
                  <a:lnTo>
                    <a:pt x="1450" y="3213"/>
                  </a:lnTo>
                  <a:lnTo>
                    <a:pt x="1437" y="3229"/>
                  </a:lnTo>
                  <a:lnTo>
                    <a:pt x="1424" y="3244"/>
                  </a:lnTo>
                  <a:lnTo>
                    <a:pt x="1412" y="3260"/>
                  </a:lnTo>
                  <a:lnTo>
                    <a:pt x="1400" y="3276"/>
                  </a:lnTo>
                  <a:lnTo>
                    <a:pt x="1389" y="3293"/>
                  </a:lnTo>
                  <a:lnTo>
                    <a:pt x="1378" y="331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06412" y="5822950"/>
              <a:ext cx="360362" cy="120650"/>
            </a:xfrm>
            <a:custGeom>
              <a:rect b="b" l="l" r="r" t="t"/>
              <a:pathLst>
                <a:path extrusionOk="0" h="334" w="1002">
                  <a:moveTo>
                    <a:pt x="940" y="314"/>
                  </a:moveTo>
                  <a:lnTo>
                    <a:pt x="935" y="305"/>
                  </a:lnTo>
                  <a:lnTo>
                    <a:pt x="925" y="287"/>
                  </a:lnTo>
                  <a:lnTo>
                    <a:pt x="918" y="276"/>
                  </a:lnTo>
                  <a:lnTo>
                    <a:pt x="910" y="264"/>
                  </a:lnTo>
                  <a:lnTo>
                    <a:pt x="901" y="252"/>
                  </a:lnTo>
                  <a:lnTo>
                    <a:pt x="890" y="241"/>
                  </a:lnTo>
                  <a:lnTo>
                    <a:pt x="885" y="235"/>
                  </a:lnTo>
                  <a:lnTo>
                    <a:pt x="879" y="229"/>
                  </a:lnTo>
                  <a:lnTo>
                    <a:pt x="872" y="223"/>
                  </a:lnTo>
                  <a:lnTo>
                    <a:pt x="867" y="218"/>
                  </a:lnTo>
                  <a:lnTo>
                    <a:pt x="861" y="213"/>
                  </a:lnTo>
                  <a:lnTo>
                    <a:pt x="854" y="209"/>
                  </a:lnTo>
                  <a:lnTo>
                    <a:pt x="847" y="205"/>
                  </a:lnTo>
                  <a:lnTo>
                    <a:pt x="840" y="201"/>
                  </a:lnTo>
                  <a:lnTo>
                    <a:pt x="833" y="198"/>
                  </a:lnTo>
                  <a:lnTo>
                    <a:pt x="825" y="195"/>
                  </a:lnTo>
                  <a:lnTo>
                    <a:pt x="818" y="194"/>
                  </a:lnTo>
                  <a:lnTo>
                    <a:pt x="810" y="192"/>
                  </a:lnTo>
                  <a:lnTo>
                    <a:pt x="801" y="192"/>
                  </a:lnTo>
                  <a:lnTo>
                    <a:pt x="794" y="193"/>
                  </a:lnTo>
                  <a:lnTo>
                    <a:pt x="785" y="194"/>
                  </a:lnTo>
                  <a:lnTo>
                    <a:pt x="776" y="196"/>
                  </a:lnTo>
                  <a:lnTo>
                    <a:pt x="756" y="202"/>
                  </a:lnTo>
                  <a:lnTo>
                    <a:pt x="737" y="206"/>
                  </a:lnTo>
                  <a:lnTo>
                    <a:pt x="719" y="209"/>
                  </a:lnTo>
                  <a:lnTo>
                    <a:pt x="702" y="211"/>
                  </a:lnTo>
                  <a:lnTo>
                    <a:pt x="686" y="211"/>
                  </a:lnTo>
                  <a:lnTo>
                    <a:pt x="671" y="209"/>
                  </a:lnTo>
                  <a:lnTo>
                    <a:pt x="657" y="207"/>
                  </a:lnTo>
                  <a:lnTo>
                    <a:pt x="643" y="204"/>
                  </a:lnTo>
                  <a:lnTo>
                    <a:pt x="632" y="200"/>
                  </a:lnTo>
                  <a:lnTo>
                    <a:pt x="620" y="195"/>
                  </a:lnTo>
                  <a:lnTo>
                    <a:pt x="608" y="190"/>
                  </a:lnTo>
                  <a:lnTo>
                    <a:pt x="598" y="184"/>
                  </a:lnTo>
                  <a:lnTo>
                    <a:pt x="588" y="177"/>
                  </a:lnTo>
                  <a:lnTo>
                    <a:pt x="579" y="171"/>
                  </a:lnTo>
                  <a:lnTo>
                    <a:pt x="569" y="164"/>
                  </a:lnTo>
                  <a:lnTo>
                    <a:pt x="561" y="156"/>
                  </a:lnTo>
                  <a:lnTo>
                    <a:pt x="544" y="142"/>
                  </a:lnTo>
                  <a:lnTo>
                    <a:pt x="528" y="128"/>
                  </a:lnTo>
                  <a:lnTo>
                    <a:pt x="520" y="122"/>
                  </a:lnTo>
                  <a:lnTo>
                    <a:pt x="511" y="117"/>
                  </a:lnTo>
                  <a:lnTo>
                    <a:pt x="503" y="112"/>
                  </a:lnTo>
                  <a:lnTo>
                    <a:pt x="495" y="108"/>
                  </a:lnTo>
                  <a:lnTo>
                    <a:pt x="486" y="105"/>
                  </a:lnTo>
                  <a:lnTo>
                    <a:pt x="477" y="103"/>
                  </a:lnTo>
                  <a:lnTo>
                    <a:pt x="468" y="102"/>
                  </a:lnTo>
                  <a:lnTo>
                    <a:pt x="457" y="102"/>
                  </a:lnTo>
                  <a:lnTo>
                    <a:pt x="447" y="104"/>
                  </a:lnTo>
                  <a:lnTo>
                    <a:pt x="436" y="107"/>
                  </a:lnTo>
                  <a:lnTo>
                    <a:pt x="425" y="111"/>
                  </a:lnTo>
                  <a:lnTo>
                    <a:pt x="412" y="117"/>
                  </a:lnTo>
                  <a:lnTo>
                    <a:pt x="400" y="123"/>
                  </a:lnTo>
                  <a:lnTo>
                    <a:pt x="388" y="128"/>
                  </a:lnTo>
                  <a:lnTo>
                    <a:pt x="377" y="132"/>
                  </a:lnTo>
                  <a:lnTo>
                    <a:pt x="366" y="135"/>
                  </a:lnTo>
                  <a:lnTo>
                    <a:pt x="355" y="137"/>
                  </a:lnTo>
                  <a:lnTo>
                    <a:pt x="344" y="138"/>
                  </a:lnTo>
                  <a:lnTo>
                    <a:pt x="334" y="139"/>
                  </a:lnTo>
                  <a:lnTo>
                    <a:pt x="324" y="138"/>
                  </a:lnTo>
                  <a:lnTo>
                    <a:pt x="314" y="137"/>
                  </a:lnTo>
                  <a:lnTo>
                    <a:pt x="304" y="135"/>
                  </a:lnTo>
                  <a:lnTo>
                    <a:pt x="296" y="133"/>
                  </a:lnTo>
                  <a:lnTo>
                    <a:pt x="286" y="130"/>
                  </a:lnTo>
                  <a:lnTo>
                    <a:pt x="278" y="127"/>
                  </a:lnTo>
                  <a:lnTo>
                    <a:pt x="269" y="123"/>
                  </a:lnTo>
                  <a:lnTo>
                    <a:pt x="261" y="119"/>
                  </a:lnTo>
                  <a:lnTo>
                    <a:pt x="253" y="115"/>
                  </a:lnTo>
                  <a:lnTo>
                    <a:pt x="238" y="106"/>
                  </a:lnTo>
                  <a:lnTo>
                    <a:pt x="224" y="97"/>
                  </a:lnTo>
                  <a:lnTo>
                    <a:pt x="210" y="88"/>
                  </a:lnTo>
                  <a:lnTo>
                    <a:pt x="197" y="79"/>
                  </a:lnTo>
                  <a:lnTo>
                    <a:pt x="192" y="76"/>
                  </a:lnTo>
                  <a:lnTo>
                    <a:pt x="186" y="72"/>
                  </a:lnTo>
                  <a:lnTo>
                    <a:pt x="180" y="69"/>
                  </a:lnTo>
                  <a:lnTo>
                    <a:pt x="175" y="67"/>
                  </a:lnTo>
                  <a:lnTo>
                    <a:pt x="169" y="65"/>
                  </a:lnTo>
                  <a:lnTo>
                    <a:pt x="165" y="63"/>
                  </a:lnTo>
                  <a:lnTo>
                    <a:pt x="159" y="62"/>
                  </a:lnTo>
                  <a:lnTo>
                    <a:pt x="155" y="63"/>
                  </a:lnTo>
                  <a:lnTo>
                    <a:pt x="147" y="64"/>
                  </a:lnTo>
                  <a:lnTo>
                    <a:pt x="140" y="65"/>
                  </a:lnTo>
                  <a:lnTo>
                    <a:pt x="132" y="68"/>
                  </a:lnTo>
                  <a:lnTo>
                    <a:pt x="125" y="70"/>
                  </a:lnTo>
                  <a:lnTo>
                    <a:pt x="118" y="73"/>
                  </a:lnTo>
                  <a:lnTo>
                    <a:pt x="111" y="76"/>
                  </a:lnTo>
                  <a:lnTo>
                    <a:pt x="104" y="81"/>
                  </a:lnTo>
                  <a:lnTo>
                    <a:pt x="98" y="85"/>
                  </a:lnTo>
                  <a:lnTo>
                    <a:pt x="92" y="90"/>
                  </a:lnTo>
                  <a:lnTo>
                    <a:pt x="86" y="95"/>
                  </a:lnTo>
                  <a:lnTo>
                    <a:pt x="81" y="100"/>
                  </a:lnTo>
                  <a:lnTo>
                    <a:pt x="75" y="105"/>
                  </a:lnTo>
                  <a:lnTo>
                    <a:pt x="71" y="111"/>
                  </a:lnTo>
                  <a:lnTo>
                    <a:pt x="67" y="116"/>
                  </a:lnTo>
                  <a:lnTo>
                    <a:pt x="64" y="121"/>
                  </a:lnTo>
                  <a:lnTo>
                    <a:pt x="60" y="127"/>
                  </a:lnTo>
                  <a:lnTo>
                    <a:pt x="58" y="131"/>
                  </a:lnTo>
                  <a:lnTo>
                    <a:pt x="56" y="133"/>
                  </a:lnTo>
                  <a:lnTo>
                    <a:pt x="54" y="136"/>
                  </a:lnTo>
                  <a:lnTo>
                    <a:pt x="52" y="139"/>
                  </a:lnTo>
                  <a:lnTo>
                    <a:pt x="50" y="141"/>
                  </a:lnTo>
                  <a:lnTo>
                    <a:pt x="46" y="142"/>
                  </a:lnTo>
                  <a:lnTo>
                    <a:pt x="43" y="142"/>
                  </a:lnTo>
                  <a:lnTo>
                    <a:pt x="41" y="144"/>
                  </a:lnTo>
                  <a:lnTo>
                    <a:pt x="38" y="145"/>
                  </a:lnTo>
                  <a:lnTo>
                    <a:pt x="35" y="145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4"/>
                  </a:lnTo>
                  <a:lnTo>
                    <a:pt x="23" y="144"/>
                  </a:lnTo>
                  <a:lnTo>
                    <a:pt x="20" y="142"/>
                  </a:lnTo>
                  <a:lnTo>
                    <a:pt x="18" y="142"/>
                  </a:lnTo>
                  <a:lnTo>
                    <a:pt x="15" y="140"/>
                  </a:lnTo>
                  <a:lnTo>
                    <a:pt x="12" y="139"/>
                  </a:lnTo>
                  <a:lnTo>
                    <a:pt x="10" y="136"/>
                  </a:lnTo>
                  <a:lnTo>
                    <a:pt x="8" y="134"/>
                  </a:lnTo>
                  <a:lnTo>
                    <a:pt x="6" y="132"/>
                  </a:lnTo>
                  <a:lnTo>
                    <a:pt x="4" y="129"/>
                  </a:lnTo>
                  <a:lnTo>
                    <a:pt x="2" y="127"/>
                  </a:lnTo>
                  <a:lnTo>
                    <a:pt x="1" y="124"/>
                  </a:lnTo>
                  <a:lnTo>
                    <a:pt x="0" y="121"/>
                  </a:lnTo>
                  <a:lnTo>
                    <a:pt x="0" y="118"/>
                  </a:lnTo>
                  <a:lnTo>
                    <a:pt x="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1" y="102"/>
                  </a:lnTo>
                  <a:lnTo>
                    <a:pt x="3" y="98"/>
                  </a:lnTo>
                  <a:lnTo>
                    <a:pt x="7" y="91"/>
                  </a:lnTo>
                  <a:lnTo>
                    <a:pt x="11" y="84"/>
                  </a:lnTo>
                  <a:lnTo>
                    <a:pt x="16" y="76"/>
                  </a:lnTo>
                  <a:lnTo>
                    <a:pt x="20" y="70"/>
                  </a:lnTo>
                  <a:lnTo>
                    <a:pt x="25" y="64"/>
                  </a:lnTo>
                  <a:lnTo>
                    <a:pt x="31" y="58"/>
                  </a:lnTo>
                  <a:lnTo>
                    <a:pt x="37" y="51"/>
                  </a:lnTo>
                  <a:lnTo>
                    <a:pt x="43" y="46"/>
                  </a:lnTo>
                  <a:lnTo>
                    <a:pt x="49" y="41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8" y="26"/>
                  </a:lnTo>
                  <a:lnTo>
                    <a:pt x="75" y="22"/>
                  </a:lnTo>
                  <a:lnTo>
                    <a:pt x="81" y="18"/>
                  </a:lnTo>
                  <a:lnTo>
                    <a:pt x="89" y="14"/>
                  </a:lnTo>
                  <a:lnTo>
                    <a:pt x="96" y="11"/>
                  </a:lnTo>
                  <a:lnTo>
                    <a:pt x="104" y="8"/>
                  </a:lnTo>
                  <a:lnTo>
                    <a:pt x="112" y="6"/>
                  </a:lnTo>
                  <a:lnTo>
                    <a:pt x="119" y="3"/>
                  </a:lnTo>
                  <a:lnTo>
                    <a:pt x="127" y="2"/>
                  </a:lnTo>
                  <a:lnTo>
                    <a:pt x="134" y="1"/>
                  </a:lnTo>
                  <a:lnTo>
                    <a:pt x="142" y="0"/>
                  </a:lnTo>
                  <a:lnTo>
                    <a:pt x="151" y="0"/>
                  </a:lnTo>
                  <a:lnTo>
                    <a:pt x="158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2" y="2"/>
                  </a:lnTo>
                  <a:lnTo>
                    <a:pt x="189" y="5"/>
                  </a:lnTo>
                  <a:lnTo>
                    <a:pt x="197" y="7"/>
                  </a:lnTo>
                  <a:lnTo>
                    <a:pt x="205" y="10"/>
                  </a:lnTo>
                  <a:lnTo>
                    <a:pt x="213" y="14"/>
                  </a:lnTo>
                  <a:lnTo>
                    <a:pt x="220" y="18"/>
                  </a:lnTo>
                  <a:lnTo>
                    <a:pt x="239" y="30"/>
                  </a:lnTo>
                  <a:lnTo>
                    <a:pt x="258" y="43"/>
                  </a:lnTo>
                  <a:lnTo>
                    <a:pt x="268" y="48"/>
                  </a:lnTo>
                  <a:lnTo>
                    <a:pt x="277" y="55"/>
                  </a:lnTo>
                  <a:lnTo>
                    <a:pt x="286" y="60"/>
                  </a:lnTo>
                  <a:lnTo>
                    <a:pt x="296" y="65"/>
                  </a:lnTo>
                  <a:lnTo>
                    <a:pt x="300" y="66"/>
                  </a:lnTo>
                  <a:lnTo>
                    <a:pt x="305" y="69"/>
                  </a:lnTo>
                  <a:lnTo>
                    <a:pt x="310" y="70"/>
                  </a:lnTo>
                  <a:lnTo>
                    <a:pt x="315" y="71"/>
                  </a:lnTo>
                  <a:lnTo>
                    <a:pt x="320" y="72"/>
                  </a:lnTo>
                  <a:lnTo>
                    <a:pt x="325" y="72"/>
                  </a:lnTo>
                  <a:lnTo>
                    <a:pt x="330" y="73"/>
                  </a:lnTo>
                  <a:lnTo>
                    <a:pt x="335" y="73"/>
                  </a:lnTo>
                  <a:lnTo>
                    <a:pt x="341" y="73"/>
                  </a:lnTo>
                  <a:lnTo>
                    <a:pt x="346" y="72"/>
                  </a:lnTo>
                  <a:lnTo>
                    <a:pt x="352" y="72"/>
                  </a:lnTo>
                  <a:lnTo>
                    <a:pt x="358" y="70"/>
                  </a:lnTo>
                  <a:lnTo>
                    <a:pt x="363" y="69"/>
                  </a:lnTo>
                  <a:lnTo>
                    <a:pt x="369" y="66"/>
                  </a:lnTo>
                  <a:lnTo>
                    <a:pt x="376" y="63"/>
                  </a:lnTo>
                  <a:lnTo>
                    <a:pt x="382" y="60"/>
                  </a:lnTo>
                  <a:lnTo>
                    <a:pt x="399" y="51"/>
                  </a:lnTo>
                  <a:lnTo>
                    <a:pt x="415" y="45"/>
                  </a:lnTo>
                  <a:lnTo>
                    <a:pt x="430" y="41"/>
                  </a:lnTo>
                  <a:lnTo>
                    <a:pt x="444" y="37"/>
                  </a:lnTo>
                  <a:lnTo>
                    <a:pt x="457" y="34"/>
                  </a:lnTo>
                  <a:lnTo>
                    <a:pt x="470" y="34"/>
                  </a:lnTo>
                  <a:lnTo>
                    <a:pt x="482" y="36"/>
                  </a:lnTo>
                  <a:lnTo>
                    <a:pt x="492" y="37"/>
                  </a:lnTo>
                  <a:lnTo>
                    <a:pt x="504" y="41"/>
                  </a:lnTo>
                  <a:lnTo>
                    <a:pt x="513" y="44"/>
                  </a:lnTo>
                  <a:lnTo>
                    <a:pt x="524" y="49"/>
                  </a:lnTo>
                  <a:lnTo>
                    <a:pt x="534" y="55"/>
                  </a:lnTo>
                  <a:lnTo>
                    <a:pt x="543" y="62"/>
                  </a:lnTo>
                  <a:lnTo>
                    <a:pt x="552" y="68"/>
                  </a:lnTo>
                  <a:lnTo>
                    <a:pt x="561" y="75"/>
                  </a:lnTo>
                  <a:lnTo>
                    <a:pt x="569" y="82"/>
                  </a:lnTo>
                  <a:lnTo>
                    <a:pt x="587" y="97"/>
                  </a:lnTo>
                  <a:lnTo>
                    <a:pt x="606" y="111"/>
                  </a:lnTo>
                  <a:lnTo>
                    <a:pt x="615" y="118"/>
                  </a:lnTo>
                  <a:lnTo>
                    <a:pt x="625" y="124"/>
                  </a:lnTo>
                  <a:lnTo>
                    <a:pt x="636" y="129"/>
                  </a:lnTo>
                  <a:lnTo>
                    <a:pt x="647" y="134"/>
                  </a:lnTo>
                  <a:lnTo>
                    <a:pt x="658" y="139"/>
                  </a:lnTo>
                  <a:lnTo>
                    <a:pt x="669" y="142"/>
                  </a:lnTo>
                  <a:lnTo>
                    <a:pt x="682" y="143"/>
                  </a:lnTo>
                  <a:lnTo>
                    <a:pt x="696" y="145"/>
                  </a:lnTo>
                  <a:lnTo>
                    <a:pt x="710" y="144"/>
                  </a:lnTo>
                  <a:lnTo>
                    <a:pt x="724" y="142"/>
                  </a:lnTo>
                  <a:lnTo>
                    <a:pt x="741" y="140"/>
                  </a:lnTo>
                  <a:lnTo>
                    <a:pt x="757" y="135"/>
                  </a:lnTo>
                  <a:lnTo>
                    <a:pt x="767" y="132"/>
                  </a:lnTo>
                  <a:lnTo>
                    <a:pt x="777" y="130"/>
                  </a:lnTo>
                  <a:lnTo>
                    <a:pt x="787" y="128"/>
                  </a:lnTo>
                  <a:lnTo>
                    <a:pt x="797" y="128"/>
                  </a:lnTo>
                  <a:lnTo>
                    <a:pt x="807" y="128"/>
                  </a:lnTo>
                  <a:lnTo>
                    <a:pt x="816" y="128"/>
                  </a:lnTo>
                  <a:lnTo>
                    <a:pt x="826" y="130"/>
                  </a:lnTo>
                  <a:lnTo>
                    <a:pt x="835" y="132"/>
                  </a:lnTo>
                  <a:lnTo>
                    <a:pt x="844" y="134"/>
                  </a:lnTo>
                  <a:lnTo>
                    <a:pt x="853" y="137"/>
                  </a:lnTo>
                  <a:lnTo>
                    <a:pt x="862" y="141"/>
                  </a:lnTo>
                  <a:lnTo>
                    <a:pt x="871" y="145"/>
                  </a:lnTo>
                  <a:lnTo>
                    <a:pt x="879" y="149"/>
                  </a:lnTo>
                  <a:lnTo>
                    <a:pt x="888" y="154"/>
                  </a:lnTo>
                  <a:lnTo>
                    <a:pt x="896" y="160"/>
                  </a:lnTo>
                  <a:lnTo>
                    <a:pt x="903" y="166"/>
                  </a:lnTo>
                  <a:lnTo>
                    <a:pt x="911" y="171"/>
                  </a:lnTo>
                  <a:lnTo>
                    <a:pt x="919" y="178"/>
                  </a:lnTo>
                  <a:lnTo>
                    <a:pt x="926" y="185"/>
                  </a:lnTo>
                  <a:lnTo>
                    <a:pt x="933" y="192"/>
                  </a:lnTo>
                  <a:lnTo>
                    <a:pt x="940" y="199"/>
                  </a:lnTo>
                  <a:lnTo>
                    <a:pt x="946" y="206"/>
                  </a:lnTo>
                  <a:lnTo>
                    <a:pt x="953" y="214"/>
                  </a:lnTo>
                  <a:lnTo>
                    <a:pt x="959" y="222"/>
                  </a:lnTo>
                  <a:lnTo>
                    <a:pt x="965" y="230"/>
                  </a:lnTo>
                  <a:lnTo>
                    <a:pt x="970" y="237"/>
                  </a:lnTo>
                  <a:lnTo>
                    <a:pt x="976" y="246"/>
                  </a:lnTo>
                  <a:lnTo>
                    <a:pt x="981" y="255"/>
                  </a:lnTo>
                  <a:lnTo>
                    <a:pt x="986" y="262"/>
                  </a:lnTo>
                  <a:lnTo>
                    <a:pt x="991" y="271"/>
                  </a:lnTo>
                  <a:lnTo>
                    <a:pt x="994" y="279"/>
                  </a:lnTo>
                  <a:lnTo>
                    <a:pt x="998" y="287"/>
                  </a:lnTo>
                  <a:lnTo>
                    <a:pt x="1000" y="291"/>
                  </a:lnTo>
                  <a:lnTo>
                    <a:pt x="1001" y="294"/>
                  </a:lnTo>
                  <a:lnTo>
                    <a:pt x="1001" y="298"/>
                  </a:lnTo>
                  <a:lnTo>
                    <a:pt x="1001" y="301"/>
                  </a:lnTo>
                  <a:lnTo>
                    <a:pt x="1001" y="305"/>
                  </a:lnTo>
                  <a:lnTo>
                    <a:pt x="1001" y="307"/>
                  </a:lnTo>
                  <a:lnTo>
                    <a:pt x="1001" y="311"/>
                  </a:lnTo>
                  <a:lnTo>
                    <a:pt x="999" y="314"/>
                  </a:lnTo>
                  <a:lnTo>
                    <a:pt x="998" y="316"/>
                  </a:lnTo>
                  <a:lnTo>
                    <a:pt x="996" y="319"/>
                  </a:lnTo>
                  <a:lnTo>
                    <a:pt x="994" y="321"/>
                  </a:lnTo>
                  <a:lnTo>
                    <a:pt x="992" y="323"/>
                  </a:lnTo>
                  <a:lnTo>
                    <a:pt x="991" y="325"/>
                  </a:lnTo>
                  <a:lnTo>
                    <a:pt x="987" y="327"/>
                  </a:lnTo>
                  <a:lnTo>
                    <a:pt x="985" y="328"/>
                  </a:lnTo>
                  <a:lnTo>
                    <a:pt x="983" y="330"/>
                  </a:lnTo>
                  <a:lnTo>
                    <a:pt x="980" y="332"/>
                  </a:lnTo>
                  <a:lnTo>
                    <a:pt x="977" y="332"/>
                  </a:lnTo>
                  <a:lnTo>
                    <a:pt x="974" y="333"/>
                  </a:lnTo>
                  <a:lnTo>
                    <a:pt x="971" y="333"/>
                  </a:lnTo>
                  <a:lnTo>
                    <a:pt x="968" y="333"/>
                  </a:lnTo>
                  <a:lnTo>
                    <a:pt x="965" y="333"/>
                  </a:lnTo>
                  <a:lnTo>
                    <a:pt x="962" y="333"/>
                  </a:lnTo>
                  <a:lnTo>
                    <a:pt x="959" y="332"/>
                  </a:lnTo>
                  <a:lnTo>
                    <a:pt x="956" y="332"/>
                  </a:lnTo>
                  <a:lnTo>
                    <a:pt x="953" y="329"/>
                  </a:lnTo>
                  <a:lnTo>
                    <a:pt x="951" y="328"/>
                  </a:lnTo>
                  <a:lnTo>
                    <a:pt x="948" y="326"/>
                  </a:lnTo>
                  <a:lnTo>
                    <a:pt x="945" y="324"/>
                  </a:lnTo>
                  <a:lnTo>
                    <a:pt x="944" y="321"/>
                  </a:lnTo>
                  <a:lnTo>
                    <a:pt x="941" y="318"/>
                  </a:lnTo>
                  <a:lnTo>
                    <a:pt x="940" y="3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1042987" y="4437062"/>
            <a:ext cx="523875" cy="465137"/>
            <a:chOff x="1042987" y="4437062"/>
            <a:chExt cx="523875" cy="465137"/>
          </a:xfrm>
        </p:grpSpPr>
        <p:sp>
          <p:nvSpPr>
            <p:cNvPr id="148" name="Google Shape;148;p18"/>
            <p:cNvSpPr/>
            <p:nvPr/>
          </p:nvSpPr>
          <p:spPr>
            <a:xfrm>
              <a:off x="1063625" y="4449762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1254"/>
                  </a:moveTo>
                  <a:lnTo>
                    <a:pt x="263" y="673"/>
                  </a:lnTo>
                  <a:lnTo>
                    <a:pt x="0" y="673"/>
                  </a:lnTo>
                  <a:lnTo>
                    <a:pt x="672" y="0"/>
                  </a:lnTo>
                  <a:lnTo>
                    <a:pt x="1343" y="673"/>
                  </a:lnTo>
                  <a:lnTo>
                    <a:pt x="1079" y="673"/>
                  </a:lnTo>
                  <a:lnTo>
                    <a:pt x="1079" y="1254"/>
                  </a:lnTo>
                  <a:lnTo>
                    <a:pt x="263" y="125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042987" y="4437062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1288"/>
                  </a:moveTo>
                  <a:lnTo>
                    <a:pt x="297" y="731"/>
                  </a:lnTo>
                  <a:lnTo>
                    <a:pt x="0" y="731"/>
                  </a:lnTo>
                  <a:lnTo>
                    <a:pt x="728" y="0"/>
                  </a:lnTo>
                  <a:lnTo>
                    <a:pt x="1455" y="731"/>
                  </a:lnTo>
                  <a:lnTo>
                    <a:pt x="1158" y="731"/>
                  </a:lnTo>
                  <a:lnTo>
                    <a:pt x="1158" y="1288"/>
                  </a:lnTo>
                  <a:lnTo>
                    <a:pt x="1110" y="1288"/>
                  </a:lnTo>
                  <a:lnTo>
                    <a:pt x="1110" y="683"/>
                  </a:lnTo>
                  <a:lnTo>
                    <a:pt x="1340" y="683"/>
                  </a:lnTo>
                  <a:lnTo>
                    <a:pt x="728" y="67"/>
                  </a:lnTo>
                  <a:lnTo>
                    <a:pt x="115" y="683"/>
                  </a:lnTo>
                  <a:lnTo>
                    <a:pt x="344" y="683"/>
                  </a:lnTo>
                  <a:lnTo>
                    <a:pt x="344" y="1288"/>
                  </a:lnTo>
                  <a:lnTo>
                    <a:pt x="297" y="12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1360487" y="2300287"/>
            <a:ext cx="439737" cy="438150"/>
            <a:chOff x="1360487" y="2300287"/>
            <a:chExt cx="439737" cy="438150"/>
          </a:xfrm>
        </p:grpSpPr>
        <p:sp>
          <p:nvSpPr>
            <p:cNvPr id="151" name="Google Shape;151;p18"/>
            <p:cNvSpPr/>
            <p:nvPr/>
          </p:nvSpPr>
          <p:spPr>
            <a:xfrm>
              <a:off x="1365250" y="2309812"/>
              <a:ext cx="425450" cy="423862"/>
            </a:xfrm>
            <a:custGeom>
              <a:rect b="b" l="l" r="r" t="t"/>
              <a:pathLst>
                <a:path extrusionOk="0" h="1178" w="1183">
                  <a:moveTo>
                    <a:pt x="0" y="592"/>
                  </a:moveTo>
                  <a:lnTo>
                    <a:pt x="415" y="188"/>
                  </a:lnTo>
                  <a:lnTo>
                    <a:pt x="232" y="0"/>
                  </a:lnTo>
                  <a:lnTo>
                    <a:pt x="1182" y="14"/>
                  </a:lnTo>
                  <a:lnTo>
                    <a:pt x="1168" y="963"/>
                  </a:lnTo>
                  <a:lnTo>
                    <a:pt x="984" y="773"/>
                  </a:lnTo>
                  <a:lnTo>
                    <a:pt x="569" y="1177"/>
                  </a:lnTo>
                  <a:lnTo>
                    <a:pt x="0" y="592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360487" y="2300287"/>
              <a:ext cx="439737" cy="438150"/>
            </a:xfrm>
            <a:custGeom>
              <a:rect b="b" l="l" r="r" t="t"/>
              <a:pathLst>
                <a:path extrusionOk="0" h="1219" w="1221">
                  <a:moveTo>
                    <a:pt x="0" y="600"/>
                  </a:moveTo>
                  <a:lnTo>
                    <a:pt x="398" y="213"/>
                  </a:lnTo>
                  <a:lnTo>
                    <a:pt x="191" y="0"/>
                  </a:lnTo>
                  <a:lnTo>
                    <a:pt x="1220" y="15"/>
                  </a:lnTo>
                  <a:lnTo>
                    <a:pt x="1205" y="1044"/>
                  </a:lnTo>
                  <a:lnTo>
                    <a:pt x="998" y="831"/>
                  </a:lnTo>
                  <a:lnTo>
                    <a:pt x="600" y="1218"/>
                  </a:lnTo>
                  <a:lnTo>
                    <a:pt x="567" y="1183"/>
                  </a:lnTo>
                  <a:lnTo>
                    <a:pt x="999" y="763"/>
                  </a:lnTo>
                  <a:lnTo>
                    <a:pt x="1159" y="928"/>
                  </a:lnTo>
                  <a:lnTo>
                    <a:pt x="1172" y="62"/>
                  </a:lnTo>
                  <a:lnTo>
                    <a:pt x="305" y="49"/>
                  </a:lnTo>
                  <a:lnTo>
                    <a:pt x="465" y="214"/>
                  </a:lnTo>
                  <a:lnTo>
                    <a:pt x="33" y="634"/>
                  </a:lnTo>
                  <a:lnTo>
                    <a:pt x="0" y="6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3" name="Google Shape;153;p18"/>
          <p:cNvGrpSpPr/>
          <p:nvPr/>
        </p:nvGrpSpPr>
        <p:grpSpPr>
          <a:xfrm>
            <a:off x="2051050" y="1989137"/>
            <a:ext cx="463550" cy="523875"/>
            <a:chOff x="2051050" y="1989137"/>
            <a:chExt cx="463550" cy="523875"/>
          </a:xfrm>
        </p:grpSpPr>
        <p:sp>
          <p:nvSpPr>
            <p:cNvPr id="154" name="Google Shape;154;p18"/>
            <p:cNvSpPr/>
            <p:nvPr/>
          </p:nvSpPr>
          <p:spPr>
            <a:xfrm>
              <a:off x="2051050" y="20097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2051050" y="19891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5867400" y="4005262"/>
            <a:ext cx="3009900" cy="2593975"/>
            <a:chOff x="5867400" y="4005262"/>
            <a:chExt cx="3009900" cy="2593975"/>
          </a:xfrm>
        </p:grpSpPr>
        <p:sp>
          <p:nvSpPr>
            <p:cNvPr id="157" name="Google Shape;157;p18"/>
            <p:cNvSpPr/>
            <p:nvPr/>
          </p:nvSpPr>
          <p:spPr>
            <a:xfrm>
              <a:off x="6750050" y="5905500"/>
              <a:ext cx="1679575" cy="693737"/>
            </a:xfrm>
            <a:custGeom>
              <a:rect b="b" l="l" r="r" t="t"/>
              <a:pathLst>
                <a:path extrusionOk="0" h="1925" w="4666">
                  <a:moveTo>
                    <a:pt x="2332" y="0"/>
                  </a:moveTo>
                  <a:lnTo>
                    <a:pt x="2448" y="1"/>
                  </a:lnTo>
                  <a:lnTo>
                    <a:pt x="2563" y="4"/>
                  </a:lnTo>
                  <a:lnTo>
                    <a:pt x="2676" y="9"/>
                  </a:lnTo>
                  <a:lnTo>
                    <a:pt x="2789" y="18"/>
                  </a:lnTo>
                  <a:lnTo>
                    <a:pt x="2900" y="28"/>
                  </a:lnTo>
                  <a:lnTo>
                    <a:pt x="3009" y="40"/>
                  </a:lnTo>
                  <a:lnTo>
                    <a:pt x="3115" y="55"/>
                  </a:lnTo>
                  <a:lnTo>
                    <a:pt x="3220" y="70"/>
                  </a:lnTo>
                  <a:lnTo>
                    <a:pt x="3323" y="88"/>
                  </a:lnTo>
                  <a:lnTo>
                    <a:pt x="3424" y="110"/>
                  </a:lnTo>
                  <a:lnTo>
                    <a:pt x="3522" y="132"/>
                  </a:lnTo>
                  <a:lnTo>
                    <a:pt x="3616" y="157"/>
                  </a:lnTo>
                  <a:lnTo>
                    <a:pt x="3708" y="182"/>
                  </a:lnTo>
                  <a:lnTo>
                    <a:pt x="3798" y="209"/>
                  </a:lnTo>
                  <a:lnTo>
                    <a:pt x="3883" y="239"/>
                  </a:lnTo>
                  <a:lnTo>
                    <a:pt x="3964" y="269"/>
                  </a:lnTo>
                  <a:lnTo>
                    <a:pt x="4043" y="303"/>
                  </a:lnTo>
                  <a:lnTo>
                    <a:pt x="4117" y="338"/>
                  </a:lnTo>
                  <a:lnTo>
                    <a:pt x="4189" y="374"/>
                  </a:lnTo>
                  <a:lnTo>
                    <a:pt x="4254" y="411"/>
                  </a:lnTo>
                  <a:lnTo>
                    <a:pt x="4317" y="449"/>
                  </a:lnTo>
                  <a:lnTo>
                    <a:pt x="4373" y="490"/>
                  </a:lnTo>
                  <a:lnTo>
                    <a:pt x="4427" y="532"/>
                  </a:lnTo>
                  <a:lnTo>
                    <a:pt x="4474" y="574"/>
                  </a:lnTo>
                  <a:lnTo>
                    <a:pt x="4517" y="620"/>
                  </a:lnTo>
                  <a:lnTo>
                    <a:pt x="4556" y="664"/>
                  </a:lnTo>
                  <a:lnTo>
                    <a:pt x="4588" y="712"/>
                  </a:lnTo>
                  <a:lnTo>
                    <a:pt x="4616" y="759"/>
                  </a:lnTo>
                  <a:lnTo>
                    <a:pt x="4636" y="808"/>
                  </a:lnTo>
                  <a:lnTo>
                    <a:pt x="4651" y="858"/>
                  </a:lnTo>
                  <a:lnTo>
                    <a:pt x="4662" y="910"/>
                  </a:lnTo>
                  <a:lnTo>
                    <a:pt x="4665" y="961"/>
                  </a:lnTo>
                  <a:lnTo>
                    <a:pt x="4662" y="1013"/>
                  </a:lnTo>
                  <a:lnTo>
                    <a:pt x="4651" y="1064"/>
                  </a:lnTo>
                  <a:lnTo>
                    <a:pt x="4636" y="1115"/>
                  </a:lnTo>
                  <a:lnTo>
                    <a:pt x="4616" y="1164"/>
                  </a:lnTo>
                  <a:lnTo>
                    <a:pt x="4588" y="1211"/>
                  </a:lnTo>
                  <a:lnTo>
                    <a:pt x="4556" y="1257"/>
                  </a:lnTo>
                  <a:lnTo>
                    <a:pt x="4517" y="1304"/>
                  </a:lnTo>
                  <a:lnTo>
                    <a:pt x="4474" y="1348"/>
                  </a:lnTo>
                  <a:lnTo>
                    <a:pt x="4427" y="1390"/>
                  </a:lnTo>
                  <a:lnTo>
                    <a:pt x="4373" y="1432"/>
                  </a:lnTo>
                  <a:lnTo>
                    <a:pt x="4317" y="1473"/>
                  </a:lnTo>
                  <a:lnTo>
                    <a:pt x="4254" y="1512"/>
                  </a:lnTo>
                  <a:lnTo>
                    <a:pt x="4189" y="1550"/>
                  </a:lnTo>
                  <a:lnTo>
                    <a:pt x="4117" y="1585"/>
                  </a:lnTo>
                  <a:lnTo>
                    <a:pt x="4043" y="1619"/>
                  </a:lnTo>
                  <a:lnTo>
                    <a:pt x="3964" y="1652"/>
                  </a:lnTo>
                  <a:lnTo>
                    <a:pt x="3883" y="1683"/>
                  </a:lnTo>
                  <a:lnTo>
                    <a:pt x="3798" y="1713"/>
                  </a:lnTo>
                  <a:lnTo>
                    <a:pt x="3708" y="1741"/>
                  </a:lnTo>
                  <a:lnTo>
                    <a:pt x="3616" y="1766"/>
                  </a:lnTo>
                  <a:lnTo>
                    <a:pt x="3522" y="1791"/>
                  </a:lnTo>
                  <a:lnTo>
                    <a:pt x="3424" y="1812"/>
                  </a:lnTo>
                  <a:lnTo>
                    <a:pt x="3323" y="1833"/>
                  </a:lnTo>
                  <a:lnTo>
                    <a:pt x="3220" y="1852"/>
                  </a:lnTo>
                  <a:lnTo>
                    <a:pt x="3115" y="1869"/>
                  </a:lnTo>
                  <a:lnTo>
                    <a:pt x="3009" y="1883"/>
                  </a:lnTo>
                  <a:lnTo>
                    <a:pt x="2900" y="1895"/>
                  </a:lnTo>
                  <a:lnTo>
                    <a:pt x="2789" y="1905"/>
                  </a:lnTo>
                  <a:lnTo>
                    <a:pt x="2676" y="1913"/>
                  </a:lnTo>
                  <a:lnTo>
                    <a:pt x="2563" y="1918"/>
                  </a:lnTo>
                  <a:lnTo>
                    <a:pt x="2448" y="1922"/>
                  </a:lnTo>
                  <a:lnTo>
                    <a:pt x="2332" y="1924"/>
                  </a:lnTo>
                  <a:lnTo>
                    <a:pt x="2215" y="1922"/>
                  </a:lnTo>
                  <a:lnTo>
                    <a:pt x="2101" y="1918"/>
                  </a:lnTo>
                  <a:lnTo>
                    <a:pt x="1987" y="1913"/>
                  </a:lnTo>
                  <a:lnTo>
                    <a:pt x="1874" y="1905"/>
                  </a:lnTo>
                  <a:lnTo>
                    <a:pt x="1763" y="1895"/>
                  </a:lnTo>
                  <a:lnTo>
                    <a:pt x="1654" y="1883"/>
                  </a:lnTo>
                  <a:lnTo>
                    <a:pt x="1548" y="1869"/>
                  </a:lnTo>
                  <a:lnTo>
                    <a:pt x="1443" y="1852"/>
                  </a:lnTo>
                  <a:lnTo>
                    <a:pt x="1340" y="1833"/>
                  </a:lnTo>
                  <a:lnTo>
                    <a:pt x="1240" y="1812"/>
                  </a:lnTo>
                  <a:lnTo>
                    <a:pt x="1142" y="1791"/>
                  </a:lnTo>
                  <a:lnTo>
                    <a:pt x="1047" y="1766"/>
                  </a:lnTo>
                  <a:lnTo>
                    <a:pt x="956" y="1741"/>
                  </a:lnTo>
                  <a:lnTo>
                    <a:pt x="867" y="1713"/>
                  </a:lnTo>
                  <a:lnTo>
                    <a:pt x="781" y="1683"/>
                  </a:lnTo>
                  <a:lnTo>
                    <a:pt x="700" y="1652"/>
                  </a:lnTo>
                  <a:lnTo>
                    <a:pt x="620" y="1619"/>
                  </a:lnTo>
                  <a:lnTo>
                    <a:pt x="546" y="1585"/>
                  </a:lnTo>
                  <a:lnTo>
                    <a:pt x="476" y="1550"/>
                  </a:lnTo>
                  <a:lnTo>
                    <a:pt x="409" y="1512"/>
                  </a:lnTo>
                  <a:lnTo>
                    <a:pt x="348" y="1473"/>
                  </a:lnTo>
                  <a:lnTo>
                    <a:pt x="290" y="1432"/>
                  </a:lnTo>
                  <a:lnTo>
                    <a:pt x="238" y="1390"/>
                  </a:lnTo>
                  <a:lnTo>
                    <a:pt x="189" y="1348"/>
                  </a:lnTo>
                  <a:lnTo>
                    <a:pt x="146" y="1304"/>
                  </a:lnTo>
                  <a:lnTo>
                    <a:pt x="109" y="1257"/>
                  </a:lnTo>
                  <a:lnTo>
                    <a:pt x="75" y="1211"/>
                  </a:lnTo>
                  <a:lnTo>
                    <a:pt x="49" y="1164"/>
                  </a:lnTo>
                  <a:lnTo>
                    <a:pt x="29" y="1115"/>
                  </a:lnTo>
                  <a:lnTo>
                    <a:pt x="12" y="1064"/>
                  </a:lnTo>
                  <a:lnTo>
                    <a:pt x="2" y="1013"/>
                  </a:lnTo>
                  <a:lnTo>
                    <a:pt x="0" y="961"/>
                  </a:lnTo>
                  <a:lnTo>
                    <a:pt x="2" y="910"/>
                  </a:lnTo>
                  <a:lnTo>
                    <a:pt x="12" y="858"/>
                  </a:lnTo>
                  <a:lnTo>
                    <a:pt x="29" y="808"/>
                  </a:lnTo>
                  <a:lnTo>
                    <a:pt x="49" y="759"/>
                  </a:lnTo>
                  <a:lnTo>
                    <a:pt x="75" y="712"/>
                  </a:lnTo>
                  <a:lnTo>
                    <a:pt x="109" y="664"/>
                  </a:lnTo>
                  <a:lnTo>
                    <a:pt x="146" y="620"/>
                  </a:lnTo>
                  <a:lnTo>
                    <a:pt x="189" y="574"/>
                  </a:lnTo>
                  <a:lnTo>
                    <a:pt x="238" y="532"/>
                  </a:lnTo>
                  <a:lnTo>
                    <a:pt x="290" y="490"/>
                  </a:lnTo>
                  <a:lnTo>
                    <a:pt x="348" y="449"/>
                  </a:lnTo>
                  <a:lnTo>
                    <a:pt x="409" y="411"/>
                  </a:lnTo>
                  <a:lnTo>
                    <a:pt x="476" y="374"/>
                  </a:lnTo>
                  <a:lnTo>
                    <a:pt x="546" y="338"/>
                  </a:lnTo>
                  <a:lnTo>
                    <a:pt x="620" y="303"/>
                  </a:lnTo>
                  <a:lnTo>
                    <a:pt x="700" y="269"/>
                  </a:lnTo>
                  <a:lnTo>
                    <a:pt x="781" y="239"/>
                  </a:lnTo>
                  <a:lnTo>
                    <a:pt x="867" y="209"/>
                  </a:lnTo>
                  <a:lnTo>
                    <a:pt x="956" y="182"/>
                  </a:lnTo>
                  <a:lnTo>
                    <a:pt x="1047" y="157"/>
                  </a:lnTo>
                  <a:lnTo>
                    <a:pt x="1142" y="132"/>
                  </a:lnTo>
                  <a:lnTo>
                    <a:pt x="1240" y="110"/>
                  </a:lnTo>
                  <a:lnTo>
                    <a:pt x="1340" y="88"/>
                  </a:lnTo>
                  <a:lnTo>
                    <a:pt x="1443" y="70"/>
                  </a:lnTo>
                  <a:lnTo>
                    <a:pt x="1548" y="55"/>
                  </a:lnTo>
                  <a:lnTo>
                    <a:pt x="1654" y="40"/>
                  </a:lnTo>
                  <a:lnTo>
                    <a:pt x="1763" y="28"/>
                  </a:lnTo>
                  <a:lnTo>
                    <a:pt x="1874" y="18"/>
                  </a:lnTo>
                  <a:lnTo>
                    <a:pt x="1987" y="9"/>
                  </a:lnTo>
                  <a:lnTo>
                    <a:pt x="2101" y="4"/>
                  </a:lnTo>
                  <a:lnTo>
                    <a:pt x="2215" y="1"/>
                  </a:lnTo>
                  <a:lnTo>
                    <a:pt x="233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6784975" y="5940425"/>
              <a:ext cx="1608137" cy="623887"/>
            </a:xfrm>
            <a:custGeom>
              <a:rect b="b" l="l" r="r" t="t"/>
              <a:pathLst>
                <a:path extrusionOk="0" h="1734" w="4466">
                  <a:moveTo>
                    <a:pt x="2233" y="0"/>
                  </a:moveTo>
                  <a:lnTo>
                    <a:pt x="2114" y="0"/>
                  </a:lnTo>
                  <a:lnTo>
                    <a:pt x="1997" y="3"/>
                  </a:lnTo>
                  <a:lnTo>
                    <a:pt x="1882" y="10"/>
                  </a:lnTo>
                  <a:lnTo>
                    <a:pt x="1769" y="19"/>
                  </a:lnTo>
                  <a:lnTo>
                    <a:pt x="1659" y="30"/>
                  </a:lnTo>
                  <a:lnTo>
                    <a:pt x="1552" y="40"/>
                  </a:lnTo>
                  <a:lnTo>
                    <a:pt x="1448" y="56"/>
                  </a:lnTo>
                  <a:lnTo>
                    <a:pt x="1345" y="72"/>
                  </a:lnTo>
                  <a:lnTo>
                    <a:pt x="1246" y="89"/>
                  </a:lnTo>
                  <a:lnTo>
                    <a:pt x="1149" y="110"/>
                  </a:lnTo>
                  <a:lnTo>
                    <a:pt x="1056" y="131"/>
                  </a:lnTo>
                  <a:lnTo>
                    <a:pt x="965" y="154"/>
                  </a:lnTo>
                  <a:lnTo>
                    <a:pt x="878" y="181"/>
                  </a:lnTo>
                  <a:lnTo>
                    <a:pt x="794" y="207"/>
                  </a:lnTo>
                  <a:lnTo>
                    <a:pt x="714" y="235"/>
                  </a:lnTo>
                  <a:lnTo>
                    <a:pt x="637" y="265"/>
                  </a:lnTo>
                  <a:lnTo>
                    <a:pt x="564" y="295"/>
                  </a:lnTo>
                  <a:lnTo>
                    <a:pt x="495" y="327"/>
                  </a:lnTo>
                  <a:lnTo>
                    <a:pt x="430" y="359"/>
                  </a:lnTo>
                  <a:lnTo>
                    <a:pt x="369" y="394"/>
                  </a:lnTo>
                  <a:lnTo>
                    <a:pt x="312" y="430"/>
                  </a:lnTo>
                  <a:lnTo>
                    <a:pt x="261" y="466"/>
                  </a:lnTo>
                  <a:lnTo>
                    <a:pt x="212" y="503"/>
                  </a:lnTo>
                  <a:lnTo>
                    <a:pt x="169" y="540"/>
                  </a:lnTo>
                  <a:lnTo>
                    <a:pt x="129" y="580"/>
                  </a:lnTo>
                  <a:lnTo>
                    <a:pt x="96" y="619"/>
                  </a:lnTo>
                  <a:lnTo>
                    <a:pt x="67" y="660"/>
                  </a:lnTo>
                  <a:lnTo>
                    <a:pt x="43" y="700"/>
                  </a:lnTo>
                  <a:lnTo>
                    <a:pt x="24" y="741"/>
                  </a:lnTo>
                  <a:lnTo>
                    <a:pt x="11" y="783"/>
                  </a:lnTo>
                  <a:lnTo>
                    <a:pt x="2" y="824"/>
                  </a:lnTo>
                  <a:lnTo>
                    <a:pt x="0" y="866"/>
                  </a:lnTo>
                  <a:lnTo>
                    <a:pt x="2" y="908"/>
                  </a:lnTo>
                  <a:lnTo>
                    <a:pt x="11" y="950"/>
                  </a:lnTo>
                  <a:lnTo>
                    <a:pt x="24" y="992"/>
                  </a:lnTo>
                  <a:lnTo>
                    <a:pt x="43" y="1033"/>
                  </a:lnTo>
                  <a:lnTo>
                    <a:pt x="67" y="1073"/>
                  </a:lnTo>
                  <a:lnTo>
                    <a:pt x="96" y="1113"/>
                  </a:lnTo>
                  <a:lnTo>
                    <a:pt x="129" y="1153"/>
                  </a:lnTo>
                  <a:lnTo>
                    <a:pt x="169" y="1193"/>
                  </a:lnTo>
                  <a:lnTo>
                    <a:pt x="212" y="1231"/>
                  </a:lnTo>
                  <a:lnTo>
                    <a:pt x="261" y="1267"/>
                  </a:lnTo>
                  <a:lnTo>
                    <a:pt x="312" y="1303"/>
                  </a:lnTo>
                  <a:lnTo>
                    <a:pt x="369" y="1338"/>
                  </a:lnTo>
                  <a:lnTo>
                    <a:pt x="430" y="1372"/>
                  </a:lnTo>
                  <a:lnTo>
                    <a:pt x="495" y="1406"/>
                  </a:lnTo>
                  <a:lnTo>
                    <a:pt x="564" y="1438"/>
                  </a:lnTo>
                  <a:lnTo>
                    <a:pt x="637" y="1468"/>
                  </a:lnTo>
                  <a:lnTo>
                    <a:pt x="714" y="1498"/>
                  </a:lnTo>
                  <a:lnTo>
                    <a:pt x="794" y="1526"/>
                  </a:lnTo>
                  <a:lnTo>
                    <a:pt x="878" y="1552"/>
                  </a:lnTo>
                  <a:lnTo>
                    <a:pt x="965" y="1579"/>
                  </a:lnTo>
                  <a:lnTo>
                    <a:pt x="1056" y="1601"/>
                  </a:lnTo>
                  <a:lnTo>
                    <a:pt x="1149" y="1623"/>
                  </a:lnTo>
                  <a:lnTo>
                    <a:pt x="1246" y="1643"/>
                  </a:lnTo>
                  <a:lnTo>
                    <a:pt x="1345" y="1661"/>
                  </a:lnTo>
                  <a:lnTo>
                    <a:pt x="1448" y="1677"/>
                  </a:lnTo>
                  <a:lnTo>
                    <a:pt x="1552" y="1693"/>
                  </a:lnTo>
                  <a:lnTo>
                    <a:pt x="1659" y="1705"/>
                  </a:lnTo>
                  <a:lnTo>
                    <a:pt x="1769" y="1714"/>
                  </a:lnTo>
                  <a:lnTo>
                    <a:pt x="1882" y="1722"/>
                  </a:lnTo>
                  <a:lnTo>
                    <a:pt x="1997" y="1728"/>
                  </a:lnTo>
                  <a:lnTo>
                    <a:pt x="2114" y="1732"/>
                  </a:lnTo>
                  <a:lnTo>
                    <a:pt x="2233" y="1733"/>
                  </a:lnTo>
                  <a:lnTo>
                    <a:pt x="2352" y="1732"/>
                  </a:lnTo>
                  <a:lnTo>
                    <a:pt x="2468" y="1728"/>
                  </a:lnTo>
                  <a:lnTo>
                    <a:pt x="2582" y="1722"/>
                  </a:lnTo>
                  <a:lnTo>
                    <a:pt x="2695" y="1714"/>
                  </a:lnTo>
                  <a:lnTo>
                    <a:pt x="2805" y="1705"/>
                  </a:lnTo>
                  <a:lnTo>
                    <a:pt x="2912" y="1693"/>
                  </a:lnTo>
                  <a:lnTo>
                    <a:pt x="3017" y="1677"/>
                  </a:lnTo>
                  <a:lnTo>
                    <a:pt x="3120" y="1661"/>
                  </a:lnTo>
                  <a:lnTo>
                    <a:pt x="3219" y="1643"/>
                  </a:lnTo>
                  <a:lnTo>
                    <a:pt x="3316" y="1623"/>
                  </a:lnTo>
                  <a:lnTo>
                    <a:pt x="3410" y="1601"/>
                  </a:lnTo>
                  <a:lnTo>
                    <a:pt x="3500" y="1579"/>
                  </a:lnTo>
                  <a:lnTo>
                    <a:pt x="3588" y="1552"/>
                  </a:lnTo>
                  <a:lnTo>
                    <a:pt x="3671" y="1526"/>
                  </a:lnTo>
                  <a:lnTo>
                    <a:pt x="3751" y="1498"/>
                  </a:lnTo>
                  <a:lnTo>
                    <a:pt x="3827" y="1468"/>
                  </a:lnTo>
                  <a:lnTo>
                    <a:pt x="3901" y="1438"/>
                  </a:lnTo>
                  <a:lnTo>
                    <a:pt x="3969" y="1406"/>
                  </a:lnTo>
                  <a:lnTo>
                    <a:pt x="4035" y="1372"/>
                  </a:lnTo>
                  <a:lnTo>
                    <a:pt x="4096" y="1338"/>
                  </a:lnTo>
                  <a:lnTo>
                    <a:pt x="4152" y="1303"/>
                  </a:lnTo>
                  <a:lnTo>
                    <a:pt x="4205" y="1267"/>
                  </a:lnTo>
                  <a:lnTo>
                    <a:pt x="4252" y="1231"/>
                  </a:lnTo>
                  <a:lnTo>
                    <a:pt x="4297" y="1193"/>
                  </a:lnTo>
                  <a:lnTo>
                    <a:pt x="4335" y="1153"/>
                  </a:lnTo>
                  <a:lnTo>
                    <a:pt x="4368" y="1113"/>
                  </a:lnTo>
                  <a:lnTo>
                    <a:pt x="4397" y="1073"/>
                  </a:lnTo>
                  <a:lnTo>
                    <a:pt x="4422" y="1033"/>
                  </a:lnTo>
                  <a:lnTo>
                    <a:pt x="4440" y="992"/>
                  </a:lnTo>
                  <a:lnTo>
                    <a:pt x="4453" y="950"/>
                  </a:lnTo>
                  <a:lnTo>
                    <a:pt x="4463" y="908"/>
                  </a:lnTo>
                  <a:lnTo>
                    <a:pt x="4465" y="866"/>
                  </a:lnTo>
                  <a:lnTo>
                    <a:pt x="4463" y="824"/>
                  </a:lnTo>
                  <a:lnTo>
                    <a:pt x="4453" y="783"/>
                  </a:lnTo>
                  <a:lnTo>
                    <a:pt x="4440" y="741"/>
                  </a:lnTo>
                  <a:lnTo>
                    <a:pt x="4422" y="700"/>
                  </a:lnTo>
                  <a:lnTo>
                    <a:pt x="4397" y="660"/>
                  </a:lnTo>
                  <a:lnTo>
                    <a:pt x="4368" y="619"/>
                  </a:lnTo>
                  <a:lnTo>
                    <a:pt x="4335" y="580"/>
                  </a:lnTo>
                  <a:lnTo>
                    <a:pt x="4297" y="540"/>
                  </a:lnTo>
                  <a:lnTo>
                    <a:pt x="4252" y="503"/>
                  </a:lnTo>
                  <a:lnTo>
                    <a:pt x="4205" y="466"/>
                  </a:lnTo>
                  <a:lnTo>
                    <a:pt x="4152" y="430"/>
                  </a:lnTo>
                  <a:lnTo>
                    <a:pt x="4096" y="394"/>
                  </a:lnTo>
                  <a:lnTo>
                    <a:pt x="4035" y="359"/>
                  </a:lnTo>
                  <a:lnTo>
                    <a:pt x="3969" y="327"/>
                  </a:lnTo>
                  <a:lnTo>
                    <a:pt x="3901" y="295"/>
                  </a:lnTo>
                  <a:lnTo>
                    <a:pt x="3827" y="265"/>
                  </a:lnTo>
                  <a:lnTo>
                    <a:pt x="3751" y="235"/>
                  </a:lnTo>
                  <a:lnTo>
                    <a:pt x="3671" y="207"/>
                  </a:lnTo>
                  <a:lnTo>
                    <a:pt x="3588" y="181"/>
                  </a:lnTo>
                  <a:lnTo>
                    <a:pt x="3500" y="154"/>
                  </a:lnTo>
                  <a:lnTo>
                    <a:pt x="3410" y="131"/>
                  </a:lnTo>
                  <a:lnTo>
                    <a:pt x="3316" y="110"/>
                  </a:lnTo>
                  <a:lnTo>
                    <a:pt x="3219" y="89"/>
                  </a:lnTo>
                  <a:lnTo>
                    <a:pt x="3120" y="72"/>
                  </a:lnTo>
                  <a:lnTo>
                    <a:pt x="3017" y="56"/>
                  </a:lnTo>
                  <a:lnTo>
                    <a:pt x="2912" y="40"/>
                  </a:lnTo>
                  <a:lnTo>
                    <a:pt x="2805" y="30"/>
                  </a:lnTo>
                  <a:lnTo>
                    <a:pt x="2695" y="19"/>
                  </a:lnTo>
                  <a:lnTo>
                    <a:pt x="2582" y="10"/>
                  </a:lnTo>
                  <a:lnTo>
                    <a:pt x="2468" y="3"/>
                  </a:lnTo>
                  <a:lnTo>
                    <a:pt x="2352" y="0"/>
                  </a:lnTo>
                  <a:lnTo>
                    <a:pt x="2233" y="0"/>
                  </a:lnTo>
                </a:path>
              </a:pathLst>
            </a:custGeom>
            <a:solidFill>
              <a:srgbClr val="42687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867400" y="4005262"/>
              <a:ext cx="3009900" cy="2590800"/>
            </a:xfrm>
            <a:custGeom>
              <a:rect b="b" l="l" r="r" t="t"/>
              <a:pathLst>
                <a:path extrusionOk="0" h="7197" w="8362">
                  <a:moveTo>
                    <a:pt x="7756" y="6364"/>
                  </a:moveTo>
                  <a:lnTo>
                    <a:pt x="6706" y="7196"/>
                  </a:lnTo>
                  <a:lnTo>
                    <a:pt x="0" y="6021"/>
                  </a:lnTo>
                  <a:lnTo>
                    <a:pt x="0" y="766"/>
                  </a:lnTo>
                  <a:lnTo>
                    <a:pt x="1364" y="325"/>
                  </a:lnTo>
                  <a:lnTo>
                    <a:pt x="2693" y="460"/>
                  </a:lnTo>
                  <a:lnTo>
                    <a:pt x="3958" y="0"/>
                  </a:lnTo>
                  <a:lnTo>
                    <a:pt x="8361" y="416"/>
                  </a:lnTo>
                  <a:lnTo>
                    <a:pt x="8361" y="4930"/>
                  </a:lnTo>
                  <a:lnTo>
                    <a:pt x="7756" y="5382"/>
                  </a:lnTo>
                  <a:lnTo>
                    <a:pt x="7756" y="63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900737" y="4313237"/>
              <a:ext cx="2362200" cy="2243137"/>
            </a:xfrm>
            <a:custGeom>
              <a:rect b="b" l="l" r="r" t="t"/>
              <a:pathLst>
                <a:path extrusionOk="0" h="6229" w="6560">
                  <a:moveTo>
                    <a:pt x="0" y="0"/>
                  </a:moveTo>
                  <a:lnTo>
                    <a:pt x="0" y="5080"/>
                  </a:lnTo>
                  <a:lnTo>
                    <a:pt x="6559" y="6228"/>
                  </a:lnTo>
                  <a:lnTo>
                    <a:pt x="6559" y="710"/>
                  </a:lnTo>
                  <a:lnTo>
                    <a:pt x="0" y="0"/>
                  </a:lnTo>
                </a:path>
              </a:pathLst>
            </a:custGeom>
            <a:solidFill>
              <a:srgbClr val="A5B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970587" y="4159250"/>
              <a:ext cx="2609850" cy="377825"/>
            </a:xfrm>
            <a:custGeom>
              <a:rect b="b" l="l" r="r" t="t"/>
              <a:pathLst>
                <a:path extrusionOk="0" h="1048" w="7249">
                  <a:moveTo>
                    <a:pt x="7248" y="625"/>
                  </a:moveTo>
                  <a:lnTo>
                    <a:pt x="1090" y="0"/>
                  </a:lnTo>
                  <a:lnTo>
                    <a:pt x="0" y="353"/>
                  </a:lnTo>
                  <a:lnTo>
                    <a:pt x="6404" y="1047"/>
                  </a:lnTo>
                  <a:lnTo>
                    <a:pt x="7248" y="625"/>
                  </a:lnTo>
                </a:path>
              </a:pathLst>
            </a:custGeom>
            <a:solidFill>
              <a:srgbClr val="C9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8296275" y="4402137"/>
              <a:ext cx="328612" cy="2138362"/>
            </a:xfrm>
            <a:custGeom>
              <a:rect b="b" l="l" r="r" t="t"/>
              <a:pathLst>
                <a:path extrusionOk="0" h="5938" w="913">
                  <a:moveTo>
                    <a:pt x="912" y="5214"/>
                  </a:moveTo>
                  <a:lnTo>
                    <a:pt x="912" y="0"/>
                  </a:lnTo>
                  <a:lnTo>
                    <a:pt x="0" y="454"/>
                  </a:lnTo>
                  <a:lnTo>
                    <a:pt x="0" y="5937"/>
                  </a:lnTo>
                  <a:lnTo>
                    <a:pt x="912" y="5214"/>
                  </a:lnTo>
                </a:path>
              </a:pathLst>
            </a:custGeom>
            <a:solidFill>
              <a:srgbClr val="609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8539162" y="4200525"/>
              <a:ext cx="303212" cy="1700212"/>
            </a:xfrm>
            <a:custGeom>
              <a:rect b="b" l="l" r="r" t="t"/>
              <a:pathLst>
                <a:path extrusionOk="0" h="4722" w="843">
                  <a:moveTo>
                    <a:pt x="0" y="401"/>
                  </a:moveTo>
                  <a:lnTo>
                    <a:pt x="334" y="435"/>
                  </a:lnTo>
                  <a:lnTo>
                    <a:pt x="334" y="4721"/>
                  </a:lnTo>
                  <a:lnTo>
                    <a:pt x="842" y="4342"/>
                  </a:lnTo>
                  <a:lnTo>
                    <a:pt x="842" y="0"/>
                  </a:lnTo>
                  <a:lnTo>
                    <a:pt x="0" y="401"/>
                  </a:lnTo>
                </a:path>
              </a:pathLst>
            </a:custGeom>
            <a:solidFill>
              <a:srgbClr val="609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916737" y="4041775"/>
              <a:ext cx="1876425" cy="295275"/>
            </a:xfrm>
            <a:custGeom>
              <a:rect b="b" l="l" r="r" t="t"/>
              <a:pathLst>
                <a:path extrusionOk="0" h="821" w="5214">
                  <a:moveTo>
                    <a:pt x="0" y="381"/>
                  </a:moveTo>
                  <a:lnTo>
                    <a:pt x="4315" y="820"/>
                  </a:lnTo>
                  <a:lnTo>
                    <a:pt x="5213" y="393"/>
                  </a:lnTo>
                  <a:lnTo>
                    <a:pt x="1054" y="0"/>
                  </a:lnTo>
                  <a:lnTo>
                    <a:pt x="0" y="381"/>
                  </a:lnTo>
                </a:path>
              </a:pathLst>
            </a:custGeom>
            <a:solidFill>
              <a:srgbClr val="C9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6094412" y="4513262"/>
              <a:ext cx="1971675" cy="1817687"/>
            </a:xfrm>
            <a:custGeom>
              <a:rect b="b" l="l" r="r" t="t"/>
              <a:pathLst>
                <a:path extrusionOk="0" h="5050" w="5479">
                  <a:moveTo>
                    <a:pt x="5478" y="5049"/>
                  </a:moveTo>
                  <a:lnTo>
                    <a:pt x="0" y="4145"/>
                  </a:lnTo>
                  <a:lnTo>
                    <a:pt x="0" y="0"/>
                  </a:lnTo>
                  <a:lnTo>
                    <a:pt x="5478" y="630"/>
                  </a:lnTo>
                  <a:lnTo>
                    <a:pt x="5478" y="50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130925" y="4551362"/>
              <a:ext cx="1901825" cy="1738312"/>
            </a:xfrm>
            <a:custGeom>
              <a:rect b="b" l="l" r="r" t="t"/>
              <a:pathLst>
                <a:path extrusionOk="0" h="4828" w="5282">
                  <a:moveTo>
                    <a:pt x="5281" y="4827"/>
                  </a:moveTo>
                  <a:lnTo>
                    <a:pt x="5281" y="607"/>
                  </a:lnTo>
                  <a:lnTo>
                    <a:pt x="0" y="0"/>
                  </a:lnTo>
                  <a:lnTo>
                    <a:pt x="0" y="3954"/>
                  </a:lnTo>
                  <a:lnTo>
                    <a:pt x="5281" y="4827"/>
                  </a:lnTo>
                </a:path>
              </a:pathLst>
            </a:custGeom>
            <a:solidFill>
              <a:srgbClr val="D3FF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7" name="Google Shape;167;p18"/>
          <p:cNvSpPr txBox="1"/>
          <p:nvPr/>
        </p:nvSpPr>
        <p:spPr>
          <a:xfrm rot="360000">
            <a:off x="6169025" y="4795837"/>
            <a:ext cx="18621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3B76"/>
                </a:solidFill>
                <a:latin typeface="Verdana"/>
                <a:ea typeface="Verdana"/>
                <a:cs typeface="Verdana"/>
                <a:sym typeface="Verdana"/>
              </a:rPr>
              <a:t>Informações...</a:t>
            </a:r>
            <a:endParaRPr/>
          </a:p>
        </p:txBody>
      </p:sp>
      <p:grpSp>
        <p:nvGrpSpPr>
          <p:cNvPr id="168" name="Google Shape;168;p18"/>
          <p:cNvGrpSpPr/>
          <p:nvPr/>
        </p:nvGrpSpPr>
        <p:grpSpPr>
          <a:xfrm>
            <a:off x="1042987" y="3644900"/>
            <a:ext cx="523875" cy="463550"/>
            <a:chOff x="1042987" y="3644900"/>
            <a:chExt cx="523875" cy="463550"/>
          </a:xfrm>
        </p:grpSpPr>
        <p:sp>
          <p:nvSpPr>
            <p:cNvPr id="169" name="Google Shape;169;p18"/>
            <p:cNvSpPr/>
            <p:nvPr/>
          </p:nvSpPr>
          <p:spPr>
            <a:xfrm>
              <a:off x="1063625" y="3657600"/>
              <a:ext cx="484187" cy="450850"/>
            </a:xfrm>
            <a:custGeom>
              <a:rect b="b" l="l" r="r" t="t"/>
              <a:pathLst>
                <a:path extrusionOk="0" h="1254" w="1344">
                  <a:moveTo>
                    <a:pt x="263" y="1253"/>
                  </a:moveTo>
                  <a:lnTo>
                    <a:pt x="263" y="672"/>
                  </a:lnTo>
                  <a:lnTo>
                    <a:pt x="0" y="672"/>
                  </a:lnTo>
                  <a:lnTo>
                    <a:pt x="672" y="0"/>
                  </a:lnTo>
                  <a:lnTo>
                    <a:pt x="1343" y="672"/>
                  </a:lnTo>
                  <a:lnTo>
                    <a:pt x="1079" y="672"/>
                  </a:lnTo>
                  <a:lnTo>
                    <a:pt x="1079" y="1253"/>
                  </a:lnTo>
                  <a:lnTo>
                    <a:pt x="263" y="1253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042987" y="3644900"/>
              <a:ext cx="523875" cy="463550"/>
            </a:xfrm>
            <a:custGeom>
              <a:rect b="b" l="l" r="r" t="t"/>
              <a:pathLst>
                <a:path extrusionOk="0" h="1288" w="1456">
                  <a:moveTo>
                    <a:pt x="297" y="1287"/>
                  </a:moveTo>
                  <a:lnTo>
                    <a:pt x="297" y="731"/>
                  </a:lnTo>
                  <a:lnTo>
                    <a:pt x="0" y="731"/>
                  </a:lnTo>
                  <a:lnTo>
                    <a:pt x="728" y="0"/>
                  </a:lnTo>
                  <a:lnTo>
                    <a:pt x="1455" y="731"/>
                  </a:lnTo>
                  <a:lnTo>
                    <a:pt x="1158" y="731"/>
                  </a:lnTo>
                  <a:lnTo>
                    <a:pt x="1158" y="1287"/>
                  </a:lnTo>
                  <a:lnTo>
                    <a:pt x="1110" y="1287"/>
                  </a:lnTo>
                  <a:lnTo>
                    <a:pt x="1110" y="682"/>
                  </a:lnTo>
                  <a:lnTo>
                    <a:pt x="1340" y="682"/>
                  </a:lnTo>
                  <a:lnTo>
                    <a:pt x="728" y="67"/>
                  </a:lnTo>
                  <a:lnTo>
                    <a:pt x="115" y="682"/>
                  </a:lnTo>
                  <a:lnTo>
                    <a:pt x="344" y="682"/>
                  </a:lnTo>
                  <a:lnTo>
                    <a:pt x="344" y="1287"/>
                  </a:lnTo>
                  <a:lnTo>
                    <a:pt x="297" y="12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1" name="Google Shape;171;p18"/>
          <p:cNvGrpSpPr/>
          <p:nvPr/>
        </p:nvGrpSpPr>
        <p:grpSpPr>
          <a:xfrm>
            <a:off x="1042987" y="2852737"/>
            <a:ext cx="523875" cy="465137"/>
            <a:chOff x="1042987" y="2852737"/>
            <a:chExt cx="523875" cy="465137"/>
          </a:xfrm>
        </p:grpSpPr>
        <p:sp>
          <p:nvSpPr>
            <p:cNvPr id="172" name="Google Shape;172;p18"/>
            <p:cNvSpPr/>
            <p:nvPr/>
          </p:nvSpPr>
          <p:spPr>
            <a:xfrm>
              <a:off x="1063625" y="2865437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1254"/>
                  </a:moveTo>
                  <a:lnTo>
                    <a:pt x="263" y="673"/>
                  </a:lnTo>
                  <a:lnTo>
                    <a:pt x="0" y="673"/>
                  </a:lnTo>
                  <a:lnTo>
                    <a:pt x="672" y="0"/>
                  </a:lnTo>
                  <a:lnTo>
                    <a:pt x="1343" y="673"/>
                  </a:lnTo>
                  <a:lnTo>
                    <a:pt x="1079" y="673"/>
                  </a:lnTo>
                  <a:lnTo>
                    <a:pt x="1079" y="1254"/>
                  </a:lnTo>
                  <a:lnTo>
                    <a:pt x="263" y="125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042987" y="2852737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1288"/>
                  </a:moveTo>
                  <a:lnTo>
                    <a:pt x="297" y="731"/>
                  </a:lnTo>
                  <a:lnTo>
                    <a:pt x="0" y="731"/>
                  </a:lnTo>
                  <a:lnTo>
                    <a:pt x="728" y="0"/>
                  </a:lnTo>
                  <a:lnTo>
                    <a:pt x="1455" y="731"/>
                  </a:lnTo>
                  <a:lnTo>
                    <a:pt x="1158" y="731"/>
                  </a:lnTo>
                  <a:lnTo>
                    <a:pt x="1158" y="1288"/>
                  </a:lnTo>
                  <a:lnTo>
                    <a:pt x="1110" y="1288"/>
                  </a:lnTo>
                  <a:lnTo>
                    <a:pt x="1110" y="683"/>
                  </a:lnTo>
                  <a:lnTo>
                    <a:pt x="1340" y="683"/>
                  </a:lnTo>
                  <a:lnTo>
                    <a:pt x="728" y="67"/>
                  </a:lnTo>
                  <a:lnTo>
                    <a:pt x="115" y="683"/>
                  </a:lnTo>
                  <a:lnTo>
                    <a:pt x="344" y="683"/>
                  </a:lnTo>
                  <a:lnTo>
                    <a:pt x="344" y="1288"/>
                  </a:lnTo>
                  <a:lnTo>
                    <a:pt x="297" y="12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2771775" y="1989137"/>
            <a:ext cx="463550" cy="523875"/>
            <a:chOff x="2771775" y="1989137"/>
            <a:chExt cx="463550" cy="523875"/>
          </a:xfrm>
        </p:grpSpPr>
        <p:sp>
          <p:nvSpPr>
            <p:cNvPr id="175" name="Google Shape;175;p18"/>
            <p:cNvSpPr/>
            <p:nvPr/>
          </p:nvSpPr>
          <p:spPr>
            <a:xfrm>
              <a:off x="2771775" y="20097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771775" y="19891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0" y="2786062"/>
            <a:ext cx="9144000" cy="1587"/>
          </a:xfrm>
          <a:prstGeom prst="roundRect">
            <a:avLst>
              <a:gd fmla="val 108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8" name="Google Shape;178;p18"/>
          <p:cNvGrpSpPr/>
          <p:nvPr/>
        </p:nvGrpSpPr>
        <p:grpSpPr>
          <a:xfrm>
            <a:off x="3203575" y="1628775"/>
            <a:ext cx="2265362" cy="1512887"/>
            <a:chOff x="3203575" y="1628775"/>
            <a:chExt cx="2265362" cy="1512887"/>
          </a:xfrm>
        </p:grpSpPr>
        <p:grpSp>
          <p:nvGrpSpPr>
            <p:cNvPr id="179" name="Google Shape;179;p18"/>
            <p:cNvGrpSpPr/>
            <p:nvPr/>
          </p:nvGrpSpPr>
          <p:grpSpPr>
            <a:xfrm>
              <a:off x="3203575" y="1628775"/>
              <a:ext cx="2265362" cy="1512887"/>
              <a:chOff x="3203575" y="1628775"/>
              <a:chExt cx="2265362" cy="1512887"/>
            </a:xfrm>
          </p:grpSpPr>
          <p:sp>
            <p:nvSpPr>
              <p:cNvPr id="180" name="Google Shape;180;p18"/>
              <p:cNvSpPr/>
              <p:nvPr/>
            </p:nvSpPr>
            <p:spPr>
              <a:xfrm>
                <a:off x="5380037" y="1790700"/>
                <a:ext cx="61912" cy="227012"/>
              </a:xfrm>
              <a:custGeom>
                <a:rect b="b" l="l" r="r" t="t"/>
                <a:pathLst>
                  <a:path extrusionOk="0" h="629" w="173">
                    <a:moveTo>
                      <a:pt x="75" y="0"/>
                    </a:moveTo>
                    <a:lnTo>
                      <a:pt x="86" y="0"/>
                    </a:lnTo>
                    <a:lnTo>
                      <a:pt x="110" y="25"/>
                    </a:lnTo>
                    <a:lnTo>
                      <a:pt x="121" y="144"/>
                    </a:lnTo>
                    <a:lnTo>
                      <a:pt x="147" y="229"/>
                    </a:lnTo>
                    <a:lnTo>
                      <a:pt x="95" y="245"/>
                    </a:lnTo>
                    <a:lnTo>
                      <a:pt x="172" y="628"/>
                    </a:lnTo>
                    <a:lnTo>
                      <a:pt x="121" y="628"/>
                    </a:lnTo>
                    <a:lnTo>
                      <a:pt x="50" y="229"/>
                    </a:lnTo>
                    <a:lnTo>
                      <a:pt x="14" y="144"/>
                    </a:lnTo>
                    <a:lnTo>
                      <a:pt x="0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14" y="25"/>
                    </a:lnTo>
                    <a:lnTo>
                      <a:pt x="35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668C8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5380037" y="1790700"/>
                <a:ext cx="61912" cy="227012"/>
              </a:xfrm>
              <a:custGeom>
                <a:rect b="b" l="l" r="r" t="t"/>
                <a:pathLst>
                  <a:path extrusionOk="0" h="629" w="173">
                    <a:moveTo>
                      <a:pt x="75" y="0"/>
                    </a:moveTo>
                    <a:lnTo>
                      <a:pt x="86" y="0"/>
                    </a:lnTo>
                    <a:lnTo>
                      <a:pt x="110" y="25"/>
                    </a:lnTo>
                    <a:lnTo>
                      <a:pt x="121" y="144"/>
                    </a:lnTo>
                    <a:lnTo>
                      <a:pt x="147" y="229"/>
                    </a:lnTo>
                    <a:lnTo>
                      <a:pt x="95" y="245"/>
                    </a:lnTo>
                    <a:lnTo>
                      <a:pt x="172" y="628"/>
                    </a:lnTo>
                    <a:lnTo>
                      <a:pt x="121" y="628"/>
                    </a:lnTo>
                    <a:lnTo>
                      <a:pt x="50" y="229"/>
                    </a:lnTo>
                    <a:lnTo>
                      <a:pt x="14" y="144"/>
                    </a:lnTo>
                    <a:lnTo>
                      <a:pt x="0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14" y="25"/>
                    </a:lnTo>
                    <a:lnTo>
                      <a:pt x="35" y="0"/>
                    </a:lnTo>
                    <a:lnTo>
                      <a:pt x="7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5364162" y="1785937"/>
                <a:ext cx="47625" cy="39687"/>
              </a:xfrm>
              <a:custGeom>
                <a:rect b="b" l="l" r="r" t="t"/>
                <a:pathLst>
                  <a:path extrusionOk="0" h="109" w="131">
                    <a:moveTo>
                      <a:pt x="25" y="108"/>
                    </a:moveTo>
                    <a:lnTo>
                      <a:pt x="70" y="46"/>
                    </a:lnTo>
                    <a:lnTo>
                      <a:pt x="130" y="10"/>
                    </a:lnTo>
                    <a:lnTo>
                      <a:pt x="0" y="0"/>
                    </a:lnTo>
                    <a:lnTo>
                      <a:pt x="25" y="108"/>
                    </a:lnTo>
                  </a:path>
                </a:pathLst>
              </a:custGeom>
              <a:solidFill>
                <a:srgbClr val="B2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5364162" y="1785937"/>
                <a:ext cx="47625" cy="39687"/>
              </a:xfrm>
              <a:custGeom>
                <a:rect b="b" l="l" r="r" t="t"/>
                <a:pathLst>
                  <a:path extrusionOk="0" h="109" w="131">
                    <a:moveTo>
                      <a:pt x="25" y="108"/>
                    </a:moveTo>
                    <a:lnTo>
                      <a:pt x="70" y="46"/>
                    </a:lnTo>
                    <a:lnTo>
                      <a:pt x="130" y="10"/>
                    </a:lnTo>
                    <a:lnTo>
                      <a:pt x="0" y="0"/>
                    </a:lnTo>
                    <a:lnTo>
                      <a:pt x="25" y="108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3203575" y="2671762"/>
                <a:ext cx="96837" cy="215900"/>
              </a:xfrm>
              <a:custGeom>
                <a:rect b="b" l="l" r="r" t="t"/>
                <a:pathLst>
                  <a:path extrusionOk="0" h="600" w="271">
                    <a:moveTo>
                      <a:pt x="25" y="10"/>
                    </a:moveTo>
                    <a:lnTo>
                      <a:pt x="15" y="25"/>
                    </a:lnTo>
                    <a:lnTo>
                      <a:pt x="0" y="47"/>
                    </a:lnTo>
                    <a:lnTo>
                      <a:pt x="51" y="201"/>
                    </a:lnTo>
                    <a:lnTo>
                      <a:pt x="97" y="329"/>
                    </a:lnTo>
                    <a:lnTo>
                      <a:pt x="137" y="307"/>
                    </a:lnTo>
                    <a:lnTo>
                      <a:pt x="235" y="599"/>
                    </a:lnTo>
                    <a:lnTo>
                      <a:pt x="270" y="572"/>
                    </a:lnTo>
                    <a:lnTo>
                      <a:pt x="148" y="217"/>
                    </a:lnTo>
                    <a:lnTo>
                      <a:pt x="148" y="101"/>
                    </a:lnTo>
                    <a:lnTo>
                      <a:pt x="137" y="74"/>
                    </a:lnTo>
                    <a:lnTo>
                      <a:pt x="123" y="36"/>
                    </a:lnTo>
                    <a:lnTo>
                      <a:pt x="97" y="25"/>
                    </a:lnTo>
                    <a:lnTo>
                      <a:pt x="77" y="10"/>
                    </a:lnTo>
                    <a:lnTo>
                      <a:pt x="51" y="0"/>
                    </a:lnTo>
                    <a:lnTo>
                      <a:pt x="25" y="10"/>
                    </a:lnTo>
                  </a:path>
                </a:pathLst>
              </a:custGeom>
              <a:solidFill>
                <a:srgbClr val="668C8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3203575" y="2671762"/>
                <a:ext cx="96837" cy="215900"/>
              </a:xfrm>
              <a:custGeom>
                <a:rect b="b" l="l" r="r" t="t"/>
                <a:pathLst>
                  <a:path extrusionOk="0" h="600" w="271">
                    <a:moveTo>
                      <a:pt x="25" y="10"/>
                    </a:moveTo>
                    <a:lnTo>
                      <a:pt x="15" y="25"/>
                    </a:lnTo>
                    <a:lnTo>
                      <a:pt x="0" y="47"/>
                    </a:lnTo>
                    <a:lnTo>
                      <a:pt x="51" y="201"/>
                    </a:lnTo>
                    <a:lnTo>
                      <a:pt x="97" y="329"/>
                    </a:lnTo>
                    <a:lnTo>
                      <a:pt x="137" y="307"/>
                    </a:lnTo>
                    <a:lnTo>
                      <a:pt x="235" y="599"/>
                    </a:lnTo>
                    <a:lnTo>
                      <a:pt x="270" y="572"/>
                    </a:lnTo>
                    <a:lnTo>
                      <a:pt x="148" y="217"/>
                    </a:lnTo>
                    <a:lnTo>
                      <a:pt x="148" y="101"/>
                    </a:lnTo>
                    <a:lnTo>
                      <a:pt x="137" y="74"/>
                    </a:lnTo>
                    <a:lnTo>
                      <a:pt x="123" y="36"/>
                    </a:lnTo>
                    <a:lnTo>
                      <a:pt x="97" y="25"/>
                    </a:lnTo>
                    <a:lnTo>
                      <a:pt x="77" y="10"/>
                    </a:lnTo>
                    <a:lnTo>
                      <a:pt x="51" y="0"/>
                    </a:lnTo>
                    <a:lnTo>
                      <a:pt x="25" y="1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3203575" y="2647950"/>
                <a:ext cx="52387" cy="38100"/>
              </a:xfrm>
              <a:custGeom>
                <a:rect b="b" l="l" r="r" t="t"/>
                <a:pathLst>
                  <a:path extrusionOk="0" h="107" w="147">
                    <a:moveTo>
                      <a:pt x="146" y="106"/>
                    </a:moveTo>
                    <a:lnTo>
                      <a:pt x="86" y="86"/>
                    </a:lnTo>
                    <a:lnTo>
                      <a:pt x="0" y="86"/>
                    </a:lnTo>
                    <a:lnTo>
                      <a:pt x="111" y="0"/>
                    </a:lnTo>
                    <a:lnTo>
                      <a:pt x="146" y="106"/>
                    </a:lnTo>
                  </a:path>
                </a:pathLst>
              </a:custGeom>
              <a:solidFill>
                <a:srgbClr val="B2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3203575" y="2647950"/>
                <a:ext cx="52387" cy="38100"/>
              </a:xfrm>
              <a:custGeom>
                <a:rect b="b" l="l" r="r" t="t"/>
                <a:pathLst>
                  <a:path extrusionOk="0" h="107" w="147">
                    <a:moveTo>
                      <a:pt x="146" y="106"/>
                    </a:moveTo>
                    <a:lnTo>
                      <a:pt x="86" y="86"/>
                    </a:lnTo>
                    <a:lnTo>
                      <a:pt x="0" y="86"/>
                    </a:lnTo>
                    <a:lnTo>
                      <a:pt x="111" y="0"/>
                    </a:lnTo>
                    <a:lnTo>
                      <a:pt x="146" y="106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3217862" y="1628775"/>
                <a:ext cx="2189162" cy="1304925"/>
              </a:xfrm>
              <a:custGeom>
                <a:rect b="b" l="l" r="r" t="t"/>
                <a:pathLst>
                  <a:path extrusionOk="0" h="3626" w="6081">
                    <a:moveTo>
                      <a:pt x="5991" y="320"/>
                    </a:moveTo>
                    <a:lnTo>
                      <a:pt x="6017" y="421"/>
                    </a:lnTo>
                    <a:lnTo>
                      <a:pt x="6039" y="577"/>
                    </a:lnTo>
                    <a:lnTo>
                      <a:pt x="6065" y="722"/>
                    </a:lnTo>
                    <a:lnTo>
                      <a:pt x="6080" y="797"/>
                    </a:lnTo>
                    <a:lnTo>
                      <a:pt x="3617" y="3625"/>
                    </a:lnTo>
                    <a:lnTo>
                      <a:pt x="109" y="3096"/>
                    </a:lnTo>
                    <a:lnTo>
                      <a:pt x="98" y="3058"/>
                    </a:lnTo>
                    <a:lnTo>
                      <a:pt x="57" y="2956"/>
                    </a:lnTo>
                    <a:lnTo>
                      <a:pt x="20" y="2813"/>
                    </a:lnTo>
                    <a:lnTo>
                      <a:pt x="0" y="2685"/>
                    </a:lnTo>
                    <a:lnTo>
                      <a:pt x="98" y="2571"/>
                    </a:lnTo>
                    <a:lnTo>
                      <a:pt x="385" y="2272"/>
                    </a:lnTo>
                    <a:lnTo>
                      <a:pt x="791" y="1850"/>
                    </a:lnTo>
                    <a:lnTo>
                      <a:pt x="1255" y="1363"/>
                    </a:lnTo>
                    <a:lnTo>
                      <a:pt x="1712" y="861"/>
                    </a:lnTo>
                    <a:lnTo>
                      <a:pt x="2124" y="438"/>
                    </a:lnTo>
                    <a:lnTo>
                      <a:pt x="2410" y="127"/>
                    </a:lnTo>
                    <a:lnTo>
                      <a:pt x="2536" y="0"/>
                    </a:lnTo>
                    <a:lnTo>
                      <a:pt x="5991" y="320"/>
                    </a:lnTo>
                  </a:path>
                </a:pathLst>
              </a:custGeom>
              <a:solidFill>
                <a:srgbClr val="3F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3217862" y="1628775"/>
                <a:ext cx="2189162" cy="1304925"/>
              </a:xfrm>
              <a:custGeom>
                <a:rect b="b" l="l" r="r" t="t"/>
                <a:pathLst>
                  <a:path extrusionOk="0" h="3626" w="6081">
                    <a:moveTo>
                      <a:pt x="5991" y="320"/>
                    </a:moveTo>
                    <a:lnTo>
                      <a:pt x="6017" y="421"/>
                    </a:lnTo>
                    <a:lnTo>
                      <a:pt x="6039" y="577"/>
                    </a:lnTo>
                    <a:lnTo>
                      <a:pt x="6065" y="722"/>
                    </a:lnTo>
                    <a:lnTo>
                      <a:pt x="6080" y="797"/>
                    </a:lnTo>
                    <a:lnTo>
                      <a:pt x="3617" y="3625"/>
                    </a:lnTo>
                    <a:lnTo>
                      <a:pt x="109" y="3096"/>
                    </a:lnTo>
                    <a:lnTo>
                      <a:pt x="98" y="3058"/>
                    </a:lnTo>
                    <a:lnTo>
                      <a:pt x="57" y="2956"/>
                    </a:lnTo>
                    <a:lnTo>
                      <a:pt x="20" y="2813"/>
                    </a:lnTo>
                    <a:lnTo>
                      <a:pt x="0" y="2685"/>
                    </a:lnTo>
                    <a:lnTo>
                      <a:pt x="98" y="2571"/>
                    </a:lnTo>
                    <a:lnTo>
                      <a:pt x="385" y="2272"/>
                    </a:lnTo>
                    <a:lnTo>
                      <a:pt x="791" y="1850"/>
                    </a:lnTo>
                    <a:lnTo>
                      <a:pt x="1255" y="1363"/>
                    </a:lnTo>
                    <a:lnTo>
                      <a:pt x="1712" y="861"/>
                    </a:lnTo>
                    <a:lnTo>
                      <a:pt x="2124" y="438"/>
                    </a:lnTo>
                    <a:lnTo>
                      <a:pt x="2410" y="127"/>
                    </a:lnTo>
                    <a:lnTo>
                      <a:pt x="2536" y="0"/>
                    </a:lnTo>
                    <a:lnTo>
                      <a:pt x="5991" y="32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3222625" y="1631950"/>
                <a:ext cx="2149475" cy="1152525"/>
              </a:xfrm>
              <a:custGeom>
                <a:rect b="b" l="l" r="r" t="t"/>
                <a:pathLst>
                  <a:path extrusionOk="0" h="3202" w="5971">
                    <a:moveTo>
                      <a:pt x="0" y="2673"/>
                    </a:moveTo>
                    <a:lnTo>
                      <a:pt x="3491" y="3201"/>
                    </a:lnTo>
                    <a:lnTo>
                      <a:pt x="4637" y="1876"/>
                    </a:lnTo>
                    <a:lnTo>
                      <a:pt x="4648" y="1940"/>
                    </a:lnTo>
                    <a:lnTo>
                      <a:pt x="4871" y="1673"/>
                    </a:lnTo>
                    <a:lnTo>
                      <a:pt x="4860" y="1620"/>
                    </a:lnTo>
                    <a:lnTo>
                      <a:pt x="5970" y="325"/>
                    </a:lnTo>
                    <a:lnTo>
                      <a:pt x="2525" y="0"/>
                    </a:lnTo>
                    <a:lnTo>
                      <a:pt x="0" y="2673"/>
                    </a:lnTo>
                  </a:path>
                </a:pathLst>
              </a:custGeom>
              <a:solidFill>
                <a:srgbClr val="59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3222625" y="2595562"/>
                <a:ext cx="1292225" cy="331787"/>
              </a:xfrm>
              <a:custGeom>
                <a:rect b="b" l="l" r="r" t="t"/>
                <a:pathLst>
                  <a:path extrusionOk="0" h="922" w="3590">
                    <a:moveTo>
                      <a:pt x="3490" y="527"/>
                    </a:moveTo>
                    <a:lnTo>
                      <a:pt x="3589" y="921"/>
                    </a:lnTo>
                    <a:lnTo>
                      <a:pt x="109" y="399"/>
                    </a:lnTo>
                    <a:lnTo>
                      <a:pt x="98" y="362"/>
                    </a:lnTo>
                    <a:lnTo>
                      <a:pt x="61" y="244"/>
                    </a:lnTo>
                    <a:lnTo>
                      <a:pt x="26" y="117"/>
                    </a:lnTo>
                    <a:lnTo>
                      <a:pt x="0" y="0"/>
                    </a:lnTo>
                    <a:lnTo>
                      <a:pt x="3490" y="527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>
                <a:off x="4857750" y="2216150"/>
                <a:ext cx="119062" cy="92075"/>
              </a:xfrm>
              <a:custGeom>
                <a:rect b="b" l="l" r="r" t="t"/>
                <a:pathLst>
                  <a:path extrusionOk="0" h="254" w="329">
                    <a:moveTo>
                      <a:pt x="317" y="0"/>
                    </a:moveTo>
                    <a:lnTo>
                      <a:pt x="256" y="0"/>
                    </a:lnTo>
                    <a:lnTo>
                      <a:pt x="184" y="0"/>
                    </a:lnTo>
                    <a:lnTo>
                      <a:pt x="107" y="26"/>
                    </a:lnTo>
                    <a:lnTo>
                      <a:pt x="35" y="63"/>
                    </a:lnTo>
                    <a:lnTo>
                      <a:pt x="9" y="89"/>
                    </a:lnTo>
                    <a:lnTo>
                      <a:pt x="0" y="127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9" y="205"/>
                    </a:lnTo>
                    <a:lnTo>
                      <a:pt x="35" y="232"/>
                    </a:lnTo>
                    <a:lnTo>
                      <a:pt x="61" y="242"/>
                    </a:lnTo>
                    <a:lnTo>
                      <a:pt x="96" y="253"/>
                    </a:lnTo>
                    <a:lnTo>
                      <a:pt x="87" y="253"/>
                    </a:lnTo>
                    <a:lnTo>
                      <a:pt x="61" y="242"/>
                    </a:lnTo>
                    <a:lnTo>
                      <a:pt x="35" y="232"/>
                    </a:lnTo>
                    <a:lnTo>
                      <a:pt x="35" y="205"/>
                    </a:lnTo>
                    <a:lnTo>
                      <a:pt x="35" y="179"/>
                    </a:lnTo>
                    <a:lnTo>
                      <a:pt x="35" y="142"/>
                    </a:lnTo>
                    <a:lnTo>
                      <a:pt x="61" y="127"/>
                    </a:lnTo>
                    <a:lnTo>
                      <a:pt x="70" y="100"/>
                    </a:lnTo>
                    <a:lnTo>
                      <a:pt x="107" y="79"/>
                    </a:lnTo>
                    <a:lnTo>
                      <a:pt x="158" y="63"/>
                    </a:lnTo>
                    <a:lnTo>
                      <a:pt x="220" y="53"/>
                    </a:lnTo>
                    <a:lnTo>
                      <a:pt x="328" y="63"/>
                    </a:lnTo>
                    <a:lnTo>
                      <a:pt x="317" y="0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3776662" y="2601912"/>
                <a:ext cx="85725" cy="58737"/>
              </a:xfrm>
              <a:custGeom>
                <a:rect b="b" l="l" r="r" t="t"/>
                <a:pathLst>
                  <a:path extrusionOk="0" h="162" w="236">
                    <a:moveTo>
                      <a:pt x="148" y="152"/>
                    </a:moveTo>
                    <a:lnTo>
                      <a:pt x="184" y="125"/>
                    </a:lnTo>
                    <a:lnTo>
                      <a:pt x="220" y="98"/>
                    </a:lnTo>
                    <a:lnTo>
                      <a:pt x="235" y="62"/>
                    </a:lnTo>
                    <a:lnTo>
                      <a:pt x="235" y="37"/>
                    </a:lnTo>
                    <a:lnTo>
                      <a:pt x="209" y="10"/>
                    </a:lnTo>
                    <a:lnTo>
                      <a:pt x="184" y="0"/>
                    </a:lnTo>
                    <a:lnTo>
                      <a:pt x="133" y="0"/>
                    </a:lnTo>
                    <a:lnTo>
                      <a:pt x="97" y="10"/>
                    </a:lnTo>
                    <a:lnTo>
                      <a:pt x="51" y="26"/>
                    </a:lnTo>
                    <a:lnTo>
                      <a:pt x="25" y="62"/>
                    </a:lnTo>
                    <a:lnTo>
                      <a:pt x="0" y="89"/>
                    </a:lnTo>
                    <a:lnTo>
                      <a:pt x="0" y="109"/>
                    </a:lnTo>
                    <a:lnTo>
                      <a:pt x="25" y="136"/>
                    </a:lnTo>
                    <a:lnTo>
                      <a:pt x="51" y="152"/>
                    </a:lnTo>
                    <a:lnTo>
                      <a:pt x="97" y="161"/>
                    </a:lnTo>
                    <a:lnTo>
                      <a:pt x="148" y="152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3786187" y="2616200"/>
                <a:ext cx="69850" cy="41275"/>
              </a:xfrm>
              <a:custGeom>
                <a:rect b="b" l="l" r="r" t="t"/>
                <a:pathLst>
                  <a:path extrusionOk="0" h="114" w="195">
                    <a:moveTo>
                      <a:pt x="194" y="25"/>
                    </a:moveTo>
                    <a:lnTo>
                      <a:pt x="194" y="9"/>
                    </a:lnTo>
                    <a:lnTo>
                      <a:pt x="158" y="0"/>
                    </a:lnTo>
                    <a:lnTo>
                      <a:pt x="123" y="0"/>
                    </a:lnTo>
                    <a:lnTo>
                      <a:pt x="86" y="9"/>
                    </a:lnTo>
                    <a:lnTo>
                      <a:pt x="46" y="25"/>
                    </a:lnTo>
                    <a:lnTo>
                      <a:pt x="25" y="51"/>
                    </a:lnTo>
                    <a:lnTo>
                      <a:pt x="0" y="62"/>
                    </a:lnTo>
                    <a:lnTo>
                      <a:pt x="0" y="87"/>
                    </a:lnTo>
                    <a:lnTo>
                      <a:pt x="0" y="97"/>
                    </a:lnTo>
                    <a:lnTo>
                      <a:pt x="25" y="97"/>
                    </a:lnTo>
                    <a:lnTo>
                      <a:pt x="62" y="113"/>
                    </a:lnTo>
                    <a:lnTo>
                      <a:pt x="123" y="97"/>
                    </a:lnTo>
                    <a:lnTo>
                      <a:pt x="158" y="71"/>
                    </a:lnTo>
                    <a:lnTo>
                      <a:pt x="194" y="25"/>
                    </a:lnTo>
                  </a:path>
                </a:pathLst>
              </a:custGeom>
              <a:solidFill>
                <a:srgbClr val="59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4579937" y="1698625"/>
                <a:ext cx="84137" cy="58737"/>
              </a:xfrm>
              <a:custGeom>
                <a:rect b="b" l="l" r="r" t="t"/>
                <a:pathLst>
                  <a:path extrusionOk="0" h="161" w="232">
                    <a:moveTo>
                      <a:pt x="134" y="150"/>
                    </a:moveTo>
                    <a:lnTo>
                      <a:pt x="185" y="123"/>
                    </a:lnTo>
                    <a:lnTo>
                      <a:pt x="205" y="98"/>
                    </a:lnTo>
                    <a:lnTo>
                      <a:pt x="231" y="71"/>
                    </a:lnTo>
                    <a:lnTo>
                      <a:pt x="231" y="35"/>
                    </a:lnTo>
                    <a:lnTo>
                      <a:pt x="205" y="10"/>
                    </a:lnTo>
                    <a:lnTo>
                      <a:pt x="185" y="0"/>
                    </a:lnTo>
                    <a:lnTo>
                      <a:pt x="134" y="0"/>
                    </a:lnTo>
                    <a:lnTo>
                      <a:pt x="81" y="10"/>
                    </a:lnTo>
                    <a:lnTo>
                      <a:pt x="46" y="35"/>
                    </a:lnTo>
                    <a:lnTo>
                      <a:pt x="9" y="62"/>
                    </a:lnTo>
                    <a:lnTo>
                      <a:pt x="0" y="87"/>
                    </a:lnTo>
                    <a:lnTo>
                      <a:pt x="0" y="123"/>
                    </a:lnTo>
                    <a:lnTo>
                      <a:pt x="9" y="150"/>
                    </a:lnTo>
                    <a:lnTo>
                      <a:pt x="46" y="160"/>
                    </a:lnTo>
                    <a:lnTo>
                      <a:pt x="81" y="160"/>
                    </a:lnTo>
                    <a:lnTo>
                      <a:pt x="134" y="150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4587875" y="1711325"/>
                <a:ext cx="71437" cy="41275"/>
              </a:xfrm>
              <a:custGeom>
                <a:rect b="b" l="l" r="r" t="t"/>
                <a:pathLst>
                  <a:path extrusionOk="0" h="114" w="200">
                    <a:moveTo>
                      <a:pt x="199" y="26"/>
                    </a:moveTo>
                    <a:lnTo>
                      <a:pt x="184" y="15"/>
                    </a:lnTo>
                    <a:lnTo>
                      <a:pt x="164" y="0"/>
                    </a:lnTo>
                    <a:lnTo>
                      <a:pt x="123" y="15"/>
                    </a:lnTo>
                    <a:lnTo>
                      <a:pt x="75" y="15"/>
                    </a:lnTo>
                    <a:lnTo>
                      <a:pt x="51" y="26"/>
                    </a:lnTo>
                    <a:lnTo>
                      <a:pt x="25" y="51"/>
                    </a:lnTo>
                    <a:lnTo>
                      <a:pt x="0" y="77"/>
                    </a:lnTo>
                    <a:lnTo>
                      <a:pt x="0" y="103"/>
                    </a:lnTo>
                    <a:lnTo>
                      <a:pt x="25" y="113"/>
                    </a:lnTo>
                    <a:lnTo>
                      <a:pt x="60" y="113"/>
                    </a:lnTo>
                    <a:lnTo>
                      <a:pt x="113" y="103"/>
                    </a:lnTo>
                    <a:lnTo>
                      <a:pt x="149" y="88"/>
                    </a:lnTo>
                    <a:lnTo>
                      <a:pt x="199" y="26"/>
                    </a:lnTo>
                  </a:path>
                </a:pathLst>
              </a:custGeom>
              <a:solidFill>
                <a:srgbClr val="59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97" name="Google Shape;197;p18"/>
              <p:cNvCxnSpPr/>
              <p:nvPr/>
            </p:nvCxnSpPr>
            <p:spPr>
              <a:xfrm flipH="1">
                <a:off x="4497387" y="1851025"/>
                <a:ext cx="893762" cy="1019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7F7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8"/>
              <p:cNvCxnSpPr/>
              <p:nvPr/>
            </p:nvCxnSpPr>
            <p:spPr>
              <a:xfrm rot="10800000">
                <a:off x="3238500" y="2679700"/>
                <a:ext cx="1262062" cy="1920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737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9" name="Google Shape;199;p18"/>
              <p:cNvSpPr/>
              <p:nvPr/>
            </p:nvSpPr>
            <p:spPr>
              <a:xfrm>
                <a:off x="4525962" y="2786062"/>
                <a:ext cx="128587" cy="290512"/>
              </a:xfrm>
              <a:custGeom>
                <a:rect b="b" l="l" r="r" t="t"/>
                <a:pathLst>
                  <a:path extrusionOk="0" h="805" w="356">
                    <a:moveTo>
                      <a:pt x="133" y="0"/>
                    </a:moveTo>
                    <a:lnTo>
                      <a:pt x="221" y="0"/>
                    </a:lnTo>
                    <a:lnTo>
                      <a:pt x="246" y="10"/>
                    </a:lnTo>
                    <a:lnTo>
                      <a:pt x="283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5" y="757"/>
                    </a:lnTo>
                    <a:lnTo>
                      <a:pt x="335" y="804"/>
                    </a:lnTo>
                    <a:lnTo>
                      <a:pt x="256" y="435"/>
                    </a:lnTo>
                    <a:lnTo>
                      <a:pt x="210" y="501"/>
                    </a:lnTo>
                    <a:lnTo>
                      <a:pt x="149" y="201"/>
                    </a:lnTo>
                    <a:lnTo>
                      <a:pt x="149" y="181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4525962" y="2786062"/>
                <a:ext cx="128587" cy="290512"/>
              </a:xfrm>
              <a:custGeom>
                <a:rect b="b" l="l" r="r" t="t"/>
                <a:pathLst>
                  <a:path extrusionOk="0" h="805" w="356">
                    <a:moveTo>
                      <a:pt x="133" y="0"/>
                    </a:moveTo>
                    <a:lnTo>
                      <a:pt x="221" y="0"/>
                    </a:lnTo>
                    <a:lnTo>
                      <a:pt x="246" y="10"/>
                    </a:lnTo>
                    <a:lnTo>
                      <a:pt x="283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5" y="757"/>
                    </a:lnTo>
                    <a:lnTo>
                      <a:pt x="335" y="804"/>
                    </a:lnTo>
                    <a:lnTo>
                      <a:pt x="256" y="435"/>
                    </a:lnTo>
                    <a:lnTo>
                      <a:pt x="210" y="501"/>
                    </a:lnTo>
                    <a:lnTo>
                      <a:pt x="149" y="201"/>
                    </a:lnTo>
                    <a:lnTo>
                      <a:pt x="149" y="181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4529137" y="2786062"/>
                <a:ext cx="88900" cy="53975"/>
              </a:xfrm>
              <a:custGeom>
                <a:rect b="b" l="l" r="r" t="t"/>
                <a:pathLst>
                  <a:path extrusionOk="0" h="151" w="247">
                    <a:moveTo>
                      <a:pt x="246" y="26"/>
                    </a:moveTo>
                    <a:lnTo>
                      <a:pt x="123" y="150"/>
                    </a:lnTo>
                    <a:lnTo>
                      <a:pt x="112" y="150"/>
                    </a:lnTo>
                    <a:lnTo>
                      <a:pt x="86" y="150"/>
                    </a:lnTo>
                    <a:lnTo>
                      <a:pt x="0" y="135"/>
                    </a:lnTo>
                    <a:lnTo>
                      <a:pt x="123" y="0"/>
                    </a:lnTo>
                    <a:lnTo>
                      <a:pt x="210" y="10"/>
                    </a:lnTo>
                    <a:lnTo>
                      <a:pt x="220" y="10"/>
                    </a:lnTo>
                    <a:lnTo>
                      <a:pt x="246" y="26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02" name="Google Shape;202;p18"/>
              <p:cNvCxnSpPr/>
              <p:nvPr/>
            </p:nvCxnSpPr>
            <p:spPr>
              <a:xfrm flipH="1">
                <a:off x="4572000" y="27971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>
                <a:off x="4572000" y="27971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18"/>
              <p:cNvCxnSpPr/>
              <p:nvPr/>
            </p:nvCxnSpPr>
            <p:spPr>
              <a:xfrm flipH="1">
                <a:off x="4576762" y="2797175"/>
                <a:ext cx="42862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18"/>
              <p:cNvCxnSpPr/>
              <p:nvPr/>
            </p:nvCxnSpPr>
            <p:spPr>
              <a:xfrm flipH="1">
                <a:off x="4576762" y="28003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18"/>
              <p:cNvCxnSpPr/>
              <p:nvPr/>
            </p:nvCxnSpPr>
            <p:spPr>
              <a:xfrm flipH="1">
                <a:off x="4576762" y="28003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18"/>
              <p:cNvCxnSpPr/>
              <p:nvPr/>
            </p:nvCxnSpPr>
            <p:spPr>
              <a:xfrm flipH="1">
                <a:off x="4576762" y="2800350"/>
                <a:ext cx="49212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18"/>
              <p:cNvCxnSpPr/>
              <p:nvPr/>
            </p:nvCxnSpPr>
            <p:spPr>
              <a:xfrm flipH="1">
                <a:off x="4576762" y="2805112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8"/>
              <p:cNvCxnSpPr/>
              <p:nvPr/>
            </p:nvCxnSpPr>
            <p:spPr>
              <a:xfrm flipH="1">
                <a:off x="4581525" y="280511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8"/>
              <p:cNvCxnSpPr/>
              <p:nvPr/>
            </p:nvCxnSpPr>
            <p:spPr>
              <a:xfrm flipH="1">
                <a:off x="4581525" y="2805112"/>
                <a:ext cx="44450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8"/>
              <p:cNvCxnSpPr/>
              <p:nvPr/>
            </p:nvCxnSpPr>
            <p:spPr>
              <a:xfrm flipH="1">
                <a:off x="4572000" y="279082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2" name="Google Shape;212;p18"/>
              <p:cNvSpPr/>
              <p:nvPr/>
            </p:nvSpPr>
            <p:spPr>
              <a:xfrm>
                <a:off x="4610100" y="2689225"/>
                <a:ext cx="133350" cy="285750"/>
              </a:xfrm>
              <a:custGeom>
                <a:rect b="b" l="l" r="r" t="t"/>
                <a:pathLst>
                  <a:path extrusionOk="0" h="794" w="372">
                    <a:moveTo>
                      <a:pt x="139" y="0"/>
                    </a:moveTo>
                    <a:lnTo>
                      <a:pt x="238" y="0"/>
                    </a:lnTo>
                    <a:lnTo>
                      <a:pt x="263" y="16"/>
                    </a:lnTo>
                    <a:lnTo>
                      <a:pt x="284" y="63"/>
                    </a:lnTo>
                    <a:lnTo>
                      <a:pt x="336" y="346"/>
                    </a:lnTo>
                    <a:lnTo>
                      <a:pt x="299" y="388"/>
                    </a:lnTo>
                    <a:lnTo>
                      <a:pt x="371" y="756"/>
                    </a:lnTo>
                    <a:lnTo>
                      <a:pt x="336" y="793"/>
                    </a:lnTo>
                    <a:lnTo>
                      <a:pt x="263" y="436"/>
                    </a:lnTo>
                    <a:lnTo>
                      <a:pt x="221" y="500"/>
                    </a:lnTo>
                    <a:lnTo>
                      <a:pt x="160" y="208"/>
                    </a:lnTo>
                    <a:lnTo>
                      <a:pt x="160" y="181"/>
                    </a:lnTo>
                    <a:lnTo>
                      <a:pt x="114" y="154"/>
                    </a:lnTo>
                    <a:lnTo>
                      <a:pt x="0" y="154"/>
                    </a:lnTo>
                    <a:lnTo>
                      <a:pt x="139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4610100" y="2689225"/>
                <a:ext cx="133350" cy="285750"/>
              </a:xfrm>
              <a:custGeom>
                <a:rect b="b" l="l" r="r" t="t"/>
                <a:pathLst>
                  <a:path extrusionOk="0" h="794" w="372">
                    <a:moveTo>
                      <a:pt x="139" y="0"/>
                    </a:moveTo>
                    <a:lnTo>
                      <a:pt x="238" y="0"/>
                    </a:lnTo>
                    <a:lnTo>
                      <a:pt x="263" y="16"/>
                    </a:lnTo>
                    <a:lnTo>
                      <a:pt x="284" y="63"/>
                    </a:lnTo>
                    <a:lnTo>
                      <a:pt x="336" y="346"/>
                    </a:lnTo>
                    <a:lnTo>
                      <a:pt x="299" y="388"/>
                    </a:lnTo>
                    <a:lnTo>
                      <a:pt x="371" y="756"/>
                    </a:lnTo>
                    <a:lnTo>
                      <a:pt x="336" y="793"/>
                    </a:lnTo>
                    <a:lnTo>
                      <a:pt x="263" y="436"/>
                    </a:lnTo>
                    <a:lnTo>
                      <a:pt x="221" y="500"/>
                    </a:lnTo>
                    <a:lnTo>
                      <a:pt x="160" y="208"/>
                    </a:lnTo>
                    <a:lnTo>
                      <a:pt x="160" y="181"/>
                    </a:lnTo>
                    <a:lnTo>
                      <a:pt x="114" y="154"/>
                    </a:lnTo>
                    <a:lnTo>
                      <a:pt x="0" y="154"/>
                    </a:lnTo>
                    <a:lnTo>
                      <a:pt x="13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4614862" y="2689225"/>
                <a:ext cx="88900" cy="53975"/>
              </a:xfrm>
              <a:custGeom>
                <a:rect b="b" l="l" r="r" t="t"/>
                <a:pathLst>
                  <a:path extrusionOk="0" h="152" w="248">
                    <a:moveTo>
                      <a:pt x="247" y="26"/>
                    </a:moveTo>
                    <a:lnTo>
                      <a:pt x="134" y="151"/>
                    </a:lnTo>
                    <a:lnTo>
                      <a:pt x="124" y="151"/>
                    </a:lnTo>
                    <a:lnTo>
                      <a:pt x="98" y="151"/>
                    </a:lnTo>
                    <a:lnTo>
                      <a:pt x="0" y="141"/>
                    </a:lnTo>
                    <a:lnTo>
                      <a:pt x="134" y="0"/>
                    </a:lnTo>
                    <a:lnTo>
                      <a:pt x="221" y="15"/>
                    </a:lnTo>
                    <a:lnTo>
                      <a:pt x="231" y="15"/>
                    </a:lnTo>
                    <a:lnTo>
                      <a:pt x="247" y="26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15" name="Google Shape;215;p18"/>
              <p:cNvCxnSpPr/>
              <p:nvPr/>
            </p:nvCxnSpPr>
            <p:spPr>
              <a:xfrm flipH="1">
                <a:off x="4662487" y="26987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8"/>
              <p:cNvCxnSpPr/>
              <p:nvPr/>
            </p:nvCxnSpPr>
            <p:spPr>
              <a:xfrm flipH="1">
                <a:off x="4662487" y="26987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8"/>
              <p:cNvCxnSpPr/>
              <p:nvPr/>
            </p:nvCxnSpPr>
            <p:spPr>
              <a:xfrm flipH="1">
                <a:off x="4664075" y="269875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18"/>
              <p:cNvCxnSpPr/>
              <p:nvPr/>
            </p:nvCxnSpPr>
            <p:spPr>
              <a:xfrm flipH="1">
                <a:off x="4665662" y="2698750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8"/>
              <p:cNvCxnSpPr/>
              <p:nvPr/>
            </p:nvCxnSpPr>
            <p:spPr>
              <a:xfrm flipH="1">
                <a:off x="4665662" y="270510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18"/>
              <p:cNvCxnSpPr/>
              <p:nvPr/>
            </p:nvCxnSpPr>
            <p:spPr>
              <a:xfrm flipH="1">
                <a:off x="4665662" y="270510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4665662" y="27082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8"/>
              <p:cNvCxnSpPr/>
              <p:nvPr/>
            </p:nvCxnSpPr>
            <p:spPr>
              <a:xfrm flipH="1">
                <a:off x="4667250" y="27082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 flipH="1">
                <a:off x="4672012" y="270827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 flipH="1">
                <a:off x="4662487" y="2693987"/>
                <a:ext cx="44450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5" name="Google Shape;225;p18"/>
              <p:cNvSpPr/>
              <p:nvPr/>
            </p:nvSpPr>
            <p:spPr>
              <a:xfrm>
                <a:off x="4700587" y="2589212"/>
                <a:ext cx="128587" cy="288925"/>
              </a:xfrm>
              <a:custGeom>
                <a:rect b="b" l="l" r="r" t="t"/>
                <a:pathLst>
                  <a:path extrusionOk="0" h="803" w="355">
                    <a:moveTo>
                      <a:pt x="133" y="0"/>
                    </a:moveTo>
                    <a:lnTo>
                      <a:pt x="221" y="9"/>
                    </a:lnTo>
                    <a:lnTo>
                      <a:pt x="247" y="9"/>
                    </a:lnTo>
                    <a:lnTo>
                      <a:pt x="282" y="63"/>
                    </a:lnTo>
                    <a:lnTo>
                      <a:pt x="319" y="339"/>
                    </a:lnTo>
                    <a:lnTo>
                      <a:pt x="297" y="392"/>
                    </a:lnTo>
                    <a:lnTo>
                      <a:pt x="354" y="749"/>
                    </a:lnTo>
                    <a:lnTo>
                      <a:pt x="334" y="802"/>
                    </a:lnTo>
                    <a:lnTo>
                      <a:pt x="256" y="446"/>
                    </a:lnTo>
                    <a:lnTo>
                      <a:pt x="210" y="494"/>
                    </a:lnTo>
                    <a:lnTo>
                      <a:pt x="149" y="201"/>
                    </a:lnTo>
                    <a:lnTo>
                      <a:pt x="149" y="174"/>
                    </a:lnTo>
                    <a:lnTo>
                      <a:pt x="97" y="165"/>
                    </a:lnTo>
                    <a:lnTo>
                      <a:pt x="0" y="148"/>
                    </a:lnTo>
                    <a:lnTo>
                      <a:pt x="133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4700587" y="2589212"/>
                <a:ext cx="128587" cy="288925"/>
              </a:xfrm>
              <a:custGeom>
                <a:rect b="b" l="l" r="r" t="t"/>
                <a:pathLst>
                  <a:path extrusionOk="0" h="803" w="355">
                    <a:moveTo>
                      <a:pt x="133" y="0"/>
                    </a:moveTo>
                    <a:lnTo>
                      <a:pt x="221" y="9"/>
                    </a:lnTo>
                    <a:lnTo>
                      <a:pt x="247" y="9"/>
                    </a:lnTo>
                    <a:lnTo>
                      <a:pt x="282" y="63"/>
                    </a:lnTo>
                    <a:lnTo>
                      <a:pt x="319" y="339"/>
                    </a:lnTo>
                    <a:lnTo>
                      <a:pt x="297" y="392"/>
                    </a:lnTo>
                    <a:lnTo>
                      <a:pt x="354" y="749"/>
                    </a:lnTo>
                    <a:lnTo>
                      <a:pt x="334" y="802"/>
                    </a:lnTo>
                    <a:lnTo>
                      <a:pt x="256" y="446"/>
                    </a:lnTo>
                    <a:lnTo>
                      <a:pt x="210" y="494"/>
                    </a:lnTo>
                    <a:lnTo>
                      <a:pt x="149" y="201"/>
                    </a:lnTo>
                    <a:lnTo>
                      <a:pt x="149" y="174"/>
                    </a:lnTo>
                    <a:lnTo>
                      <a:pt x="97" y="165"/>
                    </a:lnTo>
                    <a:lnTo>
                      <a:pt x="0" y="148"/>
                    </a:lnTo>
                    <a:lnTo>
                      <a:pt x="13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4705350" y="2592387"/>
                <a:ext cx="87312" cy="53975"/>
              </a:xfrm>
              <a:custGeom>
                <a:rect b="b" l="l" r="r" t="t"/>
                <a:pathLst>
                  <a:path extrusionOk="0" h="151" w="241">
                    <a:moveTo>
                      <a:pt x="240" y="9"/>
                    </a:moveTo>
                    <a:lnTo>
                      <a:pt x="117" y="150"/>
                    </a:lnTo>
                    <a:lnTo>
                      <a:pt x="108" y="150"/>
                    </a:lnTo>
                    <a:lnTo>
                      <a:pt x="82" y="134"/>
                    </a:lnTo>
                    <a:lnTo>
                      <a:pt x="0" y="134"/>
                    </a:lnTo>
                    <a:lnTo>
                      <a:pt x="117" y="0"/>
                    </a:lnTo>
                    <a:lnTo>
                      <a:pt x="204" y="0"/>
                    </a:lnTo>
                    <a:lnTo>
                      <a:pt x="220" y="0"/>
                    </a:lnTo>
                    <a:lnTo>
                      <a:pt x="240" y="9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28" name="Google Shape;228;p18"/>
              <p:cNvCxnSpPr/>
              <p:nvPr/>
            </p:nvCxnSpPr>
            <p:spPr>
              <a:xfrm flipH="1">
                <a:off x="4746625" y="25955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18"/>
              <p:cNvCxnSpPr/>
              <p:nvPr/>
            </p:nvCxnSpPr>
            <p:spPr>
              <a:xfrm flipH="1">
                <a:off x="4746625" y="2601912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8"/>
              <p:cNvCxnSpPr/>
              <p:nvPr/>
            </p:nvCxnSpPr>
            <p:spPr>
              <a:xfrm flipH="1">
                <a:off x="4752975" y="26019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18"/>
              <p:cNvCxnSpPr/>
              <p:nvPr/>
            </p:nvCxnSpPr>
            <p:spPr>
              <a:xfrm flipH="1">
                <a:off x="4752975" y="26019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8"/>
              <p:cNvCxnSpPr/>
              <p:nvPr/>
            </p:nvCxnSpPr>
            <p:spPr>
              <a:xfrm flipH="1">
                <a:off x="4752975" y="2601912"/>
                <a:ext cx="42862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8"/>
              <p:cNvCxnSpPr/>
              <p:nvPr/>
            </p:nvCxnSpPr>
            <p:spPr>
              <a:xfrm flipH="1">
                <a:off x="4752975" y="260667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18"/>
              <p:cNvCxnSpPr/>
              <p:nvPr/>
            </p:nvCxnSpPr>
            <p:spPr>
              <a:xfrm flipH="1">
                <a:off x="4752975" y="26066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18"/>
              <p:cNvCxnSpPr/>
              <p:nvPr/>
            </p:nvCxnSpPr>
            <p:spPr>
              <a:xfrm flipH="1">
                <a:off x="4756150" y="26114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4756150" y="26114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8"/>
              <p:cNvCxnSpPr/>
              <p:nvPr/>
            </p:nvCxnSpPr>
            <p:spPr>
              <a:xfrm flipH="1">
                <a:off x="4746625" y="25955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38" name="Google Shape;238;p18"/>
              <p:cNvSpPr/>
              <p:nvPr/>
            </p:nvSpPr>
            <p:spPr>
              <a:xfrm>
                <a:off x="4786312" y="2490787"/>
                <a:ext cx="128587" cy="290512"/>
              </a:xfrm>
              <a:custGeom>
                <a:rect b="b" l="l" r="r" t="t"/>
                <a:pathLst>
                  <a:path extrusionOk="0" h="809" w="356">
                    <a:moveTo>
                      <a:pt x="119" y="0"/>
                    </a:moveTo>
                    <a:lnTo>
                      <a:pt x="221" y="9"/>
                    </a:lnTo>
                    <a:lnTo>
                      <a:pt x="241" y="9"/>
                    </a:lnTo>
                    <a:lnTo>
                      <a:pt x="283" y="63"/>
                    </a:lnTo>
                    <a:lnTo>
                      <a:pt x="319" y="346"/>
                    </a:lnTo>
                    <a:lnTo>
                      <a:pt x="293" y="398"/>
                    </a:lnTo>
                    <a:lnTo>
                      <a:pt x="355" y="755"/>
                    </a:lnTo>
                    <a:lnTo>
                      <a:pt x="319" y="808"/>
                    </a:lnTo>
                    <a:lnTo>
                      <a:pt x="257" y="447"/>
                    </a:lnTo>
                    <a:lnTo>
                      <a:pt x="206" y="500"/>
                    </a:lnTo>
                    <a:lnTo>
                      <a:pt x="143" y="207"/>
                    </a:lnTo>
                    <a:lnTo>
                      <a:pt x="143" y="180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4786312" y="2490787"/>
                <a:ext cx="128587" cy="290512"/>
              </a:xfrm>
              <a:custGeom>
                <a:rect b="b" l="l" r="r" t="t"/>
                <a:pathLst>
                  <a:path extrusionOk="0" h="809" w="356">
                    <a:moveTo>
                      <a:pt x="119" y="0"/>
                    </a:moveTo>
                    <a:lnTo>
                      <a:pt x="221" y="9"/>
                    </a:lnTo>
                    <a:lnTo>
                      <a:pt x="241" y="9"/>
                    </a:lnTo>
                    <a:lnTo>
                      <a:pt x="283" y="63"/>
                    </a:lnTo>
                    <a:lnTo>
                      <a:pt x="319" y="346"/>
                    </a:lnTo>
                    <a:lnTo>
                      <a:pt x="293" y="398"/>
                    </a:lnTo>
                    <a:lnTo>
                      <a:pt x="355" y="755"/>
                    </a:lnTo>
                    <a:lnTo>
                      <a:pt x="319" y="808"/>
                    </a:lnTo>
                    <a:lnTo>
                      <a:pt x="257" y="447"/>
                    </a:lnTo>
                    <a:lnTo>
                      <a:pt x="206" y="500"/>
                    </a:lnTo>
                    <a:lnTo>
                      <a:pt x="143" y="207"/>
                    </a:lnTo>
                    <a:lnTo>
                      <a:pt x="143" y="180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1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4789487" y="2493962"/>
                <a:ext cx="88900" cy="53975"/>
              </a:xfrm>
              <a:custGeom>
                <a:rect b="b" l="l" r="r" t="t"/>
                <a:pathLst>
                  <a:path extrusionOk="0" h="152" w="246">
                    <a:moveTo>
                      <a:pt x="245" y="15"/>
                    </a:moveTo>
                    <a:lnTo>
                      <a:pt x="123" y="151"/>
                    </a:lnTo>
                    <a:lnTo>
                      <a:pt x="107" y="141"/>
                    </a:lnTo>
                    <a:lnTo>
                      <a:pt x="86" y="141"/>
                    </a:lnTo>
                    <a:lnTo>
                      <a:pt x="0" y="141"/>
                    </a:lnTo>
                    <a:lnTo>
                      <a:pt x="123" y="0"/>
                    </a:lnTo>
                    <a:lnTo>
                      <a:pt x="210" y="0"/>
                    </a:lnTo>
                    <a:lnTo>
                      <a:pt x="219" y="0"/>
                    </a:lnTo>
                    <a:lnTo>
                      <a:pt x="245" y="15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41" name="Google Shape;241;p18"/>
              <p:cNvCxnSpPr/>
              <p:nvPr/>
            </p:nvCxnSpPr>
            <p:spPr>
              <a:xfrm flipH="1">
                <a:off x="4832350" y="249872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18"/>
              <p:cNvCxnSpPr/>
              <p:nvPr/>
            </p:nvCxnSpPr>
            <p:spPr>
              <a:xfrm flipH="1">
                <a:off x="4833937" y="2498725"/>
                <a:ext cx="47625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18"/>
              <p:cNvCxnSpPr/>
              <p:nvPr/>
            </p:nvCxnSpPr>
            <p:spPr>
              <a:xfrm flipH="1">
                <a:off x="4837112" y="250348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18"/>
              <p:cNvCxnSpPr/>
              <p:nvPr/>
            </p:nvCxnSpPr>
            <p:spPr>
              <a:xfrm flipH="1">
                <a:off x="4837112" y="250348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18"/>
              <p:cNvCxnSpPr/>
              <p:nvPr/>
            </p:nvCxnSpPr>
            <p:spPr>
              <a:xfrm flipH="1">
                <a:off x="4837112" y="2503487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18"/>
              <p:cNvCxnSpPr/>
              <p:nvPr/>
            </p:nvCxnSpPr>
            <p:spPr>
              <a:xfrm flipH="1">
                <a:off x="4837112" y="25098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18"/>
              <p:cNvCxnSpPr/>
              <p:nvPr/>
            </p:nvCxnSpPr>
            <p:spPr>
              <a:xfrm flipH="1">
                <a:off x="4837112" y="2509837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18"/>
              <p:cNvCxnSpPr/>
              <p:nvPr/>
            </p:nvCxnSpPr>
            <p:spPr>
              <a:xfrm flipH="1">
                <a:off x="4841875" y="2509837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18"/>
              <p:cNvCxnSpPr/>
              <p:nvPr/>
            </p:nvCxnSpPr>
            <p:spPr>
              <a:xfrm flipH="1">
                <a:off x="4841875" y="25130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18"/>
              <p:cNvCxnSpPr/>
              <p:nvPr/>
            </p:nvCxnSpPr>
            <p:spPr>
              <a:xfrm flipH="1">
                <a:off x="4832350" y="249872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8"/>
              <p:cNvSpPr/>
              <p:nvPr/>
            </p:nvSpPr>
            <p:spPr>
              <a:xfrm>
                <a:off x="4860925" y="2401887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6" y="0"/>
                    </a:lnTo>
                    <a:lnTo>
                      <a:pt x="256" y="16"/>
                    </a:lnTo>
                    <a:lnTo>
                      <a:pt x="282" y="63"/>
                    </a:lnTo>
                    <a:lnTo>
                      <a:pt x="334" y="346"/>
                    </a:lnTo>
                    <a:lnTo>
                      <a:pt x="298" y="399"/>
                    </a:lnTo>
                    <a:lnTo>
                      <a:pt x="370" y="756"/>
                    </a:lnTo>
                    <a:lnTo>
                      <a:pt x="334" y="793"/>
                    </a:lnTo>
                    <a:lnTo>
                      <a:pt x="256" y="436"/>
                    </a:lnTo>
                    <a:lnTo>
                      <a:pt x="210" y="501"/>
                    </a:lnTo>
                    <a:lnTo>
                      <a:pt x="160" y="208"/>
                    </a:lnTo>
                    <a:lnTo>
                      <a:pt x="149" y="181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4860925" y="2401887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6" y="0"/>
                    </a:lnTo>
                    <a:lnTo>
                      <a:pt x="256" y="16"/>
                    </a:lnTo>
                    <a:lnTo>
                      <a:pt x="282" y="63"/>
                    </a:lnTo>
                    <a:lnTo>
                      <a:pt x="334" y="346"/>
                    </a:lnTo>
                    <a:lnTo>
                      <a:pt x="298" y="399"/>
                    </a:lnTo>
                    <a:lnTo>
                      <a:pt x="370" y="756"/>
                    </a:lnTo>
                    <a:lnTo>
                      <a:pt x="334" y="793"/>
                    </a:lnTo>
                    <a:lnTo>
                      <a:pt x="256" y="436"/>
                    </a:lnTo>
                    <a:lnTo>
                      <a:pt x="210" y="501"/>
                    </a:lnTo>
                    <a:lnTo>
                      <a:pt x="160" y="208"/>
                    </a:lnTo>
                    <a:lnTo>
                      <a:pt x="149" y="181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4867275" y="2401887"/>
                <a:ext cx="85725" cy="53975"/>
              </a:xfrm>
              <a:custGeom>
                <a:rect b="b" l="l" r="r" t="t"/>
                <a:pathLst>
                  <a:path extrusionOk="0" h="152" w="240">
                    <a:moveTo>
                      <a:pt x="239" y="26"/>
                    </a:moveTo>
                    <a:lnTo>
                      <a:pt x="132" y="151"/>
                    </a:lnTo>
                    <a:lnTo>
                      <a:pt x="116" y="151"/>
                    </a:lnTo>
                    <a:lnTo>
                      <a:pt x="96" y="151"/>
                    </a:lnTo>
                    <a:lnTo>
                      <a:pt x="0" y="141"/>
                    </a:lnTo>
                    <a:lnTo>
                      <a:pt x="116" y="0"/>
                    </a:lnTo>
                    <a:lnTo>
                      <a:pt x="219" y="15"/>
                    </a:lnTo>
                    <a:lnTo>
                      <a:pt x="230" y="15"/>
                    </a:lnTo>
                    <a:lnTo>
                      <a:pt x="239" y="26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54" name="Google Shape;254;p18"/>
              <p:cNvCxnSpPr/>
              <p:nvPr/>
            </p:nvCxnSpPr>
            <p:spPr>
              <a:xfrm flipH="1">
                <a:off x="4913312" y="24114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18"/>
              <p:cNvCxnSpPr/>
              <p:nvPr/>
            </p:nvCxnSpPr>
            <p:spPr>
              <a:xfrm flipH="1">
                <a:off x="4913312" y="24114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8"/>
              <p:cNvCxnSpPr/>
              <p:nvPr/>
            </p:nvCxnSpPr>
            <p:spPr>
              <a:xfrm flipH="1">
                <a:off x="4913312" y="2411412"/>
                <a:ext cx="42862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8"/>
              <p:cNvCxnSpPr/>
              <p:nvPr/>
            </p:nvCxnSpPr>
            <p:spPr>
              <a:xfrm flipH="1">
                <a:off x="4914900" y="2417762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8"/>
              <p:cNvCxnSpPr/>
              <p:nvPr/>
            </p:nvCxnSpPr>
            <p:spPr>
              <a:xfrm flipH="1">
                <a:off x="4916487" y="24177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8"/>
              <p:cNvCxnSpPr/>
              <p:nvPr/>
            </p:nvCxnSpPr>
            <p:spPr>
              <a:xfrm flipH="1">
                <a:off x="4916487" y="2417762"/>
                <a:ext cx="44450" cy="4921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8"/>
              <p:cNvCxnSpPr/>
              <p:nvPr/>
            </p:nvCxnSpPr>
            <p:spPr>
              <a:xfrm flipH="1">
                <a:off x="4916487" y="24209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8"/>
              <p:cNvCxnSpPr/>
              <p:nvPr/>
            </p:nvCxnSpPr>
            <p:spPr>
              <a:xfrm flipH="1">
                <a:off x="4916487" y="24209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8"/>
              <p:cNvCxnSpPr/>
              <p:nvPr/>
            </p:nvCxnSpPr>
            <p:spPr>
              <a:xfrm flipH="1">
                <a:off x="4916487" y="24209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8"/>
              <p:cNvCxnSpPr/>
              <p:nvPr/>
            </p:nvCxnSpPr>
            <p:spPr>
              <a:xfrm flipH="1">
                <a:off x="4908550" y="2406650"/>
                <a:ext cx="47625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4" name="Google Shape;264;p18"/>
              <p:cNvSpPr/>
              <p:nvPr/>
            </p:nvSpPr>
            <p:spPr>
              <a:xfrm>
                <a:off x="4941887" y="2314575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7" y="0"/>
                    </a:lnTo>
                    <a:lnTo>
                      <a:pt x="247" y="10"/>
                    </a:lnTo>
                    <a:lnTo>
                      <a:pt x="283" y="63"/>
                    </a:lnTo>
                    <a:lnTo>
                      <a:pt x="334" y="346"/>
                    </a:lnTo>
                    <a:lnTo>
                      <a:pt x="298" y="382"/>
                    </a:lnTo>
                    <a:lnTo>
                      <a:pt x="370" y="740"/>
                    </a:lnTo>
                    <a:lnTo>
                      <a:pt x="334" y="793"/>
                    </a:lnTo>
                    <a:lnTo>
                      <a:pt x="257" y="431"/>
                    </a:lnTo>
                    <a:lnTo>
                      <a:pt x="211" y="484"/>
                    </a:lnTo>
                    <a:lnTo>
                      <a:pt x="160" y="191"/>
                    </a:lnTo>
                    <a:lnTo>
                      <a:pt x="149" y="175"/>
                    </a:lnTo>
                    <a:lnTo>
                      <a:pt x="113" y="154"/>
                    </a:lnTo>
                    <a:lnTo>
                      <a:pt x="0" y="139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4941887" y="2314575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7" y="0"/>
                    </a:lnTo>
                    <a:lnTo>
                      <a:pt x="247" y="10"/>
                    </a:lnTo>
                    <a:lnTo>
                      <a:pt x="283" y="63"/>
                    </a:lnTo>
                    <a:lnTo>
                      <a:pt x="334" y="346"/>
                    </a:lnTo>
                    <a:lnTo>
                      <a:pt x="298" y="382"/>
                    </a:lnTo>
                    <a:lnTo>
                      <a:pt x="370" y="740"/>
                    </a:lnTo>
                    <a:lnTo>
                      <a:pt x="334" y="793"/>
                    </a:lnTo>
                    <a:lnTo>
                      <a:pt x="257" y="431"/>
                    </a:lnTo>
                    <a:lnTo>
                      <a:pt x="211" y="484"/>
                    </a:lnTo>
                    <a:lnTo>
                      <a:pt x="160" y="191"/>
                    </a:lnTo>
                    <a:lnTo>
                      <a:pt x="149" y="175"/>
                    </a:lnTo>
                    <a:lnTo>
                      <a:pt x="113" y="154"/>
                    </a:lnTo>
                    <a:lnTo>
                      <a:pt x="0" y="139"/>
                    </a:lnTo>
                    <a:lnTo>
                      <a:pt x="13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4948237" y="2314575"/>
                <a:ext cx="85725" cy="53975"/>
              </a:xfrm>
              <a:custGeom>
                <a:rect b="b" l="l" r="r" t="t"/>
                <a:pathLst>
                  <a:path extrusionOk="0" h="152" w="240">
                    <a:moveTo>
                      <a:pt x="239" y="10"/>
                    </a:moveTo>
                    <a:lnTo>
                      <a:pt x="117" y="151"/>
                    </a:lnTo>
                    <a:lnTo>
                      <a:pt x="81" y="135"/>
                    </a:lnTo>
                    <a:lnTo>
                      <a:pt x="0" y="135"/>
                    </a:lnTo>
                    <a:lnTo>
                      <a:pt x="117" y="0"/>
                    </a:lnTo>
                    <a:lnTo>
                      <a:pt x="204" y="0"/>
                    </a:lnTo>
                    <a:lnTo>
                      <a:pt x="219" y="10"/>
                    </a:lnTo>
                    <a:lnTo>
                      <a:pt x="239" y="10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67" name="Google Shape;267;p18"/>
              <p:cNvCxnSpPr/>
              <p:nvPr/>
            </p:nvCxnSpPr>
            <p:spPr>
              <a:xfrm flipH="1">
                <a:off x="4987925" y="2319337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8"/>
              <p:cNvCxnSpPr/>
              <p:nvPr/>
            </p:nvCxnSpPr>
            <p:spPr>
              <a:xfrm flipH="1">
                <a:off x="4989512" y="232410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8"/>
              <p:cNvCxnSpPr/>
              <p:nvPr/>
            </p:nvCxnSpPr>
            <p:spPr>
              <a:xfrm flipH="1">
                <a:off x="4994275" y="23241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8"/>
              <p:cNvCxnSpPr/>
              <p:nvPr/>
            </p:nvCxnSpPr>
            <p:spPr>
              <a:xfrm flipH="1">
                <a:off x="4994275" y="2324100"/>
                <a:ext cx="42862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8"/>
              <p:cNvCxnSpPr/>
              <p:nvPr/>
            </p:nvCxnSpPr>
            <p:spPr>
              <a:xfrm flipH="1">
                <a:off x="4994275" y="232886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8"/>
              <p:cNvCxnSpPr/>
              <p:nvPr/>
            </p:nvCxnSpPr>
            <p:spPr>
              <a:xfrm flipH="1">
                <a:off x="4994275" y="2328862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8"/>
              <p:cNvCxnSpPr/>
              <p:nvPr/>
            </p:nvCxnSpPr>
            <p:spPr>
              <a:xfrm flipH="1">
                <a:off x="4997450" y="23288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8"/>
              <p:cNvCxnSpPr/>
              <p:nvPr/>
            </p:nvCxnSpPr>
            <p:spPr>
              <a:xfrm flipH="1">
                <a:off x="4997450" y="23320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8"/>
              <p:cNvCxnSpPr/>
              <p:nvPr/>
            </p:nvCxnSpPr>
            <p:spPr>
              <a:xfrm flipH="1">
                <a:off x="4997450" y="23320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8"/>
              <p:cNvCxnSpPr/>
              <p:nvPr/>
            </p:nvCxnSpPr>
            <p:spPr>
              <a:xfrm flipH="1">
                <a:off x="4987925" y="23193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77" name="Google Shape;277;p18"/>
              <p:cNvSpPr/>
              <p:nvPr/>
            </p:nvSpPr>
            <p:spPr>
              <a:xfrm>
                <a:off x="5018087" y="2222500"/>
                <a:ext cx="131762" cy="288925"/>
              </a:xfrm>
              <a:custGeom>
                <a:rect b="b" l="l" r="r" t="t"/>
                <a:pathLst>
                  <a:path extrusionOk="0" h="804" w="366">
                    <a:moveTo>
                      <a:pt x="133" y="0"/>
                    </a:moveTo>
                    <a:lnTo>
                      <a:pt x="231" y="10"/>
                    </a:lnTo>
                    <a:lnTo>
                      <a:pt x="257" y="10"/>
                    </a:lnTo>
                    <a:lnTo>
                      <a:pt x="282" y="63"/>
                    </a:lnTo>
                    <a:lnTo>
                      <a:pt x="329" y="346"/>
                    </a:lnTo>
                    <a:lnTo>
                      <a:pt x="293" y="393"/>
                    </a:lnTo>
                    <a:lnTo>
                      <a:pt x="365" y="750"/>
                    </a:lnTo>
                    <a:lnTo>
                      <a:pt x="329" y="803"/>
                    </a:lnTo>
                    <a:lnTo>
                      <a:pt x="257" y="446"/>
                    </a:lnTo>
                    <a:lnTo>
                      <a:pt x="221" y="495"/>
                    </a:lnTo>
                    <a:lnTo>
                      <a:pt x="159" y="201"/>
                    </a:lnTo>
                    <a:lnTo>
                      <a:pt x="159" y="175"/>
                    </a:lnTo>
                    <a:lnTo>
                      <a:pt x="10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5018087" y="2222500"/>
                <a:ext cx="131762" cy="288925"/>
              </a:xfrm>
              <a:custGeom>
                <a:rect b="b" l="l" r="r" t="t"/>
                <a:pathLst>
                  <a:path extrusionOk="0" h="804" w="366">
                    <a:moveTo>
                      <a:pt x="133" y="0"/>
                    </a:moveTo>
                    <a:lnTo>
                      <a:pt x="231" y="10"/>
                    </a:lnTo>
                    <a:lnTo>
                      <a:pt x="257" y="10"/>
                    </a:lnTo>
                    <a:lnTo>
                      <a:pt x="282" y="63"/>
                    </a:lnTo>
                    <a:lnTo>
                      <a:pt x="329" y="346"/>
                    </a:lnTo>
                    <a:lnTo>
                      <a:pt x="293" y="393"/>
                    </a:lnTo>
                    <a:lnTo>
                      <a:pt x="365" y="750"/>
                    </a:lnTo>
                    <a:lnTo>
                      <a:pt x="329" y="803"/>
                    </a:lnTo>
                    <a:lnTo>
                      <a:pt x="257" y="446"/>
                    </a:lnTo>
                    <a:lnTo>
                      <a:pt x="221" y="495"/>
                    </a:lnTo>
                    <a:lnTo>
                      <a:pt x="159" y="201"/>
                    </a:lnTo>
                    <a:lnTo>
                      <a:pt x="159" y="175"/>
                    </a:lnTo>
                    <a:lnTo>
                      <a:pt x="10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5022850" y="2225675"/>
                <a:ext cx="88900" cy="53975"/>
              </a:xfrm>
              <a:custGeom>
                <a:rect b="b" l="l" r="r" t="t"/>
                <a:pathLst>
                  <a:path extrusionOk="0" h="151" w="246">
                    <a:moveTo>
                      <a:pt x="245" y="10"/>
                    </a:moveTo>
                    <a:lnTo>
                      <a:pt x="133" y="150"/>
                    </a:lnTo>
                    <a:lnTo>
                      <a:pt x="122" y="141"/>
                    </a:lnTo>
                    <a:lnTo>
                      <a:pt x="96" y="141"/>
                    </a:lnTo>
                    <a:lnTo>
                      <a:pt x="0" y="141"/>
                    </a:lnTo>
                    <a:lnTo>
                      <a:pt x="122" y="0"/>
                    </a:lnTo>
                    <a:lnTo>
                      <a:pt x="219" y="0"/>
                    </a:lnTo>
                    <a:lnTo>
                      <a:pt x="234" y="0"/>
                    </a:lnTo>
                    <a:lnTo>
                      <a:pt x="245" y="10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0" name="Google Shape;280;p18"/>
              <p:cNvCxnSpPr/>
              <p:nvPr/>
            </p:nvCxnSpPr>
            <p:spPr>
              <a:xfrm flipH="1">
                <a:off x="5068887" y="2230437"/>
                <a:ext cx="44450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8"/>
              <p:cNvCxnSpPr/>
              <p:nvPr/>
            </p:nvCxnSpPr>
            <p:spPr>
              <a:xfrm flipH="1">
                <a:off x="5068887" y="2230437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8"/>
              <p:cNvCxnSpPr/>
              <p:nvPr/>
            </p:nvCxnSpPr>
            <p:spPr>
              <a:xfrm flipH="1">
                <a:off x="5070475" y="223520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8"/>
              <p:cNvCxnSpPr/>
              <p:nvPr/>
            </p:nvCxnSpPr>
            <p:spPr>
              <a:xfrm flipH="1">
                <a:off x="5073650" y="22352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8"/>
              <p:cNvCxnSpPr/>
              <p:nvPr/>
            </p:nvCxnSpPr>
            <p:spPr>
              <a:xfrm flipH="1">
                <a:off x="5073650" y="22352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8"/>
              <p:cNvCxnSpPr/>
              <p:nvPr/>
            </p:nvCxnSpPr>
            <p:spPr>
              <a:xfrm flipH="1">
                <a:off x="5073650" y="223996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8"/>
              <p:cNvCxnSpPr/>
              <p:nvPr/>
            </p:nvCxnSpPr>
            <p:spPr>
              <a:xfrm flipH="1">
                <a:off x="5073650" y="223996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8"/>
              <p:cNvCxnSpPr/>
              <p:nvPr/>
            </p:nvCxnSpPr>
            <p:spPr>
              <a:xfrm flipH="1">
                <a:off x="5075237" y="2239962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8"/>
              <p:cNvCxnSpPr/>
              <p:nvPr/>
            </p:nvCxnSpPr>
            <p:spPr>
              <a:xfrm flipH="1">
                <a:off x="5078412" y="22447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18"/>
              <p:cNvCxnSpPr/>
              <p:nvPr/>
            </p:nvCxnSpPr>
            <p:spPr>
              <a:xfrm flipH="1">
                <a:off x="5065712" y="2230437"/>
                <a:ext cx="47625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0" name="Google Shape;290;p18"/>
              <p:cNvSpPr/>
              <p:nvPr/>
            </p:nvSpPr>
            <p:spPr>
              <a:xfrm>
                <a:off x="5099050" y="2133600"/>
                <a:ext cx="131762" cy="285750"/>
              </a:xfrm>
              <a:custGeom>
                <a:rect b="b" l="l" r="r" t="t"/>
                <a:pathLst>
                  <a:path extrusionOk="0" h="794" w="367">
                    <a:moveTo>
                      <a:pt x="134" y="0"/>
                    </a:moveTo>
                    <a:lnTo>
                      <a:pt x="232" y="0"/>
                    </a:lnTo>
                    <a:lnTo>
                      <a:pt x="259" y="10"/>
                    </a:lnTo>
                    <a:lnTo>
                      <a:pt x="283" y="63"/>
                    </a:lnTo>
                    <a:lnTo>
                      <a:pt x="331" y="347"/>
                    </a:lnTo>
                    <a:lnTo>
                      <a:pt x="294" y="383"/>
                    </a:lnTo>
                    <a:lnTo>
                      <a:pt x="366" y="755"/>
                    </a:lnTo>
                    <a:lnTo>
                      <a:pt x="331" y="793"/>
                    </a:lnTo>
                    <a:lnTo>
                      <a:pt x="259" y="436"/>
                    </a:lnTo>
                    <a:lnTo>
                      <a:pt x="206" y="501"/>
                    </a:lnTo>
                    <a:lnTo>
                      <a:pt x="160" y="202"/>
                    </a:lnTo>
                    <a:lnTo>
                      <a:pt x="144" y="182"/>
                    </a:lnTo>
                    <a:lnTo>
                      <a:pt x="108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5099050" y="2133600"/>
                <a:ext cx="131762" cy="285750"/>
              </a:xfrm>
              <a:custGeom>
                <a:rect b="b" l="l" r="r" t="t"/>
                <a:pathLst>
                  <a:path extrusionOk="0" h="794" w="367">
                    <a:moveTo>
                      <a:pt x="134" y="0"/>
                    </a:moveTo>
                    <a:lnTo>
                      <a:pt x="232" y="0"/>
                    </a:lnTo>
                    <a:lnTo>
                      <a:pt x="259" y="10"/>
                    </a:lnTo>
                    <a:lnTo>
                      <a:pt x="283" y="63"/>
                    </a:lnTo>
                    <a:lnTo>
                      <a:pt x="331" y="347"/>
                    </a:lnTo>
                    <a:lnTo>
                      <a:pt x="294" y="383"/>
                    </a:lnTo>
                    <a:lnTo>
                      <a:pt x="366" y="755"/>
                    </a:lnTo>
                    <a:lnTo>
                      <a:pt x="331" y="793"/>
                    </a:lnTo>
                    <a:lnTo>
                      <a:pt x="259" y="436"/>
                    </a:lnTo>
                    <a:lnTo>
                      <a:pt x="206" y="501"/>
                    </a:lnTo>
                    <a:lnTo>
                      <a:pt x="160" y="202"/>
                    </a:lnTo>
                    <a:lnTo>
                      <a:pt x="144" y="182"/>
                    </a:lnTo>
                    <a:lnTo>
                      <a:pt x="108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5102225" y="2133600"/>
                <a:ext cx="88900" cy="53975"/>
              </a:xfrm>
              <a:custGeom>
                <a:rect b="b" l="l" r="r" t="t"/>
                <a:pathLst>
                  <a:path extrusionOk="0" h="151" w="246">
                    <a:moveTo>
                      <a:pt x="245" y="25"/>
                    </a:moveTo>
                    <a:lnTo>
                      <a:pt x="121" y="150"/>
                    </a:lnTo>
                    <a:lnTo>
                      <a:pt x="86" y="150"/>
                    </a:lnTo>
                    <a:lnTo>
                      <a:pt x="0" y="134"/>
                    </a:lnTo>
                    <a:lnTo>
                      <a:pt x="121" y="0"/>
                    </a:lnTo>
                    <a:lnTo>
                      <a:pt x="209" y="10"/>
                    </a:lnTo>
                    <a:lnTo>
                      <a:pt x="236" y="10"/>
                    </a:lnTo>
                    <a:lnTo>
                      <a:pt x="245" y="25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93" name="Google Shape;293;p18"/>
              <p:cNvCxnSpPr/>
              <p:nvPr/>
            </p:nvCxnSpPr>
            <p:spPr>
              <a:xfrm flipH="1">
                <a:off x="5149850" y="21431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18"/>
              <p:cNvCxnSpPr/>
              <p:nvPr/>
            </p:nvCxnSpPr>
            <p:spPr>
              <a:xfrm flipH="1">
                <a:off x="5149850" y="21431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18"/>
              <p:cNvCxnSpPr/>
              <p:nvPr/>
            </p:nvCxnSpPr>
            <p:spPr>
              <a:xfrm flipH="1">
                <a:off x="5149850" y="21431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18"/>
              <p:cNvCxnSpPr/>
              <p:nvPr/>
            </p:nvCxnSpPr>
            <p:spPr>
              <a:xfrm flipH="1">
                <a:off x="5149850" y="21463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18"/>
              <p:cNvCxnSpPr/>
              <p:nvPr/>
            </p:nvCxnSpPr>
            <p:spPr>
              <a:xfrm flipH="1">
                <a:off x="5149850" y="21463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18"/>
              <p:cNvCxnSpPr/>
              <p:nvPr/>
            </p:nvCxnSpPr>
            <p:spPr>
              <a:xfrm flipH="1">
                <a:off x="5156200" y="21463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18"/>
              <p:cNvCxnSpPr/>
              <p:nvPr/>
            </p:nvCxnSpPr>
            <p:spPr>
              <a:xfrm flipH="1">
                <a:off x="5156200" y="21526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18"/>
              <p:cNvCxnSpPr/>
              <p:nvPr/>
            </p:nvCxnSpPr>
            <p:spPr>
              <a:xfrm flipH="1">
                <a:off x="5156200" y="21526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18"/>
              <p:cNvCxnSpPr/>
              <p:nvPr/>
            </p:nvCxnSpPr>
            <p:spPr>
              <a:xfrm flipH="1">
                <a:off x="5156200" y="21526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18"/>
              <p:cNvCxnSpPr/>
              <p:nvPr/>
            </p:nvCxnSpPr>
            <p:spPr>
              <a:xfrm flipH="1">
                <a:off x="5146675" y="213677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3" name="Google Shape;303;p18"/>
              <p:cNvSpPr/>
              <p:nvPr/>
            </p:nvSpPr>
            <p:spPr>
              <a:xfrm>
                <a:off x="5180012" y="2041525"/>
                <a:ext cx="128587" cy="290512"/>
              </a:xfrm>
              <a:custGeom>
                <a:rect b="b" l="l" r="r" t="t"/>
                <a:pathLst>
                  <a:path extrusionOk="0" h="805" w="357">
                    <a:moveTo>
                      <a:pt x="135" y="0"/>
                    </a:moveTo>
                    <a:lnTo>
                      <a:pt x="222" y="10"/>
                    </a:lnTo>
                    <a:lnTo>
                      <a:pt x="248" y="10"/>
                    </a:lnTo>
                    <a:lnTo>
                      <a:pt x="284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6" y="757"/>
                    </a:lnTo>
                    <a:lnTo>
                      <a:pt x="330" y="804"/>
                    </a:lnTo>
                    <a:lnTo>
                      <a:pt x="258" y="447"/>
                    </a:lnTo>
                    <a:lnTo>
                      <a:pt x="207" y="501"/>
                    </a:lnTo>
                    <a:lnTo>
                      <a:pt x="144" y="201"/>
                    </a:lnTo>
                    <a:lnTo>
                      <a:pt x="144" y="181"/>
                    </a:lnTo>
                    <a:lnTo>
                      <a:pt x="98" y="165"/>
                    </a:lnTo>
                    <a:lnTo>
                      <a:pt x="0" y="154"/>
                    </a:lnTo>
                    <a:lnTo>
                      <a:pt x="135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5180012" y="2041525"/>
                <a:ext cx="128587" cy="290512"/>
              </a:xfrm>
              <a:custGeom>
                <a:rect b="b" l="l" r="r" t="t"/>
                <a:pathLst>
                  <a:path extrusionOk="0" h="805" w="357">
                    <a:moveTo>
                      <a:pt x="135" y="0"/>
                    </a:moveTo>
                    <a:lnTo>
                      <a:pt x="222" y="10"/>
                    </a:lnTo>
                    <a:lnTo>
                      <a:pt x="248" y="10"/>
                    </a:lnTo>
                    <a:lnTo>
                      <a:pt x="284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6" y="757"/>
                    </a:lnTo>
                    <a:lnTo>
                      <a:pt x="330" y="804"/>
                    </a:lnTo>
                    <a:lnTo>
                      <a:pt x="258" y="447"/>
                    </a:lnTo>
                    <a:lnTo>
                      <a:pt x="207" y="501"/>
                    </a:lnTo>
                    <a:lnTo>
                      <a:pt x="144" y="201"/>
                    </a:lnTo>
                    <a:lnTo>
                      <a:pt x="144" y="181"/>
                    </a:lnTo>
                    <a:lnTo>
                      <a:pt x="98" y="165"/>
                    </a:lnTo>
                    <a:lnTo>
                      <a:pt x="0" y="154"/>
                    </a:lnTo>
                    <a:lnTo>
                      <a:pt x="13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5183187" y="2044700"/>
                <a:ext cx="88900" cy="53975"/>
              </a:xfrm>
              <a:custGeom>
                <a:rect b="b" l="l" r="r" t="t"/>
                <a:pathLst>
                  <a:path extrusionOk="0" h="150" w="248">
                    <a:moveTo>
                      <a:pt x="247" y="14"/>
                    </a:moveTo>
                    <a:lnTo>
                      <a:pt x="124" y="149"/>
                    </a:lnTo>
                    <a:lnTo>
                      <a:pt x="113" y="149"/>
                    </a:lnTo>
                    <a:lnTo>
                      <a:pt x="87" y="139"/>
                    </a:lnTo>
                    <a:lnTo>
                      <a:pt x="0" y="139"/>
                    </a:lnTo>
                    <a:lnTo>
                      <a:pt x="124" y="0"/>
                    </a:lnTo>
                    <a:lnTo>
                      <a:pt x="211" y="0"/>
                    </a:lnTo>
                    <a:lnTo>
                      <a:pt x="221" y="0"/>
                    </a:lnTo>
                    <a:lnTo>
                      <a:pt x="247" y="14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06" name="Google Shape;306;p18"/>
              <p:cNvCxnSpPr/>
              <p:nvPr/>
            </p:nvCxnSpPr>
            <p:spPr>
              <a:xfrm flipH="1">
                <a:off x="5226050" y="20510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18"/>
              <p:cNvCxnSpPr/>
              <p:nvPr/>
            </p:nvCxnSpPr>
            <p:spPr>
              <a:xfrm flipH="1">
                <a:off x="5227637" y="205422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18"/>
              <p:cNvCxnSpPr/>
              <p:nvPr/>
            </p:nvCxnSpPr>
            <p:spPr>
              <a:xfrm flipH="1">
                <a:off x="5230812" y="20542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18"/>
              <p:cNvCxnSpPr/>
              <p:nvPr/>
            </p:nvCxnSpPr>
            <p:spPr>
              <a:xfrm flipH="1">
                <a:off x="5230812" y="20542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18"/>
              <p:cNvCxnSpPr/>
              <p:nvPr/>
            </p:nvCxnSpPr>
            <p:spPr>
              <a:xfrm flipH="1">
                <a:off x="5230812" y="205422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18"/>
              <p:cNvCxnSpPr/>
              <p:nvPr/>
            </p:nvCxnSpPr>
            <p:spPr>
              <a:xfrm flipH="1">
                <a:off x="5230812" y="20605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18"/>
              <p:cNvCxnSpPr/>
              <p:nvPr/>
            </p:nvCxnSpPr>
            <p:spPr>
              <a:xfrm flipH="1">
                <a:off x="5230812" y="20605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18"/>
              <p:cNvCxnSpPr/>
              <p:nvPr/>
            </p:nvCxnSpPr>
            <p:spPr>
              <a:xfrm flipH="1">
                <a:off x="5235575" y="20637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18"/>
              <p:cNvCxnSpPr/>
              <p:nvPr/>
            </p:nvCxnSpPr>
            <p:spPr>
              <a:xfrm flipH="1">
                <a:off x="5235575" y="20637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8"/>
              <p:cNvCxnSpPr/>
              <p:nvPr/>
            </p:nvCxnSpPr>
            <p:spPr>
              <a:xfrm flipH="1">
                <a:off x="5226050" y="20510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16" name="Google Shape;316;p18"/>
              <p:cNvSpPr/>
              <p:nvPr/>
            </p:nvSpPr>
            <p:spPr>
              <a:xfrm>
                <a:off x="5254625" y="1952625"/>
                <a:ext cx="133350" cy="292100"/>
              </a:xfrm>
              <a:custGeom>
                <a:rect b="b" l="l" r="r" t="t"/>
                <a:pathLst>
                  <a:path extrusionOk="0" h="810" w="371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6"/>
                    </a:lnTo>
                    <a:lnTo>
                      <a:pt x="282" y="63"/>
                    </a:lnTo>
                    <a:lnTo>
                      <a:pt x="334" y="345"/>
                    </a:lnTo>
                    <a:lnTo>
                      <a:pt x="298" y="398"/>
                    </a:lnTo>
                    <a:lnTo>
                      <a:pt x="370" y="755"/>
                    </a:lnTo>
                    <a:lnTo>
                      <a:pt x="334" y="809"/>
                    </a:lnTo>
                    <a:lnTo>
                      <a:pt x="262" y="435"/>
                    </a:lnTo>
                    <a:lnTo>
                      <a:pt x="210" y="499"/>
                    </a:lnTo>
                    <a:lnTo>
                      <a:pt x="160" y="207"/>
                    </a:lnTo>
                    <a:lnTo>
                      <a:pt x="160" y="180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8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5254625" y="1952625"/>
                <a:ext cx="133350" cy="292100"/>
              </a:xfrm>
              <a:custGeom>
                <a:rect b="b" l="l" r="r" t="t"/>
                <a:pathLst>
                  <a:path extrusionOk="0" h="810" w="371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6"/>
                    </a:lnTo>
                    <a:lnTo>
                      <a:pt x="282" y="63"/>
                    </a:lnTo>
                    <a:lnTo>
                      <a:pt x="334" y="345"/>
                    </a:lnTo>
                    <a:lnTo>
                      <a:pt x="298" y="398"/>
                    </a:lnTo>
                    <a:lnTo>
                      <a:pt x="370" y="755"/>
                    </a:lnTo>
                    <a:lnTo>
                      <a:pt x="334" y="809"/>
                    </a:lnTo>
                    <a:lnTo>
                      <a:pt x="262" y="435"/>
                    </a:lnTo>
                    <a:lnTo>
                      <a:pt x="210" y="499"/>
                    </a:lnTo>
                    <a:lnTo>
                      <a:pt x="160" y="207"/>
                    </a:lnTo>
                    <a:lnTo>
                      <a:pt x="160" y="180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5260975" y="1952625"/>
                <a:ext cx="88900" cy="60325"/>
              </a:xfrm>
              <a:custGeom>
                <a:rect b="b" l="l" r="r" t="t"/>
                <a:pathLst>
                  <a:path extrusionOk="0" h="167" w="246">
                    <a:moveTo>
                      <a:pt x="245" y="25"/>
                    </a:moveTo>
                    <a:lnTo>
                      <a:pt x="133" y="166"/>
                    </a:lnTo>
                    <a:lnTo>
                      <a:pt x="122" y="150"/>
                    </a:lnTo>
                    <a:lnTo>
                      <a:pt x="96" y="150"/>
                    </a:lnTo>
                    <a:lnTo>
                      <a:pt x="0" y="150"/>
                    </a:lnTo>
                    <a:lnTo>
                      <a:pt x="122" y="0"/>
                    </a:lnTo>
                    <a:lnTo>
                      <a:pt x="219" y="14"/>
                    </a:lnTo>
                    <a:lnTo>
                      <a:pt x="230" y="14"/>
                    </a:lnTo>
                    <a:lnTo>
                      <a:pt x="245" y="25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19" name="Google Shape;319;p18"/>
              <p:cNvCxnSpPr/>
              <p:nvPr/>
            </p:nvCxnSpPr>
            <p:spPr>
              <a:xfrm flipH="1">
                <a:off x="5307012" y="19621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18"/>
              <p:cNvCxnSpPr/>
              <p:nvPr/>
            </p:nvCxnSpPr>
            <p:spPr>
              <a:xfrm flipH="1">
                <a:off x="5307012" y="19621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18"/>
              <p:cNvCxnSpPr/>
              <p:nvPr/>
            </p:nvCxnSpPr>
            <p:spPr>
              <a:xfrm flipH="1">
                <a:off x="5307012" y="1962150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8"/>
              <p:cNvCxnSpPr/>
              <p:nvPr/>
            </p:nvCxnSpPr>
            <p:spPr>
              <a:xfrm flipH="1">
                <a:off x="5307012" y="1965325"/>
                <a:ext cx="49212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8"/>
              <p:cNvCxnSpPr/>
              <p:nvPr/>
            </p:nvCxnSpPr>
            <p:spPr>
              <a:xfrm flipH="1">
                <a:off x="5311775" y="1965325"/>
                <a:ext cx="44450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8"/>
              <p:cNvCxnSpPr/>
              <p:nvPr/>
            </p:nvCxnSpPr>
            <p:spPr>
              <a:xfrm flipH="1">
                <a:off x="5311775" y="196532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8"/>
              <p:cNvCxnSpPr/>
              <p:nvPr/>
            </p:nvCxnSpPr>
            <p:spPr>
              <a:xfrm flipH="1">
                <a:off x="5311775" y="19716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8"/>
              <p:cNvCxnSpPr/>
              <p:nvPr/>
            </p:nvCxnSpPr>
            <p:spPr>
              <a:xfrm flipH="1">
                <a:off x="5311775" y="19716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8"/>
              <p:cNvCxnSpPr/>
              <p:nvPr/>
            </p:nvCxnSpPr>
            <p:spPr>
              <a:xfrm flipH="1">
                <a:off x="5311775" y="1976437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18"/>
              <p:cNvCxnSpPr/>
              <p:nvPr/>
            </p:nvCxnSpPr>
            <p:spPr>
              <a:xfrm flipH="1">
                <a:off x="5305425" y="196215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29" name="Google Shape;329;p18"/>
              <p:cNvSpPr/>
              <p:nvPr/>
            </p:nvSpPr>
            <p:spPr>
              <a:xfrm>
                <a:off x="5335587" y="1865312"/>
                <a:ext cx="133350" cy="285750"/>
              </a:xfrm>
              <a:custGeom>
                <a:rect b="b" l="l" r="r" t="t"/>
                <a:pathLst>
                  <a:path extrusionOk="0" h="793" w="370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0"/>
                    </a:lnTo>
                    <a:lnTo>
                      <a:pt x="282" y="64"/>
                    </a:lnTo>
                    <a:lnTo>
                      <a:pt x="334" y="340"/>
                    </a:lnTo>
                    <a:lnTo>
                      <a:pt x="297" y="382"/>
                    </a:lnTo>
                    <a:lnTo>
                      <a:pt x="369" y="739"/>
                    </a:lnTo>
                    <a:lnTo>
                      <a:pt x="334" y="792"/>
                    </a:lnTo>
                    <a:lnTo>
                      <a:pt x="262" y="431"/>
                    </a:lnTo>
                    <a:lnTo>
                      <a:pt x="210" y="484"/>
                    </a:lnTo>
                    <a:lnTo>
                      <a:pt x="159" y="191"/>
                    </a:lnTo>
                    <a:lnTo>
                      <a:pt x="148" y="175"/>
                    </a:lnTo>
                    <a:lnTo>
                      <a:pt x="112" y="148"/>
                    </a:lnTo>
                    <a:lnTo>
                      <a:pt x="0" y="139"/>
                    </a:lnTo>
                    <a:lnTo>
                      <a:pt x="138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5335587" y="1865312"/>
                <a:ext cx="133350" cy="285750"/>
              </a:xfrm>
              <a:custGeom>
                <a:rect b="b" l="l" r="r" t="t"/>
                <a:pathLst>
                  <a:path extrusionOk="0" h="793" w="370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0"/>
                    </a:lnTo>
                    <a:lnTo>
                      <a:pt x="282" y="64"/>
                    </a:lnTo>
                    <a:lnTo>
                      <a:pt x="334" y="340"/>
                    </a:lnTo>
                    <a:lnTo>
                      <a:pt x="297" y="382"/>
                    </a:lnTo>
                    <a:lnTo>
                      <a:pt x="369" y="739"/>
                    </a:lnTo>
                    <a:lnTo>
                      <a:pt x="334" y="792"/>
                    </a:lnTo>
                    <a:lnTo>
                      <a:pt x="262" y="431"/>
                    </a:lnTo>
                    <a:lnTo>
                      <a:pt x="210" y="484"/>
                    </a:lnTo>
                    <a:lnTo>
                      <a:pt x="159" y="191"/>
                    </a:lnTo>
                    <a:lnTo>
                      <a:pt x="148" y="175"/>
                    </a:lnTo>
                    <a:lnTo>
                      <a:pt x="112" y="148"/>
                    </a:lnTo>
                    <a:lnTo>
                      <a:pt x="0" y="139"/>
                    </a:lnTo>
                    <a:lnTo>
                      <a:pt x="13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5341937" y="1865312"/>
                <a:ext cx="88900" cy="52387"/>
              </a:xfrm>
              <a:custGeom>
                <a:rect b="b" l="l" r="r" t="t"/>
                <a:pathLst>
                  <a:path extrusionOk="0" h="147" w="246">
                    <a:moveTo>
                      <a:pt x="245" y="21"/>
                    </a:moveTo>
                    <a:lnTo>
                      <a:pt x="123" y="146"/>
                    </a:lnTo>
                    <a:lnTo>
                      <a:pt x="86" y="136"/>
                    </a:lnTo>
                    <a:lnTo>
                      <a:pt x="0" y="136"/>
                    </a:lnTo>
                    <a:lnTo>
                      <a:pt x="123" y="0"/>
                    </a:lnTo>
                    <a:lnTo>
                      <a:pt x="204" y="0"/>
                    </a:lnTo>
                    <a:lnTo>
                      <a:pt x="219" y="10"/>
                    </a:lnTo>
                    <a:lnTo>
                      <a:pt x="245" y="21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32" name="Google Shape;332;p18"/>
              <p:cNvCxnSpPr/>
              <p:nvPr/>
            </p:nvCxnSpPr>
            <p:spPr>
              <a:xfrm flipH="1">
                <a:off x="5384800" y="187325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18"/>
              <p:cNvCxnSpPr/>
              <p:nvPr/>
            </p:nvCxnSpPr>
            <p:spPr>
              <a:xfrm flipH="1">
                <a:off x="5387975" y="18732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18"/>
              <p:cNvCxnSpPr/>
              <p:nvPr/>
            </p:nvCxnSpPr>
            <p:spPr>
              <a:xfrm flipH="1">
                <a:off x="5387975" y="18732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18"/>
              <p:cNvCxnSpPr/>
              <p:nvPr/>
            </p:nvCxnSpPr>
            <p:spPr>
              <a:xfrm flipH="1">
                <a:off x="5387975" y="1873250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18"/>
              <p:cNvCxnSpPr/>
              <p:nvPr/>
            </p:nvCxnSpPr>
            <p:spPr>
              <a:xfrm flipH="1">
                <a:off x="5387975" y="18796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18"/>
              <p:cNvCxnSpPr/>
              <p:nvPr/>
            </p:nvCxnSpPr>
            <p:spPr>
              <a:xfrm flipH="1">
                <a:off x="5387975" y="18796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18"/>
              <p:cNvCxnSpPr/>
              <p:nvPr/>
            </p:nvCxnSpPr>
            <p:spPr>
              <a:xfrm flipH="1">
                <a:off x="5391150" y="1879600"/>
                <a:ext cx="44450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18"/>
              <p:cNvCxnSpPr/>
              <p:nvPr/>
            </p:nvCxnSpPr>
            <p:spPr>
              <a:xfrm flipH="1">
                <a:off x="5391150" y="18827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18"/>
              <p:cNvCxnSpPr/>
              <p:nvPr/>
            </p:nvCxnSpPr>
            <p:spPr>
              <a:xfrm flipH="1">
                <a:off x="5391150" y="18827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18"/>
              <p:cNvCxnSpPr/>
              <p:nvPr/>
            </p:nvCxnSpPr>
            <p:spPr>
              <a:xfrm flipH="1">
                <a:off x="5384800" y="187007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2" name="Google Shape;342;p18"/>
              <p:cNvSpPr/>
              <p:nvPr/>
            </p:nvSpPr>
            <p:spPr>
              <a:xfrm>
                <a:off x="4364037" y="2855912"/>
                <a:ext cx="115887" cy="285750"/>
              </a:xfrm>
              <a:custGeom>
                <a:rect b="b" l="l" r="r" t="t"/>
                <a:pathLst>
                  <a:path extrusionOk="0" h="794" w="320">
                    <a:moveTo>
                      <a:pt x="72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60" y="436"/>
                    </a:lnTo>
                    <a:lnTo>
                      <a:pt x="273" y="782"/>
                    </a:lnTo>
                    <a:lnTo>
                      <a:pt x="319" y="793"/>
                    </a:lnTo>
                    <a:lnTo>
                      <a:pt x="210" y="447"/>
                    </a:lnTo>
                    <a:lnTo>
                      <a:pt x="273" y="458"/>
                    </a:lnTo>
                    <a:lnTo>
                      <a:pt x="186" y="181"/>
                    </a:lnTo>
                    <a:lnTo>
                      <a:pt x="186" y="154"/>
                    </a:lnTo>
                    <a:lnTo>
                      <a:pt x="195" y="101"/>
                    </a:lnTo>
                    <a:lnTo>
                      <a:pt x="273" y="25"/>
                    </a:lnTo>
                    <a:lnTo>
                      <a:pt x="72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364037" y="2855912"/>
                <a:ext cx="115887" cy="285750"/>
              </a:xfrm>
              <a:custGeom>
                <a:rect b="b" l="l" r="r" t="t"/>
                <a:pathLst>
                  <a:path extrusionOk="0" h="794" w="320">
                    <a:moveTo>
                      <a:pt x="72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60" y="436"/>
                    </a:lnTo>
                    <a:lnTo>
                      <a:pt x="273" y="782"/>
                    </a:lnTo>
                    <a:lnTo>
                      <a:pt x="319" y="793"/>
                    </a:lnTo>
                    <a:lnTo>
                      <a:pt x="210" y="447"/>
                    </a:lnTo>
                    <a:lnTo>
                      <a:pt x="273" y="458"/>
                    </a:lnTo>
                    <a:lnTo>
                      <a:pt x="186" y="181"/>
                    </a:lnTo>
                    <a:lnTo>
                      <a:pt x="186" y="154"/>
                    </a:lnTo>
                    <a:lnTo>
                      <a:pt x="195" y="101"/>
                    </a:lnTo>
                    <a:lnTo>
                      <a:pt x="273" y="25"/>
                    </a:lnTo>
                    <a:lnTo>
                      <a:pt x="72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364037" y="2855912"/>
                <a:ext cx="98425" cy="44450"/>
              </a:xfrm>
              <a:custGeom>
                <a:rect b="b" l="l" r="r" t="t"/>
                <a:pathLst>
                  <a:path extrusionOk="0" h="125" w="273">
                    <a:moveTo>
                      <a:pt x="0" y="98"/>
                    </a:moveTo>
                    <a:lnTo>
                      <a:pt x="169" y="124"/>
                    </a:lnTo>
                    <a:lnTo>
                      <a:pt x="184" y="114"/>
                    </a:lnTo>
                    <a:lnTo>
                      <a:pt x="195" y="98"/>
                    </a:lnTo>
                    <a:lnTo>
                      <a:pt x="272" y="25"/>
                    </a:lnTo>
                    <a:lnTo>
                      <a:pt x="86" y="0"/>
                    </a:lnTo>
                    <a:lnTo>
                      <a:pt x="25" y="71"/>
                    </a:lnTo>
                    <a:lnTo>
                      <a:pt x="10" y="71"/>
                    </a:lnTo>
                    <a:lnTo>
                      <a:pt x="0" y="98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45" name="Google Shape;345;p18"/>
              <p:cNvCxnSpPr/>
              <p:nvPr/>
            </p:nvCxnSpPr>
            <p:spPr>
              <a:xfrm>
                <a:off x="4367212" y="2892425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18"/>
              <p:cNvCxnSpPr/>
              <p:nvPr/>
            </p:nvCxnSpPr>
            <p:spPr>
              <a:xfrm rot="10800000">
                <a:off x="4365625" y="2890837"/>
                <a:ext cx="61912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18"/>
              <p:cNvCxnSpPr/>
              <p:nvPr/>
            </p:nvCxnSpPr>
            <p:spPr>
              <a:xfrm rot="10800000">
                <a:off x="4362450" y="2892425"/>
                <a:ext cx="65087" cy="1587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18"/>
              <p:cNvCxnSpPr/>
              <p:nvPr/>
            </p:nvCxnSpPr>
            <p:spPr>
              <a:xfrm rot="10800000">
                <a:off x="4362450" y="2897187"/>
                <a:ext cx="65087" cy="1111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18"/>
              <p:cNvCxnSpPr/>
              <p:nvPr/>
            </p:nvCxnSpPr>
            <p:spPr>
              <a:xfrm>
                <a:off x="4364037" y="2898775"/>
                <a:ext cx="61912" cy="79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8"/>
              <p:cNvCxnSpPr/>
              <p:nvPr/>
            </p:nvCxnSpPr>
            <p:spPr>
              <a:xfrm>
                <a:off x="4364037" y="290195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8"/>
              <p:cNvCxnSpPr/>
              <p:nvPr/>
            </p:nvCxnSpPr>
            <p:spPr>
              <a:xfrm>
                <a:off x="4364037" y="290195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8"/>
              <p:cNvCxnSpPr/>
              <p:nvPr/>
            </p:nvCxnSpPr>
            <p:spPr>
              <a:xfrm>
                <a:off x="4367212" y="290195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8"/>
              <p:cNvCxnSpPr/>
              <p:nvPr/>
            </p:nvCxnSpPr>
            <p:spPr>
              <a:xfrm>
                <a:off x="4367212" y="2906712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18"/>
              <p:cNvCxnSpPr/>
              <p:nvPr/>
            </p:nvCxnSpPr>
            <p:spPr>
              <a:xfrm>
                <a:off x="4367212" y="2889250"/>
                <a:ext cx="63500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4243387" y="2836862"/>
                <a:ext cx="109537" cy="285750"/>
              </a:xfrm>
              <a:custGeom>
                <a:rect b="b" l="l" r="r" t="t"/>
                <a:pathLst>
                  <a:path extrusionOk="0" h="794" w="304">
                    <a:moveTo>
                      <a:pt x="71" y="0"/>
                    </a:moveTo>
                    <a:lnTo>
                      <a:pt x="10" y="63"/>
                    </a:lnTo>
                    <a:lnTo>
                      <a:pt x="0" y="89"/>
                    </a:lnTo>
                    <a:lnTo>
                      <a:pt x="0" y="143"/>
                    </a:lnTo>
                    <a:lnTo>
                      <a:pt x="97" y="425"/>
                    </a:lnTo>
                    <a:lnTo>
                      <a:pt x="143" y="436"/>
                    </a:lnTo>
                    <a:lnTo>
                      <a:pt x="257" y="782"/>
                    </a:lnTo>
                    <a:lnTo>
                      <a:pt x="303" y="793"/>
                    </a:lnTo>
                    <a:lnTo>
                      <a:pt x="195" y="447"/>
                    </a:lnTo>
                    <a:lnTo>
                      <a:pt x="257" y="463"/>
                    </a:lnTo>
                    <a:lnTo>
                      <a:pt x="169" y="180"/>
                    </a:lnTo>
                    <a:lnTo>
                      <a:pt x="169" y="154"/>
                    </a:lnTo>
                    <a:lnTo>
                      <a:pt x="195" y="105"/>
                    </a:lnTo>
                    <a:lnTo>
                      <a:pt x="267" y="25"/>
                    </a:lnTo>
                    <a:lnTo>
                      <a:pt x="71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4243387" y="2836862"/>
                <a:ext cx="109537" cy="285750"/>
              </a:xfrm>
              <a:custGeom>
                <a:rect b="b" l="l" r="r" t="t"/>
                <a:pathLst>
                  <a:path extrusionOk="0" h="794" w="304">
                    <a:moveTo>
                      <a:pt x="71" y="0"/>
                    </a:moveTo>
                    <a:lnTo>
                      <a:pt x="10" y="63"/>
                    </a:lnTo>
                    <a:lnTo>
                      <a:pt x="0" y="89"/>
                    </a:lnTo>
                    <a:lnTo>
                      <a:pt x="0" y="143"/>
                    </a:lnTo>
                    <a:lnTo>
                      <a:pt x="97" y="425"/>
                    </a:lnTo>
                    <a:lnTo>
                      <a:pt x="143" y="436"/>
                    </a:lnTo>
                    <a:lnTo>
                      <a:pt x="257" y="782"/>
                    </a:lnTo>
                    <a:lnTo>
                      <a:pt x="303" y="793"/>
                    </a:lnTo>
                    <a:lnTo>
                      <a:pt x="195" y="447"/>
                    </a:lnTo>
                    <a:lnTo>
                      <a:pt x="257" y="463"/>
                    </a:lnTo>
                    <a:lnTo>
                      <a:pt x="169" y="180"/>
                    </a:lnTo>
                    <a:lnTo>
                      <a:pt x="169" y="154"/>
                    </a:lnTo>
                    <a:lnTo>
                      <a:pt x="195" y="105"/>
                    </a:lnTo>
                    <a:lnTo>
                      <a:pt x="267" y="25"/>
                    </a:lnTo>
                    <a:lnTo>
                      <a:pt x="71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4243387" y="2836862"/>
                <a:ext cx="93662" cy="44450"/>
              </a:xfrm>
              <a:custGeom>
                <a:rect b="b" l="l" r="r" t="t"/>
                <a:pathLst>
                  <a:path extrusionOk="0" h="124" w="258">
                    <a:moveTo>
                      <a:pt x="0" y="103"/>
                    </a:moveTo>
                    <a:lnTo>
                      <a:pt x="169" y="123"/>
                    </a:lnTo>
                    <a:lnTo>
                      <a:pt x="195" y="103"/>
                    </a:lnTo>
                    <a:lnTo>
                      <a:pt x="257" y="25"/>
                    </a:lnTo>
                    <a:lnTo>
                      <a:pt x="71" y="0"/>
                    </a:lnTo>
                    <a:lnTo>
                      <a:pt x="10" y="77"/>
                    </a:lnTo>
                    <a:lnTo>
                      <a:pt x="0" y="77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58" name="Google Shape;358;p18"/>
              <p:cNvCxnSpPr/>
              <p:nvPr/>
            </p:nvCxnSpPr>
            <p:spPr>
              <a:xfrm>
                <a:off x="4243387" y="2874962"/>
                <a:ext cx="61912" cy="79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18"/>
              <p:cNvCxnSpPr/>
              <p:nvPr/>
            </p:nvCxnSpPr>
            <p:spPr>
              <a:xfrm rot="10800000">
                <a:off x="4243387" y="2873375"/>
                <a:ext cx="65087" cy="1111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18"/>
              <p:cNvCxnSpPr/>
              <p:nvPr/>
            </p:nvCxnSpPr>
            <p:spPr>
              <a:xfrm rot="10800000">
                <a:off x="4243387" y="2873375"/>
                <a:ext cx="65087" cy="1746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18"/>
              <p:cNvCxnSpPr/>
              <p:nvPr/>
            </p:nvCxnSpPr>
            <p:spPr>
              <a:xfrm rot="10800000">
                <a:off x="4241800" y="2878137"/>
                <a:ext cx="61912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18"/>
              <p:cNvCxnSpPr/>
              <p:nvPr/>
            </p:nvCxnSpPr>
            <p:spPr>
              <a:xfrm>
                <a:off x="4243387" y="2879725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18"/>
              <p:cNvCxnSpPr/>
              <p:nvPr/>
            </p:nvCxnSpPr>
            <p:spPr>
              <a:xfrm>
                <a:off x="4243387" y="288290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18"/>
              <p:cNvCxnSpPr/>
              <p:nvPr/>
            </p:nvCxnSpPr>
            <p:spPr>
              <a:xfrm>
                <a:off x="4243387" y="288290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18"/>
              <p:cNvCxnSpPr/>
              <p:nvPr/>
            </p:nvCxnSpPr>
            <p:spPr>
              <a:xfrm>
                <a:off x="4243387" y="288290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18"/>
              <p:cNvCxnSpPr/>
              <p:nvPr/>
            </p:nvCxnSpPr>
            <p:spPr>
              <a:xfrm>
                <a:off x="4243387" y="288925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18"/>
              <p:cNvCxnSpPr/>
              <p:nvPr/>
            </p:nvCxnSpPr>
            <p:spPr>
              <a:xfrm>
                <a:off x="4243387" y="287020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68" name="Google Shape;368;p18"/>
              <p:cNvSpPr/>
              <p:nvPr/>
            </p:nvSpPr>
            <p:spPr>
              <a:xfrm>
                <a:off x="4117975" y="2819400"/>
                <a:ext cx="109537" cy="285750"/>
              </a:xfrm>
              <a:custGeom>
                <a:rect b="b" l="l" r="r" t="t"/>
                <a:pathLst>
                  <a:path extrusionOk="0" h="794" w="303">
                    <a:moveTo>
                      <a:pt x="71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43" y="432"/>
                    </a:lnTo>
                    <a:lnTo>
                      <a:pt x="256" y="777"/>
                    </a:lnTo>
                    <a:lnTo>
                      <a:pt x="302" y="793"/>
                    </a:lnTo>
                    <a:lnTo>
                      <a:pt x="195" y="448"/>
                    </a:lnTo>
                    <a:lnTo>
                      <a:pt x="267" y="458"/>
                    </a:lnTo>
                    <a:lnTo>
                      <a:pt x="169" y="175"/>
                    </a:lnTo>
                    <a:lnTo>
                      <a:pt x="169" y="154"/>
                    </a:lnTo>
                    <a:lnTo>
                      <a:pt x="195" y="101"/>
                    </a:lnTo>
                    <a:lnTo>
                      <a:pt x="267" y="26"/>
                    </a:lnTo>
                    <a:lnTo>
                      <a:pt x="71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117975" y="2819400"/>
                <a:ext cx="109537" cy="285750"/>
              </a:xfrm>
              <a:custGeom>
                <a:rect b="b" l="l" r="r" t="t"/>
                <a:pathLst>
                  <a:path extrusionOk="0" h="794" w="303">
                    <a:moveTo>
                      <a:pt x="71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43" y="432"/>
                    </a:lnTo>
                    <a:lnTo>
                      <a:pt x="256" y="777"/>
                    </a:lnTo>
                    <a:lnTo>
                      <a:pt x="302" y="793"/>
                    </a:lnTo>
                    <a:lnTo>
                      <a:pt x="195" y="448"/>
                    </a:lnTo>
                    <a:lnTo>
                      <a:pt x="267" y="458"/>
                    </a:lnTo>
                    <a:lnTo>
                      <a:pt x="169" y="175"/>
                    </a:lnTo>
                    <a:lnTo>
                      <a:pt x="169" y="154"/>
                    </a:lnTo>
                    <a:lnTo>
                      <a:pt x="195" y="101"/>
                    </a:lnTo>
                    <a:lnTo>
                      <a:pt x="267" y="26"/>
                    </a:lnTo>
                    <a:lnTo>
                      <a:pt x="71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4117975" y="2819400"/>
                <a:ext cx="92075" cy="44450"/>
              </a:xfrm>
              <a:custGeom>
                <a:rect b="b" l="l" r="r" t="t"/>
                <a:pathLst>
                  <a:path extrusionOk="0" h="125" w="256">
                    <a:moveTo>
                      <a:pt x="0" y="98"/>
                    </a:moveTo>
                    <a:lnTo>
                      <a:pt x="169" y="124"/>
                    </a:lnTo>
                    <a:lnTo>
                      <a:pt x="194" y="98"/>
                    </a:lnTo>
                    <a:lnTo>
                      <a:pt x="255" y="26"/>
                    </a:lnTo>
                    <a:lnTo>
                      <a:pt x="71" y="0"/>
                    </a:lnTo>
                    <a:lnTo>
                      <a:pt x="10" y="72"/>
                    </a:lnTo>
                    <a:lnTo>
                      <a:pt x="0" y="72"/>
                    </a:lnTo>
                    <a:lnTo>
                      <a:pt x="0" y="98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71" name="Google Shape;371;p18"/>
              <p:cNvCxnSpPr/>
              <p:nvPr/>
            </p:nvCxnSpPr>
            <p:spPr>
              <a:xfrm>
                <a:off x="4117975" y="2855912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18"/>
              <p:cNvCxnSpPr/>
              <p:nvPr/>
            </p:nvCxnSpPr>
            <p:spPr>
              <a:xfrm rot="10800000">
                <a:off x="4116387" y="2854325"/>
                <a:ext cx="65087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18"/>
              <p:cNvCxnSpPr/>
              <p:nvPr/>
            </p:nvCxnSpPr>
            <p:spPr>
              <a:xfrm rot="10800000">
                <a:off x="4116387" y="2859087"/>
                <a:ext cx="65087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18"/>
              <p:cNvCxnSpPr/>
              <p:nvPr/>
            </p:nvCxnSpPr>
            <p:spPr>
              <a:xfrm rot="10800000">
                <a:off x="4116387" y="2859087"/>
                <a:ext cx="65087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18"/>
              <p:cNvCxnSpPr/>
              <p:nvPr/>
            </p:nvCxnSpPr>
            <p:spPr>
              <a:xfrm>
                <a:off x="4117975" y="2860675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18"/>
              <p:cNvCxnSpPr/>
              <p:nvPr/>
            </p:nvCxnSpPr>
            <p:spPr>
              <a:xfrm>
                <a:off x="4117975" y="2865437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18"/>
              <p:cNvCxnSpPr/>
              <p:nvPr/>
            </p:nvCxnSpPr>
            <p:spPr>
              <a:xfrm>
                <a:off x="4117975" y="2865437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18"/>
              <p:cNvCxnSpPr/>
              <p:nvPr/>
            </p:nvCxnSpPr>
            <p:spPr>
              <a:xfrm>
                <a:off x="4117975" y="2865437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18"/>
              <p:cNvCxnSpPr/>
              <p:nvPr/>
            </p:nvCxnSpPr>
            <p:spPr>
              <a:xfrm>
                <a:off x="4117975" y="287020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80" name="Google Shape;380;p18"/>
            <p:cNvCxnSpPr/>
            <p:nvPr/>
          </p:nvCxnSpPr>
          <p:spPr>
            <a:xfrm>
              <a:off x="4117975" y="2851150"/>
              <a:ext cx="61912" cy="7937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1" name="Google Shape;381;p18"/>
            <p:cNvSpPr/>
            <p:nvPr/>
          </p:nvSpPr>
          <p:spPr>
            <a:xfrm>
              <a:off x="3992562" y="2795587"/>
              <a:ext cx="111125" cy="285750"/>
            </a:xfrm>
            <a:custGeom>
              <a:rect b="b" l="l" r="r" t="t"/>
              <a:pathLst>
                <a:path extrusionOk="0" h="793" w="309">
                  <a:moveTo>
                    <a:pt x="72" y="0"/>
                  </a:moveTo>
                  <a:lnTo>
                    <a:pt x="9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6" y="420"/>
                  </a:lnTo>
                  <a:lnTo>
                    <a:pt x="144" y="431"/>
                  </a:lnTo>
                  <a:lnTo>
                    <a:pt x="266" y="776"/>
                  </a:lnTo>
                  <a:lnTo>
                    <a:pt x="308" y="792"/>
                  </a:lnTo>
                  <a:lnTo>
                    <a:pt x="205" y="446"/>
                  </a:lnTo>
                  <a:lnTo>
                    <a:pt x="266" y="457"/>
                  </a:lnTo>
                  <a:lnTo>
                    <a:pt x="184" y="191"/>
                  </a:lnTo>
                  <a:lnTo>
                    <a:pt x="168" y="164"/>
                  </a:lnTo>
                  <a:lnTo>
                    <a:pt x="194" y="112"/>
                  </a:lnTo>
                  <a:lnTo>
                    <a:pt x="266" y="26"/>
                  </a:lnTo>
                  <a:lnTo>
                    <a:pt x="72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992562" y="2795587"/>
              <a:ext cx="111125" cy="285750"/>
            </a:xfrm>
            <a:custGeom>
              <a:rect b="b" l="l" r="r" t="t"/>
              <a:pathLst>
                <a:path extrusionOk="0" h="793" w="309">
                  <a:moveTo>
                    <a:pt x="72" y="0"/>
                  </a:moveTo>
                  <a:lnTo>
                    <a:pt x="9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6" y="420"/>
                  </a:lnTo>
                  <a:lnTo>
                    <a:pt x="144" y="431"/>
                  </a:lnTo>
                  <a:lnTo>
                    <a:pt x="266" y="776"/>
                  </a:lnTo>
                  <a:lnTo>
                    <a:pt x="308" y="792"/>
                  </a:lnTo>
                  <a:lnTo>
                    <a:pt x="205" y="446"/>
                  </a:lnTo>
                  <a:lnTo>
                    <a:pt x="266" y="457"/>
                  </a:lnTo>
                  <a:lnTo>
                    <a:pt x="184" y="191"/>
                  </a:lnTo>
                  <a:lnTo>
                    <a:pt x="168" y="164"/>
                  </a:lnTo>
                  <a:lnTo>
                    <a:pt x="194" y="112"/>
                  </a:lnTo>
                  <a:lnTo>
                    <a:pt x="266" y="26"/>
                  </a:lnTo>
                  <a:lnTo>
                    <a:pt x="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992562" y="2798762"/>
              <a:ext cx="92075" cy="44450"/>
            </a:xfrm>
            <a:custGeom>
              <a:rect b="b" l="l" r="r" t="t"/>
              <a:pathLst>
                <a:path extrusionOk="0" h="125" w="257">
                  <a:moveTo>
                    <a:pt x="0" y="98"/>
                  </a:moveTo>
                  <a:lnTo>
                    <a:pt x="168" y="124"/>
                  </a:lnTo>
                  <a:lnTo>
                    <a:pt x="184" y="114"/>
                  </a:lnTo>
                  <a:lnTo>
                    <a:pt x="194" y="87"/>
                  </a:lnTo>
                  <a:lnTo>
                    <a:pt x="256" y="26"/>
                  </a:lnTo>
                  <a:lnTo>
                    <a:pt x="70" y="0"/>
                  </a:lnTo>
                  <a:lnTo>
                    <a:pt x="9" y="62"/>
                  </a:lnTo>
                  <a:lnTo>
                    <a:pt x="9" y="78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84" name="Google Shape;384;p18"/>
            <p:cNvCxnSpPr/>
            <p:nvPr/>
          </p:nvCxnSpPr>
          <p:spPr>
            <a:xfrm>
              <a:off x="3992562" y="2832100"/>
              <a:ext cx="61912" cy="14287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18"/>
            <p:cNvCxnSpPr/>
            <p:nvPr/>
          </p:nvCxnSpPr>
          <p:spPr>
            <a:xfrm rot="10800000">
              <a:off x="3990975" y="2833687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18"/>
            <p:cNvCxnSpPr/>
            <p:nvPr/>
          </p:nvCxnSpPr>
          <p:spPr>
            <a:xfrm rot="10800000">
              <a:off x="3990975" y="2833687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18"/>
            <p:cNvCxnSpPr/>
            <p:nvPr/>
          </p:nvCxnSpPr>
          <p:spPr>
            <a:xfrm rot="10800000">
              <a:off x="3990975" y="2840037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18"/>
            <p:cNvCxnSpPr/>
            <p:nvPr/>
          </p:nvCxnSpPr>
          <p:spPr>
            <a:xfrm>
              <a:off x="3992562" y="2841625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18"/>
            <p:cNvCxnSpPr/>
            <p:nvPr/>
          </p:nvCxnSpPr>
          <p:spPr>
            <a:xfrm>
              <a:off x="3992562" y="2841625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0" name="Google Shape;390;p18"/>
            <p:cNvCxnSpPr/>
            <p:nvPr/>
          </p:nvCxnSpPr>
          <p:spPr>
            <a:xfrm>
              <a:off x="3992562" y="28448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1" name="Google Shape;391;p18"/>
            <p:cNvCxnSpPr/>
            <p:nvPr/>
          </p:nvCxnSpPr>
          <p:spPr>
            <a:xfrm>
              <a:off x="3992562" y="28448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2" name="Google Shape;392;p18"/>
            <p:cNvCxnSpPr/>
            <p:nvPr/>
          </p:nvCxnSpPr>
          <p:spPr>
            <a:xfrm>
              <a:off x="3992562" y="28448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3" name="Google Shape;393;p18"/>
            <p:cNvCxnSpPr/>
            <p:nvPr/>
          </p:nvCxnSpPr>
          <p:spPr>
            <a:xfrm>
              <a:off x="3992562" y="28321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4" name="Google Shape;394;p18"/>
            <p:cNvSpPr/>
            <p:nvPr/>
          </p:nvSpPr>
          <p:spPr>
            <a:xfrm>
              <a:off x="3870325" y="2776537"/>
              <a:ext cx="111125" cy="290512"/>
            </a:xfrm>
            <a:custGeom>
              <a:rect b="b" l="l" r="r" t="t"/>
              <a:pathLst>
                <a:path extrusionOk="0" h="808" w="308">
                  <a:moveTo>
                    <a:pt x="77" y="0"/>
                  </a:moveTo>
                  <a:lnTo>
                    <a:pt x="15" y="79"/>
                  </a:lnTo>
                  <a:lnTo>
                    <a:pt x="0" y="100"/>
                  </a:lnTo>
                  <a:lnTo>
                    <a:pt x="0" y="154"/>
                  </a:lnTo>
                  <a:lnTo>
                    <a:pt x="97" y="419"/>
                  </a:lnTo>
                  <a:lnTo>
                    <a:pt x="148" y="446"/>
                  </a:lnTo>
                  <a:lnTo>
                    <a:pt x="256" y="781"/>
                  </a:lnTo>
                  <a:lnTo>
                    <a:pt x="307" y="807"/>
                  </a:lnTo>
                  <a:lnTo>
                    <a:pt x="199" y="446"/>
                  </a:lnTo>
                  <a:lnTo>
                    <a:pt x="256" y="473"/>
                  </a:lnTo>
                  <a:lnTo>
                    <a:pt x="174" y="190"/>
                  </a:lnTo>
                  <a:lnTo>
                    <a:pt x="174" y="164"/>
                  </a:lnTo>
                  <a:lnTo>
                    <a:pt x="199" y="116"/>
                  </a:lnTo>
                  <a:lnTo>
                    <a:pt x="271" y="36"/>
                  </a:lnTo>
                  <a:lnTo>
                    <a:pt x="77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3870325" y="2776537"/>
              <a:ext cx="111125" cy="290512"/>
            </a:xfrm>
            <a:custGeom>
              <a:rect b="b" l="l" r="r" t="t"/>
              <a:pathLst>
                <a:path extrusionOk="0" h="808" w="308">
                  <a:moveTo>
                    <a:pt x="77" y="0"/>
                  </a:moveTo>
                  <a:lnTo>
                    <a:pt x="15" y="79"/>
                  </a:lnTo>
                  <a:lnTo>
                    <a:pt x="0" y="100"/>
                  </a:lnTo>
                  <a:lnTo>
                    <a:pt x="0" y="154"/>
                  </a:lnTo>
                  <a:lnTo>
                    <a:pt x="97" y="419"/>
                  </a:lnTo>
                  <a:lnTo>
                    <a:pt x="148" y="446"/>
                  </a:lnTo>
                  <a:lnTo>
                    <a:pt x="256" y="781"/>
                  </a:lnTo>
                  <a:lnTo>
                    <a:pt x="307" y="807"/>
                  </a:lnTo>
                  <a:lnTo>
                    <a:pt x="199" y="446"/>
                  </a:lnTo>
                  <a:lnTo>
                    <a:pt x="256" y="473"/>
                  </a:lnTo>
                  <a:lnTo>
                    <a:pt x="174" y="190"/>
                  </a:lnTo>
                  <a:lnTo>
                    <a:pt x="174" y="164"/>
                  </a:lnTo>
                  <a:lnTo>
                    <a:pt x="199" y="116"/>
                  </a:lnTo>
                  <a:lnTo>
                    <a:pt x="271" y="36"/>
                  </a:lnTo>
                  <a:lnTo>
                    <a:pt x="7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3870325" y="2781300"/>
              <a:ext cx="92075" cy="44450"/>
            </a:xfrm>
            <a:custGeom>
              <a:rect b="b" l="l" r="r" t="t"/>
              <a:pathLst>
                <a:path extrusionOk="0" h="124" w="256">
                  <a:moveTo>
                    <a:pt x="0" y="98"/>
                  </a:moveTo>
                  <a:lnTo>
                    <a:pt x="174" y="123"/>
                  </a:lnTo>
                  <a:lnTo>
                    <a:pt x="174" y="107"/>
                  </a:lnTo>
                  <a:lnTo>
                    <a:pt x="199" y="98"/>
                  </a:lnTo>
                  <a:lnTo>
                    <a:pt x="255" y="20"/>
                  </a:lnTo>
                  <a:lnTo>
                    <a:pt x="77" y="0"/>
                  </a:lnTo>
                  <a:lnTo>
                    <a:pt x="15" y="61"/>
                  </a:lnTo>
                  <a:lnTo>
                    <a:pt x="0" y="71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97" name="Google Shape;397;p18"/>
            <p:cNvCxnSpPr/>
            <p:nvPr/>
          </p:nvCxnSpPr>
          <p:spPr>
            <a:xfrm>
              <a:off x="3870325" y="2817812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8" name="Google Shape;398;p18"/>
            <p:cNvCxnSpPr/>
            <p:nvPr/>
          </p:nvCxnSpPr>
          <p:spPr>
            <a:xfrm rot="10800000">
              <a:off x="3868737" y="2816225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9" name="Google Shape;399;p18"/>
            <p:cNvCxnSpPr/>
            <p:nvPr/>
          </p:nvCxnSpPr>
          <p:spPr>
            <a:xfrm rot="10800000">
              <a:off x="3868737" y="2816225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0" name="Google Shape;400;p18"/>
            <p:cNvCxnSpPr/>
            <p:nvPr/>
          </p:nvCxnSpPr>
          <p:spPr>
            <a:xfrm rot="10800000">
              <a:off x="3868737" y="2820987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18"/>
            <p:cNvCxnSpPr/>
            <p:nvPr/>
          </p:nvCxnSpPr>
          <p:spPr>
            <a:xfrm>
              <a:off x="3870325" y="2822575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" name="Google Shape;402;p18"/>
            <p:cNvCxnSpPr/>
            <p:nvPr/>
          </p:nvCxnSpPr>
          <p:spPr>
            <a:xfrm>
              <a:off x="3870325" y="282257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" name="Google Shape;403;p18"/>
            <p:cNvCxnSpPr/>
            <p:nvPr/>
          </p:nvCxnSpPr>
          <p:spPr>
            <a:xfrm>
              <a:off x="3870325" y="2827337"/>
              <a:ext cx="63500" cy="7937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4" name="Google Shape;404;p18"/>
            <p:cNvCxnSpPr/>
            <p:nvPr/>
          </p:nvCxnSpPr>
          <p:spPr>
            <a:xfrm>
              <a:off x="3870325" y="2827337"/>
              <a:ext cx="63500" cy="7937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5" name="Google Shape;405;p18"/>
            <p:cNvCxnSpPr/>
            <p:nvPr/>
          </p:nvCxnSpPr>
          <p:spPr>
            <a:xfrm>
              <a:off x="3870325" y="2832100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6" name="Google Shape;406;p18"/>
            <p:cNvCxnSpPr/>
            <p:nvPr/>
          </p:nvCxnSpPr>
          <p:spPr>
            <a:xfrm>
              <a:off x="3870325" y="2813050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7" name="Google Shape;407;p18"/>
            <p:cNvSpPr/>
            <p:nvPr/>
          </p:nvSpPr>
          <p:spPr>
            <a:xfrm>
              <a:off x="3751262" y="2755900"/>
              <a:ext cx="111125" cy="287337"/>
            </a:xfrm>
            <a:custGeom>
              <a:rect b="b" l="l" r="r" t="t"/>
              <a:pathLst>
                <a:path extrusionOk="0" h="799" w="309">
                  <a:moveTo>
                    <a:pt x="72" y="0"/>
                  </a:moveTo>
                  <a:lnTo>
                    <a:pt x="9" y="79"/>
                  </a:lnTo>
                  <a:lnTo>
                    <a:pt x="0" y="106"/>
                  </a:lnTo>
                  <a:lnTo>
                    <a:pt x="0" y="154"/>
                  </a:lnTo>
                  <a:lnTo>
                    <a:pt x="97" y="426"/>
                  </a:lnTo>
                  <a:lnTo>
                    <a:pt x="144" y="437"/>
                  </a:lnTo>
                  <a:lnTo>
                    <a:pt x="257" y="783"/>
                  </a:lnTo>
                  <a:lnTo>
                    <a:pt x="308" y="798"/>
                  </a:lnTo>
                  <a:lnTo>
                    <a:pt x="195" y="453"/>
                  </a:lnTo>
                  <a:lnTo>
                    <a:pt x="257" y="462"/>
                  </a:lnTo>
                  <a:lnTo>
                    <a:pt x="169" y="197"/>
                  </a:lnTo>
                  <a:lnTo>
                    <a:pt x="169" y="170"/>
                  </a:lnTo>
                  <a:lnTo>
                    <a:pt x="195" y="117"/>
                  </a:lnTo>
                  <a:lnTo>
                    <a:pt x="267" y="26"/>
                  </a:lnTo>
                  <a:lnTo>
                    <a:pt x="72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3751262" y="2755900"/>
              <a:ext cx="111125" cy="287337"/>
            </a:xfrm>
            <a:custGeom>
              <a:rect b="b" l="l" r="r" t="t"/>
              <a:pathLst>
                <a:path extrusionOk="0" h="799" w="309">
                  <a:moveTo>
                    <a:pt x="72" y="0"/>
                  </a:moveTo>
                  <a:lnTo>
                    <a:pt x="9" y="79"/>
                  </a:lnTo>
                  <a:lnTo>
                    <a:pt x="0" y="106"/>
                  </a:lnTo>
                  <a:lnTo>
                    <a:pt x="0" y="154"/>
                  </a:lnTo>
                  <a:lnTo>
                    <a:pt x="97" y="426"/>
                  </a:lnTo>
                  <a:lnTo>
                    <a:pt x="144" y="437"/>
                  </a:lnTo>
                  <a:lnTo>
                    <a:pt x="257" y="783"/>
                  </a:lnTo>
                  <a:lnTo>
                    <a:pt x="308" y="798"/>
                  </a:lnTo>
                  <a:lnTo>
                    <a:pt x="195" y="453"/>
                  </a:lnTo>
                  <a:lnTo>
                    <a:pt x="257" y="462"/>
                  </a:lnTo>
                  <a:lnTo>
                    <a:pt x="169" y="197"/>
                  </a:lnTo>
                  <a:lnTo>
                    <a:pt x="169" y="170"/>
                  </a:lnTo>
                  <a:lnTo>
                    <a:pt x="195" y="117"/>
                  </a:lnTo>
                  <a:lnTo>
                    <a:pt x="267" y="26"/>
                  </a:lnTo>
                  <a:lnTo>
                    <a:pt x="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751262" y="2762250"/>
              <a:ext cx="92075" cy="44450"/>
            </a:xfrm>
            <a:custGeom>
              <a:rect b="b" l="l" r="r" t="t"/>
              <a:pathLst>
                <a:path extrusionOk="0" h="125" w="257">
                  <a:moveTo>
                    <a:pt x="0" y="98"/>
                  </a:moveTo>
                  <a:lnTo>
                    <a:pt x="169" y="124"/>
                  </a:lnTo>
                  <a:lnTo>
                    <a:pt x="169" y="114"/>
                  </a:lnTo>
                  <a:lnTo>
                    <a:pt x="195" y="88"/>
                  </a:lnTo>
                  <a:lnTo>
                    <a:pt x="256" y="26"/>
                  </a:lnTo>
                  <a:lnTo>
                    <a:pt x="71" y="0"/>
                  </a:lnTo>
                  <a:lnTo>
                    <a:pt x="9" y="62"/>
                  </a:lnTo>
                  <a:lnTo>
                    <a:pt x="0" y="72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10" name="Google Shape;410;p18"/>
            <p:cNvCxnSpPr/>
            <p:nvPr/>
          </p:nvCxnSpPr>
          <p:spPr>
            <a:xfrm>
              <a:off x="3751262" y="2798762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18"/>
            <p:cNvCxnSpPr/>
            <p:nvPr/>
          </p:nvCxnSpPr>
          <p:spPr>
            <a:xfrm rot="10800000">
              <a:off x="3749675" y="2797175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18"/>
            <p:cNvCxnSpPr/>
            <p:nvPr/>
          </p:nvCxnSpPr>
          <p:spPr>
            <a:xfrm rot="10800000">
              <a:off x="3749675" y="2797175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18"/>
            <p:cNvCxnSpPr/>
            <p:nvPr/>
          </p:nvCxnSpPr>
          <p:spPr>
            <a:xfrm rot="10800000">
              <a:off x="3749675" y="2803525"/>
              <a:ext cx="65087" cy="11112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18"/>
            <p:cNvCxnSpPr/>
            <p:nvPr/>
          </p:nvCxnSpPr>
          <p:spPr>
            <a:xfrm>
              <a:off x="3751262" y="2805112"/>
              <a:ext cx="58737" cy="7937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18"/>
            <p:cNvCxnSpPr/>
            <p:nvPr/>
          </p:nvCxnSpPr>
          <p:spPr>
            <a:xfrm>
              <a:off x="3751262" y="2805112"/>
              <a:ext cx="58737" cy="7937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18"/>
            <p:cNvCxnSpPr/>
            <p:nvPr/>
          </p:nvCxnSpPr>
          <p:spPr>
            <a:xfrm>
              <a:off x="3751262" y="280828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18"/>
            <p:cNvCxnSpPr/>
            <p:nvPr/>
          </p:nvCxnSpPr>
          <p:spPr>
            <a:xfrm>
              <a:off x="3751262" y="280828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18"/>
            <p:cNvCxnSpPr/>
            <p:nvPr/>
          </p:nvCxnSpPr>
          <p:spPr>
            <a:xfrm>
              <a:off x="3751262" y="2808287"/>
              <a:ext cx="61912" cy="12700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18"/>
            <p:cNvCxnSpPr/>
            <p:nvPr/>
          </p:nvCxnSpPr>
          <p:spPr>
            <a:xfrm>
              <a:off x="3751262" y="2795587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0" name="Google Shape;420;p18"/>
            <p:cNvSpPr/>
            <p:nvPr/>
          </p:nvSpPr>
          <p:spPr>
            <a:xfrm>
              <a:off x="3629025" y="2740025"/>
              <a:ext cx="111125" cy="285750"/>
            </a:xfrm>
            <a:custGeom>
              <a:rect b="b" l="l" r="r" t="t"/>
              <a:pathLst>
                <a:path extrusionOk="0" h="793" w="308">
                  <a:moveTo>
                    <a:pt x="77" y="0"/>
                  </a:moveTo>
                  <a:lnTo>
                    <a:pt x="16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7" y="420"/>
                  </a:lnTo>
                  <a:lnTo>
                    <a:pt x="148" y="435"/>
                  </a:lnTo>
                  <a:lnTo>
                    <a:pt x="257" y="776"/>
                  </a:lnTo>
                  <a:lnTo>
                    <a:pt x="307" y="792"/>
                  </a:lnTo>
                  <a:lnTo>
                    <a:pt x="200" y="446"/>
                  </a:lnTo>
                  <a:lnTo>
                    <a:pt x="257" y="457"/>
                  </a:lnTo>
                  <a:lnTo>
                    <a:pt x="174" y="181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25"/>
                  </a:lnTo>
                  <a:lnTo>
                    <a:pt x="77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3629025" y="2740025"/>
              <a:ext cx="111125" cy="285750"/>
            </a:xfrm>
            <a:custGeom>
              <a:rect b="b" l="l" r="r" t="t"/>
              <a:pathLst>
                <a:path extrusionOk="0" h="793" w="308">
                  <a:moveTo>
                    <a:pt x="77" y="0"/>
                  </a:moveTo>
                  <a:lnTo>
                    <a:pt x="16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7" y="420"/>
                  </a:lnTo>
                  <a:lnTo>
                    <a:pt x="148" y="435"/>
                  </a:lnTo>
                  <a:lnTo>
                    <a:pt x="257" y="776"/>
                  </a:lnTo>
                  <a:lnTo>
                    <a:pt x="307" y="792"/>
                  </a:lnTo>
                  <a:lnTo>
                    <a:pt x="200" y="446"/>
                  </a:lnTo>
                  <a:lnTo>
                    <a:pt x="257" y="457"/>
                  </a:lnTo>
                  <a:lnTo>
                    <a:pt x="174" y="181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25"/>
                  </a:lnTo>
                  <a:lnTo>
                    <a:pt x="7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3629025" y="2743200"/>
              <a:ext cx="92075" cy="44450"/>
            </a:xfrm>
            <a:custGeom>
              <a:rect b="b" l="l" r="r" t="t"/>
              <a:pathLst>
                <a:path extrusionOk="0" h="125" w="256">
                  <a:moveTo>
                    <a:pt x="0" y="103"/>
                  </a:moveTo>
                  <a:lnTo>
                    <a:pt x="174" y="124"/>
                  </a:lnTo>
                  <a:lnTo>
                    <a:pt x="174" y="114"/>
                  </a:lnTo>
                  <a:lnTo>
                    <a:pt x="200" y="87"/>
                  </a:lnTo>
                  <a:lnTo>
                    <a:pt x="255" y="25"/>
                  </a:lnTo>
                  <a:lnTo>
                    <a:pt x="77" y="0"/>
                  </a:lnTo>
                  <a:lnTo>
                    <a:pt x="16" y="62"/>
                  </a:lnTo>
                  <a:lnTo>
                    <a:pt x="0" y="77"/>
                  </a:lnTo>
                  <a:lnTo>
                    <a:pt x="0" y="103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23" name="Google Shape;423;p18"/>
            <p:cNvCxnSpPr/>
            <p:nvPr/>
          </p:nvCxnSpPr>
          <p:spPr>
            <a:xfrm>
              <a:off x="3629025" y="2776537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18"/>
            <p:cNvCxnSpPr/>
            <p:nvPr/>
          </p:nvCxnSpPr>
          <p:spPr>
            <a:xfrm rot="10800000">
              <a:off x="3627437" y="2779712"/>
              <a:ext cx="66675" cy="11112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18"/>
            <p:cNvCxnSpPr/>
            <p:nvPr/>
          </p:nvCxnSpPr>
          <p:spPr>
            <a:xfrm rot="10800000">
              <a:off x="3625850" y="2779712"/>
              <a:ext cx="61912" cy="11112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6" name="Google Shape;426;p18"/>
            <p:cNvCxnSpPr/>
            <p:nvPr/>
          </p:nvCxnSpPr>
          <p:spPr>
            <a:xfrm rot="10800000">
              <a:off x="3625850" y="2779712"/>
              <a:ext cx="61912" cy="11112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7" name="Google Shape;427;p18"/>
            <p:cNvCxnSpPr/>
            <p:nvPr/>
          </p:nvCxnSpPr>
          <p:spPr>
            <a:xfrm>
              <a:off x="3629025" y="2786062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8" name="Google Shape;428;p18"/>
            <p:cNvCxnSpPr/>
            <p:nvPr/>
          </p:nvCxnSpPr>
          <p:spPr>
            <a:xfrm>
              <a:off x="3629025" y="2786062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9" name="Google Shape;429;p18"/>
            <p:cNvCxnSpPr/>
            <p:nvPr/>
          </p:nvCxnSpPr>
          <p:spPr>
            <a:xfrm>
              <a:off x="3629025" y="278923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0" name="Google Shape;430;p18"/>
            <p:cNvCxnSpPr/>
            <p:nvPr/>
          </p:nvCxnSpPr>
          <p:spPr>
            <a:xfrm>
              <a:off x="3629025" y="278923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18"/>
            <p:cNvCxnSpPr/>
            <p:nvPr/>
          </p:nvCxnSpPr>
          <p:spPr>
            <a:xfrm>
              <a:off x="3629025" y="278923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18"/>
            <p:cNvCxnSpPr/>
            <p:nvPr/>
          </p:nvCxnSpPr>
          <p:spPr>
            <a:xfrm>
              <a:off x="3629025" y="2776537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3" name="Google Shape;433;p18"/>
            <p:cNvSpPr/>
            <p:nvPr/>
          </p:nvSpPr>
          <p:spPr>
            <a:xfrm>
              <a:off x="3503612" y="2725737"/>
              <a:ext cx="115887" cy="285750"/>
            </a:xfrm>
            <a:custGeom>
              <a:rect b="b" l="l" r="r" t="t"/>
              <a:pathLst>
                <a:path extrusionOk="0" h="792" w="324">
                  <a:moveTo>
                    <a:pt x="87" y="0"/>
                  </a:moveTo>
                  <a:lnTo>
                    <a:pt x="15" y="63"/>
                  </a:lnTo>
                  <a:lnTo>
                    <a:pt x="0" y="84"/>
                  </a:lnTo>
                  <a:lnTo>
                    <a:pt x="15" y="138"/>
                  </a:lnTo>
                  <a:lnTo>
                    <a:pt x="103" y="419"/>
                  </a:lnTo>
                  <a:lnTo>
                    <a:pt x="159" y="430"/>
                  </a:lnTo>
                  <a:lnTo>
                    <a:pt x="273" y="776"/>
                  </a:lnTo>
                  <a:lnTo>
                    <a:pt x="323" y="791"/>
                  </a:lnTo>
                  <a:lnTo>
                    <a:pt x="210" y="446"/>
                  </a:lnTo>
                  <a:lnTo>
                    <a:pt x="273" y="457"/>
                  </a:lnTo>
                  <a:lnTo>
                    <a:pt x="184" y="174"/>
                  </a:lnTo>
                  <a:lnTo>
                    <a:pt x="184" y="154"/>
                  </a:lnTo>
                  <a:lnTo>
                    <a:pt x="210" y="100"/>
                  </a:lnTo>
                  <a:lnTo>
                    <a:pt x="282" y="20"/>
                  </a:lnTo>
                  <a:lnTo>
                    <a:pt x="87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503612" y="2725737"/>
              <a:ext cx="115887" cy="285750"/>
            </a:xfrm>
            <a:custGeom>
              <a:rect b="b" l="l" r="r" t="t"/>
              <a:pathLst>
                <a:path extrusionOk="0" h="792" w="324">
                  <a:moveTo>
                    <a:pt x="87" y="0"/>
                  </a:moveTo>
                  <a:lnTo>
                    <a:pt x="15" y="63"/>
                  </a:lnTo>
                  <a:lnTo>
                    <a:pt x="0" y="84"/>
                  </a:lnTo>
                  <a:lnTo>
                    <a:pt x="15" y="138"/>
                  </a:lnTo>
                  <a:lnTo>
                    <a:pt x="103" y="419"/>
                  </a:lnTo>
                  <a:lnTo>
                    <a:pt x="159" y="430"/>
                  </a:lnTo>
                  <a:lnTo>
                    <a:pt x="273" y="776"/>
                  </a:lnTo>
                  <a:lnTo>
                    <a:pt x="323" y="791"/>
                  </a:lnTo>
                  <a:lnTo>
                    <a:pt x="210" y="446"/>
                  </a:lnTo>
                  <a:lnTo>
                    <a:pt x="273" y="457"/>
                  </a:lnTo>
                  <a:lnTo>
                    <a:pt x="184" y="174"/>
                  </a:lnTo>
                  <a:lnTo>
                    <a:pt x="184" y="154"/>
                  </a:lnTo>
                  <a:lnTo>
                    <a:pt x="210" y="100"/>
                  </a:lnTo>
                  <a:lnTo>
                    <a:pt x="282" y="20"/>
                  </a:lnTo>
                  <a:lnTo>
                    <a:pt x="8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3509962" y="2725737"/>
              <a:ext cx="92075" cy="44450"/>
            </a:xfrm>
            <a:custGeom>
              <a:rect b="b" l="l" r="r" t="t"/>
              <a:pathLst>
                <a:path extrusionOk="0" h="123" w="256">
                  <a:moveTo>
                    <a:pt x="0" y="97"/>
                  </a:moveTo>
                  <a:lnTo>
                    <a:pt x="168" y="122"/>
                  </a:lnTo>
                  <a:lnTo>
                    <a:pt x="168" y="107"/>
                  </a:lnTo>
                  <a:lnTo>
                    <a:pt x="193" y="97"/>
                  </a:lnTo>
                  <a:lnTo>
                    <a:pt x="255" y="19"/>
                  </a:lnTo>
                  <a:lnTo>
                    <a:pt x="70" y="0"/>
                  </a:lnTo>
                  <a:lnTo>
                    <a:pt x="9" y="71"/>
                  </a:lnTo>
                  <a:lnTo>
                    <a:pt x="0" y="71"/>
                  </a:lnTo>
                  <a:lnTo>
                    <a:pt x="0" y="97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6" name="Google Shape;436;p18"/>
            <p:cNvCxnSpPr/>
            <p:nvPr/>
          </p:nvCxnSpPr>
          <p:spPr>
            <a:xfrm>
              <a:off x="3509962" y="276225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" name="Google Shape;437;p18"/>
            <p:cNvCxnSpPr/>
            <p:nvPr/>
          </p:nvCxnSpPr>
          <p:spPr>
            <a:xfrm rot="10800000">
              <a:off x="3506787" y="2760662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" name="Google Shape;438;p18"/>
            <p:cNvCxnSpPr/>
            <p:nvPr/>
          </p:nvCxnSpPr>
          <p:spPr>
            <a:xfrm rot="10800000">
              <a:off x="3508375" y="2759075"/>
              <a:ext cx="60325" cy="17462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" name="Google Shape;439;p18"/>
            <p:cNvCxnSpPr/>
            <p:nvPr/>
          </p:nvCxnSpPr>
          <p:spPr>
            <a:xfrm rot="10800000">
              <a:off x="3508375" y="2765425"/>
              <a:ext cx="60325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18"/>
            <p:cNvCxnSpPr/>
            <p:nvPr/>
          </p:nvCxnSpPr>
          <p:spPr>
            <a:xfrm>
              <a:off x="3509962" y="2767012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18"/>
            <p:cNvCxnSpPr/>
            <p:nvPr/>
          </p:nvCxnSpPr>
          <p:spPr>
            <a:xfrm>
              <a:off x="3509962" y="2771775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18"/>
            <p:cNvCxnSpPr/>
            <p:nvPr/>
          </p:nvCxnSpPr>
          <p:spPr>
            <a:xfrm>
              <a:off x="3509962" y="2771775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18"/>
            <p:cNvCxnSpPr/>
            <p:nvPr/>
          </p:nvCxnSpPr>
          <p:spPr>
            <a:xfrm>
              <a:off x="3509962" y="2771775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18"/>
            <p:cNvCxnSpPr/>
            <p:nvPr/>
          </p:nvCxnSpPr>
          <p:spPr>
            <a:xfrm>
              <a:off x="3509962" y="2776537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18"/>
            <p:cNvCxnSpPr/>
            <p:nvPr/>
          </p:nvCxnSpPr>
          <p:spPr>
            <a:xfrm>
              <a:off x="3509962" y="27559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6" name="Google Shape;446;p18"/>
            <p:cNvSpPr/>
            <p:nvPr/>
          </p:nvSpPr>
          <p:spPr>
            <a:xfrm>
              <a:off x="3382962" y="2703512"/>
              <a:ext cx="114300" cy="285750"/>
            </a:xfrm>
            <a:custGeom>
              <a:rect b="b" l="l" r="r" t="t"/>
              <a:pathLst>
                <a:path extrusionOk="0" h="793" w="319">
                  <a:moveTo>
                    <a:pt x="71" y="0"/>
                  </a:moveTo>
                  <a:lnTo>
                    <a:pt x="10" y="74"/>
                  </a:lnTo>
                  <a:lnTo>
                    <a:pt x="0" y="101"/>
                  </a:lnTo>
                  <a:lnTo>
                    <a:pt x="0" y="148"/>
                  </a:lnTo>
                  <a:lnTo>
                    <a:pt x="97" y="420"/>
                  </a:lnTo>
                  <a:lnTo>
                    <a:pt x="158" y="447"/>
                  </a:lnTo>
                  <a:lnTo>
                    <a:pt x="267" y="776"/>
                  </a:lnTo>
                  <a:lnTo>
                    <a:pt x="318" y="792"/>
                  </a:lnTo>
                  <a:lnTo>
                    <a:pt x="210" y="447"/>
                  </a:lnTo>
                  <a:lnTo>
                    <a:pt x="267" y="473"/>
                  </a:lnTo>
                  <a:lnTo>
                    <a:pt x="184" y="191"/>
                  </a:lnTo>
                  <a:lnTo>
                    <a:pt x="169" y="164"/>
                  </a:lnTo>
                  <a:lnTo>
                    <a:pt x="195" y="112"/>
                  </a:lnTo>
                  <a:lnTo>
                    <a:pt x="267" y="37"/>
                  </a:lnTo>
                  <a:lnTo>
                    <a:pt x="71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82962" y="2703512"/>
              <a:ext cx="114300" cy="285750"/>
            </a:xfrm>
            <a:custGeom>
              <a:rect b="b" l="l" r="r" t="t"/>
              <a:pathLst>
                <a:path extrusionOk="0" h="793" w="319">
                  <a:moveTo>
                    <a:pt x="71" y="0"/>
                  </a:moveTo>
                  <a:lnTo>
                    <a:pt x="10" y="74"/>
                  </a:lnTo>
                  <a:lnTo>
                    <a:pt x="0" y="101"/>
                  </a:lnTo>
                  <a:lnTo>
                    <a:pt x="0" y="148"/>
                  </a:lnTo>
                  <a:lnTo>
                    <a:pt x="97" y="420"/>
                  </a:lnTo>
                  <a:lnTo>
                    <a:pt x="158" y="447"/>
                  </a:lnTo>
                  <a:lnTo>
                    <a:pt x="267" y="776"/>
                  </a:lnTo>
                  <a:lnTo>
                    <a:pt x="318" y="792"/>
                  </a:lnTo>
                  <a:lnTo>
                    <a:pt x="210" y="447"/>
                  </a:lnTo>
                  <a:lnTo>
                    <a:pt x="267" y="473"/>
                  </a:lnTo>
                  <a:lnTo>
                    <a:pt x="184" y="191"/>
                  </a:lnTo>
                  <a:lnTo>
                    <a:pt x="169" y="164"/>
                  </a:lnTo>
                  <a:lnTo>
                    <a:pt x="195" y="112"/>
                  </a:lnTo>
                  <a:lnTo>
                    <a:pt x="267" y="37"/>
                  </a:lnTo>
                  <a:lnTo>
                    <a:pt x="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382962" y="2706687"/>
              <a:ext cx="92075" cy="44450"/>
            </a:xfrm>
            <a:custGeom>
              <a:rect b="b" l="l" r="r" t="t"/>
              <a:pathLst>
                <a:path extrusionOk="0" h="125" w="257">
                  <a:moveTo>
                    <a:pt x="0" y="98"/>
                  </a:moveTo>
                  <a:lnTo>
                    <a:pt x="169" y="124"/>
                  </a:lnTo>
                  <a:lnTo>
                    <a:pt x="184" y="114"/>
                  </a:lnTo>
                  <a:lnTo>
                    <a:pt x="195" y="98"/>
                  </a:lnTo>
                  <a:lnTo>
                    <a:pt x="256" y="25"/>
                  </a:lnTo>
                  <a:lnTo>
                    <a:pt x="71" y="0"/>
                  </a:lnTo>
                  <a:lnTo>
                    <a:pt x="10" y="62"/>
                  </a:lnTo>
                  <a:lnTo>
                    <a:pt x="10" y="72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9" name="Google Shape;449;p18"/>
            <p:cNvCxnSpPr/>
            <p:nvPr/>
          </p:nvCxnSpPr>
          <p:spPr>
            <a:xfrm>
              <a:off x="3387725" y="2743200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18"/>
            <p:cNvCxnSpPr/>
            <p:nvPr/>
          </p:nvCxnSpPr>
          <p:spPr>
            <a:xfrm rot="10800000">
              <a:off x="3384550" y="2741612"/>
              <a:ext cx="61912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18"/>
            <p:cNvCxnSpPr/>
            <p:nvPr/>
          </p:nvCxnSpPr>
          <p:spPr>
            <a:xfrm rot="10800000">
              <a:off x="3381375" y="2741612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18"/>
            <p:cNvCxnSpPr/>
            <p:nvPr/>
          </p:nvCxnSpPr>
          <p:spPr>
            <a:xfrm rot="10800000">
              <a:off x="3381375" y="2746375"/>
              <a:ext cx="65087" cy="11112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18"/>
            <p:cNvCxnSpPr/>
            <p:nvPr/>
          </p:nvCxnSpPr>
          <p:spPr>
            <a:xfrm>
              <a:off x="3382962" y="2749550"/>
              <a:ext cx="61912" cy="7937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18"/>
            <p:cNvCxnSpPr/>
            <p:nvPr/>
          </p:nvCxnSpPr>
          <p:spPr>
            <a:xfrm>
              <a:off x="3382962" y="2749550"/>
              <a:ext cx="61912" cy="7937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18"/>
            <p:cNvCxnSpPr/>
            <p:nvPr/>
          </p:nvCxnSpPr>
          <p:spPr>
            <a:xfrm>
              <a:off x="3382962" y="2752725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18"/>
            <p:cNvCxnSpPr/>
            <p:nvPr/>
          </p:nvCxnSpPr>
          <p:spPr>
            <a:xfrm>
              <a:off x="3387725" y="2752725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18"/>
            <p:cNvCxnSpPr/>
            <p:nvPr/>
          </p:nvCxnSpPr>
          <p:spPr>
            <a:xfrm>
              <a:off x="3387725" y="2755900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18"/>
            <p:cNvCxnSpPr/>
            <p:nvPr/>
          </p:nvCxnSpPr>
          <p:spPr>
            <a:xfrm>
              <a:off x="3387725" y="274002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9" name="Google Shape;459;p18"/>
            <p:cNvSpPr/>
            <p:nvPr/>
          </p:nvSpPr>
          <p:spPr>
            <a:xfrm>
              <a:off x="3262312" y="2684462"/>
              <a:ext cx="111125" cy="288925"/>
            </a:xfrm>
            <a:custGeom>
              <a:rect b="b" l="l" r="r" t="t"/>
              <a:pathLst>
                <a:path extrusionOk="0" h="802" w="309">
                  <a:moveTo>
                    <a:pt x="76" y="0"/>
                  </a:moveTo>
                  <a:lnTo>
                    <a:pt x="15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102" y="420"/>
                  </a:lnTo>
                  <a:lnTo>
                    <a:pt x="148" y="446"/>
                  </a:lnTo>
                  <a:lnTo>
                    <a:pt x="272" y="781"/>
                  </a:lnTo>
                  <a:lnTo>
                    <a:pt x="308" y="801"/>
                  </a:lnTo>
                  <a:lnTo>
                    <a:pt x="210" y="446"/>
                  </a:lnTo>
                  <a:lnTo>
                    <a:pt x="272" y="472"/>
                  </a:lnTo>
                  <a:lnTo>
                    <a:pt x="184" y="190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36"/>
                  </a:lnTo>
                  <a:lnTo>
                    <a:pt x="76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3262312" y="2684462"/>
              <a:ext cx="111125" cy="288925"/>
            </a:xfrm>
            <a:custGeom>
              <a:rect b="b" l="l" r="r" t="t"/>
              <a:pathLst>
                <a:path extrusionOk="0" h="802" w="309">
                  <a:moveTo>
                    <a:pt x="76" y="0"/>
                  </a:moveTo>
                  <a:lnTo>
                    <a:pt x="15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102" y="420"/>
                  </a:lnTo>
                  <a:lnTo>
                    <a:pt x="148" y="446"/>
                  </a:lnTo>
                  <a:lnTo>
                    <a:pt x="272" y="781"/>
                  </a:lnTo>
                  <a:lnTo>
                    <a:pt x="308" y="801"/>
                  </a:lnTo>
                  <a:lnTo>
                    <a:pt x="210" y="446"/>
                  </a:lnTo>
                  <a:lnTo>
                    <a:pt x="272" y="472"/>
                  </a:lnTo>
                  <a:lnTo>
                    <a:pt x="184" y="190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36"/>
                  </a:lnTo>
                  <a:lnTo>
                    <a:pt x="7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3262312" y="2687637"/>
              <a:ext cx="93662" cy="44450"/>
            </a:xfrm>
            <a:custGeom>
              <a:rect b="b" l="l" r="r" t="t"/>
              <a:pathLst>
                <a:path extrusionOk="0" h="124" w="261">
                  <a:moveTo>
                    <a:pt x="0" y="103"/>
                  </a:moveTo>
                  <a:lnTo>
                    <a:pt x="173" y="123"/>
                  </a:lnTo>
                  <a:lnTo>
                    <a:pt x="184" y="114"/>
                  </a:lnTo>
                  <a:lnTo>
                    <a:pt x="199" y="103"/>
                  </a:lnTo>
                  <a:lnTo>
                    <a:pt x="260" y="25"/>
                  </a:lnTo>
                  <a:lnTo>
                    <a:pt x="76" y="0"/>
                  </a:lnTo>
                  <a:lnTo>
                    <a:pt x="15" y="61"/>
                  </a:lnTo>
                  <a:lnTo>
                    <a:pt x="15" y="77"/>
                  </a:lnTo>
                  <a:lnTo>
                    <a:pt x="0" y="103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62" name="Google Shape;462;p18"/>
            <p:cNvCxnSpPr/>
            <p:nvPr/>
          </p:nvCxnSpPr>
          <p:spPr>
            <a:xfrm>
              <a:off x="3262312" y="2725737"/>
              <a:ext cx="63500" cy="7937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18"/>
            <p:cNvCxnSpPr/>
            <p:nvPr/>
          </p:nvCxnSpPr>
          <p:spPr>
            <a:xfrm rot="10800000">
              <a:off x="3260725" y="2724150"/>
              <a:ext cx="66675" cy="11112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18"/>
            <p:cNvCxnSpPr/>
            <p:nvPr/>
          </p:nvCxnSpPr>
          <p:spPr>
            <a:xfrm rot="10800000">
              <a:off x="3260725" y="2724150"/>
              <a:ext cx="66675" cy="11112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5" name="Google Shape;465;p18"/>
            <p:cNvCxnSpPr/>
            <p:nvPr/>
          </p:nvCxnSpPr>
          <p:spPr>
            <a:xfrm rot="10800000">
              <a:off x="3260725" y="2728912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6" name="Google Shape;466;p18"/>
            <p:cNvCxnSpPr/>
            <p:nvPr/>
          </p:nvCxnSpPr>
          <p:spPr>
            <a:xfrm>
              <a:off x="3262312" y="2728912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3262312" y="2728912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3262312" y="273367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" name="Google Shape;469;p18"/>
            <p:cNvCxnSpPr/>
            <p:nvPr/>
          </p:nvCxnSpPr>
          <p:spPr>
            <a:xfrm>
              <a:off x="3262312" y="273367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3267075" y="2740025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" name="Google Shape;471;p18"/>
            <p:cNvCxnSpPr/>
            <p:nvPr/>
          </p:nvCxnSpPr>
          <p:spPr>
            <a:xfrm>
              <a:off x="3267075" y="271938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2" name="Google Shape;472;p18"/>
            <p:cNvSpPr/>
            <p:nvPr/>
          </p:nvSpPr>
          <p:spPr>
            <a:xfrm>
              <a:off x="4851400" y="1749425"/>
              <a:ext cx="519112" cy="542925"/>
            </a:xfrm>
            <a:custGeom>
              <a:rect b="b" l="l" r="r" t="t"/>
              <a:pathLst>
                <a:path extrusionOk="0" h="1510" w="1443">
                  <a:moveTo>
                    <a:pt x="1442" y="0"/>
                  </a:moveTo>
                  <a:lnTo>
                    <a:pt x="336" y="1290"/>
                  </a:lnTo>
                  <a:lnTo>
                    <a:pt x="301" y="1290"/>
                  </a:lnTo>
                  <a:lnTo>
                    <a:pt x="212" y="1290"/>
                  </a:lnTo>
                  <a:lnTo>
                    <a:pt x="160" y="1306"/>
                  </a:lnTo>
                  <a:lnTo>
                    <a:pt x="124" y="1317"/>
                  </a:lnTo>
                  <a:lnTo>
                    <a:pt x="87" y="1328"/>
                  </a:lnTo>
                  <a:lnTo>
                    <a:pt x="50" y="1355"/>
                  </a:lnTo>
                  <a:lnTo>
                    <a:pt x="41" y="1370"/>
                  </a:lnTo>
                  <a:lnTo>
                    <a:pt x="15" y="1391"/>
                  </a:lnTo>
                  <a:lnTo>
                    <a:pt x="15" y="1418"/>
                  </a:lnTo>
                  <a:lnTo>
                    <a:pt x="0" y="1444"/>
                  </a:lnTo>
                  <a:lnTo>
                    <a:pt x="15" y="1471"/>
                  </a:lnTo>
                  <a:lnTo>
                    <a:pt x="24" y="1509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3" name="Google Shape;473;p18"/>
            <p:cNvCxnSpPr/>
            <p:nvPr/>
          </p:nvCxnSpPr>
          <p:spPr>
            <a:xfrm flipH="1">
              <a:off x="4899025" y="2238375"/>
              <a:ext cx="77787" cy="88900"/>
            </a:xfrm>
            <a:prstGeom prst="straightConnector1">
              <a:avLst/>
            </a:prstGeom>
            <a:noFill/>
            <a:ln cap="flat" cmpd="sng" w="9525">
              <a:solidFill>
                <a:srgbClr val="7A8C8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4" name="Google Shape;474;p18"/>
            <p:cNvSpPr/>
            <p:nvPr/>
          </p:nvSpPr>
          <p:spPr>
            <a:xfrm>
              <a:off x="3222625" y="2308225"/>
              <a:ext cx="1668462" cy="476250"/>
            </a:xfrm>
            <a:custGeom>
              <a:rect b="b" l="l" r="r" t="t"/>
              <a:pathLst>
                <a:path extrusionOk="0" h="1322" w="4633">
                  <a:moveTo>
                    <a:pt x="4632" y="0"/>
                  </a:moveTo>
                  <a:lnTo>
                    <a:pt x="3489" y="1321"/>
                  </a:lnTo>
                  <a:lnTo>
                    <a:pt x="0" y="793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776662" y="2595562"/>
              <a:ext cx="85725" cy="44450"/>
            </a:xfrm>
            <a:custGeom>
              <a:rect b="b" l="l" r="r" t="t"/>
              <a:pathLst>
                <a:path extrusionOk="0" h="124" w="236">
                  <a:moveTo>
                    <a:pt x="235" y="51"/>
                  </a:moveTo>
                  <a:lnTo>
                    <a:pt x="220" y="41"/>
                  </a:lnTo>
                  <a:lnTo>
                    <a:pt x="194" y="14"/>
                  </a:lnTo>
                  <a:lnTo>
                    <a:pt x="184" y="14"/>
                  </a:lnTo>
                  <a:lnTo>
                    <a:pt x="158" y="0"/>
                  </a:lnTo>
                  <a:lnTo>
                    <a:pt x="123" y="14"/>
                  </a:lnTo>
                  <a:lnTo>
                    <a:pt x="97" y="25"/>
                  </a:lnTo>
                  <a:lnTo>
                    <a:pt x="86" y="25"/>
                  </a:lnTo>
                  <a:lnTo>
                    <a:pt x="51" y="41"/>
                  </a:lnTo>
                  <a:lnTo>
                    <a:pt x="25" y="77"/>
                  </a:lnTo>
                  <a:lnTo>
                    <a:pt x="0" y="123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4578350" y="1698625"/>
              <a:ext cx="82550" cy="44450"/>
            </a:xfrm>
            <a:custGeom>
              <a:rect b="b" l="l" r="r" t="t"/>
              <a:pathLst>
                <a:path extrusionOk="0" h="124" w="231">
                  <a:moveTo>
                    <a:pt x="230" y="51"/>
                  </a:moveTo>
                  <a:lnTo>
                    <a:pt x="220" y="25"/>
                  </a:lnTo>
                  <a:lnTo>
                    <a:pt x="195" y="10"/>
                  </a:lnTo>
                  <a:lnTo>
                    <a:pt x="158" y="0"/>
                  </a:lnTo>
                  <a:lnTo>
                    <a:pt x="97" y="10"/>
                  </a:lnTo>
                  <a:lnTo>
                    <a:pt x="82" y="10"/>
                  </a:lnTo>
                  <a:lnTo>
                    <a:pt x="46" y="35"/>
                  </a:lnTo>
                  <a:lnTo>
                    <a:pt x="20" y="51"/>
                  </a:lnTo>
                  <a:lnTo>
                    <a:pt x="10" y="71"/>
                  </a:lnTo>
                  <a:lnTo>
                    <a:pt x="0" y="98"/>
                  </a:lnTo>
                  <a:lnTo>
                    <a:pt x="0" y="123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4278312" y="1846262"/>
              <a:ext cx="60325" cy="63500"/>
            </a:xfrm>
            <a:custGeom>
              <a:rect b="b" l="l" r="r" t="t"/>
              <a:pathLst>
                <a:path extrusionOk="0" h="178" w="168">
                  <a:moveTo>
                    <a:pt x="71" y="25"/>
                  </a:moveTo>
                  <a:lnTo>
                    <a:pt x="81" y="25"/>
                  </a:lnTo>
                  <a:lnTo>
                    <a:pt x="122" y="10"/>
                  </a:lnTo>
                  <a:lnTo>
                    <a:pt x="142" y="0"/>
                  </a:lnTo>
                  <a:lnTo>
                    <a:pt x="167" y="0"/>
                  </a:lnTo>
                  <a:lnTo>
                    <a:pt x="36" y="177"/>
                  </a:lnTo>
                  <a:lnTo>
                    <a:pt x="0" y="177"/>
                  </a:lnTo>
                  <a:lnTo>
                    <a:pt x="96" y="52"/>
                  </a:lnTo>
                  <a:lnTo>
                    <a:pt x="60" y="52"/>
                  </a:lnTo>
                  <a:lnTo>
                    <a:pt x="71" y="25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340225" y="1855787"/>
              <a:ext cx="76200" cy="61912"/>
            </a:xfrm>
            <a:custGeom>
              <a:rect b="b" l="l" r="r" t="t"/>
              <a:pathLst>
                <a:path extrusionOk="0" h="173" w="210">
                  <a:moveTo>
                    <a:pt x="113" y="72"/>
                  </a:moveTo>
                  <a:lnTo>
                    <a:pt x="113" y="72"/>
                  </a:lnTo>
                  <a:lnTo>
                    <a:pt x="133" y="72"/>
                  </a:lnTo>
                  <a:lnTo>
                    <a:pt x="159" y="46"/>
                  </a:lnTo>
                  <a:lnTo>
                    <a:pt x="174" y="36"/>
                  </a:lnTo>
                  <a:lnTo>
                    <a:pt x="159" y="25"/>
                  </a:lnTo>
                  <a:lnTo>
                    <a:pt x="133" y="36"/>
                  </a:lnTo>
                  <a:lnTo>
                    <a:pt x="113" y="46"/>
                  </a:lnTo>
                  <a:lnTo>
                    <a:pt x="87" y="46"/>
                  </a:lnTo>
                  <a:lnTo>
                    <a:pt x="97" y="25"/>
                  </a:lnTo>
                  <a:lnTo>
                    <a:pt x="123" y="9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194" y="0"/>
                  </a:lnTo>
                  <a:lnTo>
                    <a:pt x="209" y="9"/>
                  </a:lnTo>
                  <a:lnTo>
                    <a:pt x="209" y="25"/>
                  </a:lnTo>
                  <a:lnTo>
                    <a:pt x="194" y="46"/>
                  </a:lnTo>
                  <a:lnTo>
                    <a:pt x="174" y="72"/>
                  </a:lnTo>
                  <a:lnTo>
                    <a:pt x="148" y="88"/>
                  </a:lnTo>
                  <a:lnTo>
                    <a:pt x="159" y="99"/>
                  </a:lnTo>
                  <a:lnTo>
                    <a:pt x="148" y="124"/>
                  </a:lnTo>
                  <a:lnTo>
                    <a:pt x="123" y="151"/>
                  </a:lnTo>
                  <a:lnTo>
                    <a:pt x="87" y="162"/>
                  </a:lnTo>
                  <a:lnTo>
                    <a:pt x="62" y="172"/>
                  </a:lnTo>
                  <a:lnTo>
                    <a:pt x="36" y="172"/>
                  </a:lnTo>
                  <a:lnTo>
                    <a:pt x="25" y="172"/>
                  </a:lnTo>
                  <a:lnTo>
                    <a:pt x="0" y="162"/>
                  </a:lnTo>
                  <a:lnTo>
                    <a:pt x="0" y="151"/>
                  </a:lnTo>
                  <a:lnTo>
                    <a:pt x="25" y="109"/>
                  </a:lnTo>
                  <a:lnTo>
                    <a:pt x="62" y="109"/>
                  </a:lnTo>
                  <a:lnTo>
                    <a:pt x="51" y="135"/>
                  </a:lnTo>
                  <a:lnTo>
                    <a:pt x="62" y="151"/>
                  </a:lnTo>
                  <a:lnTo>
                    <a:pt x="87" y="151"/>
                  </a:lnTo>
                  <a:lnTo>
                    <a:pt x="113" y="124"/>
                  </a:lnTo>
                  <a:lnTo>
                    <a:pt x="113" y="109"/>
                  </a:lnTo>
                  <a:lnTo>
                    <a:pt x="113" y="99"/>
                  </a:lnTo>
                  <a:lnTo>
                    <a:pt x="97" y="99"/>
                  </a:lnTo>
                  <a:lnTo>
                    <a:pt x="87" y="99"/>
                  </a:lnTo>
                  <a:lnTo>
                    <a:pt x="113" y="7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418012" y="1865312"/>
              <a:ext cx="82550" cy="61912"/>
            </a:xfrm>
            <a:custGeom>
              <a:rect b="b" l="l" r="r" t="t"/>
              <a:pathLst>
                <a:path extrusionOk="0" h="173" w="231">
                  <a:moveTo>
                    <a:pt x="97" y="62"/>
                  </a:moveTo>
                  <a:lnTo>
                    <a:pt x="123" y="62"/>
                  </a:lnTo>
                  <a:lnTo>
                    <a:pt x="133" y="62"/>
                  </a:lnTo>
                  <a:lnTo>
                    <a:pt x="158" y="62"/>
                  </a:lnTo>
                  <a:lnTo>
                    <a:pt x="158" y="73"/>
                  </a:lnTo>
                  <a:lnTo>
                    <a:pt x="158" y="100"/>
                  </a:lnTo>
                  <a:lnTo>
                    <a:pt x="143" y="125"/>
                  </a:lnTo>
                  <a:lnTo>
                    <a:pt x="123" y="136"/>
                  </a:lnTo>
                  <a:lnTo>
                    <a:pt x="97" y="163"/>
                  </a:lnTo>
                  <a:lnTo>
                    <a:pt x="71" y="172"/>
                  </a:lnTo>
                  <a:lnTo>
                    <a:pt x="20" y="172"/>
                  </a:lnTo>
                  <a:lnTo>
                    <a:pt x="9" y="172"/>
                  </a:lnTo>
                  <a:lnTo>
                    <a:pt x="0" y="163"/>
                  </a:lnTo>
                  <a:lnTo>
                    <a:pt x="0" y="136"/>
                  </a:lnTo>
                  <a:lnTo>
                    <a:pt x="9" y="125"/>
                  </a:lnTo>
                  <a:lnTo>
                    <a:pt x="46" y="125"/>
                  </a:lnTo>
                  <a:lnTo>
                    <a:pt x="46" y="136"/>
                  </a:lnTo>
                  <a:lnTo>
                    <a:pt x="61" y="147"/>
                  </a:lnTo>
                  <a:lnTo>
                    <a:pt x="81" y="136"/>
                  </a:lnTo>
                  <a:lnTo>
                    <a:pt x="107" y="125"/>
                  </a:lnTo>
                  <a:lnTo>
                    <a:pt x="123" y="100"/>
                  </a:lnTo>
                  <a:lnTo>
                    <a:pt x="107" y="84"/>
                  </a:lnTo>
                  <a:lnTo>
                    <a:pt x="97" y="84"/>
                  </a:lnTo>
                  <a:lnTo>
                    <a:pt x="71" y="100"/>
                  </a:lnTo>
                  <a:lnTo>
                    <a:pt x="46" y="84"/>
                  </a:lnTo>
                  <a:lnTo>
                    <a:pt x="133" y="0"/>
                  </a:lnTo>
                  <a:lnTo>
                    <a:pt x="230" y="0"/>
                  </a:lnTo>
                  <a:lnTo>
                    <a:pt x="204" y="37"/>
                  </a:lnTo>
                  <a:lnTo>
                    <a:pt x="133" y="21"/>
                  </a:lnTo>
                  <a:lnTo>
                    <a:pt x="97" y="6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4492625" y="1868487"/>
              <a:ext cx="88900" cy="68262"/>
            </a:xfrm>
            <a:custGeom>
              <a:rect b="b" l="l" r="r" t="t"/>
              <a:pathLst>
                <a:path extrusionOk="0" h="189" w="245">
                  <a:moveTo>
                    <a:pt x="219" y="52"/>
                  </a:moveTo>
                  <a:lnTo>
                    <a:pt x="137" y="100"/>
                  </a:lnTo>
                  <a:lnTo>
                    <a:pt x="35" y="188"/>
                  </a:lnTo>
                  <a:lnTo>
                    <a:pt x="0" y="188"/>
                  </a:lnTo>
                  <a:lnTo>
                    <a:pt x="97" y="100"/>
                  </a:lnTo>
                  <a:lnTo>
                    <a:pt x="183" y="52"/>
                  </a:lnTo>
                  <a:lnTo>
                    <a:pt x="97" y="37"/>
                  </a:lnTo>
                  <a:lnTo>
                    <a:pt x="121" y="0"/>
                  </a:lnTo>
                  <a:lnTo>
                    <a:pt x="244" y="26"/>
                  </a:lnTo>
                  <a:lnTo>
                    <a:pt x="219" y="5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4568825" y="1882775"/>
              <a:ext cx="76200" cy="63500"/>
            </a:xfrm>
            <a:custGeom>
              <a:rect b="b" l="l" r="r" t="t"/>
              <a:pathLst>
                <a:path extrusionOk="0" h="178" w="210">
                  <a:moveTo>
                    <a:pt x="46" y="140"/>
                  </a:moveTo>
                  <a:lnTo>
                    <a:pt x="36" y="151"/>
                  </a:lnTo>
                  <a:lnTo>
                    <a:pt x="46" y="151"/>
                  </a:lnTo>
                  <a:lnTo>
                    <a:pt x="71" y="140"/>
                  </a:lnTo>
                  <a:lnTo>
                    <a:pt x="123" y="114"/>
                  </a:lnTo>
                  <a:lnTo>
                    <a:pt x="123" y="98"/>
                  </a:lnTo>
                  <a:lnTo>
                    <a:pt x="97" y="114"/>
                  </a:lnTo>
                  <a:lnTo>
                    <a:pt x="71" y="114"/>
                  </a:lnTo>
                  <a:lnTo>
                    <a:pt x="62" y="114"/>
                  </a:lnTo>
                  <a:lnTo>
                    <a:pt x="46" y="98"/>
                  </a:lnTo>
                  <a:lnTo>
                    <a:pt x="46" y="77"/>
                  </a:lnTo>
                  <a:lnTo>
                    <a:pt x="62" y="52"/>
                  </a:lnTo>
                  <a:lnTo>
                    <a:pt x="97" y="25"/>
                  </a:lnTo>
                  <a:lnTo>
                    <a:pt x="123" y="14"/>
                  </a:lnTo>
                  <a:lnTo>
                    <a:pt x="148" y="0"/>
                  </a:lnTo>
                  <a:lnTo>
                    <a:pt x="184" y="0"/>
                  </a:lnTo>
                  <a:lnTo>
                    <a:pt x="194" y="0"/>
                  </a:lnTo>
                  <a:lnTo>
                    <a:pt x="209" y="14"/>
                  </a:lnTo>
                  <a:lnTo>
                    <a:pt x="209" y="25"/>
                  </a:lnTo>
                  <a:lnTo>
                    <a:pt x="209" y="36"/>
                  </a:lnTo>
                  <a:lnTo>
                    <a:pt x="184" y="77"/>
                  </a:lnTo>
                  <a:lnTo>
                    <a:pt x="169" y="98"/>
                  </a:lnTo>
                  <a:lnTo>
                    <a:pt x="123" y="140"/>
                  </a:lnTo>
                  <a:lnTo>
                    <a:pt x="87" y="161"/>
                  </a:lnTo>
                  <a:lnTo>
                    <a:pt x="46" y="177"/>
                  </a:lnTo>
                  <a:lnTo>
                    <a:pt x="25" y="177"/>
                  </a:lnTo>
                  <a:lnTo>
                    <a:pt x="10" y="177"/>
                  </a:lnTo>
                  <a:lnTo>
                    <a:pt x="0" y="161"/>
                  </a:lnTo>
                  <a:lnTo>
                    <a:pt x="0" y="151"/>
                  </a:lnTo>
                  <a:lnTo>
                    <a:pt x="10" y="125"/>
                  </a:lnTo>
                  <a:lnTo>
                    <a:pt x="46" y="14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640262" y="1889125"/>
              <a:ext cx="114300" cy="71437"/>
            </a:xfrm>
            <a:custGeom>
              <a:rect b="b" l="l" r="r" t="t"/>
              <a:pathLst>
                <a:path extrusionOk="0" h="199" w="318">
                  <a:moveTo>
                    <a:pt x="173" y="198"/>
                  </a:moveTo>
                  <a:lnTo>
                    <a:pt x="133" y="198"/>
                  </a:lnTo>
                  <a:lnTo>
                    <a:pt x="256" y="47"/>
                  </a:lnTo>
                  <a:lnTo>
                    <a:pt x="96" y="198"/>
                  </a:lnTo>
                  <a:lnTo>
                    <a:pt x="61" y="189"/>
                  </a:lnTo>
                  <a:lnTo>
                    <a:pt x="158" y="36"/>
                  </a:lnTo>
                  <a:lnTo>
                    <a:pt x="24" y="189"/>
                  </a:lnTo>
                  <a:lnTo>
                    <a:pt x="0" y="189"/>
                  </a:lnTo>
                  <a:lnTo>
                    <a:pt x="148" y="0"/>
                  </a:lnTo>
                  <a:lnTo>
                    <a:pt x="194" y="9"/>
                  </a:lnTo>
                  <a:lnTo>
                    <a:pt x="112" y="146"/>
                  </a:lnTo>
                  <a:lnTo>
                    <a:pt x="256" y="9"/>
                  </a:lnTo>
                  <a:lnTo>
                    <a:pt x="317" y="20"/>
                  </a:lnTo>
                  <a:lnTo>
                    <a:pt x="173" y="198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727575" y="1901825"/>
              <a:ext cx="82550" cy="68262"/>
            </a:xfrm>
            <a:custGeom>
              <a:rect b="b" l="l" r="r" t="t"/>
              <a:pathLst>
                <a:path extrusionOk="0" h="189" w="230">
                  <a:moveTo>
                    <a:pt x="178" y="62"/>
                  </a:moveTo>
                  <a:lnTo>
                    <a:pt x="178" y="46"/>
                  </a:lnTo>
                  <a:lnTo>
                    <a:pt x="178" y="36"/>
                  </a:lnTo>
                  <a:lnTo>
                    <a:pt x="168" y="26"/>
                  </a:lnTo>
                  <a:lnTo>
                    <a:pt x="132" y="36"/>
                  </a:lnTo>
                  <a:lnTo>
                    <a:pt x="71" y="89"/>
                  </a:lnTo>
                  <a:lnTo>
                    <a:pt x="56" y="109"/>
                  </a:lnTo>
                  <a:lnTo>
                    <a:pt x="45" y="125"/>
                  </a:lnTo>
                  <a:lnTo>
                    <a:pt x="45" y="136"/>
                  </a:lnTo>
                  <a:lnTo>
                    <a:pt x="56" y="152"/>
                  </a:lnTo>
                  <a:lnTo>
                    <a:pt x="97" y="152"/>
                  </a:lnTo>
                  <a:lnTo>
                    <a:pt x="132" y="125"/>
                  </a:lnTo>
                  <a:lnTo>
                    <a:pt x="168" y="125"/>
                  </a:lnTo>
                  <a:lnTo>
                    <a:pt x="132" y="152"/>
                  </a:lnTo>
                  <a:lnTo>
                    <a:pt x="106" y="172"/>
                  </a:lnTo>
                  <a:lnTo>
                    <a:pt x="71" y="188"/>
                  </a:lnTo>
                  <a:lnTo>
                    <a:pt x="36" y="188"/>
                  </a:lnTo>
                  <a:lnTo>
                    <a:pt x="10" y="172"/>
                  </a:lnTo>
                  <a:lnTo>
                    <a:pt x="0" y="152"/>
                  </a:lnTo>
                  <a:lnTo>
                    <a:pt x="10" y="125"/>
                  </a:lnTo>
                  <a:lnTo>
                    <a:pt x="36" y="73"/>
                  </a:lnTo>
                  <a:lnTo>
                    <a:pt x="71" y="36"/>
                  </a:lnTo>
                  <a:lnTo>
                    <a:pt x="117" y="10"/>
                  </a:lnTo>
                  <a:lnTo>
                    <a:pt x="158" y="0"/>
                  </a:lnTo>
                  <a:lnTo>
                    <a:pt x="194" y="0"/>
                  </a:lnTo>
                  <a:lnTo>
                    <a:pt x="220" y="0"/>
                  </a:lnTo>
                  <a:lnTo>
                    <a:pt x="229" y="26"/>
                  </a:lnTo>
                  <a:lnTo>
                    <a:pt x="229" y="46"/>
                  </a:lnTo>
                  <a:lnTo>
                    <a:pt x="220" y="62"/>
                  </a:lnTo>
                  <a:lnTo>
                    <a:pt x="178" y="6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4086225" y="1998662"/>
              <a:ext cx="111125" cy="73025"/>
            </a:xfrm>
            <a:custGeom>
              <a:rect b="b" l="l" r="r" t="t"/>
              <a:pathLst>
                <a:path extrusionOk="0" h="205" w="308">
                  <a:moveTo>
                    <a:pt x="159" y="204"/>
                  </a:moveTo>
                  <a:lnTo>
                    <a:pt x="123" y="188"/>
                  </a:lnTo>
                  <a:lnTo>
                    <a:pt x="133" y="125"/>
                  </a:lnTo>
                  <a:lnTo>
                    <a:pt x="51" y="178"/>
                  </a:lnTo>
                  <a:lnTo>
                    <a:pt x="0" y="178"/>
                  </a:lnTo>
                  <a:lnTo>
                    <a:pt x="133" y="89"/>
                  </a:lnTo>
                  <a:lnTo>
                    <a:pt x="159" y="0"/>
                  </a:lnTo>
                  <a:lnTo>
                    <a:pt x="195" y="0"/>
                  </a:lnTo>
                  <a:lnTo>
                    <a:pt x="185" y="62"/>
                  </a:lnTo>
                  <a:lnTo>
                    <a:pt x="272" y="15"/>
                  </a:lnTo>
                  <a:lnTo>
                    <a:pt x="307" y="15"/>
                  </a:lnTo>
                  <a:lnTo>
                    <a:pt x="185" y="104"/>
                  </a:lnTo>
                  <a:lnTo>
                    <a:pt x="159" y="204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4148137" y="2003425"/>
              <a:ext cx="111125" cy="71437"/>
            </a:xfrm>
            <a:custGeom>
              <a:rect b="b" l="l" r="r" t="t"/>
              <a:pathLst>
                <a:path extrusionOk="0" h="199" w="309">
                  <a:moveTo>
                    <a:pt x="159" y="198"/>
                  </a:moveTo>
                  <a:lnTo>
                    <a:pt x="112" y="198"/>
                  </a:lnTo>
                  <a:lnTo>
                    <a:pt x="138" y="136"/>
                  </a:lnTo>
                  <a:lnTo>
                    <a:pt x="40" y="188"/>
                  </a:lnTo>
                  <a:lnTo>
                    <a:pt x="0" y="188"/>
                  </a:lnTo>
                  <a:lnTo>
                    <a:pt x="138" y="98"/>
                  </a:lnTo>
                  <a:lnTo>
                    <a:pt x="148" y="0"/>
                  </a:lnTo>
                  <a:lnTo>
                    <a:pt x="200" y="10"/>
                  </a:lnTo>
                  <a:lnTo>
                    <a:pt x="174" y="73"/>
                  </a:lnTo>
                  <a:lnTo>
                    <a:pt x="262" y="25"/>
                  </a:lnTo>
                  <a:lnTo>
                    <a:pt x="308" y="25"/>
                  </a:lnTo>
                  <a:lnTo>
                    <a:pt x="174" y="98"/>
                  </a:lnTo>
                  <a:lnTo>
                    <a:pt x="159" y="198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238625" y="2017712"/>
              <a:ext cx="98425" cy="68262"/>
            </a:xfrm>
            <a:custGeom>
              <a:rect b="b" l="l" r="r" t="t"/>
              <a:pathLst>
                <a:path extrusionOk="0" h="189" w="272">
                  <a:moveTo>
                    <a:pt x="148" y="0"/>
                  </a:moveTo>
                  <a:lnTo>
                    <a:pt x="236" y="10"/>
                  </a:lnTo>
                  <a:lnTo>
                    <a:pt x="256" y="10"/>
                  </a:lnTo>
                  <a:lnTo>
                    <a:pt x="271" y="37"/>
                  </a:lnTo>
                  <a:lnTo>
                    <a:pt x="271" y="53"/>
                  </a:lnTo>
                  <a:lnTo>
                    <a:pt x="256" y="62"/>
                  </a:lnTo>
                  <a:lnTo>
                    <a:pt x="220" y="89"/>
                  </a:lnTo>
                  <a:lnTo>
                    <a:pt x="195" y="100"/>
                  </a:lnTo>
                  <a:lnTo>
                    <a:pt x="210" y="116"/>
                  </a:lnTo>
                  <a:lnTo>
                    <a:pt x="195" y="136"/>
                  </a:lnTo>
                  <a:lnTo>
                    <a:pt x="173" y="163"/>
                  </a:lnTo>
                  <a:lnTo>
                    <a:pt x="148" y="179"/>
                  </a:lnTo>
                  <a:lnTo>
                    <a:pt x="123" y="188"/>
                  </a:lnTo>
                  <a:lnTo>
                    <a:pt x="71" y="188"/>
                  </a:lnTo>
                  <a:lnTo>
                    <a:pt x="0" y="179"/>
                  </a:lnTo>
                  <a:lnTo>
                    <a:pt x="148" y="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260850" y="2054225"/>
              <a:ext cx="34925" cy="22225"/>
            </a:xfrm>
            <a:custGeom>
              <a:rect b="b" l="l" r="r" t="t"/>
              <a:pathLst>
                <a:path extrusionOk="0" h="60" w="96">
                  <a:moveTo>
                    <a:pt x="0" y="49"/>
                  </a:moveTo>
                  <a:lnTo>
                    <a:pt x="50" y="59"/>
                  </a:lnTo>
                  <a:lnTo>
                    <a:pt x="70" y="49"/>
                  </a:lnTo>
                  <a:lnTo>
                    <a:pt x="95" y="34"/>
                  </a:lnTo>
                  <a:lnTo>
                    <a:pt x="95" y="15"/>
                  </a:lnTo>
                  <a:lnTo>
                    <a:pt x="85" y="15"/>
                  </a:lnTo>
                  <a:lnTo>
                    <a:pt x="35" y="0"/>
                  </a:lnTo>
                  <a:lnTo>
                    <a:pt x="0" y="49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283075" y="2030412"/>
              <a:ext cx="34925" cy="12700"/>
            </a:xfrm>
            <a:custGeom>
              <a:rect b="b" l="l" r="r" t="t"/>
              <a:pathLst>
                <a:path extrusionOk="0" h="35" w="95">
                  <a:moveTo>
                    <a:pt x="0" y="34"/>
                  </a:moveTo>
                  <a:lnTo>
                    <a:pt x="49" y="34"/>
                  </a:lnTo>
                  <a:lnTo>
                    <a:pt x="70" y="34"/>
                  </a:lnTo>
                  <a:lnTo>
                    <a:pt x="85" y="24"/>
                  </a:lnTo>
                  <a:lnTo>
                    <a:pt x="94" y="15"/>
                  </a:lnTo>
                  <a:lnTo>
                    <a:pt x="85" y="0"/>
                  </a:lnTo>
                  <a:lnTo>
                    <a:pt x="34" y="0"/>
                  </a:lnTo>
                  <a:lnTo>
                    <a:pt x="0" y="34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305300" y="2027237"/>
              <a:ext cx="101600" cy="71437"/>
            </a:xfrm>
            <a:custGeom>
              <a:rect b="b" l="l" r="r" t="t"/>
              <a:pathLst>
                <a:path extrusionOk="0" h="199" w="282">
                  <a:moveTo>
                    <a:pt x="97" y="98"/>
                  </a:moveTo>
                  <a:lnTo>
                    <a:pt x="36" y="172"/>
                  </a:lnTo>
                  <a:lnTo>
                    <a:pt x="0" y="172"/>
                  </a:lnTo>
                  <a:lnTo>
                    <a:pt x="148" y="0"/>
                  </a:lnTo>
                  <a:lnTo>
                    <a:pt x="185" y="0"/>
                  </a:lnTo>
                  <a:lnTo>
                    <a:pt x="123" y="73"/>
                  </a:lnTo>
                  <a:lnTo>
                    <a:pt x="194" y="73"/>
                  </a:lnTo>
                  <a:lnTo>
                    <a:pt x="246" y="10"/>
                  </a:lnTo>
                  <a:lnTo>
                    <a:pt x="281" y="10"/>
                  </a:lnTo>
                  <a:lnTo>
                    <a:pt x="133" y="198"/>
                  </a:lnTo>
                  <a:lnTo>
                    <a:pt x="97" y="188"/>
                  </a:lnTo>
                  <a:lnTo>
                    <a:pt x="169" y="109"/>
                  </a:lnTo>
                  <a:lnTo>
                    <a:pt x="97" y="98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4362450" y="2036762"/>
              <a:ext cx="92075" cy="68262"/>
            </a:xfrm>
            <a:custGeom>
              <a:rect b="b" l="l" r="r" t="t"/>
              <a:pathLst>
                <a:path extrusionOk="0" h="189" w="257">
                  <a:moveTo>
                    <a:pt x="35" y="172"/>
                  </a:moveTo>
                  <a:lnTo>
                    <a:pt x="0" y="172"/>
                  </a:lnTo>
                  <a:lnTo>
                    <a:pt x="221" y="0"/>
                  </a:lnTo>
                  <a:lnTo>
                    <a:pt x="256" y="10"/>
                  </a:lnTo>
                  <a:lnTo>
                    <a:pt x="169" y="188"/>
                  </a:lnTo>
                  <a:lnTo>
                    <a:pt x="133" y="188"/>
                  </a:lnTo>
                  <a:lnTo>
                    <a:pt x="149" y="147"/>
                  </a:lnTo>
                  <a:lnTo>
                    <a:pt x="87" y="136"/>
                  </a:lnTo>
                  <a:lnTo>
                    <a:pt x="35" y="17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408487" y="2054225"/>
              <a:ext cx="25400" cy="22225"/>
            </a:xfrm>
            <a:custGeom>
              <a:rect b="b" l="l" r="r" t="t"/>
              <a:pathLst>
                <a:path extrusionOk="0" h="60" w="70">
                  <a:moveTo>
                    <a:pt x="0" y="59"/>
                  </a:moveTo>
                  <a:lnTo>
                    <a:pt x="34" y="59"/>
                  </a:lnTo>
                  <a:lnTo>
                    <a:pt x="69" y="0"/>
                  </a:lnTo>
                  <a:lnTo>
                    <a:pt x="0" y="59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4433887" y="2041525"/>
              <a:ext cx="66675" cy="71437"/>
            </a:xfrm>
            <a:custGeom>
              <a:rect b="b" l="l" r="r" t="t"/>
              <a:pathLst>
                <a:path extrusionOk="0" h="198" w="184">
                  <a:moveTo>
                    <a:pt x="60" y="161"/>
                  </a:moveTo>
                  <a:lnTo>
                    <a:pt x="148" y="161"/>
                  </a:lnTo>
                  <a:lnTo>
                    <a:pt x="122" y="197"/>
                  </a:lnTo>
                  <a:lnTo>
                    <a:pt x="0" y="188"/>
                  </a:lnTo>
                  <a:lnTo>
                    <a:pt x="148" y="0"/>
                  </a:lnTo>
                  <a:lnTo>
                    <a:pt x="183" y="9"/>
                  </a:lnTo>
                  <a:lnTo>
                    <a:pt x="60" y="161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4521200" y="2054225"/>
              <a:ext cx="73025" cy="68262"/>
            </a:xfrm>
            <a:custGeom>
              <a:rect b="b" l="l" r="r" t="t"/>
              <a:pathLst>
                <a:path extrusionOk="0" h="188" w="204">
                  <a:moveTo>
                    <a:pt x="178" y="0"/>
                  </a:moveTo>
                  <a:lnTo>
                    <a:pt x="203" y="15"/>
                  </a:lnTo>
                  <a:lnTo>
                    <a:pt x="203" y="37"/>
                  </a:lnTo>
                  <a:lnTo>
                    <a:pt x="193" y="62"/>
                  </a:lnTo>
                  <a:lnTo>
                    <a:pt x="167" y="99"/>
                  </a:lnTo>
                  <a:lnTo>
                    <a:pt x="132" y="141"/>
                  </a:lnTo>
                  <a:lnTo>
                    <a:pt x="97" y="177"/>
                  </a:lnTo>
                  <a:lnTo>
                    <a:pt x="60" y="187"/>
                  </a:lnTo>
                  <a:lnTo>
                    <a:pt x="35" y="187"/>
                  </a:lnTo>
                  <a:lnTo>
                    <a:pt x="9" y="177"/>
                  </a:lnTo>
                  <a:lnTo>
                    <a:pt x="0" y="162"/>
                  </a:lnTo>
                  <a:lnTo>
                    <a:pt x="9" y="125"/>
                  </a:lnTo>
                  <a:lnTo>
                    <a:pt x="45" y="89"/>
                  </a:lnTo>
                  <a:lnTo>
                    <a:pt x="81" y="51"/>
                  </a:lnTo>
                  <a:lnTo>
                    <a:pt x="121" y="26"/>
                  </a:lnTo>
                  <a:lnTo>
                    <a:pt x="141" y="15"/>
                  </a:lnTo>
                  <a:lnTo>
                    <a:pt x="178" y="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537075" y="2066925"/>
              <a:ext cx="42862" cy="44450"/>
            </a:xfrm>
            <a:custGeom>
              <a:rect b="b" l="l" r="r" t="t"/>
              <a:pathLst>
                <a:path extrusionOk="0" h="124" w="121">
                  <a:moveTo>
                    <a:pt x="0" y="123"/>
                  </a:moveTo>
                  <a:lnTo>
                    <a:pt x="34" y="114"/>
                  </a:lnTo>
                  <a:lnTo>
                    <a:pt x="85" y="62"/>
                  </a:lnTo>
                  <a:lnTo>
                    <a:pt x="111" y="41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1" y="0"/>
                  </a:lnTo>
                  <a:lnTo>
                    <a:pt x="75" y="14"/>
                  </a:lnTo>
                  <a:lnTo>
                    <a:pt x="34" y="51"/>
                  </a:lnTo>
                  <a:lnTo>
                    <a:pt x="14" y="87"/>
                  </a:lnTo>
                  <a:lnTo>
                    <a:pt x="0" y="103"/>
                  </a:lnTo>
                  <a:lnTo>
                    <a:pt x="0" y="114"/>
                  </a:lnTo>
                  <a:lnTo>
                    <a:pt x="0" y="123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573587" y="2063750"/>
              <a:ext cx="71437" cy="63500"/>
            </a:xfrm>
            <a:custGeom>
              <a:rect b="b" l="l" r="r" t="t"/>
              <a:pathLst>
                <a:path extrusionOk="0" h="178" w="199">
                  <a:moveTo>
                    <a:pt x="173" y="0"/>
                  </a:moveTo>
                  <a:lnTo>
                    <a:pt x="198" y="0"/>
                  </a:lnTo>
                  <a:lnTo>
                    <a:pt x="198" y="25"/>
                  </a:lnTo>
                  <a:lnTo>
                    <a:pt x="183" y="52"/>
                  </a:lnTo>
                  <a:lnTo>
                    <a:pt x="158" y="98"/>
                  </a:lnTo>
                  <a:lnTo>
                    <a:pt x="122" y="136"/>
                  </a:lnTo>
                  <a:lnTo>
                    <a:pt x="86" y="161"/>
                  </a:lnTo>
                  <a:lnTo>
                    <a:pt x="51" y="177"/>
                  </a:lnTo>
                  <a:lnTo>
                    <a:pt x="25" y="177"/>
                  </a:lnTo>
                  <a:lnTo>
                    <a:pt x="0" y="177"/>
                  </a:lnTo>
                  <a:lnTo>
                    <a:pt x="0" y="152"/>
                  </a:lnTo>
                  <a:lnTo>
                    <a:pt x="14" y="125"/>
                  </a:lnTo>
                  <a:lnTo>
                    <a:pt x="35" y="73"/>
                  </a:lnTo>
                  <a:lnTo>
                    <a:pt x="76" y="36"/>
                  </a:lnTo>
                  <a:lnTo>
                    <a:pt x="112" y="10"/>
                  </a:lnTo>
                  <a:lnTo>
                    <a:pt x="148" y="0"/>
                  </a:lnTo>
                  <a:lnTo>
                    <a:pt x="173" y="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4586287" y="2073275"/>
              <a:ext cx="42862" cy="44450"/>
            </a:xfrm>
            <a:custGeom>
              <a:rect b="b" l="l" r="r" t="t"/>
              <a:pathLst>
                <a:path extrusionOk="0" h="123" w="121">
                  <a:moveTo>
                    <a:pt x="14" y="122"/>
                  </a:moveTo>
                  <a:lnTo>
                    <a:pt x="40" y="108"/>
                  </a:lnTo>
                  <a:lnTo>
                    <a:pt x="85" y="60"/>
                  </a:lnTo>
                  <a:lnTo>
                    <a:pt x="111" y="35"/>
                  </a:lnTo>
                  <a:lnTo>
                    <a:pt x="120" y="9"/>
                  </a:lnTo>
                  <a:lnTo>
                    <a:pt x="120" y="0"/>
                  </a:lnTo>
                  <a:lnTo>
                    <a:pt x="111" y="0"/>
                  </a:lnTo>
                  <a:lnTo>
                    <a:pt x="85" y="9"/>
                  </a:lnTo>
                  <a:lnTo>
                    <a:pt x="40" y="60"/>
                  </a:lnTo>
                  <a:lnTo>
                    <a:pt x="14" y="87"/>
                  </a:lnTo>
                  <a:lnTo>
                    <a:pt x="0" y="108"/>
                  </a:lnTo>
                  <a:lnTo>
                    <a:pt x="0" y="122"/>
                  </a:lnTo>
                  <a:lnTo>
                    <a:pt x="14" y="122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4622800" y="2066925"/>
              <a:ext cx="74612" cy="68262"/>
            </a:xfrm>
            <a:custGeom>
              <a:rect b="b" l="l" r="r" t="t"/>
              <a:pathLst>
                <a:path extrusionOk="0" h="189" w="206">
                  <a:moveTo>
                    <a:pt x="36" y="140"/>
                  </a:moveTo>
                  <a:lnTo>
                    <a:pt x="36" y="151"/>
                  </a:lnTo>
                  <a:lnTo>
                    <a:pt x="46" y="151"/>
                  </a:lnTo>
                  <a:lnTo>
                    <a:pt x="71" y="151"/>
                  </a:lnTo>
                  <a:lnTo>
                    <a:pt x="108" y="115"/>
                  </a:lnTo>
                  <a:lnTo>
                    <a:pt x="82" y="125"/>
                  </a:lnTo>
                  <a:lnTo>
                    <a:pt x="71" y="125"/>
                  </a:lnTo>
                  <a:lnTo>
                    <a:pt x="46" y="115"/>
                  </a:lnTo>
                  <a:lnTo>
                    <a:pt x="46" y="104"/>
                  </a:lnTo>
                  <a:lnTo>
                    <a:pt x="46" y="77"/>
                  </a:lnTo>
                  <a:lnTo>
                    <a:pt x="62" y="62"/>
                  </a:lnTo>
                  <a:lnTo>
                    <a:pt x="82" y="25"/>
                  </a:lnTo>
                  <a:lnTo>
                    <a:pt x="117" y="14"/>
                  </a:lnTo>
                  <a:lnTo>
                    <a:pt x="143" y="0"/>
                  </a:lnTo>
                  <a:lnTo>
                    <a:pt x="169" y="0"/>
                  </a:lnTo>
                  <a:lnTo>
                    <a:pt x="194" y="14"/>
                  </a:lnTo>
                  <a:lnTo>
                    <a:pt x="205" y="25"/>
                  </a:lnTo>
                  <a:lnTo>
                    <a:pt x="194" y="52"/>
                  </a:lnTo>
                  <a:lnTo>
                    <a:pt x="179" y="77"/>
                  </a:lnTo>
                  <a:lnTo>
                    <a:pt x="159" y="104"/>
                  </a:lnTo>
                  <a:lnTo>
                    <a:pt x="117" y="151"/>
                  </a:lnTo>
                  <a:lnTo>
                    <a:pt x="82" y="178"/>
                  </a:lnTo>
                  <a:lnTo>
                    <a:pt x="46" y="188"/>
                  </a:lnTo>
                  <a:lnTo>
                    <a:pt x="21" y="18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0" y="151"/>
                  </a:lnTo>
                  <a:lnTo>
                    <a:pt x="10" y="140"/>
                  </a:lnTo>
                  <a:lnTo>
                    <a:pt x="36" y="14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844925" y="2189162"/>
              <a:ext cx="527050" cy="358775"/>
            </a:xfrm>
            <a:custGeom>
              <a:rect b="b" l="l" r="r" t="t"/>
              <a:pathLst>
                <a:path extrusionOk="0" h="996" w="1463">
                  <a:moveTo>
                    <a:pt x="882" y="931"/>
                  </a:moveTo>
                  <a:lnTo>
                    <a:pt x="1016" y="868"/>
                  </a:lnTo>
                  <a:lnTo>
                    <a:pt x="1151" y="804"/>
                  </a:lnTo>
                  <a:lnTo>
                    <a:pt x="1250" y="713"/>
                  </a:lnTo>
                  <a:lnTo>
                    <a:pt x="1338" y="628"/>
                  </a:lnTo>
                  <a:lnTo>
                    <a:pt x="1410" y="537"/>
                  </a:lnTo>
                  <a:lnTo>
                    <a:pt x="1447" y="436"/>
                  </a:lnTo>
                  <a:lnTo>
                    <a:pt x="1462" y="383"/>
                  </a:lnTo>
                  <a:lnTo>
                    <a:pt x="1462" y="330"/>
                  </a:lnTo>
                  <a:lnTo>
                    <a:pt x="1462" y="292"/>
                  </a:lnTo>
                  <a:lnTo>
                    <a:pt x="1447" y="245"/>
                  </a:lnTo>
                  <a:lnTo>
                    <a:pt x="1426" y="201"/>
                  </a:lnTo>
                  <a:lnTo>
                    <a:pt x="1400" y="165"/>
                  </a:lnTo>
                  <a:lnTo>
                    <a:pt x="1374" y="127"/>
                  </a:lnTo>
                  <a:lnTo>
                    <a:pt x="1338" y="90"/>
                  </a:lnTo>
                  <a:lnTo>
                    <a:pt x="1250" y="36"/>
                  </a:lnTo>
                  <a:lnTo>
                    <a:pt x="1141" y="10"/>
                  </a:lnTo>
                  <a:lnTo>
                    <a:pt x="1016" y="0"/>
                  </a:lnTo>
                  <a:lnTo>
                    <a:pt x="882" y="0"/>
                  </a:lnTo>
                  <a:lnTo>
                    <a:pt x="730" y="25"/>
                  </a:lnTo>
                  <a:lnTo>
                    <a:pt x="596" y="63"/>
                  </a:lnTo>
                  <a:lnTo>
                    <a:pt x="446" y="127"/>
                  </a:lnTo>
                  <a:lnTo>
                    <a:pt x="321" y="191"/>
                  </a:lnTo>
                  <a:lnTo>
                    <a:pt x="212" y="281"/>
                  </a:lnTo>
                  <a:lnTo>
                    <a:pt x="124" y="372"/>
                  </a:lnTo>
                  <a:lnTo>
                    <a:pt x="61" y="457"/>
                  </a:lnTo>
                  <a:lnTo>
                    <a:pt x="25" y="564"/>
                  </a:lnTo>
                  <a:lnTo>
                    <a:pt x="9" y="612"/>
                  </a:lnTo>
                  <a:lnTo>
                    <a:pt x="0" y="666"/>
                  </a:lnTo>
                  <a:lnTo>
                    <a:pt x="9" y="702"/>
                  </a:lnTo>
                  <a:lnTo>
                    <a:pt x="25" y="755"/>
                  </a:lnTo>
                  <a:lnTo>
                    <a:pt x="35" y="793"/>
                  </a:lnTo>
                  <a:lnTo>
                    <a:pt x="61" y="830"/>
                  </a:lnTo>
                  <a:lnTo>
                    <a:pt x="98" y="868"/>
                  </a:lnTo>
                  <a:lnTo>
                    <a:pt x="134" y="911"/>
                  </a:lnTo>
                  <a:lnTo>
                    <a:pt x="223" y="958"/>
                  </a:lnTo>
                  <a:lnTo>
                    <a:pt x="331" y="984"/>
                  </a:lnTo>
                  <a:lnTo>
                    <a:pt x="455" y="995"/>
                  </a:lnTo>
                  <a:lnTo>
                    <a:pt x="596" y="995"/>
                  </a:lnTo>
                  <a:lnTo>
                    <a:pt x="730" y="975"/>
                  </a:lnTo>
                  <a:lnTo>
                    <a:pt x="882" y="931"/>
                  </a:lnTo>
                </a:path>
              </a:pathLst>
            </a:custGeom>
            <a:noFill/>
            <a:ln cap="flat" cmpd="sng" w="9525">
              <a:solidFill>
                <a:srgbClr val="FFE5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4017962" y="2189162"/>
              <a:ext cx="165100" cy="387350"/>
            </a:xfrm>
            <a:custGeom>
              <a:rect b="b" l="l" r="r" t="t"/>
              <a:pathLst>
                <a:path extrusionOk="0" h="1076" w="459">
                  <a:moveTo>
                    <a:pt x="381" y="0"/>
                  </a:moveTo>
                  <a:lnTo>
                    <a:pt x="246" y="308"/>
                  </a:lnTo>
                  <a:lnTo>
                    <a:pt x="381" y="265"/>
                  </a:lnTo>
                  <a:lnTo>
                    <a:pt x="272" y="548"/>
                  </a:lnTo>
                  <a:lnTo>
                    <a:pt x="416" y="510"/>
                  </a:lnTo>
                  <a:lnTo>
                    <a:pt x="355" y="729"/>
                  </a:lnTo>
                  <a:lnTo>
                    <a:pt x="458" y="703"/>
                  </a:lnTo>
                  <a:lnTo>
                    <a:pt x="309" y="1075"/>
                  </a:lnTo>
                  <a:lnTo>
                    <a:pt x="344" y="820"/>
                  </a:lnTo>
                  <a:lnTo>
                    <a:pt x="211" y="857"/>
                  </a:lnTo>
                  <a:lnTo>
                    <a:pt x="220" y="639"/>
                  </a:lnTo>
                  <a:lnTo>
                    <a:pt x="97" y="692"/>
                  </a:lnTo>
                  <a:lnTo>
                    <a:pt x="122" y="410"/>
                  </a:lnTo>
                  <a:lnTo>
                    <a:pt x="0" y="447"/>
                  </a:lnTo>
                  <a:lnTo>
                    <a:pt x="0" y="111"/>
                  </a:lnTo>
                  <a:lnTo>
                    <a:pt x="25" y="90"/>
                  </a:lnTo>
                  <a:lnTo>
                    <a:pt x="113" y="63"/>
                  </a:lnTo>
                  <a:lnTo>
                    <a:pt x="236" y="25"/>
                  </a:lnTo>
                  <a:lnTo>
                    <a:pt x="381" y="0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017962" y="2189162"/>
              <a:ext cx="165100" cy="387350"/>
            </a:xfrm>
            <a:custGeom>
              <a:rect b="b" l="l" r="r" t="t"/>
              <a:pathLst>
                <a:path extrusionOk="0" h="1076" w="459">
                  <a:moveTo>
                    <a:pt x="381" y="0"/>
                  </a:moveTo>
                  <a:lnTo>
                    <a:pt x="246" y="308"/>
                  </a:lnTo>
                  <a:lnTo>
                    <a:pt x="381" y="265"/>
                  </a:lnTo>
                  <a:lnTo>
                    <a:pt x="272" y="548"/>
                  </a:lnTo>
                  <a:lnTo>
                    <a:pt x="416" y="510"/>
                  </a:lnTo>
                  <a:lnTo>
                    <a:pt x="355" y="729"/>
                  </a:lnTo>
                  <a:lnTo>
                    <a:pt x="458" y="703"/>
                  </a:lnTo>
                  <a:lnTo>
                    <a:pt x="309" y="1075"/>
                  </a:lnTo>
                  <a:lnTo>
                    <a:pt x="344" y="820"/>
                  </a:lnTo>
                  <a:lnTo>
                    <a:pt x="211" y="857"/>
                  </a:lnTo>
                  <a:lnTo>
                    <a:pt x="220" y="639"/>
                  </a:lnTo>
                  <a:lnTo>
                    <a:pt x="97" y="692"/>
                  </a:lnTo>
                  <a:lnTo>
                    <a:pt x="122" y="410"/>
                  </a:lnTo>
                  <a:lnTo>
                    <a:pt x="0" y="447"/>
                  </a:lnTo>
                  <a:lnTo>
                    <a:pt x="0" y="111"/>
                  </a:lnTo>
                  <a:lnTo>
                    <a:pt x="25" y="90"/>
                  </a:lnTo>
                  <a:lnTo>
                    <a:pt x="113" y="63"/>
                  </a:lnTo>
                  <a:lnTo>
                    <a:pt x="236" y="25"/>
                  </a:lnTo>
                  <a:lnTo>
                    <a:pt x="381" y="0"/>
                  </a:lnTo>
                </a:path>
              </a:pathLst>
            </a:custGeom>
            <a:noFill/>
            <a:ln cap="flat" cmpd="sng" w="9525">
              <a:solidFill>
                <a:srgbClr val="FFE5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605337" y="1892300"/>
              <a:ext cx="25400" cy="22225"/>
            </a:xfrm>
            <a:custGeom>
              <a:rect b="b" l="l" r="r" t="t"/>
              <a:pathLst>
                <a:path extrusionOk="0" h="61" w="69">
                  <a:moveTo>
                    <a:pt x="9" y="60"/>
                  </a:moveTo>
                  <a:lnTo>
                    <a:pt x="24" y="60"/>
                  </a:lnTo>
                  <a:lnTo>
                    <a:pt x="59" y="36"/>
                  </a:lnTo>
                  <a:lnTo>
                    <a:pt x="59" y="25"/>
                  </a:lnTo>
                  <a:lnTo>
                    <a:pt x="68" y="10"/>
                  </a:lnTo>
                  <a:lnTo>
                    <a:pt x="68" y="0"/>
                  </a:lnTo>
                  <a:lnTo>
                    <a:pt x="59" y="0"/>
                  </a:lnTo>
                  <a:lnTo>
                    <a:pt x="34" y="0"/>
                  </a:lnTo>
                  <a:lnTo>
                    <a:pt x="9" y="25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9" y="60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652962" y="2076450"/>
              <a:ext cx="26987" cy="22225"/>
            </a:xfrm>
            <a:custGeom>
              <a:rect b="b" l="l" r="r" t="t"/>
              <a:pathLst>
                <a:path extrusionOk="0" h="61" w="74">
                  <a:moveTo>
                    <a:pt x="14" y="60"/>
                  </a:moveTo>
                  <a:lnTo>
                    <a:pt x="34" y="60"/>
                  </a:lnTo>
                  <a:lnTo>
                    <a:pt x="59" y="36"/>
                  </a:lnTo>
                  <a:lnTo>
                    <a:pt x="73" y="25"/>
                  </a:lnTo>
                  <a:lnTo>
                    <a:pt x="73" y="15"/>
                  </a:lnTo>
                  <a:lnTo>
                    <a:pt x="59" y="0"/>
                  </a:lnTo>
                  <a:lnTo>
                    <a:pt x="49" y="15"/>
                  </a:lnTo>
                  <a:lnTo>
                    <a:pt x="14" y="36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14" y="60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3" name="Google Shape;503;p18"/>
          <p:cNvGrpSpPr/>
          <p:nvPr/>
        </p:nvGrpSpPr>
        <p:grpSpPr>
          <a:xfrm>
            <a:off x="5630862" y="1887537"/>
            <a:ext cx="463550" cy="523875"/>
            <a:chOff x="5630862" y="1887537"/>
            <a:chExt cx="463550" cy="523875"/>
          </a:xfrm>
        </p:grpSpPr>
        <p:sp>
          <p:nvSpPr>
            <p:cNvPr id="504" name="Google Shape;504;p18"/>
            <p:cNvSpPr/>
            <p:nvPr/>
          </p:nvSpPr>
          <p:spPr>
            <a:xfrm>
              <a:off x="5630862" y="19081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630862" y="18875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6" name="Google Shape;506;p18"/>
          <p:cNvGrpSpPr/>
          <p:nvPr/>
        </p:nvGrpSpPr>
        <p:grpSpPr>
          <a:xfrm>
            <a:off x="6249987" y="1900237"/>
            <a:ext cx="463550" cy="523875"/>
            <a:chOff x="6249987" y="1900237"/>
            <a:chExt cx="463550" cy="523875"/>
          </a:xfrm>
        </p:grpSpPr>
        <p:sp>
          <p:nvSpPr>
            <p:cNvPr id="507" name="Google Shape;507;p18"/>
            <p:cNvSpPr/>
            <p:nvPr/>
          </p:nvSpPr>
          <p:spPr>
            <a:xfrm>
              <a:off x="6249987" y="19208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6249987" y="19002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9" name="Google Shape;509;p18"/>
          <p:cNvGrpSpPr/>
          <p:nvPr/>
        </p:nvGrpSpPr>
        <p:grpSpPr>
          <a:xfrm>
            <a:off x="3779837" y="3201987"/>
            <a:ext cx="523875" cy="463550"/>
            <a:chOff x="3779837" y="3201987"/>
            <a:chExt cx="523875" cy="463550"/>
          </a:xfrm>
        </p:grpSpPr>
        <p:sp>
          <p:nvSpPr>
            <p:cNvPr id="510" name="Google Shape;510;p18"/>
            <p:cNvSpPr/>
            <p:nvPr/>
          </p:nvSpPr>
          <p:spPr>
            <a:xfrm>
              <a:off x="3800475" y="3201987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0"/>
                  </a:moveTo>
                  <a:lnTo>
                    <a:pt x="263" y="581"/>
                  </a:lnTo>
                  <a:lnTo>
                    <a:pt x="0" y="581"/>
                  </a:lnTo>
                  <a:lnTo>
                    <a:pt x="672" y="1254"/>
                  </a:lnTo>
                  <a:lnTo>
                    <a:pt x="1343" y="581"/>
                  </a:lnTo>
                  <a:lnTo>
                    <a:pt x="1079" y="581"/>
                  </a:lnTo>
                  <a:lnTo>
                    <a:pt x="1079" y="0"/>
                  </a:lnTo>
                  <a:lnTo>
                    <a:pt x="263" y="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779837" y="3201987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0"/>
                  </a:moveTo>
                  <a:lnTo>
                    <a:pt x="297" y="557"/>
                  </a:lnTo>
                  <a:lnTo>
                    <a:pt x="0" y="557"/>
                  </a:lnTo>
                  <a:lnTo>
                    <a:pt x="728" y="1288"/>
                  </a:lnTo>
                  <a:lnTo>
                    <a:pt x="1455" y="557"/>
                  </a:lnTo>
                  <a:lnTo>
                    <a:pt x="1158" y="557"/>
                  </a:lnTo>
                  <a:lnTo>
                    <a:pt x="1158" y="0"/>
                  </a:lnTo>
                  <a:lnTo>
                    <a:pt x="1110" y="0"/>
                  </a:lnTo>
                  <a:lnTo>
                    <a:pt x="1110" y="605"/>
                  </a:lnTo>
                  <a:lnTo>
                    <a:pt x="1340" y="605"/>
                  </a:lnTo>
                  <a:lnTo>
                    <a:pt x="728" y="1221"/>
                  </a:lnTo>
                  <a:lnTo>
                    <a:pt x="115" y="605"/>
                  </a:lnTo>
                  <a:lnTo>
                    <a:pt x="344" y="605"/>
                  </a:lnTo>
                  <a:lnTo>
                    <a:pt x="344" y="0"/>
                  </a:lnTo>
                  <a:lnTo>
                    <a:pt x="2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2" name="Google Shape;512;p18"/>
          <p:cNvGrpSpPr/>
          <p:nvPr/>
        </p:nvGrpSpPr>
        <p:grpSpPr>
          <a:xfrm>
            <a:off x="4097337" y="5362575"/>
            <a:ext cx="439737" cy="438150"/>
            <a:chOff x="4097337" y="5362575"/>
            <a:chExt cx="439737" cy="438150"/>
          </a:xfrm>
        </p:grpSpPr>
        <p:sp>
          <p:nvSpPr>
            <p:cNvPr id="513" name="Google Shape;513;p18"/>
            <p:cNvSpPr/>
            <p:nvPr/>
          </p:nvSpPr>
          <p:spPr>
            <a:xfrm>
              <a:off x="4103687" y="5368925"/>
              <a:ext cx="425450" cy="423862"/>
            </a:xfrm>
            <a:custGeom>
              <a:rect b="b" l="l" r="r" t="t"/>
              <a:pathLst>
                <a:path extrusionOk="0" h="1178" w="1183">
                  <a:moveTo>
                    <a:pt x="0" y="585"/>
                  </a:moveTo>
                  <a:lnTo>
                    <a:pt x="415" y="989"/>
                  </a:lnTo>
                  <a:lnTo>
                    <a:pt x="232" y="1177"/>
                  </a:lnTo>
                  <a:lnTo>
                    <a:pt x="1182" y="1163"/>
                  </a:lnTo>
                  <a:lnTo>
                    <a:pt x="1168" y="214"/>
                  </a:lnTo>
                  <a:lnTo>
                    <a:pt x="984" y="404"/>
                  </a:lnTo>
                  <a:lnTo>
                    <a:pt x="569" y="0"/>
                  </a:lnTo>
                  <a:lnTo>
                    <a:pt x="0" y="585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4097337" y="5362575"/>
              <a:ext cx="439737" cy="438150"/>
            </a:xfrm>
            <a:custGeom>
              <a:rect b="b" l="l" r="r" t="t"/>
              <a:pathLst>
                <a:path extrusionOk="0" h="1219" w="1221">
                  <a:moveTo>
                    <a:pt x="0" y="618"/>
                  </a:moveTo>
                  <a:lnTo>
                    <a:pt x="398" y="1005"/>
                  </a:lnTo>
                  <a:lnTo>
                    <a:pt x="191" y="1218"/>
                  </a:lnTo>
                  <a:lnTo>
                    <a:pt x="1220" y="1203"/>
                  </a:lnTo>
                  <a:lnTo>
                    <a:pt x="1205" y="174"/>
                  </a:lnTo>
                  <a:lnTo>
                    <a:pt x="998" y="387"/>
                  </a:lnTo>
                  <a:lnTo>
                    <a:pt x="600" y="0"/>
                  </a:lnTo>
                  <a:lnTo>
                    <a:pt x="567" y="35"/>
                  </a:lnTo>
                  <a:lnTo>
                    <a:pt x="999" y="455"/>
                  </a:lnTo>
                  <a:lnTo>
                    <a:pt x="1159" y="290"/>
                  </a:lnTo>
                  <a:lnTo>
                    <a:pt x="1172" y="1156"/>
                  </a:lnTo>
                  <a:lnTo>
                    <a:pt x="305" y="1169"/>
                  </a:lnTo>
                  <a:lnTo>
                    <a:pt x="465" y="1004"/>
                  </a:lnTo>
                  <a:lnTo>
                    <a:pt x="33" y="584"/>
                  </a:lnTo>
                  <a:lnTo>
                    <a:pt x="0" y="6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4787900" y="5589587"/>
            <a:ext cx="463550" cy="523875"/>
            <a:chOff x="4787900" y="5589587"/>
            <a:chExt cx="463550" cy="523875"/>
          </a:xfrm>
        </p:grpSpPr>
        <p:sp>
          <p:nvSpPr>
            <p:cNvPr id="516" name="Google Shape;516;p18"/>
            <p:cNvSpPr/>
            <p:nvPr/>
          </p:nvSpPr>
          <p:spPr>
            <a:xfrm>
              <a:off x="4787900" y="5610225"/>
              <a:ext cx="452437" cy="484187"/>
            </a:xfrm>
            <a:custGeom>
              <a:rect b="b" l="l" r="r" t="t"/>
              <a:pathLst>
                <a:path extrusionOk="0" h="1344" w="1255">
                  <a:moveTo>
                    <a:pt x="0" y="1080"/>
                  </a:moveTo>
                  <a:lnTo>
                    <a:pt x="581" y="1080"/>
                  </a:lnTo>
                  <a:lnTo>
                    <a:pt x="581" y="1343"/>
                  </a:lnTo>
                  <a:lnTo>
                    <a:pt x="1254" y="671"/>
                  </a:lnTo>
                  <a:lnTo>
                    <a:pt x="581" y="0"/>
                  </a:lnTo>
                  <a:lnTo>
                    <a:pt x="581" y="264"/>
                  </a:lnTo>
                  <a:lnTo>
                    <a:pt x="0" y="264"/>
                  </a:lnTo>
                  <a:lnTo>
                    <a:pt x="0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787900" y="5589587"/>
              <a:ext cx="463550" cy="523875"/>
            </a:xfrm>
            <a:custGeom>
              <a:rect b="b" l="l" r="r" t="t"/>
              <a:pathLst>
                <a:path extrusionOk="0" h="1456" w="1288">
                  <a:moveTo>
                    <a:pt x="0" y="1158"/>
                  </a:moveTo>
                  <a:lnTo>
                    <a:pt x="556" y="1158"/>
                  </a:lnTo>
                  <a:lnTo>
                    <a:pt x="556" y="1455"/>
                  </a:lnTo>
                  <a:lnTo>
                    <a:pt x="1287" y="727"/>
                  </a:lnTo>
                  <a:lnTo>
                    <a:pt x="556" y="0"/>
                  </a:lnTo>
                  <a:lnTo>
                    <a:pt x="556" y="297"/>
                  </a:lnTo>
                  <a:lnTo>
                    <a:pt x="0" y="297"/>
                  </a:lnTo>
                  <a:lnTo>
                    <a:pt x="0" y="345"/>
                  </a:lnTo>
                  <a:lnTo>
                    <a:pt x="605" y="345"/>
                  </a:lnTo>
                  <a:lnTo>
                    <a:pt x="605" y="115"/>
                  </a:lnTo>
                  <a:lnTo>
                    <a:pt x="1220" y="727"/>
                  </a:lnTo>
                  <a:lnTo>
                    <a:pt x="605" y="1340"/>
                  </a:lnTo>
                  <a:lnTo>
                    <a:pt x="605" y="1111"/>
                  </a:lnTo>
                  <a:lnTo>
                    <a:pt x="0" y="1111"/>
                  </a:lnTo>
                  <a:lnTo>
                    <a:pt x="0" y="11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8" name="Google Shape;518;p18"/>
          <p:cNvGrpSpPr/>
          <p:nvPr/>
        </p:nvGrpSpPr>
        <p:grpSpPr>
          <a:xfrm>
            <a:off x="3779837" y="3994150"/>
            <a:ext cx="523875" cy="463550"/>
            <a:chOff x="3779837" y="3994150"/>
            <a:chExt cx="523875" cy="463550"/>
          </a:xfrm>
        </p:grpSpPr>
        <p:sp>
          <p:nvSpPr>
            <p:cNvPr id="519" name="Google Shape;519;p18"/>
            <p:cNvSpPr/>
            <p:nvPr/>
          </p:nvSpPr>
          <p:spPr>
            <a:xfrm>
              <a:off x="3800475" y="3994150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0"/>
                  </a:moveTo>
                  <a:lnTo>
                    <a:pt x="263" y="581"/>
                  </a:lnTo>
                  <a:lnTo>
                    <a:pt x="0" y="581"/>
                  </a:lnTo>
                  <a:lnTo>
                    <a:pt x="672" y="1254"/>
                  </a:lnTo>
                  <a:lnTo>
                    <a:pt x="1343" y="581"/>
                  </a:lnTo>
                  <a:lnTo>
                    <a:pt x="1079" y="581"/>
                  </a:lnTo>
                  <a:lnTo>
                    <a:pt x="1079" y="0"/>
                  </a:lnTo>
                  <a:lnTo>
                    <a:pt x="263" y="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779837" y="3994150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0"/>
                  </a:moveTo>
                  <a:lnTo>
                    <a:pt x="297" y="557"/>
                  </a:lnTo>
                  <a:lnTo>
                    <a:pt x="0" y="557"/>
                  </a:lnTo>
                  <a:lnTo>
                    <a:pt x="728" y="1288"/>
                  </a:lnTo>
                  <a:lnTo>
                    <a:pt x="1455" y="557"/>
                  </a:lnTo>
                  <a:lnTo>
                    <a:pt x="1158" y="557"/>
                  </a:lnTo>
                  <a:lnTo>
                    <a:pt x="1158" y="0"/>
                  </a:lnTo>
                  <a:lnTo>
                    <a:pt x="1110" y="0"/>
                  </a:lnTo>
                  <a:lnTo>
                    <a:pt x="1110" y="605"/>
                  </a:lnTo>
                  <a:lnTo>
                    <a:pt x="1340" y="605"/>
                  </a:lnTo>
                  <a:lnTo>
                    <a:pt x="728" y="1221"/>
                  </a:lnTo>
                  <a:lnTo>
                    <a:pt x="115" y="605"/>
                  </a:lnTo>
                  <a:lnTo>
                    <a:pt x="344" y="605"/>
                  </a:lnTo>
                  <a:lnTo>
                    <a:pt x="344" y="0"/>
                  </a:lnTo>
                  <a:lnTo>
                    <a:pt x="2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1" name="Google Shape;521;p18"/>
          <p:cNvGrpSpPr/>
          <p:nvPr/>
        </p:nvGrpSpPr>
        <p:grpSpPr>
          <a:xfrm>
            <a:off x="3779837" y="4786312"/>
            <a:ext cx="523875" cy="463550"/>
            <a:chOff x="3779837" y="4786312"/>
            <a:chExt cx="523875" cy="463550"/>
          </a:xfrm>
        </p:grpSpPr>
        <p:sp>
          <p:nvSpPr>
            <p:cNvPr id="522" name="Google Shape;522;p18"/>
            <p:cNvSpPr/>
            <p:nvPr/>
          </p:nvSpPr>
          <p:spPr>
            <a:xfrm>
              <a:off x="3800475" y="4786312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0"/>
                  </a:moveTo>
                  <a:lnTo>
                    <a:pt x="263" y="581"/>
                  </a:lnTo>
                  <a:lnTo>
                    <a:pt x="0" y="581"/>
                  </a:lnTo>
                  <a:lnTo>
                    <a:pt x="672" y="1254"/>
                  </a:lnTo>
                  <a:lnTo>
                    <a:pt x="1343" y="581"/>
                  </a:lnTo>
                  <a:lnTo>
                    <a:pt x="1079" y="581"/>
                  </a:lnTo>
                  <a:lnTo>
                    <a:pt x="1079" y="0"/>
                  </a:lnTo>
                  <a:lnTo>
                    <a:pt x="263" y="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779837" y="4786312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0"/>
                  </a:moveTo>
                  <a:lnTo>
                    <a:pt x="297" y="557"/>
                  </a:lnTo>
                  <a:lnTo>
                    <a:pt x="0" y="557"/>
                  </a:lnTo>
                  <a:lnTo>
                    <a:pt x="728" y="1288"/>
                  </a:lnTo>
                  <a:lnTo>
                    <a:pt x="1455" y="557"/>
                  </a:lnTo>
                  <a:lnTo>
                    <a:pt x="1158" y="557"/>
                  </a:lnTo>
                  <a:lnTo>
                    <a:pt x="1158" y="0"/>
                  </a:lnTo>
                  <a:lnTo>
                    <a:pt x="1110" y="0"/>
                  </a:lnTo>
                  <a:lnTo>
                    <a:pt x="1110" y="605"/>
                  </a:lnTo>
                  <a:lnTo>
                    <a:pt x="1340" y="605"/>
                  </a:lnTo>
                  <a:lnTo>
                    <a:pt x="728" y="1221"/>
                  </a:lnTo>
                  <a:lnTo>
                    <a:pt x="115" y="605"/>
                  </a:lnTo>
                  <a:lnTo>
                    <a:pt x="344" y="605"/>
                  </a:lnTo>
                  <a:lnTo>
                    <a:pt x="344" y="0"/>
                  </a:lnTo>
                  <a:lnTo>
                    <a:pt x="2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4" name="Google Shape;524;p18"/>
          <p:cNvGrpSpPr/>
          <p:nvPr/>
        </p:nvGrpSpPr>
        <p:grpSpPr>
          <a:xfrm>
            <a:off x="5508625" y="5589587"/>
            <a:ext cx="463550" cy="523875"/>
            <a:chOff x="5508625" y="5589587"/>
            <a:chExt cx="463550" cy="523875"/>
          </a:xfrm>
        </p:grpSpPr>
        <p:sp>
          <p:nvSpPr>
            <p:cNvPr id="525" name="Google Shape;525;p18"/>
            <p:cNvSpPr/>
            <p:nvPr/>
          </p:nvSpPr>
          <p:spPr>
            <a:xfrm>
              <a:off x="5508625" y="5610225"/>
              <a:ext cx="452437" cy="484187"/>
            </a:xfrm>
            <a:custGeom>
              <a:rect b="b" l="l" r="r" t="t"/>
              <a:pathLst>
                <a:path extrusionOk="0" h="1344" w="1255">
                  <a:moveTo>
                    <a:pt x="0" y="1080"/>
                  </a:moveTo>
                  <a:lnTo>
                    <a:pt x="581" y="1080"/>
                  </a:lnTo>
                  <a:lnTo>
                    <a:pt x="581" y="1343"/>
                  </a:lnTo>
                  <a:lnTo>
                    <a:pt x="1254" y="671"/>
                  </a:lnTo>
                  <a:lnTo>
                    <a:pt x="581" y="0"/>
                  </a:lnTo>
                  <a:lnTo>
                    <a:pt x="581" y="264"/>
                  </a:lnTo>
                  <a:lnTo>
                    <a:pt x="0" y="264"/>
                  </a:lnTo>
                  <a:lnTo>
                    <a:pt x="0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508625" y="5589587"/>
              <a:ext cx="463550" cy="523875"/>
            </a:xfrm>
            <a:custGeom>
              <a:rect b="b" l="l" r="r" t="t"/>
              <a:pathLst>
                <a:path extrusionOk="0" h="1456" w="1288">
                  <a:moveTo>
                    <a:pt x="0" y="1158"/>
                  </a:moveTo>
                  <a:lnTo>
                    <a:pt x="556" y="1158"/>
                  </a:lnTo>
                  <a:lnTo>
                    <a:pt x="556" y="1455"/>
                  </a:lnTo>
                  <a:lnTo>
                    <a:pt x="1287" y="727"/>
                  </a:lnTo>
                  <a:lnTo>
                    <a:pt x="556" y="0"/>
                  </a:lnTo>
                  <a:lnTo>
                    <a:pt x="556" y="297"/>
                  </a:lnTo>
                  <a:lnTo>
                    <a:pt x="0" y="297"/>
                  </a:lnTo>
                  <a:lnTo>
                    <a:pt x="0" y="345"/>
                  </a:lnTo>
                  <a:lnTo>
                    <a:pt x="605" y="345"/>
                  </a:lnTo>
                  <a:lnTo>
                    <a:pt x="605" y="115"/>
                  </a:lnTo>
                  <a:lnTo>
                    <a:pt x="1220" y="727"/>
                  </a:lnTo>
                  <a:lnTo>
                    <a:pt x="605" y="1340"/>
                  </a:lnTo>
                  <a:lnTo>
                    <a:pt x="605" y="1111"/>
                  </a:lnTo>
                  <a:lnTo>
                    <a:pt x="0" y="1111"/>
                  </a:lnTo>
                  <a:lnTo>
                    <a:pt x="0" y="11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27" name="Google Shape;527;p18"/>
          <p:cNvSpPr/>
          <p:nvPr/>
        </p:nvSpPr>
        <p:spPr>
          <a:xfrm>
            <a:off x="0" y="2705100"/>
            <a:ext cx="9144000" cy="1587"/>
          </a:xfrm>
          <a:prstGeom prst="roundRect">
            <a:avLst>
              <a:gd fmla="val 108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28" name="Google Shape;528;p18"/>
          <p:cNvGrpSpPr/>
          <p:nvPr/>
        </p:nvGrpSpPr>
        <p:grpSpPr>
          <a:xfrm>
            <a:off x="7164387" y="1412875"/>
            <a:ext cx="1979612" cy="1944687"/>
            <a:chOff x="7164387" y="1412875"/>
            <a:chExt cx="1979612" cy="1944687"/>
          </a:xfrm>
        </p:grpSpPr>
        <p:sp>
          <p:nvSpPr>
            <p:cNvPr id="529" name="Google Shape;529;p18"/>
            <p:cNvSpPr/>
            <p:nvPr/>
          </p:nvSpPr>
          <p:spPr>
            <a:xfrm>
              <a:off x="7164387" y="1587500"/>
              <a:ext cx="1255712" cy="1770062"/>
            </a:xfrm>
            <a:custGeom>
              <a:rect b="b" l="l" r="r" t="t"/>
              <a:pathLst>
                <a:path extrusionOk="0" h="4917" w="3490">
                  <a:moveTo>
                    <a:pt x="3427" y="4819"/>
                  </a:moveTo>
                  <a:lnTo>
                    <a:pt x="3489" y="4916"/>
                  </a:lnTo>
                  <a:lnTo>
                    <a:pt x="3393" y="4789"/>
                  </a:lnTo>
                  <a:lnTo>
                    <a:pt x="3295" y="4654"/>
                  </a:lnTo>
                  <a:lnTo>
                    <a:pt x="3198" y="4527"/>
                  </a:lnTo>
                  <a:lnTo>
                    <a:pt x="3118" y="4400"/>
                  </a:lnTo>
                  <a:lnTo>
                    <a:pt x="3030" y="4281"/>
                  </a:lnTo>
                  <a:lnTo>
                    <a:pt x="2933" y="4153"/>
                  </a:lnTo>
                  <a:lnTo>
                    <a:pt x="2853" y="4041"/>
                  </a:lnTo>
                  <a:lnTo>
                    <a:pt x="2775" y="3905"/>
                  </a:lnTo>
                  <a:lnTo>
                    <a:pt x="2686" y="3793"/>
                  </a:lnTo>
                  <a:lnTo>
                    <a:pt x="2606" y="3681"/>
                  </a:lnTo>
                  <a:lnTo>
                    <a:pt x="2526" y="3569"/>
                  </a:lnTo>
                  <a:lnTo>
                    <a:pt x="2455" y="3472"/>
                  </a:lnTo>
                  <a:lnTo>
                    <a:pt x="2377" y="3351"/>
                  </a:lnTo>
                  <a:lnTo>
                    <a:pt x="2297" y="3255"/>
                  </a:lnTo>
                  <a:lnTo>
                    <a:pt x="2227" y="3143"/>
                  </a:lnTo>
                  <a:lnTo>
                    <a:pt x="2146" y="3046"/>
                  </a:lnTo>
                  <a:lnTo>
                    <a:pt x="2066" y="2947"/>
                  </a:lnTo>
                  <a:lnTo>
                    <a:pt x="2014" y="2850"/>
                  </a:lnTo>
                  <a:lnTo>
                    <a:pt x="1933" y="2754"/>
                  </a:lnTo>
                  <a:lnTo>
                    <a:pt x="1881" y="2657"/>
                  </a:lnTo>
                  <a:lnTo>
                    <a:pt x="1801" y="2558"/>
                  </a:lnTo>
                  <a:lnTo>
                    <a:pt x="1741" y="2461"/>
                  </a:lnTo>
                  <a:lnTo>
                    <a:pt x="1686" y="2380"/>
                  </a:lnTo>
                  <a:lnTo>
                    <a:pt x="1608" y="2297"/>
                  </a:lnTo>
                  <a:lnTo>
                    <a:pt x="1554" y="2200"/>
                  </a:lnTo>
                  <a:lnTo>
                    <a:pt x="1492" y="2116"/>
                  </a:lnTo>
                  <a:lnTo>
                    <a:pt x="1439" y="2035"/>
                  </a:lnTo>
                  <a:lnTo>
                    <a:pt x="1377" y="1952"/>
                  </a:lnTo>
                  <a:lnTo>
                    <a:pt x="1325" y="1870"/>
                  </a:lnTo>
                  <a:lnTo>
                    <a:pt x="1263" y="1787"/>
                  </a:lnTo>
                  <a:lnTo>
                    <a:pt x="1211" y="1705"/>
                  </a:lnTo>
                  <a:lnTo>
                    <a:pt x="1148" y="1646"/>
                  </a:lnTo>
                  <a:lnTo>
                    <a:pt x="1112" y="1578"/>
                  </a:lnTo>
                  <a:lnTo>
                    <a:pt x="1068" y="1525"/>
                  </a:lnTo>
                  <a:lnTo>
                    <a:pt x="1032" y="1466"/>
                  </a:lnTo>
                  <a:lnTo>
                    <a:pt x="998" y="1413"/>
                  </a:lnTo>
                  <a:lnTo>
                    <a:pt x="954" y="1354"/>
                  </a:lnTo>
                  <a:lnTo>
                    <a:pt x="918" y="1301"/>
                  </a:lnTo>
                  <a:lnTo>
                    <a:pt x="883" y="1248"/>
                  </a:lnTo>
                  <a:lnTo>
                    <a:pt x="839" y="1189"/>
                  </a:lnTo>
                  <a:lnTo>
                    <a:pt x="803" y="1136"/>
                  </a:lnTo>
                  <a:lnTo>
                    <a:pt x="767" y="1092"/>
                  </a:lnTo>
                  <a:lnTo>
                    <a:pt x="723" y="1039"/>
                  </a:lnTo>
                  <a:lnTo>
                    <a:pt x="689" y="994"/>
                  </a:lnTo>
                  <a:lnTo>
                    <a:pt x="652" y="927"/>
                  </a:lnTo>
                  <a:lnTo>
                    <a:pt x="608" y="875"/>
                  </a:lnTo>
                  <a:lnTo>
                    <a:pt x="574" y="831"/>
                  </a:lnTo>
                  <a:lnTo>
                    <a:pt x="556" y="778"/>
                  </a:lnTo>
                  <a:lnTo>
                    <a:pt x="520" y="747"/>
                  </a:lnTo>
                  <a:lnTo>
                    <a:pt x="476" y="695"/>
                  </a:lnTo>
                  <a:lnTo>
                    <a:pt x="442" y="650"/>
                  </a:lnTo>
                  <a:lnTo>
                    <a:pt x="424" y="598"/>
                  </a:lnTo>
                  <a:lnTo>
                    <a:pt x="379" y="554"/>
                  </a:lnTo>
                  <a:lnTo>
                    <a:pt x="343" y="501"/>
                  </a:lnTo>
                  <a:lnTo>
                    <a:pt x="325" y="470"/>
                  </a:lnTo>
                  <a:lnTo>
                    <a:pt x="291" y="418"/>
                  </a:lnTo>
                  <a:lnTo>
                    <a:pt x="247" y="374"/>
                  </a:lnTo>
                  <a:lnTo>
                    <a:pt x="229" y="343"/>
                  </a:lnTo>
                  <a:lnTo>
                    <a:pt x="193" y="290"/>
                  </a:lnTo>
                  <a:lnTo>
                    <a:pt x="177" y="246"/>
                  </a:lnTo>
                  <a:lnTo>
                    <a:pt x="133" y="209"/>
                  </a:lnTo>
                  <a:lnTo>
                    <a:pt x="114" y="163"/>
                  </a:lnTo>
                  <a:lnTo>
                    <a:pt x="78" y="126"/>
                  </a:lnTo>
                  <a:lnTo>
                    <a:pt x="60" y="97"/>
                  </a:lnTo>
                  <a:lnTo>
                    <a:pt x="0" y="0"/>
                  </a:lnTo>
                  <a:lnTo>
                    <a:pt x="16" y="29"/>
                  </a:lnTo>
                  <a:lnTo>
                    <a:pt x="60" y="66"/>
                  </a:lnTo>
                  <a:lnTo>
                    <a:pt x="78" y="112"/>
                  </a:lnTo>
                  <a:lnTo>
                    <a:pt x="114" y="141"/>
                  </a:lnTo>
                  <a:lnTo>
                    <a:pt x="133" y="193"/>
                  </a:lnTo>
                  <a:lnTo>
                    <a:pt x="177" y="246"/>
                  </a:lnTo>
                  <a:lnTo>
                    <a:pt x="193" y="277"/>
                  </a:lnTo>
                  <a:lnTo>
                    <a:pt x="229" y="321"/>
                  </a:lnTo>
                  <a:lnTo>
                    <a:pt x="265" y="374"/>
                  </a:lnTo>
                  <a:lnTo>
                    <a:pt x="291" y="402"/>
                  </a:lnTo>
                  <a:lnTo>
                    <a:pt x="325" y="455"/>
                  </a:lnTo>
                  <a:lnTo>
                    <a:pt x="361" y="501"/>
                  </a:lnTo>
                  <a:lnTo>
                    <a:pt x="379" y="554"/>
                  </a:lnTo>
                  <a:lnTo>
                    <a:pt x="424" y="598"/>
                  </a:lnTo>
                  <a:lnTo>
                    <a:pt x="458" y="650"/>
                  </a:lnTo>
                  <a:lnTo>
                    <a:pt x="494" y="679"/>
                  </a:lnTo>
                  <a:lnTo>
                    <a:pt x="520" y="732"/>
                  </a:lnTo>
                  <a:lnTo>
                    <a:pt x="556" y="778"/>
                  </a:lnTo>
                  <a:lnTo>
                    <a:pt x="590" y="831"/>
                  </a:lnTo>
                  <a:lnTo>
                    <a:pt x="634" y="897"/>
                  </a:lnTo>
                  <a:lnTo>
                    <a:pt x="671" y="943"/>
                  </a:lnTo>
                  <a:lnTo>
                    <a:pt x="707" y="994"/>
                  </a:lnTo>
                  <a:lnTo>
                    <a:pt x="751" y="1039"/>
                  </a:lnTo>
                  <a:lnTo>
                    <a:pt x="785" y="1092"/>
                  </a:lnTo>
                  <a:lnTo>
                    <a:pt x="821" y="1152"/>
                  </a:lnTo>
                  <a:lnTo>
                    <a:pt x="865" y="1204"/>
                  </a:lnTo>
                  <a:lnTo>
                    <a:pt x="899" y="1248"/>
                  </a:lnTo>
                  <a:lnTo>
                    <a:pt x="936" y="1316"/>
                  </a:lnTo>
                  <a:lnTo>
                    <a:pt x="980" y="1369"/>
                  </a:lnTo>
                  <a:lnTo>
                    <a:pt x="1016" y="1428"/>
                  </a:lnTo>
                  <a:lnTo>
                    <a:pt x="1050" y="1481"/>
                  </a:lnTo>
                  <a:lnTo>
                    <a:pt x="1094" y="1547"/>
                  </a:lnTo>
                  <a:lnTo>
                    <a:pt x="1148" y="1631"/>
                  </a:lnTo>
                  <a:lnTo>
                    <a:pt x="1211" y="1690"/>
                  </a:lnTo>
                  <a:lnTo>
                    <a:pt x="1263" y="1773"/>
                  </a:lnTo>
                  <a:lnTo>
                    <a:pt x="1325" y="1855"/>
                  </a:lnTo>
                  <a:lnTo>
                    <a:pt x="1377" y="1938"/>
                  </a:lnTo>
                  <a:lnTo>
                    <a:pt x="1439" y="2020"/>
                  </a:lnTo>
                  <a:lnTo>
                    <a:pt x="1492" y="2103"/>
                  </a:lnTo>
                  <a:lnTo>
                    <a:pt x="1554" y="2200"/>
                  </a:lnTo>
                  <a:lnTo>
                    <a:pt x="1624" y="2281"/>
                  </a:lnTo>
                  <a:lnTo>
                    <a:pt x="1686" y="2364"/>
                  </a:lnTo>
                  <a:lnTo>
                    <a:pt x="1741" y="2461"/>
                  </a:lnTo>
                  <a:lnTo>
                    <a:pt x="1819" y="2558"/>
                  </a:lnTo>
                  <a:lnTo>
                    <a:pt x="1881" y="2657"/>
                  </a:lnTo>
                  <a:lnTo>
                    <a:pt x="1951" y="2754"/>
                  </a:lnTo>
                  <a:lnTo>
                    <a:pt x="2032" y="2850"/>
                  </a:lnTo>
                  <a:lnTo>
                    <a:pt x="2084" y="2947"/>
                  </a:lnTo>
                  <a:lnTo>
                    <a:pt x="2164" y="3046"/>
                  </a:lnTo>
                  <a:lnTo>
                    <a:pt x="2243" y="3143"/>
                  </a:lnTo>
                  <a:lnTo>
                    <a:pt x="2315" y="3255"/>
                  </a:lnTo>
                  <a:lnTo>
                    <a:pt x="2393" y="3367"/>
                  </a:lnTo>
                  <a:lnTo>
                    <a:pt x="2473" y="3472"/>
                  </a:lnTo>
                  <a:lnTo>
                    <a:pt x="2544" y="3584"/>
                  </a:lnTo>
                  <a:lnTo>
                    <a:pt x="2624" y="3696"/>
                  </a:lnTo>
                  <a:lnTo>
                    <a:pt x="2720" y="3808"/>
                  </a:lnTo>
                  <a:lnTo>
                    <a:pt x="2801" y="3943"/>
                  </a:lnTo>
                  <a:lnTo>
                    <a:pt x="2871" y="4055"/>
                  </a:lnTo>
                  <a:lnTo>
                    <a:pt x="2967" y="4182"/>
                  </a:lnTo>
                  <a:lnTo>
                    <a:pt x="3066" y="4303"/>
                  </a:lnTo>
                  <a:lnTo>
                    <a:pt x="3144" y="4430"/>
                  </a:lnTo>
                  <a:lnTo>
                    <a:pt x="3232" y="4558"/>
                  </a:lnTo>
                  <a:lnTo>
                    <a:pt x="3331" y="4692"/>
                  </a:lnTo>
                  <a:lnTo>
                    <a:pt x="3427" y="4819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8512175" y="2886075"/>
              <a:ext cx="246062" cy="173037"/>
            </a:xfrm>
            <a:custGeom>
              <a:rect b="b" l="l" r="r" t="t"/>
              <a:pathLst>
                <a:path extrusionOk="0" h="480" w="684">
                  <a:moveTo>
                    <a:pt x="623" y="161"/>
                  </a:moveTo>
                  <a:lnTo>
                    <a:pt x="683" y="271"/>
                  </a:lnTo>
                  <a:lnTo>
                    <a:pt x="665" y="242"/>
                  </a:lnTo>
                  <a:lnTo>
                    <a:pt x="639" y="220"/>
                  </a:lnTo>
                  <a:lnTo>
                    <a:pt x="623" y="192"/>
                  </a:lnTo>
                  <a:lnTo>
                    <a:pt x="605" y="176"/>
                  </a:lnTo>
                  <a:lnTo>
                    <a:pt x="568" y="161"/>
                  </a:lnTo>
                  <a:lnTo>
                    <a:pt x="552" y="146"/>
                  </a:lnTo>
                  <a:lnTo>
                    <a:pt x="508" y="124"/>
                  </a:lnTo>
                  <a:lnTo>
                    <a:pt x="490" y="110"/>
                  </a:lnTo>
                  <a:lnTo>
                    <a:pt x="456" y="110"/>
                  </a:lnTo>
                  <a:lnTo>
                    <a:pt x="438" y="110"/>
                  </a:lnTo>
                  <a:lnTo>
                    <a:pt x="394" y="95"/>
                  </a:lnTo>
                  <a:lnTo>
                    <a:pt x="360" y="95"/>
                  </a:lnTo>
                  <a:lnTo>
                    <a:pt x="342" y="95"/>
                  </a:lnTo>
                  <a:lnTo>
                    <a:pt x="297" y="110"/>
                  </a:lnTo>
                  <a:lnTo>
                    <a:pt x="263" y="110"/>
                  </a:lnTo>
                  <a:lnTo>
                    <a:pt x="245" y="124"/>
                  </a:lnTo>
                  <a:lnTo>
                    <a:pt x="209" y="124"/>
                  </a:lnTo>
                  <a:lnTo>
                    <a:pt x="183" y="146"/>
                  </a:lnTo>
                  <a:lnTo>
                    <a:pt x="149" y="161"/>
                  </a:lnTo>
                  <a:lnTo>
                    <a:pt x="131" y="176"/>
                  </a:lnTo>
                  <a:lnTo>
                    <a:pt x="113" y="205"/>
                  </a:lnTo>
                  <a:lnTo>
                    <a:pt x="97" y="220"/>
                  </a:lnTo>
                  <a:lnTo>
                    <a:pt x="69" y="242"/>
                  </a:lnTo>
                  <a:lnTo>
                    <a:pt x="69" y="271"/>
                  </a:lnTo>
                  <a:lnTo>
                    <a:pt x="52" y="287"/>
                  </a:lnTo>
                  <a:lnTo>
                    <a:pt x="52" y="316"/>
                  </a:lnTo>
                  <a:lnTo>
                    <a:pt x="52" y="353"/>
                  </a:lnTo>
                  <a:lnTo>
                    <a:pt x="34" y="368"/>
                  </a:lnTo>
                  <a:lnTo>
                    <a:pt x="52" y="397"/>
                  </a:lnTo>
                  <a:lnTo>
                    <a:pt x="52" y="434"/>
                  </a:lnTo>
                  <a:lnTo>
                    <a:pt x="52" y="450"/>
                  </a:lnTo>
                  <a:lnTo>
                    <a:pt x="69" y="479"/>
                  </a:lnTo>
                  <a:lnTo>
                    <a:pt x="16" y="383"/>
                  </a:lnTo>
                  <a:lnTo>
                    <a:pt x="0" y="353"/>
                  </a:lnTo>
                  <a:lnTo>
                    <a:pt x="0" y="339"/>
                  </a:lnTo>
                  <a:lnTo>
                    <a:pt x="0" y="302"/>
                  </a:lnTo>
                  <a:lnTo>
                    <a:pt x="0" y="271"/>
                  </a:lnTo>
                  <a:lnTo>
                    <a:pt x="0" y="258"/>
                  </a:lnTo>
                  <a:lnTo>
                    <a:pt x="0" y="220"/>
                  </a:lnTo>
                  <a:lnTo>
                    <a:pt x="0" y="192"/>
                  </a:lnTo>
                  <a:lnTo>
                    <a:pt x="16" y="176"/>
                  </a:lnTo>
                  <a:lnTo>
                    <a:pt x="16" y="146"/>
                  </a:lnTo>
                  <a:lnTo>
                    <a:pt x="34" y="124"/>
                  </a:lnTo>
                  <a:lnTo>
                    <a:pt x="52" y="110"/>
                  </a:lnTo>
                  <a:lnTo>
                    <a:pt x="69" y="79"/>
                  </a:lnTo>
                  <a:lnTo>
                    <a:pt x="113" y="66"/>
                  </a:lnTo>
                  <a:lnTo>
                    <a:pt x="131" y="44"/>
                  </a:lnTo>
                  <a:lnTo>
                    <a:pt x="149" y="28"/>
                  </a:lnTo>
                  <a:lnTo>
                    <a:pt x="183" y="28"/>
                  </a:lnTo>
                  <a:lnTo>
                    <a:pt x="209" y="13"/>
                  </a:lnTo>
                  <a:lnTo>
                    <a:pt x="245" y="13"/>
                  </a:lnTo>
                  <a:lnTo>
                    <a:pt x="279" y="0"/>
                  </a:lnTo>
                  <a:lnTo>
                    <a:pt x="297" y="0"/>
                  </a:lnTo>
                  <a:lnTo>
                    <a:pt x="342" y="0"/>
                  </a:lnTo>
                  <a:lnTo>
                    <a:pt x="376" y="13"/>
                  </a:lnTo>
                  <a:lnTo>
                    <a:pt x="394" y="13"/>
                  </a:lnTo>
                  <a:lnTo>
                    <a:pt x="438" y="13"/>
                  </a:lnTo>
                  <a:lnTo>
                    <a:pt x="472" y="28"/>
                  </a:lnTo>
                  <a:lnTo>
                    <a:pt x="490" y="44"/>
                  </a:lnTo>
                  <a:lnTo>
                    <a:pt x="508" y="66"/>
                  </a:lnTo>
                  <a:lnTo>
                    <a:pt x="552" y="79"/>
                  </a:lnTo>
                  <a:lnTo>
                    <a:pt x="568" y="95"/>
                  </a:lnTo>
                  <a:lnTo>
                    <a:pt x="587" y="124"/>
                  </a:lnTo>
                  <a:lnTo>
                    <a:pt x="605" y="146"/>
                  </a:lnTo>
                  <a:lnTo>
                    <a:pt x="623" y="161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8401050" y="2984500"/>
              <a:ext cx="600075" cy="373062"/>
            </a:xfrm>
            <a:custGeom>
              <a:rect b="b" l="l" r="r" t="t"/>
              <a:pathLst>
                <a:path extrusionOk="0" h="1036" w="1665">
                  <a:moveTo>
                    <a:pt x="1602" y="0"/>
                  </a:moveTo>
                  <a:lnTo>
                    <a:pt x="1664" y="97"/>
                  </a:lnTo>
                  <a:lnTo>
                    <a:pt x="1638" y="111"/>
                  </a:lnTo>
                  <a:lnTo>
                    <a:pt x="1620" y="126"/>
                  </a:lnTo>
                  <a:lnTo>
                    <a:pt x="1602" y="126"/>
                  </a:lnTo>
                  <a:lnTo>
                    <a:pt x="1568" y="148"/>
                  </a:lnTo>
                  <a:lnTo>
                    <a:pt x="1550" y="164"/>
                  </a:lnTo>
                  <a:lnTo>
                    <a:pt x="1524" y="179"/>
                  </a:lnTo>
                  <a:lnTo>
                    <a:pt x="1488" y="194"/>
                  </a:lnTo>
                  <a:lnTo>
                    <a:pt x="1472" y="208"/>
                  </a:lnTo>
                  <a:lnTo>
                    <a:pt x="1454" y="223"/>
                  </a:lnTo>
                  <a:lnTo>
                    <a:pt x="1410" y="245"/>
                  </a:lnTo>
                  <a:lnTo>
                    <a:pt x="1391" y="260"/>
                  </a:lnTo>
                  <a:lnTo>
                    <a:pt x="1373" y="260"/>
                  </a:lnTo>
                  <a:lnTo>
                    <a:pt x="1355" y="276"/>
                  </a:lnTo>
                  <a:lnTo>
                    <a:pt x="1321" y="291"/>
                  </a:lnTo>
                  <a:lnTo>
                    <a:pt x="1295" y="305"/>
                  </a:lnTo>
                  <a:lnTo>
                    <a:pt x="1277" y="320"/>
                  </a:lnTo>
                  <a:lnTo>
                    <a:pt x="1241" y="342"/>
                  </a:lnTo>
                  <a:lnTo>
                    <a:pt x="1225" y="357"/>
                  </a:lnTo>
                  <a:lnTo>
                    <a:pt x="1207" y="372"/>
                  </a:lnTo>
                  <a:lnTo>
                    <a:pt x="1163" y="388"/>
                  </a:lnTo>
                  <a:lnTo>
                    <a:pt x="1144" y="388"/>
                  </a:lnTo>
                  <a:lnTo>
                    <a:pt x="1126" y="401"/>
                  </a:lnTo>
                  <a:lnTo>
                    <a:pt x="1092" y="423"/>
                  </a:lnTo>
                  <a:lnTo>
                    <a:pt x="1066" y="439"/>
                  </a:lnTo>
                  <a:lnTo>
                    <a:pt x="1048" y="454"/>
                  </a:lnTo>
                  <a:lnTo>
                    <a:pt x="1030" y="469"/>
                  </a:lnTo>
                  <a:lnTo>
                    <a:pt x="996" y="485"/>
                  </a:lnTo>
                  <a:lnTo>
                    <a:pt x="978" y="498"/>
                  </a:lnTo>
                  <a:lnTo>
                    <a:pt x="952" y="522"/>
                  </a:lnTo>
                  <a:lnTo>
                    <a:pt x="916" y="536"/>
                  </a:lnTo>
                  <a:lnTo>
                    <a:pt x="898" y="551"/>
                  </a:lnTo>
                  <a:lnTo>
                    <a:pt x="879" y="551"/>
                  </a:lnTo>
                  <a:lnTo>
                    <a:pt x="837" y="566"/>
                  </a:lnTo>
                  <a:lnTo>
                    <a:pt x="819" y="581"/>
                  </a:lnTo>
                  <a:lnTo>
                    <a:pt x="801" y="595"/>
                  </a:lnTo>
                  <a:lnTo>
                    <a:pt x="765" y="619"/>
                  </a:lnTo>
                  <a:lnTo>
                    <a:pt x="749" y="632"/>
                  </a:lnTo>
                  <a:lnTo>
                    <a:pt x="721" y="648"/>
                  </a:lnTo>
                  <a:lnTo>
                    <a:pt x="687" y="663"/>
                  </a:lnTo>
                  <a:lnTo>
                    <a:pt x="669" y="678"/>
                  </a:lnTo>
                  <a:lnTo>
                    <a:pt x="651" y="700"/>
                  </a:lnTo>
                  <a:lnTo>
                    <a:pt x="606" y="716"/>
                  </a:lnTo>
                  <a:lnTo>
                    <a:pt x="590" y="729"/>
                  </a:lnTo>
                  <a:lnTo>
                    <a:pt x="572" y="745"/>
                  </a:lnTo>
                  <a:lnTo>
                    <a:pt x="536" y="745"/>
                  </a:lnTo>
                  <a:lnTo>
                    <a:pt x="518" y="760"/>
                  </a:lnTo>
                  <a:lnTo>
                    <a:pt x="492" y="775"/>
                  </a:lnTo>
                  <a:lnTo>
                    <a:pt x="458" y="797"/>
                  </a:lnTo>
                  <a:lnTo>
                    <a:pt x="440" y="812"/>
                  </a:lnTo>
                  <a:lnTo>
                    <a:pt x="422" y="826"/>
                  </a:lnTo>
                  <a:lnTo>
                    <a:pt x="378" y="841"/>
                  </a:lnTo>
                  <a:lnTo>
                    <a:pt x="359" y="857"/>
                  </a:lnTo>
                  <a:lnTo>
                    <a:pt x="343" y="872"/>
                  </a:lnTo>
                  <a:lnTo>
                    <a:pt x="307" y="894"/>
                  </a:lnTo>
                  <a:lnTo>
                    <a:pt x="289" y="909"/>
                  </a:lnTo>
                  <a:lnTo>
                    <a:pt x="263" y="923"/>
                  </a:lnTo>
                  <a:lnTo>
                    <a:pt x="229" y="938"/>
                  </a:lnTo>
                  <a:lnTo>
                    <a:pt x="211" y="953"/>
                  </a:lnTo>
                  <a:lnTo>
                    <a:pt x="193" y="976"/>
                  </a:lnTo>
                  <a:lnTo>
                    <a:pt x="149" y="991"/>
                  </a:lnTo>
                  <a:lnTo>
                    <a:pt x="131" y="991"/>
                  </a:lnTo>
                  <a:lnTo>
                    <a:pt x="115" y="1006"/>
                  </a:lnTo>
                  <a:lnTo>
                    <a:pt x="78" y="1020"/>
                  </a:lnTo>
                  <a:lnTo>
                    <a:pt x="60" y="1035"/>
                  </a:lnTo>
                  <a:lnTo>
                    <a:pt x="0" y="938"/>
                  </a:lnTo>
                  <a:lnTo>
                    <a:pt x="16" y="923"/>
                  </a:lnTo>
                  <a:lnTo>
                    <a:pt x="60" y="909"/>
                  </a:lnTo>
                  <a:lnTo>
                    <a:pt x="78" y="894"/>
                  </a:lnTo>
                  <a:lnTo>
                    <a:pt x="96" y="894"/>
                  </a:lnTo>
                  <a:lnTo>
                    <a:pt x="131" y="872"/>
                  </a:lnTo>
                  <a:lnTo>
                    <a:pt x="149" y="857"/>
                  </a:lnTo>
                  <a:lnTo>
                    <a:pt x="175" y="841"/>
                  </a:lnTo>
                  <a:lnTo>
                    <a:pt x="211" y="826"/>
                  </a:lnTo>
                  <a:lnTo>
                    <a:pt x="229" y="812"/>
                  </a:lnTo>
                  <a:lnTo>
                    <a:pt x="245" y="797"/>
                  </a:lnTo>
                  <a:lnTo>
                    <a:pt x="289" y="775"/>
                  </a:lnTo>
                  <a:lnTo>
                    <a:pt x="307" y="760"/>
                  </a:lnTo>
                  <a:lnTo>
                    <a:pt x="325" y="745"/>
                  </a:lnTo>
                  <a:lnTo>
                    <a:pt x="359" y="729"/>
                  </a:lnTo>
                  <a:lnTo>
                    <a:pt x="378" y="716"/>
                  </a:lnTo>
                  <a:lnTo>
                    <a:pt x="404" y="700"/>
                  </a:lnTo>
                  <a:lnTo>
                    <a:pt x="440" y="678"/>
                  </a:lnTo>
                  <a:lnTo>
                    <a:pt x="458" y="663"/>
                  </a:lnTo>
                  <a:lnTo>
                    <a:pt x="476" y="648"/>
                  </a:lnTo>
                  <a:lnTo>
                    <a:pt x="518" y="648"/>
                  </a:lnTo>
                  <a:lnTo>
                    <a:pt x="536" y="632"/>
                  </a:lnTo>
                  <a:lnTo>
                    <a:pt x="572" y="619"/>
                  </a:lnTo>
                  <a:lnTo>
                    <a:pt x="590" y="595"/>
                  </a:lnTo>
                  <a:lnTo>
                    <a:pt x="606" y="581"/>
                  </a:lnTo>
                  <a:lnTo>
                    <a:pt x="651" y="566"/>
                  </a:lnTo>
                  <a:lnTo>
                    <a:pt x="669" y="551"/>
                  </a:lnTo>
                  <a:lnTo>
                    <a:pt x="687" y="536"/>
                  </a:lnTo>
                  <a:lnTo>
                    <a:pt x="721" y="522"/>
                  </a:lnTo>
                  <a:lnTo>
                    <a:pt x="749" y="498"/>
                  </a:lnTo>
                  <a:lnTo>
                    <a:pt x="765" y="485"/>
                  </a:lnTo>
                  <a:lnTo>
                    <a:pt x="783" y="469"/>
                  </a:lnTo>
                  <a:lnTo>
                    <a:pt x="819" y="454"/>
                  </a:lnTo>
                  <a:lnTo>
                    <a:pt x="837" y="439"/>
                  </a:lnTo>
                  <a:lnTo>
                    <a:pt x="863" y="439"/>
                  </a:lnTo>
                  <a:lnTo>
                    <a:pt x="898" y="423"/>
                  </a:lnTo>
                  <a:lnTo>
                    <a:pt x="916" y="401"/>
                  </a:lnTo>
                  <a:lnTo>
                    <a:pt x="934" y="388"/>
                  </a:lnTo>
                  <a:lnTo>
                    <a:pt x="978" y="372"/>
                  </a:lnTo>
                  <a:lnTo>
                    <a:pt x="996" y="357"/>
                  </a:lnTo>
                  <a:lnTo>
                    <a:pt x="1012" y="342"/>
                  </a:lnTo>
                  <a:lnTo>
                    <a:pt x="1048" y="320"/>
                  </a:lnTo>
                  <a:lnTo>
                    <a:pt x="1066" y="305"/>
                  </a:lnTo>
                  <a:lnTo>
                    <a:pt x="1092" y="305"/>
                  </a:lnTo>
                  <a:lnTo>
                    <a:pt x="1110" y="291"/>
                  </a:lnTo>
                  <a:lnTo>
                    <a:pt x="1144" y="276"/>
                  </a:lnTo>
                  <a:lnTo>
                    <a:pt x="1163" y="260"/>
                  </a:lnTo>
                  <a:lnTo>
                    <a:pt x="1181" y="245"/>
                  </a:lnTo>
                  <a:lnTo>
                    <a:pt x="1225" y="223"/>
                  </a:lnTo>
                  <a:lnTo>
                    <a:pt x="1241" y="208"/>
                  </a:lnTo>
                  <a:lnTo>
                    <a:pt x="1259" y="194"/>
                  </a:lnTo>
                  <a:lnTo>
                    <a:pt x="1295" y="179"/>
                  </a:lnTo>
                  <a:lnTo>
                    <a:pt x="1321" y="164"/>
                  </a:lnTo>
                  <a:lnTo>
                    <a:pt x="1339" y="164"/>
                  </a:lnTo>
                  <a:lnTo>
                    <a:pt x="1355" y="148"/>
                  </a:lnTo>
                  <a:lnTo>
                    <a:pt x="1391" y="126"/>
                  </a:lnTo>
                  <a:lnTo>
                    <a:pt x="1410" y="111"/>
                  </a:lnTo>
                  <a:lnTo>
                    <a:pt x="1436" y="97"/>
                  </a:lnTo>
                  <a:lnTo>
                    <a:pt x="1472" y="82"/>
                  </a:lnTo>
                  <a:lnTo>
                    <a:pt x="1488" y="67"/>
                  </a:lnTo>
                  <a:lnTo>
                    <a:pt x="1506" y="45"/>
                  </a:lnTo>
                  <a:lnTo>
                    <a:pt x="1550" y="29"/>
                  </a:lnTo>
                  <a:lnTo>
                    <a:pt x="1568" y="29"/>
                  </a:lnTo>
                  <a:lnTo>
                    <a:pt x="1586" y="14"/>
                  </a:lnTo>
                  <a:lnTo>
                    <a:pt x="1602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8885237" y="2720975"/>
              <a:ext cx="258762" cy="196850"/>
            </a:xfrm>
            <a:custGeom>
              <a:rect b="b" l="l" r="r" t="t"/>
              <a:pathLst>
                <a:path extrusionOk="0" h="548" w="720">
                  <a:moveTo>
                    <a:pt x="667" y="0"/>
                  </a:moveTo>
                  <a:lnTo>
                    <a:pt x="719" y="95"/>
                  </a:lnTo>
                  <a:lnTo>
                    <a:pt x="701" y="110"/>
                  </a:lnTo>
                  <a:lnTo>
                    <a:pt x="685" y="110"/>
                  </a:lnTo>
                  <a:lnTo>
                    <a:pt x="667" y="125"/>
                  </a:lnTo>
                  <a:lnTo>
                    <a:pt x="641" y="147"/>
                  </a:lnTo>
                  <a:lnTo>
                    <a:pt x="623" y="161"/>
                  </a:lnTo>
                  <a:lnTo>
                    <a:pt x="605" y="176"/>
                  </a:lnTo>
                  <a:lnTo>
                    <a:pt x="589" y="176"/>
                  </a:lnTo>
                  <a:lnTo>
                    <a:pt x="570" y="192"/>
                  </a:lnTo>
                  <a:lnTo>
                    <a:pt x="552" y="207"/>
                  </a:lnTo>
                  <a:lnTo>
                    <a:pt x="526" y="207"/>
                  </a:lnTo>
                  <a:lnTo>
                    <a:pt x="508" y="220"/>
                  </a:lnTo>
                  <a:lnTo>
                    <a:pt x="490" y="243"/>
                  </a:lnTo>
                  <a:lnTo>
                    <a:pt x="474" y="243"/>
                  </a:lnTo>
                  <a:lnTo>
                    <a:pt x="456" y="258"/>
                  </a:lnTo>
                  <a:lnTo>
                    <a:pt x="438" y="273"/>
                  </a:lnTo>
                  <a:lnTo>
                    <a:pt x="412" y="273"/>
                  </a:lnTo>
                  <a:lnTo>
                    <a:pt x="394" y="288"/>
                  </a:lnTo>
                  <a:lnTo>
                    <a:pt x="360" y="302"/>
                  </a:lnTo>
                  <a:lnTo>
                    <a:pt x="323" y="324"/>
                  </a:lnTo>
                  <a:lnTo>
                    <a:pt x="297" y="339"/>
                  </a:lnTo>
                  <a:lnTo>
                    <a:pt x="279" y="339"/>
                  </a:lnTo>
                  <a:lnTo>
                    <a:pt x="263" y="355"/>
                  </a:lnTo>
                  <a:lnTo>
                    <a:pt x="245" y="370"/>
                  </a:lnTo>
                  <a:lnTo>
                    <a:pt x="227" y="370"/>
                  </a:lnTo>
                  <a:lnTo>
                    <a:pt x="209" y="384"/>
                  </a:lnTo>
                  <a:lnTo>
                    <a:pt x="183" y="399"/>
                  </a:lnTo>
                  <a:lnTo>
                    <a:pt x="167" y="421"/>
                  </a:lnTo>
                  <a:lnTo>
                    <a:pt x="149" y="421"/>
                  </a:lnTo>
                  <a:lnTo>
                    <a:pt x="131" y="436"/>
                  </a:lnTo>
                  <a:lnTo>
                    <a:pt x="113" y="450"/>
                  </a:lnTo>
                  <a:lnTo>
                    <a:pt x="97" y="465"/>
                  </a:lnTo>
                  <a:lnTo>
                    <a:pt x="69" y="480"/>
                  </a:lnTo>
                  <a:lnTo>
                    <a:pt x="69" y="496"/>
                  </a:lnTo>
                  <a:lnTo>
                    <a:pt x="52" y="518"/>
                  </a:lnTo>
                  <a:lnTo>
                    <a:pt x="52" y="531"/>
                  </a:lnTo>
                  <a:lnTo>
                    <a:pt x="52" y="547"/>
                  </a:lnTo>
                  <a:lnTo>
                    <a:pt x="0" y="450"/>
                  </a:lnTo>
                  <a:lnTo>
                    <a:pt x="0" y="436"/>
                  </a:lnTo>
                  <a:lnTo>
                    <a:pt x="0" y="421"/>
                  </a:lnTo>
                  <a:lnTo>
                    <a:pt x="16" y="399"/>
                  </a:lnTo>
                  <a:lnTo>
                    <a:pt x="16" y="384"/>
                  </a:lnTo>
                  <a:lnTo>
                    <a:pt x="34" y="370"/>
                  </a:lnTo>
                  <a:lnTo>
                    <a:pt x="52" y="355"/>
                  </a:lnTo>
                  <a:lnTo>
                    <a:pt x="69" y="339"/>
                  </a:lnTo>
                  <a:lnTo>
                    <a:pt x="97" y="324"/>
                  </a:lnTo>
                  <a:lnTo>
                    <a:pt x="113" y="324"/>
                  </a:lnTo>
                  <a:lnTo>
                    <a:pt x="131" y="302"/>
                  </a:lnTo>
                  <a:lnTo>
                    <a:pt x="149" y="288"/>
                  </a:lnTo>
                  <a:lnTo>
                    <a:pt x="183" y="273"/>
                  </a:lnTo>
                  <a:lnTo>
                    <a:pt x="227" y="258"/>
                  </a:lnTo>
                  <a:lnTo>
                    <a:pt x="245" y="243"/>
                  </a:lnTo>
                  <a:lnTo>
                    <a:pt x="263" y="243"/>
                  </a:lnTo>
                  <a:lnTo>
                    <a:pt x="279" y="220"/>
                  </a:lnTo>
                  <a:lnTo>
                    <a:pt x="297" y="207"/>
                  </a:lnTo>
                  <a:lnTo>
                    <a:pt x="323" y="207"/>
                  </a:lnTo>
                  <a:lnTo>
                    <a:pt x="342" y="192"/>
                  </a:lnTo>
                  <a:lnTo>
                    <a:pt x="360" y="176"/>
                  </a:lnTo>
                  <a:lnTo>
                    <a:pt x="378" y="176"/>
                  </a:lnTo>
                  <a:lnTo>
                    <a:pt x="394" y="161"/>
                  </a:lnTo>
                  <a:lnTo>
                    <a:pt x="412" y="147"/>
                  </a:lnTo>
                  <a:lnTo>
                    <a:pt x="438" y="147"/>
                  </a:lnTo>
                  <a:lnTo>
                    <a:pt x="456" y="125"/>
                  </a:lnTo>
                  <a:lnTo>
                    <a:pt x="474" y="110"/>
                  </a:lnTo>
                  <a:lnTo>
                    <a:pt x="490" y="110"/>
                  </a:lnTo>
                  <a:lnTo>
                    <a:pt x="508" y="95"/>
                  </a:lnTo>
                  <a:lnTo>
                    <a:pt x="526" y="79"/>
                  </a:lnTo>
                  <a:lnTo>
                    <a:pt x="552" y="79"/>
                  </a:lnTo>
                  <a:lnTo>
                    <a:pt x="570" y="66"/>
                  </a:lnTo>
                  <a:lnTo>
                    <a:pt x="589" y="51"/>
                  </a:lnTo>
                  <a:lnTo>
                    <a:pt x="605" y="51"/>
                  </a:lnTo>
                  <a:lnTo>
                    <a:pt x="623" y="28"/>
                  </a:lnTo>
                  <a:lnTo>
                    <a:pt x="641" y="13"/>
                  </a:lnTo>
                  <a:lnTo>
                    <a:pt x="667" y="13"/>
                  </a:lnTo>
                  <a:lnTo>
                    <a:pt x="667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7164387" y="1412875"/>
              <a:ext cx="1960562" cy="1909762"/>
            </a:xfrm>
            <a:custGeom>
              <a:rect b="b" l="l" r="r" t="t"/>
              <a:pathLst>
                <a:path extrusionOk="0" h="5304" w="5446">
                  <a:moveTo>
                    <a:pt x="954" y="156"/>
                  </a:moveTo>
                  <a:lnTo>
                    <a:pt x="1052" y="112"/>
                  </a:lnTo>
                  <a:lnTo>
                    <a:pt x="1130" y="75"/>
                  </a:lnTo>
                  <a:lnTo>
                    <a:pt x="1229" y="29"/>
                  </a:lnTo>
                  <a:lnTo>
                    <a:pt x="1299" y="0"/>
                  </a:lnTo>
                  <a:lnTo>
                    <a:pt x="1608" y="253"/>
                  </a:lnTo>
                  <a:lnTo>
                    <a:pt x="1935" y="552"/>
                  </a:lnTo>
                  <a:lnTo>
                    <a:pt x="2315" y="875"/>
                  </a:lnTo>
                  <a:lnTo>
                    <a:pt x="2704" y="1233"/>
                  </a:lnTo>
                  <a:lnTo>
                    <a:pt x="3279" y="1706"/>
                  </a:lnTo>
                  <a:lnTo>
                    <a:pt x="3907" y="2273"/>
                  </a:lnTo>
                  <a:lnTo>
                    <a:pt x="4640" y="2910"/>
                  </a:lnTo>
                  <a:lnTo>
                    <a:pt x="5445" y="3629"/>
                  </a:lnTo>
                  <a:lnTo>
                    <a:pt x="5304" y="3710"/>
                  </a:lnTo>
                  <a:lnTo>
                    <a:pt x="5154" y="3807"/>
                  </a:lnTo>
                  <a:lnTo>
                    <a:pt x="4985" y="3890"/>
                  </a:lnTo>
                  <a:lnTo>
                    <a:pt x="4826" y="3987"/>
                  </a:lnTo>
                  <a:lnTo>
                    <a:pt x="4808" y="4002"/>
                  </a:lnTo>
                  <a:lnTo>
                    <a:pt x="4790" y="4031"/>
                  </a:lnTo>
                  <a:lnTo>
                    <a:pt x="4772" y="4068"/>
                  </a:lnTo>
                  <a:lnTo>
                    <a:pt x="4790" y="4099"/>
                  </a:lnTo>
                  <a:lnTo>
                    <a:pt x="4923" y="4233"/>
                  </a:lnTo>
                  <a:lnTo>
                    <a:pt x="5039" y="4361"/>
                  </a:lnTo>
                  <a:lnTo>
                    <a:pt x="4845" y="4473"/>
                  </a:lnTo>
                  <a:lnTo>
                    <a:pt x="4658" y="4585"/>
                  </a:lnTo>
                  <a:lnTo>
                    <a:pt x="4445" y="4706"/>
                  </a:lnTo>
                  <a:lnTo>
                    <a:pt x="4252" y="4818"/>
                  </a:lnTo>
                  <a:lnTo>
                    <a:pt x="4039" y="4945"/>
                  </a:lnTo>
                  <a:lnTo>
                    <a:pt x="3837" y="5064"/>
                  </a:lnTo>
                  <a:lnTo>
                    <a:pt x="3642" y="5191"/>
                  </a:lnTo>
                  <a:lnTo>
                    <a:pt x="3429" y="5303"/>
                  </a:lnTo>
                  <a:lnTo>
                    <a:pt x="3068" y="4787"/>
                  </a:lnTo>
                  <a:lnTo>
                    <a:pt x="2722" y="4294"/>
                  </a:lnTo>
                  <a:lnTo>
                    <a:pt x="2395" y="3853"/>
                  </a:lnTo>
                  <a:lnTo>
                    <a:pt x="2086" y="3433"/>
                  </a:lnTo>
                  <a:lnTo>
                    <a:pt x="1821" y="3044"/>
                  </a:lnTo>
                  <a:lnTo>
                    <a:pt x="1556" y="2686"/>
                  </a:lnTo>
                  <a:lnTo>
                    <a:pt x="1325" y="2341"/>
                  </a:lnTo>
                  <a:lnTo>
                    <a:pt x="1096" y="2033"/>
                  </a:lnTo>
                  <a:lnTo>
                    <a:pt x="785" y="1578"/>
                  </a:lnTo>
                  <a:lnTo>
                    <a:pt x="494" y="1167"/>
                  </a:lnTo>
                  <a:lnTo>
                    <a:pt x="229" y="807"/>
                  </a:lnTo>
                  <a:lnTo>
                    <a:pt x="0" y="486"/>
                  </a:lnTo>
                  <a:lnTo>
                    <a:pt x="211" y="389"/>
                  </a:lnTo>
                  <a:lnTo>
                    <a:pt x="424" y="290"/>
                  </a:lnTo>
                  <a:lnTo>
                    <a:pt x="608" y="194"/>
                  </a:lnTo>
                  <a:lnTo>
                    <a:pt x="821" y="97"/>
                  </a:lnTo>
                  <a:lnTo>
                    <a:pt x="865" y="126"/>
                  </a:lnTo>
                  <a:lnTo>
                    <a:pt x="883" y="156"/>
                  </a:lnTo>
                  <a:lnTo>
                    <a:pt x="918" y="156"/>
                  </a:lnTo>
                  <a:lnTo>
                    <a:pt x="954" y="156"/>
                  </a:lnTo>
                  <a:close/>
                  <a:moveTo>
                    <a:pt x="3871" y="4130"/>
                  </a:moveTo>
                  <a:lnTo>
                    <a:pt x="3809" y="4167"/>
                  </a:lnTo>
                  <a:lnTo>
                    <a:pt x="3774" y="4211"/>
                  </a:lnTo>
                  <a:lnTo>
                    <a:pt x="3756" y="4264"/>
                  </a:lnTo>
                  <a:lnTo>
                    <a:pt x="3738" y="4308"/>
                  </a:lnTo>
                  <a:lnTo>
                    <a:pt x="3738" y="4361"/>
                  </a:lnTo>
                  <a:lnTo>
                    <a:pt x="3738" y="4429"/>
                  </a:lnTo>
                  <a:lnTo>
                    <a:pt x="3756" y="4473"/>
                  </a:lnTo>
                  <a:lnTo>
                    <a:pt x="3792" y="4525"/>
                  </a:lnTo>
                  <a:lnTo>
                    <a:pt x="3837" y="4570"/>
                  </a:lnTo>
                  <a:lnTo>
                    <a:pt x="3889" y="4609"/>
                  </a:lnTo>
                  <a:lnTo>
                    <a:pt x="3951" y="4622"/>
                  </a:lnTo>
                  <a:lnTo>
                    <a:pt x="4003" y="4638"/>
                  </a:lnTo>
                  <a:lnTo>
                    <a:pt x="4084" y="4653"/>
                  </a:lnTo>
                  <a:lnTo>
                    <a:pt x="4136" y="4638"/>
                  </a:lnTo>
                  <a:lnTo>
                    <a:pt x="4216" y="4622"/>
                  </a:lnTo>
                  <a:lnTo>
                    <a:pt x="4268" y="4609"/>
                  </a:lnTo>
                  <a:lnTo>
                    <a:pt x="4331" y="4556"/>
                  </a:lnTo>
                  <a:lnTo>
                    <a:pt x="4367" y="4525"/>
                  </a:lnTo>
                  <a:lnTo>
                    <a:pt x="4385" y="4473"/>
                  </a:lnTo>
                  <a:lnTo>
                    <a:pt x="4411" y="4407"/>
                  </a:lnTo>
                  <a:lnTo>
                    <a:pt x="4411" y="4361"/>
                  </a:lnTo>
                  <a:lnTo>
                    <a:pt x="4385" y="4308"/>
                  </a:lnTo>
                  <a:lnTo>
                    <a:pt x="4367" y="4264"/>
                  </a:lnTo>
                  <a:lnTo>
                    <a:pt x="4331" y="4211"/>
                  </a:lnTo>
                  <a:lnTo>
                    <a:pt x="4296" y="4167"/>
                  </a:lnTo>
                  <a:lnTo>
                    <a:pt x="4234" y="4130"/>
                  </a:lnTo>
                  <a:lnTo>
                    <a:pt x="4180" y="4099"/>
                  </a:lnTo>
                  <a:lnTo>
                    <a:pt x="4120" y="4099"/>
                  </a:lnTo>
                  <a:lnTo>
                    <a:pt x="4039" y="4084"/>
                  </a:lnTo>
                  <a:lnTo>
                    <a:pt x="3987" y="4099"/>
                  </a:lnTo>
                  <a:lnTo>
                    <a:pt x="3925" y="4114"/>
                  </a:lnTo>
                  <a:lnTo>
                    <a:pt x="3871" y="413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7199312" y="1428750"/>
              <a:ext cx="1843087" cy="1819275"/>
            </a:xfrm>
            <a:custGeom>
              <a:rect b="b" l="l" r="r" t="t"/>
              <a:pathLst>
                <a:path extrusionOk="0" h="5052" w="5119">
                  <a:moveTo>
                    <a:pt x="1167" y="0"/>
                  </a:moveTo>
                  <a:lnTo>
                    <a:pt x="1458" y="275"/>
                  </a:lnTo>
                  <a:lnTo>
                    <a:pt x="1785" y="568"/>
                  </a:lnTo>
                  <a:lnTo>
                    <a:pt x="2149" y="882"/>
                  </a:lnTo>
                  <a:lnTo>
                    <a:pt x="2528" y="1220"/>
                  </a:lnTo>
                  <a:lnTo>
                    <a:pt x="3050" y="1712"/>
                  </a:lnTo>
                  <a:lnTo>
                    <a:pt x="3660" y="2244"/>
                  </a:lnTo>
                  <a:lnTo>
                    <a:pt x="4349" y="2866"/>
                  </a:lnTo>
                  <a:lnTo>
                    <a:pt x="5118" y="3554"/>
                  </a:lnTo>
                  <a:lnTo>
                    <a:pt x="4861" y="3697"/>
                  </a:lnTo>
                  <a:lnTo>
                    <a:pt x="4632" y="3831"/>
                  </a:lnTo>
                  <a:lnTo>
                    <a:pt x="4562" y="3890"/>
                  </a:lnTo>
                  <a:lnTo>
                    <a:pt x="4518" y="3958"/>
                  </a:lnTo>
                  <a:lnTo>
                    <a:pt x="4518" y="4011"/>
                  </a:lnTo>
                  <a:lnTo>
                    <a:pt x="4518" y="4040"/>
                  </a:lnTo>
                  <a:lnTo>
                    <a:pt x="4518" y="4070"/>
                  </a:lnTo>
                  <a:lnTo>
                    <a:pt x="4544" y="4123"/>
                  </a:lnTo>
                  <a:lnTo>
                    <a:pt x="4632" y="4205"/>
                  </a:lnTo>
                  <a:lnTo>
                    <a:pt x="4712" y="4288"/>
                  </a:lnTo>
                  <a:lnTo>
                    <a:pt x="4544" y="4363"/>
                  </a:lnTo>
                  <a:lnTo>
                    <a:pt x="4385" y="4466"/>
                  </a:lnTo>
                  <a:lnTo>
                    <a:pt x="4216" y="4565"/>
                  </a:lnTo>
                  <a:lnTo>
                    <a:pt x="4040" y="4662"/>
                  </a:lnTo>
                  <a:lnTo>
                    <a:pt x="3889" y="4758"/>
                  </a:lnTo>
                  <a:lnTo>
                    <a:pt x="3713" y="4857"/>
                  </a:lnTo>
                  <a:lnTo>
                    <a:pt x="3544" y="4954"/>
                  </a:lnTo>
                  <a:lnTo>
                    <a:pt x="3367" y="5051"/>
                  </a:lnTo>
                  <a:lnTo>
                    <a:pt x="3022" y="4565"/>
                  </a:lnTo>
                  <a:lnTo>
                    <a:pt x="2679" y="4108"/>
                  </a:lnTo>
                  <a:lnTo>
                    <a:pt x="2377" y="3666"/>
                  </a:lnTo>
                  <a:lnTo>
                    <a:pt x="2086" y="3277"/>
                  </a:lnTo>
                  <a:lnTo>
                    <a:pt x="1803" y="2903"/>
                  </a:lnTo>
                  <a:lnTo>
                    <a:pt x="1546" y="2558"/>
                  </a:lnTo>
                  <a:lnTo>
                    <a:pt x="1317" y="2229"/>
                  </a:lnTo>
                  <a:lnTo>
                    <a:pt x="1087" y="1937"/>
                  </a:lnTo>
                  <a:lnTo>
                    <a:pt x="785" y="1497"/>
                  </a:lnTo>
                  <a:lnTo>
                    <a:pt x="494" y="1106"/>
                  </a:lnTo>
                  <a:lnTo>
                    <a:pt x="229" y="748"/>
                  </a:lnTo>
                  <a:lnTo>
                    <a:pt x="0" y="427"/>
                  </a:lnTo>
                  <a:lnTo>
                    <a:pt x="167" y="343"/>
                  </a:lnTo>
                  <a:lnTo>
                    <a:pt x="344" y="262"/>
                  </a:lnTo>
                  <a:lnTo>
                    <a:pt x="512" y="194"/>
                  </a:lnTo>
                  <a:lnTo>
                    <a:pt x="689" y="112"/>
                  </a:lnTo>
                  <a:lnTo>
                    <a:pt x="707" y="134"/>
                  </a:lnTo>
                  <a:lnTo>
                    <a:pt x="725" y="150"/>
                  </a:lnTo>
                  <a:lnTo>
                    <a:pt x="785" y="163"/>
                  </a:lnTo>
                  <a:lnTo>
                    <a:pt x="840" y="150"/>
                  </a:lnTo>
                  <a:lnTo>
                    <a:pt x="858" y="150"/>
                  </a:lnTo>
                  <a:lnTo>
                    <a:pt x="884" y="150"/>
                  </a:lnTo>
                  <a:lnTo>
                    <a:pt x="902" y="134"/>
                  </a:lnTo>
                  <a:lnTo>
                    <a:pt x="1034" y="66"/>
                  </a:lnTo>
                  <a:lnTo>
                    <a:pt x="1167" y="0"/>
                  </a:lnTo>
                  <a:close/>
                  <a:moveTo>
                    <a:pt x="3775" y="4086"/>
                  </a:moveTo>
                  <a:lnTo>
                    <a:pt x="3713" y="4123"/>
                  </a:lnTo>
                  <a:lnTo>
                    <a:pt x="3676" y="4167"/>
                  </a:lnTo>
                  <a:lnTo>
                    <a:pt x="3660" y="4220"/>
                  </a:lnTo>
                  <a:lnTo>
                    <a:pt x="3642" y="4266"/>
                  </a:lnTo>
                  <a:lnTo>
                    <a:pt x="3642" y="4317"/>
                  </a:lnTo>
                  <a:lnTo>
                    <a:pt x="3642" y="4385"/>
                  </a:lnTo>
                  <a:lnTo>
                    <a:pt x="3660" y="4429"/>
                  </a:lnTo>
                  <a:lnTo>
                    <a:pt x="3694" y="4481"/>
                  </a:lnTo>
                  <a:lnTo>
                    <a:pt x="3739" y="4527"/>
                  </a:lnTo>
                  <a:lnTo>
                    <a:pt x="3793" y="4565"/>
                  </a:lnTo>
                  <a:lnTo>
                    <a:pt x="3853" y="4580"/>
                  </a:lnTo>
                  <a:lnTo>
                    <a:pt x="3907" y="4594"/>
                  </a:lnTo>
                  <a:lnTo>
                    <a:pt x="3986" y="4609"/>
                  </a:lnTo>
                  <a:lnTo>
                    <a:pt x="4040" y="4609"/>
                  </a:lnTo>
                  <a:lnTo>
                    <a:pt x="4120" y="4594"/>
                  </a:lnTo>
                  <a:lnTo>
                    <a:pt x="4172" y="4565"/>
                  </a:lnTo>
                  <a:lnTo>
                    <a:pt x="4235" y="4527"/>
                  </a:lnTo>
                  <a:lnTo>
                    <a:pt x="4269" y="4481"/>
                  </a:lnTo>
                  <a:lnTo>
                    <a:pt x="4287" y="4429"/>
                  </a:lnTo>
                  <a:lnTo>
                    <a:pt x="4313" y="4363"/>
                  </a:lnTo>
                  <a:lnTo>
                    <a:pt x="4313" y="4317"/>
                  </a:lnTo>
                  <a:lnTo>
                    <a:pt x="4287" y="4266"/>
                  </a:lnTo>
                  <a:lnTo>
                    <a:pt x="4269" y="4220"/>
                  </a:lnTo>
                  <a:lnTo>
                    <a:pt x="4235" y="4167"/>
                  </a:lnTo>
                  <a:lnTo>
                    <a:pt x="4198" y="4123"/>
                  </a:lnTo>
                  <a:lnTo>
                    <a:pt x="4136" y="4086"/>
                  </a:lnTo>
                  <a:lnTo>
                    <a:pt x="4084" y="4055"/>
                  </a:lnTo>
                  <a:lnTo>
                    <a:pt x="4022" y="4055"/>
                  </a:lnTo>
                  <a:lnTo>
                    <a:pt x="3941" y="4040"/>
                  </a:lnTo>
                  <a:lnTo>
                    <a:pt x="3889" y="4055"/>
                  </a:lnTo>
                  <a:lnTo>
                    <a:pt x="3827" y="4070"/>
                  </a:lnTo>
                  <a:lnTo>
                    <a:pt x="3775" y="4086"/>
                  </a:lnTo>
                  <a:close/>
                </a:path>
              </a:pathLst>
            </a:custGeom>
            <a:solidFill>
              <a:srgbClr val="00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7275512" y="1512887"/>
              <a:ext cx="1454150" cy="1446212"/>
            </a:xfrm>
            <a:custGeom>
              <a:rect b="b" l="l" r="r" t="t"/>
              <a:pathLst>
                <a:path extrusionOk="0" h="4017" w="4039">
                  <a:moveTo>
                    <a:pt x="0" y="336"/>
                  </a:moveTo>
                  <a:lnTo>
                    <a:pt x="723" y="0"/>
                  </a:lnTo>
                  <a:lnTo>
                    <a:pt x="918" y="194"/>
                  </a:lnTo>
                  <a:lnTo>
                    <a:pt x="149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72" y="238"/>
                  </a:lnTo>
                  <a:lnTo>
                    <a:pt x="1183" y="455"/>
                  </a:lnTo>
                  <a:lnTo>
                    <a:pt x="380" y="844"/>
                  </a:lnTo>
                  <a:lnTo>
                    <a:pt x="211" y="613"/>
                  </a:lnTo>
                  <a:close/>
                  <a:moveTo>
                    <a:pt x="442" y="927"/>
                  </a:moveTo>
                  <a:lnTo>
                    <a:pt x="1263" y="515"/>
                  </a:lnTo>
                  <a:lnTo>
                    <a:pt x="1492" y="763"/>
                  </a:lnTo>
                  <a:lnTo>
                    <a:pt x="645" y="1181"/>
                  </a:lnTo>
                  <a:lnTo>
                    <a:pt x="442" y="927"/>
                  </a:lnTo>
                  <a:close/>
                  <a:moveTo>
                    <a:pt x="707" y="1264"/>
                  </a:moveTo>
                  <a:lnTo>
                    <a:pt x="1572" y="844"/>
                  </a:lnTo>
                  <a:lnTo>
                    <a:pt x="1855" y="1121"/>
                  </a:lnTo>
                  <a:lnTo>
                    <a:pt x="936" y="1578"/>
                  </a:lnTo>
                  <a:lnTo>
                    <a:pt x="707" y="1264"/>
                  </a:lnTo>
                  <a:close/>
                  <a:moveTo>
                    <a:pt x="1016" y="1690"/>
                  </a:moveTo>
                  <a:lnTo>
                    <a:pt x="1952" y="1218"/>
                  </a:lnTo>
                  <a:lnTo>
                    <a:pt x="2279" y="1541"/>
                  </a:lnTo>
                  <a:lnTo>
                    <a:pt x="1281" y="2049"/>
                  </a:lnTo>
                  <a:lnTo>
                    <a:pt x="1016" y="1690"/>
                  </a:lnTo>
                  <a:close/>
                  <a:moveTo>
                    <a:pt x="1377" y="2161"/>
                  </a:moveTo>
                  <a:lnTo>
                    <a:pt x="2377" y="1637"/>
                  </a:lnTo>
                  <a:lnTo>
                    <a:pt x="2757" y="2033"/>
                  </a:lnTo>
                  <a:lnTo>
                    <a:pt x="1705" y="2587"/>
                  </a:lnTo>
                  <a:lnTo>
                    <a:pt x="1377" y="2161"/>
                  </a:lnTo>
                  <a:close/>
                  <a:moveTo>
                    <a:pt x="1801" y="2714"/>
                  </a:moveTo>
                  <a:lnTo>
                    <a:pt x="2871" y="2145"/>
                  </a:lnTo>
                  <a:lnTo>
                    <a:pt x="3331" y="2602"/>
                  </a:lnTo>
                  <a:lnTo>
                    <a:pt x="2183" y="3238"/>
                  </a:lnTo>
                  <a:lnTo>
                    <a:pt x="1801" y="2714"/>
                  </a:lnTo>
                  <a:close/>
                  <a:moveTo>
                    <a:pt x="2315" y="3402"/>
                  </a:moveTo>
                  <a:lnTo>
                    <a:pt x="3481" y="2767"/>
                  </a:lnTo>
                  <a:lnTo>
                    <a:pt x="3614" y="2895"/>
                  </a:lnTo>
                  <a:lnTo>
                    <a:pt x="3755" y="3020"/>
                  </a:lnTo>
                  <a:lnTo>
                    <a:pt x="3887" y="3171"/>
                  </a:lnTo>
                  <a:lnTo>
                    <a:pt x="4038" y="3321"/>
                  </a:lnTo>
                  <a:lnTo>
                    <a:pt x="2775" y="4016"/>
                  </a:lnTo>
                  <a:lnTo>
                    <a:pt x="2315" y="3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7246937" y="1598612"/>
              <a:ext cx="80962" cy="111125"/>
            </a:xfrm>
            <a:custGeom>
              <a:rect b="b" l="l" r="r" t="t"/>
              <a:pathLst>
                <a:path extrusionOk="0" h="309" w="224">
                  <a:moveTo>
                    <a:pt x="146" y="213"/>
                  </a:moveTo>
                  <a:lnTo>
                    <a:pt x="223" y="308"/>
                  </a:lnTo>
                  <a:lnTo>
                    <a:pt x="76" y="96"/>
                  </a:lnTo>
                  <a:lnTo>
                    <a:pt x="0" y="0"/>
                  </a:lnTo>
                  <a:lnTo>
                    <a:pt x="146" y="2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7323137" y="1698625"/>
              <a:ext cx="87312" cy="115887"/>
            </a:xfrm>
            <a:custGeom>
              <a:rect b="b" l="l" r="r" t="t"/>
              <a:pathLst>
                <a:path extrusionOk="0" h="324" w="242">
                  <a:moveTo>
                    <a:pt x="162" y="228"/>
                  </a:moveTo>
                  <a:lnTo>
                    <a:pt x="241" y="323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162" y="2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7383462" y="1639887"/>
              <a:ext cx="315912" cy="176212"/>
            </a:xfrm>
            <a:custGeom>
              <a:rect b="b" l="l" r="r" t="t"/>
              <a:pathLst>
                <a:path extrusionOk="0" h="488" w="879">
                  <a:moveTo>
                    <a:pt x="799" y="0"/>
                  </a:moveTo>
                  <a:lnTo>
                    <a:pt x="878" y="103"/>
                  </a:lnTo>
                  <a:lnTo>
                    <a:pt x="79" y="487"/>
                  </a:lnTo>
                  <a:lnTo>
                    <a:pt x="0" y="390"/>
                  </a:lnTo>
                  <a:lnTo>
                    <a:pt x="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7300912" y="1547812"/>
              <a:ext cx="304800" cy="161925"/>
            </a:xfrm>
            <a:custGeom>
              <a:rect b="b" l="l" r="r" t="t"/>
              <a:pathLst>
                <a:path extrusionOk="0" h="451" w="845">
                  <a:moveTo>
                    <a:pt x="765" y="0"/>
                  </a:moveTo>
                  <a:lnTo>
                    <a:pt x="844" y="95"/>
                  </a:lnTo>
                  <a:lnTo>
                    <a:pt x="79" y="450"/>
                  </a:lnTo>
                  <a:lnTo>
                    <a:pt x="0" y="355"/>
                  </a:lnTo>
                  <a:lnTo>
                    <a:pt x="76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407275" y="1811337"/>
              <a:ext cx="100012" cy="125412"/>
            </a:xfrm>
            <a:custGeom>
              <a:rect b="b" l="l" r="r" t="t"/>
              <a:pathLst>
                <a:path extrusionOk="0" h="347" w="276">
                  <a:moveTo>
                    <a:pt x="206" y="251"/>
                  </a:moveTo>
                  <a:lnTo>
                    <a:pt x="275" y="346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206" y="2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7483475" y="1757362"/>
              <a:ext cx="328612" cy="179387"/>
            </a:xfrm>
            <a:custGeom>
              <a:rect b="b" l="l" r="r" t="t"/>
              <a:pathLst>
                <a:path extrusionOk="0" h="497" w="913">
                  <a:moveTo>
                    <a:pt x="834" y="0"/>
                  </a:moveTo>
                  <a:lnTo>
                    <a:pt x="912" y="82"/>
                  </a:lnTo>
                  <a:lnTo>
                    <a:pt x="69" y="496"/>
                  </a:lnTo>
                  <a:lnTo>
                    <a:pt x="0" y="399"/>
                  </a:lnTo>
                  <a:lnTo>
                    <a:pt x="83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7620000" y="2087562"/>
              <a:ext cx="115887" cy="161925"/>
            </a:xfrm>
            <a:custGeom>
              <a:rect b="b" l="l" r="r" t="t"/>
              <a:pathLst>
                <a:path extrusionOk="0" h="451" w="320">
                  <a:moveTo>
                    <a:pt x="259" y="355"/>
                  </a:moveTo>
                  <a:lnTo>
                    <a:pt x="319" y="450"/>
                  </a:lnTo>
                  <a:lnTo>
                    <a:pt x="60" y="95"/>
                  </a:lnTo>
                  <a:lnTo>
                    <a:pt x="0" y="0"/>
                  </a:lnTo>
                  <a:lnTo>
                    <a:pt x="259" y="3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7502525" y="1938337"/>
              <a:ext cx="107950" cy="139700"/>
            </a:xfrm>
            <a:custGeom>
              <a:rect b="b" l="l" r="r" t="t"/>
              <a:pathLst>
                <a:path extrusionOk="0" h="390" w="302">
                  <a:moveTo>
                    <a:pt x="241" y="309"/>
                  </a:moveTo>
                  <a:lnTo>
                    <a:pt x="301" y="389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241" y="3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7743825" y="2257425"/>
              <a:ext cx="144462" cy="187325"/>
            </a:xfrm>
            <a:custGeom>
              <a:rect b="b" l="l" r="r" t="t"/>
              <a:pathLst>
                <a:path extrusionOk="0" h="519" w="401">
                  <a:moveTo>
                    <a:pt x="321" y="422"/>
                  </a:moveTo>
                  <a:lnTo>
                    <a:pt x="400" y="518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7591425" y="1887537"/>
              <a:ext cx="350837" cy="192087"/>
            </a:xfrm>
            <a:custGeom>
              <a:rect b="b" l="l" r="r" t="t"/>
              <a:pathLst>
                <a:path extrusionOk="0" h="533" w="974">
                  <a:moveTo>
                    <a:pt x="895" y="0"/>
                  </a:moveTo>
                  <a:lnTo>
                    <a:pt x="973" y="80"/>
                  </a:lnTo>
                  <a:lnTo>
                    <a:pt x="60" y="532"/>
                  </a:lnTo>
                  <a:lnTo>
                    <a:pt x="0" y="450"/>
                  </a:lnTo>
                  <a:lnTo>
                    <a:pt x="89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7904162" y="2462212"/>
              <a:ext cx="155575" cy="215900"/>
            </a:xfrm>
            <a:custGeom>
              <a:rect b="b" l="l" r="r" t="t"/>
              <a:pathLst>
                <a:path extrusionOk="0" h="601" w="434">
                  <a:moveTo>
                    <a:pt x="373" y="503"/>
                  </a:moveTo>
                  <a:lnTo>
                    <a:pt x="433" y="600"/>
                  </a:lnTo>
                  <a:lnTo>
                    <a:pt x="60" y="82"/>
                  </a:lnTo>
                  <a:lnTo>
                    <a:pt x="0" y="0"/>
                  </a:lnTo>
                  <a:lnTo>
                    <a:pt x="373" y="50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7715250" y="2033587"/>
              <a:ext cx="379412" cy="215900"/>
            </a:xfrm>
            <a:custGeom>
              <a:rect b="b" l="l" r="r" t="t"/>
              <a:pathLst>
                <a:path extrusionOk="0" h="600" w="1055">
                  <a:moveTo>
                    <a:pt x="976" y="0"/>
                  </a:moveTo>
                  <a:lnTo>
                    <a:pt x="1054" y="95"/>
                  </a:lnTo>
                  <a:lnTo>
                    <a:pt x="60" y="599"/>
                  </a:lnTo>
                  <a:lnTo>
                    <a:pt x="0" y="502"/>
                  </a:lnTo>
                  <a:lnTo>
                    <a:pt x="97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7861300" y="2211387"/>
              <a:ext cx="406400" cy="231775"/>
            </a:xfrm>
            <a:custGeom>
              <a:rect b="b" l="l" r="r" t="t"/>
              <a:pathLst>
                <a:path extrusionOk="0" h="646" w="1128">
                  <a:moveTo>
                    <a:pt x="1048" y="0"/>
                  </a:moveTo>
                  <a:lnTo>
                    <a:pt x="1127" y="95"/>
                  </a:lnTo>
                  <a:lnTo>
                    <a:pt x="79" y="645"/>
                  </a:lnTo>
                  <a:lnTo>
                    <a:pt x="0" y="549"/>
                  </a:lnTo>
                  <a:lnTo>
                    <a:pt x="10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8081962" y="2701925"/>
              <a:ext cx="192087" cy="257175"/>
            </a:xfrm>
            <a:custGeom>
              <a:rect b="b" l="l" r="r" t="t"/>
              <a:pathLst>
                <a:path extrusionOk="0" h="713" w="533">
                  <a:moveTo>
                    <a:pt x="480" y="615"/>
                  </a:moveTo>
                  <a:lnTo>
                    <a:pt x="532" y="712"/>
                  </a:lnTo>
                  <a:lnTo>
                    <a:pt x="78" y="104"/>
                  </a:lnTo>
                  <a:lnTo>
                    <a:pt x="0" y="0"/>
                  </a:lnTo>
                  <a:lnTo>
                    <a:pt x="480" y="6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8040687" y="2420937"/>
              <a:ext cx="434975" cy="257175"/>
            </a:xfrm>
            <a:custGeom>
              <a:rect b="b" l="l" r="r" t="t"/>
              <a:pathLst>
                <a:path extrusionOk="0" h="713" w="1208">
                  <a:moveTo>
                    <a:pt x="1129" y="0"/>
                  </a:moveTo>
                  <a:lnTo>
                    <a:pt x="1207" y="82"/>
                  </a:lnTo>
                  <a:lnTo>
                    <a:pt x="61" y="712"/>
                  </a:lnTo>
                  <a:lnTo>
                    <a:pt x="0" y="615"/>
                  </a:lnTo>
                  <a:lnTo>
                    <a:pt x="11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256587" y="2674937"/>
              <a:ext cx="473075" cy="284162"/>
            </a:xfrm>
            <a:custGeom>
              <a:rect b="b" l="l" r="r" t="t"/>
              <a:pathLst>
                <a:path extrusionOk="0" h="788" w="1312">
                  <a:moveTo>
                    <a:pt x="1232" y="0"/>
                  </a:moveTo>
                  <a:lnTo>
                    <a:pt x="1311" y="95"/>
                  </a:lnTo>
                  <a:lnTo>
                    <a:pt x="52" y="787"/>
                  </a:lnTo>
                  <a:lnTo>
                    <a:pt x="0" y="690"/>
                  </a:lnTo>
                  <a:lnTo>
                    <a:pt x="123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7246937" y="1477962"/>
              <a:ext cx="1454150" cy="1446212"/>
            </a:xfrm>
            <a:custGeom>
              <a:rect b="b" l="l" r="r" t="t"/>
              <a:pathLst>
                <a:path extrusionOk="0" h="4017" w="4040">
                  <a:moveTo>
                    <a:pt x="0" y="336"/>
                  </a:moveTo>
                  <a:lnTo>
                    <a:pt x="725" y="0"/>
                  </a:lnTo>
                  <a:lnTo>
                    <a:pt x="919" y="194"/>
                  </a:lnTo>
                  <a:lnTo>
                    <a:pt x="148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80" y="238"/>
                  </a:lnTo>
                  <a:lnTo>
                    <a:pt x="1184" y="449"/>
                  </a:lnTo>
                  <a:lnTo>
                    <a:pt x="379" y="844"/>
                  </a:lnTo>
                  <a:lnTo>
                    <a:pt x="211" y="613"/>
                  </a:lnTo>
                  <a:close/>
                  <a:moveTo>
                    <a:pt x="442" y="928"/>
                  </a:moveTo>
                  <a:lnTo>
                    <a:pt x="1263" y="530"/>
                  </a:lnTo>
                  <a:lnTo>
                    <a:pt x="1494" y="776"/>
                  </a:lnTo>
                  <a:lnTo>
                    <a:pt x="652" y="1181"/>
                  </a:lnTo>
                  <a:lnTo>
                    <a:pt x="442" y="928"/>
                  </a:lnTo>
                  <a:close/>
                  <a:moveTo>
                    <a:pt x="707" y="1278"/>
                  </a:moveTo>
                  <a:lnTo>
                    <a:pt x="1572" y="844"/>
                  </a:lnTo>
                  <a:lnTo>
                    <a:pt x="1855" y="1137"/>
                  </a:lnTo>
                  <a:lnTo>
                    <a:pt x="954" y="1592"/>
                  </a:lnTo>
                  <a:lnTo>
                    <a:pt x="707" y="1278"/>
                  </a:lnTo>
                  <a:close/>
                  <a:moveTo>
                    <a:pt x="1034" y="1690"/>
                  </a:moveTo>
                  <a:lnTo>
                    <a:pt x="1953" y="1218"/>
                  </a:lnTo>
                  <a:lnTo>
                    <a:pt x="2281" y="1541"/>
                  </a:lnTo>
                  <a:lnTo>
                    <a:pt x="1299" y="2049"/>
                  </a:lnTo>
                  <a:lnTo>
                    <a:pt x="1034" y="1690"/>
                  </a:lnTo>
                  <a:close/>
                  <a:moveTo>
                    <a:pt x="1379" y="2161"/>
                  </a:moveTo>
                  <a:lnTo>
                    <a:pt x="2377" y="1660"/>
                  </a:lnTo>
                  <a:lnTo>
                    <a:pt x="2758" y="2033"/>
                  </a:lnTo>
                  <a:lnTo>
                    <a:pt x="1704" y="2587"/>
                  </a:lnTo>
                  <a:lnTo>
                    <a:pt x="1379" y="2161"/>
                  </a:lnTo>
                  <a:close/>
                  <a:moveTo>
                    <a:pt x="1821" y="2730"/>
                  </a:moveTo>
                  <a:lnTo>
                    <a:pt x="2891" y="2161"/>
                  </a:lnTo>
                  <a:lnTo>
                    <a:pt x="3333" y="2618"/>
                  </a:lnTo>
                  <a:lnTo>
                    <a:pt x="2200" y="3238"/>
                  </a:lnTo>
                  <a:lnTo>
                    <a:pt x="1821" y="2730"/>
                  </a:lnTo>
                  <a:close/>
                  <a:moveTo>
                    <a:pt x="2315" y="3396"/>
                  </a:moveTo>
                  <a:lnTo>
                    <a:pt x="3491" y="2767"/>
                  </a:lnTo>
                  <a:lnTo>
                    <a:pt x="3509" y="2783"/>
                  </a:lnTo>
                  <a:lnTo>
                    <a:pt x="3527" y="2796"/>
                  </a:lnTo>
                  <a:lnTo>
                    <a:pt x="3543" y="2811"/>
                  </a:lnTo>
                  <a:lnTo>
                    <a:pt x="3561" y="2827"/>
                  </a:lnTo>
                  <a:lnTo>
                    <a:pt x="3561" y="2842"/>
                  </a:lnTo>
                  <a:lnTo>
                    <a:pt x="3580" y="2864"/>
                  </a:lnTo>
                  <a:lnTo>
                    <a:pt x="3606" y="2879"/>
                  </a:lnTo>
                  <a:lnTo>
                    <a:pt x="3624" y="2895"/>
                  </a:lnTo>
                  <a:lnTo>
                    <a:pt x="3642" y="2908"/>
                  </a:lnTo>
                  <a:lnTo>
                    <a:pt x="3660" y="2924"/>
                  </a:lnTo>
                  <a:lnTo>
                    <a:pt x="3678" y="2946"/>
                  </a:lnTo>
                  <a:lnTo>
                    <a:pt x="3694" y="2961"/>
                  </a:lnTo>
                  <a:lnTo>
                    <a:pt x="3722" y="2976"/>
                  </a:lnTo>
                  <a:lnTo>
                    <a:pt x="3722" y="2992"/>
                  </a:lnTo>
                  <a:lnTo>
                    <a:pt x="3738" y="3007"/>
                  </a:lnTo>
                  <a:lnTo>
                    <a:pt x="3756" y="3020"/>
                  </a:lnTo>
                  <a:lnTo>
                    <a:pt x="3774" y="3044"/>
                  </a:lnTo>
                  <a:lnTo>
                    <a:pt x="3792" y="3058"/>
                  </a:lnTo>
                  <a:lnTo>
                    <a:pt x="3810" y="3073"/>
                  </a:lnTo>
                  <a:lnTo>
                    <a:pt x="3837" y="3104"/>
                  </a:lnTo>
                  <a:lnTo>
                    <a:pt x="3855" y="3119"/>
                  </a:lnTo>
                  <a:lnTo>
                    <a:pt x="3871" y="3141"/>
                  </a:lnTo>
                  <a:lnTo>
                    <a:pt x="3889" y="3156"/>
                  </a:lnTo>
                  <a:lnTo>
                    <a:pt x="3907" y="3172"/>
                  </a:lnTo>
                  <a:lnTo>
                    <a:pt x="3907" y="3185"/>
                  </a:lnTo>
                  <a:lnTo>
                    <a:pt x="3925" y="3200"/>
                  </a:lnTo>
                  <a:lnTo>
                    <a:pt x="3951" y="3223"/>
                  </a:lnTo>
                  <a:lnTo>
                    <a:pt x="3969" y="3238"/>
                  </a:lnTo>
                  <a:lnTo>
                    <a:pt x="3987" y="3253"/>
                  </a:lnTo>
                  <a:lnTo>
                    <a:pt x="4003" y="3268"/>
                  </a:lnTo>
                  <a:lnTo>
                    <a:pt x="4021" y="3297"/>
                  </a:lnTo>
                  <a:lnTo>
                    <a:pt x="4039" y="3321"/>
                  </a:lnTo>
                  <a:lnTo>
                    <a:pt x="2803" y="4016"/>
                  </a:lnTo>
                  <a:lnTo>
                    <a:pt x="2315" y="3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7600950" y="1439862"/>
              <a:ext cx="93662" cy="57150"/>
            </a:xfrm>
            <a:custGeom>
              <a:rect b="b" l="l" r="r" t="t"/>
              <a:pathLst>
                <a:path extrusionOk="0" h="159" w="258">
                  <a:moveTo>
                    <a:pt x="16" y="144"/>
                  </a:moveTo>
                  <a:lnTo>
                    <a:pt x="34" y="144"/>
                  </a:lnTo>
                  <a:lnTo>
                    <a:pt x="68" y="129"/>
                  </a:lnTo>
                  <a:lnTo>
                    <a:pt x="84" y="115"/>
                  </a:lnTo>
                  <a:lnTo>
                    <a:pt x="84" y="100"/>
                  </a:lnTo>
                  <a:lnTo>
                    <a:pt x="68" y="100"/>
                  </a:lnTo>
                  <a:lnTo>
                    <a:pt x="34" y="115"/>
                  </a:lnTo>
                  <a:lnTo>
                    <a:pt x="16" y="129"/>
                  </a:lnTo>
                  <a:lnTo>
                    <a:pt x="16" y="144"/>
                  </a:lnTo>
                  <a:close/>
                  <a:moveTo>
                    <a:pt x="16" y="78"/>
                  </a:moveTo>
                  <a:lnTo>
                    <a:pt x="110" y="49"/>
                  </a:lnTo>
                  <a:lnTo>
                    <a:pt x="196" y="0"/>
                  </a:lnTo>
                  <a:lnTo>
                    <a:pt x="241" y="35"/>
                  </a:lnTo>
                  <a:lnTo>
                    <a:pt x="257" y="64"/>
                  </a:lnTo>
                  <a:lnTo>
                    <a:pt x="180" y="115"/>
                  </a:lnTo>
                  <a:lnTo>
                    <a:pt x="84" y="144"/>
                  </a:lnTo>
                  <a:lnTo>
                    <a:pt x="34" y="158"/>
                  </a:lnTo>
                  <a:lnTo>
                    <a:pt x="0" y="144"/>
                  </a:lnTo>
                  <a:lnTo>
                    <a:pt x="0" y="129"/>
                  </a:lnTo>
                  <a:lnTo>
                    <a:pt x="34" y="100"/>
                  </a:lnTo>
                  <a:lnTo>
                    <a:pt x="16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7626350" y="1468437"/>
              <a:ext cx="103187" cy="57150"/>
            </a:xfrm>
            <a:custGeom>
              <a:rect b="b" l="l" r="r" t="t"/>
              <a:pathLst>
                <a:path extrusionOk="0" h="159" w="286">
                  <a:moveTo>
                    <a:pt x="42" y="145"/>
                  </a:moveTo>
                  <a:lnTo>
                    <a:pt x="60" y="145"/>
                  </a:lnTo>
                  <a:lnTo>
                    <a:pt x="94" y="129"/>
                  </a:lnTo>
                  <a:lnTo>
                    <a:pt x="112" y="116"/>
                  </a:lnTo>
                  <a:lnTo>
                    <a:pt x="112" y="94"/>
                  </a:lnTo>
                  <a:lnTo>
                    <a:pt x="76" y="94"/>
                  </a:lnTo>
                  <a:lnTo>
                    <a:pt x="60" y="116"/>
                  </a:lnTo>
                  <a:lnTo>
                    <a:pt x="42" y="129"/>
                  </a:lnTo>
                  <a:lnTo>
                    <a:pt x="42" y="145"/>
                  </a:lnTo>
                  <a:close/>
                  <a:moveTo>
                    <a:pt x="42" y="78"/>
                  </a:moveTo>
                  <a:lnTo>
                    <a:pt x="128" y="50"/>
                  </a:lnTo>
                  <a:lnTo>
                    <a:pt x="207" y="0"/>
                  </a:lnTo>
                  <a:lnTo>
                    <a:pt x="243" y="36"/>
                  </a:lnTo>
                  <a:lnTo>
                    <a:pt x="285" y="65"/>
                  </a:lnTo>
                  <a:lnTo>
                    <a:pt x="191" y="116"/>
                  </a:lnTo>
                  <a:lnTo>
                    <a:pt x="112" y="158"/>
                  </a:lnTo>
                  <a:lnTo>
                    <a:pt x="112" y="145"/>
                  </a:lnTo>
                  <a:lnTo>
                    <a:pt x="94" y="145"/>
                  </a:lnTo>
                  <a:lnTo>
                    <a:pt x="42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42" y="94"/>
                  </a:lnTo>
                  <a:lnTo>
                    <a:pt x="42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7661275" y="1500187"/>
              <a:ext cx="101600" cy="57150"/>
            </a:xfrm>
            <a:custGeom>
              <a:rect b="b" l="l" r="r" t="t"/>
              <a:pathLst>
                <a:path extrusionOk="0" h="159" w="284">
                  <a:moveTo>
                    <a:pt x="34" y="144"/>
                  </a:moveTo>
                  <a:lnTo>
                    <a:pt x="61" y="144"/>
                  </a:lnTo>
                  <a:lnTo>
                    <a:pt x="77" y="144"/>
                  </a:lnTo>
                  <a:lnTo>
                    <a:pt x="95" y="129"/>
                  </a:lnTo>
                  <a:lnTo>
                    <a:pt x="95" y="107"/>
                  </a:lnTo>
                  <a:lnTo>
                    <a:pt x="77" y="93"/>
                  </a:lnTo>
                  <a:lnTo>
                    <a:pt x="61" y="107"/>
                  </a:lnTo>
                  <a:lnTo>
                    <a:pt x="34" y="129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1" y="49"/>
                  </a:lnTo>
                  <a:lnTo>
                    <a:pt x="207" y="0"/>
                  </a:lnTo>
                  <a:lnTo>
                    <a:pt x="241" y="35"/>
                  </a:lnTo>
                  <a:lnTo>
                    <a:pt x="283" y="64"/>
                  </a:lnTo>
                  <a:lnTo>
                    <a:pt x="189" y="107"/>
                  </a:lnTo>
                  <a:lnTo>
                    <a:pt x="111" y="158"/>
                  </a:lnTo>
                  <a:lnTo>
                    <a:pt x="95" y="158"/>
                  </a:lnTo>
                  <a:lnTo>
                    <a:pt x="95" y="144"/>
                  </a:lnTo>
                  <a:lnTo>
                    <a:pt x="34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7696200" y="1528762"/>
              <a:ext cx="100012" cy="61912"/>
            </a:xfrm>
            <a:custGeom>
              <a:rect b="b" l="l" r="r" t="t"/>
              <a:pathLst>
                <a:path extrusionOk="0" h="174" w="276">
                  <a:moveTo>
                    <a:pt x="34" y="144"/>
                  </a:moveTo>
                  <a:lnTo>
                    <a:pt x="50" y="160"/>
                  </a:lnTo>
                  <a:lnTo>
                    <a:pt x="76" y="144"/>
                  </a:lnTo>
                  <a:lnTo>
                    <a:pt x="94" y="131"/>
                  </a:lnTo>
                  <a:lnTo>
                    <a:pt x="94" y="109"/>
                  </a:lnTo>
                  <a:lnTo>
                    <a:pt x="76" y="109"/>
                  </a:lnTo>
                  <a:lnTo>
                    <a:pt x="50" y="109"/>
                  </a:lnTo>
                  <a:lnTo>
                    <a:pt x="16" y="131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0" y="49"/>
                  </a:lnTo>
                  <a:lnTo>
                    <a:pt x="206" y="0"/>
                  </a:lnTo>
                  <a:lnTo>
                    <a:pt x="241" y="49"/>
                  </a:lnTo>
                  <a:lnTo>
                    <a:pt x="275" y="80"/>
                  </a:lnTo>
                  <a:lnTo>
                    <a:pt x="206" y="131"/>
                  </a:lnTo>
                  <a:lnTo>
                    <a:pt x="110" y="160"/>
                  </a:lnTo>
                  <a:lnTo>
                    <a:pt x="94" y="160"/>
                  </a:lnTo>
                  <a:lnTo>
                    <a:pt x="34" y="173"/>
                  </a:lnTo>
                  <a:lnTo>
                    <a:pt x="0" y="160"/>
                  </a:lnTo>
                  <a:lnTo>
                    <a:pt x="0" y="131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7724775" y="1563687"/>
              <a:ext cx="115887" cy="61912"/>
            </a:xfrm>
            <a:custGeom>
              <a:rect b="b" l="l" r="r" t="t"/>
              <a:pathLst>
                <a:path extrusionOk="0" h="174" w="320">
                  <a:moveTo>
                    <a:pt x="50" y="144"/>
                  </a:moveTo>
                  <a:lnTo>
                    <a:pt x="68" y="144"/>
                  </a:lnTo>
                  <a:lnTo>
                    <a:pt x="112" y="144"/>
                  </a:lnTo>
                  <a:lnTo>
                    <a:pt x="128" y="130"/>
                  </a:lnTo>
                  <a:lnTo>
                    <a:pt x="128" y="108"/>
                  </a:lnTo>
                  <a:lnTo>
                    <a:pt x="86" y="93"/>
                  </a:lnTo>
                  <a:lnTo>
                    <a:pt x="68" y="108"/>
                  </a:lnTo>
                  <a:lnTo>
                    <a:pt x="50" y="130"/>
                  </a:lnTo>
                  <a:lnTo>
                    <a:pt x="50" y="144"/>
                  </a:lnTo>
                  <a:close/>
                  <a:moveTo>
                    <a:pt x="50" y="79"/>
                  </a:moveTo>
                  <a:lnTo>
                    <a:pt x="147" y="49"/>
                  </a:lnTo>
                  <a:lnTo>
                    <a:pt x="225" y="0"/>
                  </a:lnTo>
                  <a:lnTo>
                    <a:pt x="277" y="35"/>
                  </a:lnTo>
                  <a:lnTo>
                    <a:pt x="319" y="64"/>
                  </a:lnTo>
                  <a:lnTo>
                    <a:pt x="225" y="108"/>
                  </a:lnTo>
                  <a:lnTo>
                    <a:pt x="128" y="159"/>
                  </a:lnTo>
                  <a:lnTo>
                    <a:pt x="50" y="173"/>
                  </a:lnTo>
                  <a:lnTo>
                    <a:pt x="16" y="159"/>
                  </a:lnTo>
                  <a:lnTo>
                    <a:pt x="0" y="144"/>
                  </a:lnTo>
                  <a:lnTo>
                    <a:pt x="16" y="130"/>
                  </a:lnTo>
                  <a:lnTo>
                    <a:pt x="34" y="108"/>
                  </a:lnTo>
                  <a:lnTo>
                    <a:pt x="50" y="93"/>
                  </a:lnTo>
                  <a:lnTo>
                    <a:pt x="50" y="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7766050" y="1593850"/>
              <a:ext cx="115887" cy="68262"/>
            </a:xfrm>
            <a:custGeom>
              <a:rect b="b" l="l" r="r" t="t"/>
              <a:pathLst>
                <a:path extrusionOk="0" h="190" w="321">
                  <a:moveTo>
                    <a:pt x="35" y="160"/>
                  </a:moveTo>
                  <a:lnTo>
                    <a:pt x="51" y="160"/>
                  </a:lnTo>
                  <a:lnTo>
                    <a:pt x="87" y="160"/>
                  </a:lnTo>
                  <a:lnTo>
                    <a:pt x="113" y="145"/>
                  </a:lnTo>
                  <a:lnTo>
                    <a:pt x="113" y="124"/>
                  </a:lnTo>
                  <a:lnTo>
                    <a:pt x="87" y="109"/>
                  </a:lnTo>
                  <a:lnTo>
                    <a:pt x="51" y="124"/>
                  </a:lnTo>
                  <a:lnTo>
                    <a:pt x="35" y="145"/>
                  </a:lnTo>
                  <a:lnTo>
                    <a:pt x="35" y="160"/>
                  </a:lnTo>
                  <a:close/>
                  <a:moveTo>
                    <a:pt x="35" y="94"/>
                  </a:moveTo>
                  <a:lnTo>
                    <a:pt x="129" y="51"/>
                  </a:lnTo>
                  <a:lnTo>
                    <a:pt x="225" y="0"/>
                  </a:lnTo>
                  <a:lnTo>
                    <a:pt x="259" y="51"/>
                  </a:lnTo>
                  <a:lnTo>
                    <a:pt x="320" y="80"/>
                  </a:lnTo>
                  <a:lnTo>
                    <a:pt x="225" y="124"/>
                  </a:lnTo>
                  <a:lnTo>
                    <a:pt x="113" y="175"/>
                  </a:lnTo>
                  <a:lnTo>
                    <a:pt x="51" y="189"/>
                  </a:lnTo>
                  <a:lnTo>
                    <a:pt x="0" y="175"/>
                  </a:lnTo>
                  <a:lnTo>
                    <a:pt x="0" y="160"/>
                  </a:lnTo>
                  <a:lnTo>
                    <a:pt x="0" y="145"/>
                  </a:lnTo>
                  <a:lnTo>
                    <a:pt x="16" y="124"/>
                  </a:lnTo>
                  <a:lnTo>
                    <a:pt x="35" y="109"/>
                  </a:lnTo>
                  <a:lnTo>
                    <a:pt x="35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7797800" y="1628775"/>
              <a:ext cx="125412" cy="68262"/>
            </a:xfrm>
            <a:custGeom>
              <a:rect b="b" l="l" r="r" t="t"/>
              <a:pathLst>
                <a:path extrusionOk="0" h="188" w="348">
                  <a:moveTo>
                    <a:pt x="60" y="158"/>
                  </a:moveTo>
                  <a:lnTo>
                    <a:pt x="78" y="173"/>
                  </a:lnTo>
                  <a:lnTo>
                    <a:pt x="120" y="158"/>
                  </a:lnTo>
                  <a:lnTo>
                    <a:pt x="138" y="144"/>
                  </a:lnTo>
                  <a:lnTo>
                    <a:pt x="138" y="129"/>
                  </a:lnTo>
                  <a:lnTo>
                    <a:pt x="94" y="107"/>
                  </a:lnTo>
                  <a:lnTo>
                    <a:pt x="78" y="129"/>
                  </a:lnTo>
                  <a:lnTo>
                    <a:pt x="60" y="144"/>
                  </a:lnTo>
                  <a:lnTo>
                    <a:pt x="60" y="158"/>
                  </a:lnTo>
                  <a:close/>
                  <a:moveTo>
                    <a:pt x="42" y="93"/>
                  </a:moveTo>
                  <a:lnTo>
                    <a:pt x="156" y="49"/>
                  </a:lnTo>
                  <a:lnTo>
                    <a:pt x="251" y="0"/>
                  </a:lnTo>
                  <a:lnTo>
                    <a:pt x="287" y="49"/>
                  </a:lnTo>
                  <a:lnTo>
                    <a:pt x="347" y="78"/>
                  </a:lnTo>
                  <a:lnTo>
                    <a:pt x="235" y="129"/>
                  </a:lnTo>
                  <a:lnTo>
                    <a:pt x="138" y="173"/>
                  </a:lnTo>
                  <a:lnTo>
                    <a:pt x="60" y="187"/>
                  </a:lnTo>
                  <a:lnTo>
                    <a:pt x="26" y="173"/>
                  </a:lnTo>
                  <a:lnTo>
                    <a:pt x="0" y="158"/>
                  </a:lnTo>
                  <a:lnTo>
                    <a:pt x="26" y="144"/>
                  </a:lnTo>
                  <a:lnTo>
                    <a:pt x="26" y="129"/>
                  </a:lnTo>
                  <a:lnTo>
                    <a:pt x="60" y="107"/>
                  </a:lnTo>
                  <a:lnTo>
                    <a:pt x="42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7842250" y="1670050"/>
              <a:ext cx="122237" cy="68262"/>
            </a:xfrm>
            <a:custGeom>
              <a:rect b="b" l="l" r="r" t="t"/>
              <a:pathLst>
                <a:path extrusionOk="0" h="188" w="338">
                  <a:moveTo>
                    <a:pt x="34" y="158"/>
                  </a:moveTo>
                  <a:lnTo>
                    <a:pt x="68" y="158"/>
                  </a:lnTo>
                  <a:lnTo>
                    <a:pt x="113" y="158"/>
                  </a:lnTo>
                  <a:lnTo>
                    <a:pt x="129" y="129"/>
                  </a:lnTo>
                  <a:lnTo>
                    <a:pt x="129" y="115"/>
                  </a:lnTo>
                  <a:lnTo>
                    <a:pt x="87" y="115"/>
                  </a:lnTo>
                  <a:lnTo>
                    <a:pt x="68" y="115"/>
                  </a:lnTo>
                  <a:lnTo>
                    <a:pt x="34" y="129"/>
                  </a:lnTo>
                  <a:lnTo>
                    <a:pt x="34" y="158"/>
                  </a:lnTo>
                  <a:close/>
                  <a:moveTo>
                    <a:pt x="34" y="93"/>
                  </a:moveTo>
                  <a:lnTo>
                    <a:pt x="147" y="49"/>
                  </a:lnTo>
                  <a:lnTo>
                    <a:pt x="243" y="0"/>
                  </a:lnTo>
                  <a:lnTo>
                    <a:pt x="277" y="35"/>
                  </a:lnTo>
                  <a:lnTo>
                    <a:pt x="337" y="78"/>
                  </a:lnTo>
                  <a:lnTo>
                    <a:pt x="243" y="129"/>
                  </a:lnTo>
                  <a:lnTo>
                    <a:pt x="129" y="173"/>
                  </a:lnTo>
                  <a:lnTo>
                    <a:pt x="50" y="187"/>
                  </a:lnTo>
                  <a:lnTo>
                    <a:pt x="16" y="173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16" y="115"/>
                  </a:lnTo>
                  <a:lnTo>
                    <a:pt x="50" y="93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7885112" y="1704975"/>
              <a:ext cx="122237" cy="76200"/>
            </a:xfrm>
            <a:custGeom>
              <a:rect b="b" l="l" r="r" t="t"/>
              <a:pathLst>
                <a:path extrusionOk="0" h="211" w="338">
                  <a:moveTo>
                    <a:pt x="50" y="175"/>
                  </a:moveTo>
                  <a:lnTo>
                    <a:pt x="68" y="175"/>
                  </a:lnTo>
                  <a:lnTo>
                    <a:pt x="112" y="159"/>
                  </a:lnTo>
                  <a:lnTo>
                    <a:pt x="128" y="146"/>
                  </a:lnTo>
                  <a:lnTo>
                    <a:pt x="128" y="130"/>
                  </a:lnTo>
                  <a:lnTo>
                    <a:pt x="112" y="115"/>
                  </a:lnTo>
                  <a:lnTo>
                    <a:pt x="68" y="130"/>
                  </a:lnTo>
                  <a:lnTo>
                    <a:pt x="50" y="146"/>
                  </a:lnTo>
                  <a:lnTo>
                    <a:pt x="50" y="175"/>
                  </a:lnTo>
                  <a:close/>
                  <a:moveTo>
                    <a:pt x="34" y="93"/>
                  </a:moveTo>
                  <a:lnTo>
                    <a:pt x="146" y="51"/>
                  </a:lnTo>
                  <a:lnTo>
                    <a:pt x="243" y="0"/>
                  </a:lnTo>
                  <a:lnTo>
                    <a:pt x="295" y="51"/>
                  </a:lnTo>
                  <a:lnTo>
                    <a:pt x="337" y="93"/>
                  </a:lnTo>
                  <a:lnTo>
                    <a:pt x="243" y="146"/>
                  </a:lnTo>
                  <a:lnTo>
                    <a:pt x="146" y="197"/>
                  </a:lnTo>
                  <a:lnTo>
                    <a:pt x="128" y="197"/>
                  </a:lnTo>
                  <a:lnTo>
                    <a:pt x="50" y="210"/>
                  </a:lnTo>
                  <a:lnTo>
                    <a:pt x="16" y="197"/>
                  </a:lnTo>
                  <a:lnTo>
                    <a:pt x="0" y="175"/>
                  </a:lnTo>
                  <a:lnTo>
                    <a:pt x="0" y="146"/>
                  </a:lnTo>
                  <a:lnTo>
                    <a:pt x="16" y="130"/>
                  </a:lnTo>
                  <a:lnTo>
                    <a:pt x="50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7931150" y="1747837"/>
              <a:ext cx="122237" cy="73025"/>
            </a:xfrm>
            <a:custGeom>
              <a:rect b="b" l="l" r="r" t="t"/>
              <a:pathLst>
                <a:path extrusionOk="0" h="203" w="338">
                  <a:moveTo>
                    <a:pt x="34" y="173"/>
                  </a:moveTo>
                  <a:lnTo>
                    <a:pt x="68" y="173"/>
                  </a:lnTo>
                  <a:lnTo>
                    <a:pt x="95" y="173"/>
                  </a:lnTo>
                  <a:lnTo>
                    <a:pt x="129" y="138"/>
                  </a:lnTo>
                  <a:lnTo>
                    <a:pt x="113" y="123"/>
                  </a:lnTo>
                  <a:lnTo>
                    <a:pt x="95" y="123"/>
                  </a:lnTo>
                  <a:lnTo>
                    <a:pt x="50" y="123"/>
                  </a:lnTo>
                  <a:lnTo>
                    <a:pt x="34" y="138"/>
                  </a:lnTo>
                  <a:lnTo>
                    <a:pt x="34" y="173"/>
                  </a:lnTo>
                  <a:close/>
                  <a:moveTo>
                    <a:pt x="34" y="94"/>
                  </a:moveTo>
                  <a:lnTo>
                    <a:pt x="129" y="43"/>
                  </a:lnTo>
                  <a:lnTo>
                    <a:pt x="243" y="0"/>
                  </a:lnTo>
                  <a:lnTo>
                    <a:pt x="295" y="43"/>
                  </a:lnTo>
                  <a:lnTo>
                    <a:pt x="337" y="94"/>
                  </a:lnTo>
                  <a:lnTo>
                    <a:pt x="243" y="138"/>
                  </a:lnTo>
                  <a:lnTo>
                    <a:pt x="129" y="189"/>
                  </a:lnTo>
                  <a:lnTo>
                    <a:pt x="95" y="202"/>
                  </a:lnTo>
                  <a:lnTo>
                    <a:pt x="50" y="202"/>
                  </a:lnTo>
                  <a:lnTo>
                    <a:pt x="16" y="202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38"/>
                  </a:lnTo>
                  <a:lnTo>
                    <a:pt x="16" y="123"/>
                  </a:lnTo>
                  <a:lnTo>
                    <a:pt x="34" y="109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7974012" y="1787525"/>
              <a:ext cx="133350" cy="73025"/>
            </a:xfrm>
            <a:custGeom>
              <a:rect b="b" l="l" r="r" t="t"/>
              <a:pathLst>
                <a:path extrusionOk="0" h="203" w="372">
                  <a:moveTo>
                    <a:pt x="50" y="174"/>
                  </a:moveTo>
                  <a:lnTo>
                    <a:pt x="68" y="189"/>
                  </a:lnTo>
                  <a:lnTo>
                    <a:pt x="112" y="174"/>
                  </a:lnTo>
                  <a:lnTo>
                    <a:pt x="146" y="160"/>
                  </a:lnTo>
                  <a:lnTo>
                    <a:pt x="128" y="138"/>
                  </a:lnTo>
                  <a:lnTo>
                    <a:pt x="112" y="123"/>
                  </a:lnTo>
                  <a:lnTo>
                    <a:pt x="68" y="123"/>
                  </a:lnTo>
                  <a:lnTo>
                    <a:pt x="50" y="160"/>
                  </a:lnTo>
                  <a:lnTo>
                    <a:pt x="50" y="174"/>
                  </a:lnTo>
                  <a:close/>
                  <a:moveTo>
                    <a:pt x="34" y="109"/>
                  </a:moveTo>
                  <a:lnTo>
                    <a:pt x="146" y="43"/>
                  </a:lnTo>
                  <a:lnTo>
                    <a:pt x="259" y="0"/>
                  </a:lnTo>
                  <a:lnTo>
                    <a:pt x="319" y="43"/>
                  </a:lnTo>
                  <a:lnTo>
                    <a:pt x="371" y="94"/>
                  </a:lnTo>
                  <a:lnTo>
                    <a:pt x="259" y="160"/>
                  </a:lnTo>
                  <a:lnTo>
                    <a:pt x="146" y="202"/>
                  </a:lnTo>
                  <a:lnTo>
                    <a:pt x="146" y="189"/>
                  </a:lnTo>
                  <a:lnTo>
                    <a:pt x="112" y="202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6" y="189"/>
                  </a:lnTo>
                  <a:lnTo>
                    <a:pt x="0" y="174"/>
                  </a:lnTo>
                  <a:lnTo>
                    <a:pt x="0" y="160"/>
                  </a:lnTo>
                  <a:lnTo>
                    <a:pt x="16" y="123"/>
                  </a:lnTo>
                  <a:lnTo>
                    <a:pt x="50" y="109"/>
                  </a:lnTo>
                  <a:lnTo>
                    <a:pt x="34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8021637" y="1833562"/>
              <a:ext cx="134937" cy="76200"/>
            </a:xfrm>
            <a:custGeom>
              <a:rect b="b" l="l" r="r" t="t"/>
              <a:pathLst>
                <a:path extrusionOk="0" h="211" w="375">
                  <a:moveTo>
                    <a:pt x="52" y="175"/>
                  </a:moveTo>
                  <a:lnTo>
                    <a:pt x="94" y="188"/>
                  </a:lnTo>
                  <a:lnTo>
                    <a:pt x="131" y="175"/>
                  </a:lnTo>
                  <a:lnTo>
                    <a:pt x="147" y="159"/>
                  </a:lnTo>
                  <a:lnTo>
                    <a:pt x="147" y="131"/>
                  </a:lnTo>
                  <a:lnTo>
                    <a:pt x="113" y="131"/>
                  </a:lnTo>
                  <a:lnTo>
                    <a:pt x="78" y="131"/>
                  </a:lnTo>
                  <a:lnTo>
                    <a:pt x="52" y="159"/>
                  </a:lnTo>
                  <a:lnTo>
                    <a:pt x="52" y="175"/>
                  </a:lnTo>
                  <a:close/>
                  <a:moveTo>
                    <a:pt x="34" y="93"/>
                  </a:moveTo>
                  <a:lnTo>
                    <a:pt x="147" y="51"/>
                  </a:lnTo>
                  <a:lnTo>
                    <a:pt x="261" y="0"/>
                  </a:lnTo>
                  <a:lnTo>
                    <a:pt x="321" y="51"/>
                  </a:lnTo>
                  <a:lnTo>
                    <a:pt x="374" y="93"/>
                  </a:lnTo>
                  <a:lnTo>
                    <a:pt x="261" y="146"/>
                  </a:lnTo>
                  <a:lnTo>
                    <a:pt x="147" y="210"/>
                  </a:lnTo>
                  <a:lnTo>
                    <a:pt x="147" y="188"/>
                  </a:lnTo>
                  <a:lnTo>
                    <a:pt x="113" y="210"/>
                  </a:lnTo>
                  <a:lnTo>
                    <a:pt x="78" y="210"/>
                  </a:lnTo>
                  <a:lnTo>
                    <a:pt x="34" y="210"/>
                  </a:lnTo>
                  <a:lnTo>
                    <a:pt x="16" y="188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16" y="131"/>
                  </a:lnTo>
                  <a:lnTo>
                    <a:pt x="52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8075612" y="1876425"/>
              <a:ext cx="138112" cy="84137"/>
            </a:xfrm>
            <a:custGeom>
              <a:rect b="b" l="l" r="r" t="t"/>
              <a:pathLst>
                <a:path extrusionOk="0" h="233" w="382">
                  <a:moveTo>
                    <a:pt x="42" y="188"/>
                  </a:moveTo>
                  <a:lnTo>
                    <a:pt x="78" y="203"/>
                  </a:lnTo>
                  <a:lnTo>
                    <a:pt x="112" y="188"/>
                  </a:lnTo>
                  <a:lnTo>
                    <a:pt x="130" y="166"/>
                  </a:lnTo>
                  <a:lnTo>
                    <a:pt x="130" y="137"/>
                  </a:lnTo>
                  <a:lnTo>
                    <a:pt x="112" y="137"/>
                  </a:lnTo>
                  <a:lnTo>
                    <a:pt x="78" y="137"/>
                  </a:lnTo>
                  <a:lnTo>
                    <a:pt x="42" y="166"/>
                  </a:lnTo>
                  <a:lnTo>
                    <a:pt x="42" y="188"/>
                  </a:lnTo>
                  <a:close/>
                  <a:moveTo>
                    <a:pt x="42" y="108"/>
                  </a:moveTo>
                  <a:lnTo>
                    <a:pt x="156" y="57"/>
                  </a:lnTo>
                  <a:lnTo>
                    <a:pt x="243" y="0"/>
                  </a:lnTo>
                  <a:lnTo>
                    <a:pt x="321" y="57"/>
                  </a:lnTo>
                  <a:lnTo>
                    <a:pt x="381" y="108"/>
                  </a:lnTo>
                  <a:lnTo>
                    <a:pt x="269" y="166"/>
                  </a:lnTo>
                  <a:lnTo>
                    <a:pt x="156" y="219"/>
                  </a:lnTo>
                  <a:lnTo>
                    <a:pt x="112" y="232"/>
                  </a:lnTo>
                  <a:lnTo>
                    <a:pt x="78" y="232"/>
                  </a:lnTo>
                  <a:lnTo>
                    <a:pt x="42" y="232"/>
                  </a:lnTo>
                  <a:lnTo>
                    <a:pt x="0" y="219"/>
                  </a:lnTo>
                  <a:lnTo>
                    <a:pt x="0" y="188"/>
                  </a:lnTo>
                  <a:lnTo>
                    <a:pt x="0" y="166"/>
                  </a:lnTo>
                  <a:lnTo>
                    <a:pt x="16" y="137"/>
                  </a:lnTo>
                  <a:lnTo>
                    <a:pt x="42" y="124"/>
                  </a:lnTo>
                  <a:lnTo>
                    <a:pt x="42" y="10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8123237" y="1927225"/>
              <a:ext cx="144462" cy="87312"/>
            </a:xfrm>
            <a:custGeom>
              <a:rect b="b" l="l" r="r" t="t"/>
              <a:pathLst>
                <a:path extrusionOk="0" h="243" w="401">
                  <a:moveTo>
                    <a:pt x="60" y="191"/>
                  </a:moveTo>
                  <a:lnTo>
                    <a:pt x="95" y="206"/>
                  </a:lnTo>
                  <a:lnTo>
                    <a:pt x="139" y="191"/>
                  </a:lnTo>
                  <a:lnTo>
                    <a:pt x="157" y="175"/>
                  </a:lnTo>
                  <a:lnTo>
                    <a:pt x="157" y="146"/>
                  </a:lnTo>
                  <a:lnTo>
                    <a:pt x="113" y="131"/>
                  </a:lnTo>
                  <a:lnTo>
                    <a:pt x="78" y="146"/>
                  </a:lnTo>
                  <a:lnTo>
                    <a:pt x="60" y="162"/>
                  </a:lnTo>
                  <a:lnTo>
                    <a:pt x="60" y="191"/>
                  </a:lnTo>
                  <a:close/>
                  <a:moveTo>
                    <a:pt x="60" y="109"/>
                  </a:moveTo>
                  <a:lnTo>
                    <a:pt x="157" y="51"/>
                  </a:lnTo>
                  <a:lnTo>
                    <a:pt x="269" y="0"/>
                  </a:lnTo>
                  <a:lnTo>
                    <a:pt x="339" y="51"/>
                  </a:lnTo>
                  <a:lnTo>
                    <a:pt x="400" y="109"/>
                  </a:lnTo>
                  <a:lnTo>
                    <a:pt x="287" y="162"/>
                  </a:lnTo>
                  <a:lnTo>
                    <a:pt x="173" y="228"/>
                  </a:lnTo>
                  <a:lnTo>
                    <a:pt x="139" y="228"/>
                  </a:lnTo>
                  <a:lnTo>
                    <a:pt x="78" y="242"/>
                  </a:lnTo>
                  <a:lnTo>
                    <a:pt x="60" y="228"/>
                  </a:lnTo>
                  <a:lnTo>
                    <a:pt x="26" y="206"/>
                  </a:lnTo>
                  <a:lnTo>
                    <a:pt x="0" y="191"/>
                  </a:lnTo>
                  <a:lnTo>
                    <a:pt x="26" y="162"/>
                  </a:lnTo>
                  <a:lnTo>
                    <a:pt x="42" y="146"/>
                  </a:lnTo>
                  <a:lnTo>
                    <a:pt x="60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8186737" y="1976437"/>
              <a:ext cx="141287" cy="88900"/>
            </a:xfrm>
            <a:custGeom>
              <a:rect b="b" l="l" r="r" t="t"/>
              <a:pathLst>
                <a:path extrusionOk="0" h="249" w="392">
                  <a:moveTo>
                    <a:pt x="52" y="203"/>
                  </a:moveTo>
                  <a:lnTo>
                    <a:pt x="78" y="219"/>
                  </a:lnTo>
                  <a:lnTo>
                    <a:pt x="130" y="203"/>
                  </a:lnTo>
                  <a:lnTo>
                    <a:pt x="146" y="190"/>
                  </a:lnTo>
                  <a:lnTo>
                    <a:pt x="130" y="152"/>
                  </a:lnTo>
                  <a:lnTo>
                    <a:pt x="112" y="152"/>
                  </a:lnTo>
                  <a:lnTo>
                    <a:pt x="78" y="152"/>
                  </a:lnTo>
                  <a:lnTo>
                    <a:pt x="34" y="190"/>
                  </a:lnTo>
                  <a:lnTo>
                    <a:pt x="52" y="203"/>
                  </a:lnTo>
                  <a:close/>
                  <a:moveTo>
                    <a:pt x="34" y="124"/>
                  </a:moveTo>
                  <a:lnTo>
                    <a:pt x="146" y="57"/>
                  </a:lnTo>
                  <a:lnTo>
                    <a:pt x="261" y="0"/>
                  </a:lnTo>
                  <a:lnTo>
                    <a:pt x="339" y="57"/>
                  </a:lnTo>
                  <a:lnTo>
                    <a:pt x="391" y="124"/>
                  </a:lnTo>
                  <a:lnTo>
                    <a:pt x="279" y="190"/>
                  </a:lnTo>
                  <a:lnTo>
                    <a:pt x="164" y="248"/>
                  </a:lnTo>
                  <a:lnTo>
                    <a:pt x="146" y="234"/>
                  </a:lnTo>
                  <a:lnTo>
                    <a:pt x="112" y="248"/>
                  </a:lnTo>
                  <a:lnTo>
                    <a:pt x="78" y="248"/>
                  </a:lnTo>
                  <a:lnTo>
                    <a:pt x="34" y="248"/>
                  </a:lnTo>
                  <a:lnTo>
                    <a:pt x="0" y="234"/>
                  </a:lnTo>
                  <a:lnTo>
                    <a:pt x="0" y="203"/>
                  </a:lnTo>
                  <a:lnTo>
                    <a:pt x="0" y="190"/>
                  </a:lnTo>
                  <a:lnTo>
                    <a:pt x="16" y="152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8240712" y="2033587"/>
              <a:ext cx="157162" cy="92075"/>
            </a:xfrm>
            <a:custGeom>
              <a:rect b="b" l="l" r="r" t="t"/>
              <a:pathLst>
                <a:path extrusionOk="0" h="255" w="437">
                  <a:moveTo>
                    <a:pt x="61" y="210"/>
                  </a:moveTo>
                  <a:lnTo>
                    <a:pt x="95" y="225"/>
                  </a:lnTo>
                  <a:lnTo>
                    <a:pt x="131" y="210"/>
                  </a:lnTo>
                  <a:lnTo>
                    <a:pt x="175" y="188"/>
                  </a:lnTo>
                  <a:lnTo>
                    <a:pt x="157" y="159"/>
                  </a:lnTo>
                  <a:lnTo>
                    <a:pt x="131" y="146"/>
                  </a:lnTo>
                  <a:lnTo>
                    <a:pt x="79" y="159"/>
                  </a:lnTo>
                  <a:lnTo>
                    <a:pt x="61" y="174"/>
                  </a:lnTo>
                  <a:lnTo>
                    <a:pt x="61" y="210"/>
                  </a:lnTo>
                  <a:close/>
                  <a:moveTo>
                    <a:pt x="43" y="115"/>
                  </a:moveTo>
                  <a:lnTo>
                    <a:pt x="175" y="50"/>
                  </a:lnTo>
                  <a:lnTo>
                    <a:pt x="288" y="0"/>
                  </a:lnTo>
                  <a:lnTo>
                    <a:pt x="358" y="64"/>
                  </a:lnTo>
                  <a:lnTo>
                    <a:pt x="436" y="130"/>
                  </a:lnTo>
                  <a:lnTo>
                    <a:pt x="306" y="174"/>
                  </a:lnTo>
                  <a:lnTo>
                    <a:pt x="191" y="241"/>
                  </a:lnTo>
                  <a:lnTo>
                    <a:pt x="175" y="241"/>
                  </a:lnTo>
                  <a:lnTo>
                    <a:pt x="131" y="254"/>
                  </a:lnTo>
                  <a:lnTo>
                    <a:pt x="95" y="254"/>
                  </a:lnTo>
                  <a:lnTo>
                    <a:pt x="61" y="254"/>
                  </a:lnTo>
                  <a:lnTo>
                    <a:pt x="16" y="225"/>
                  </a:lnTo>
                  <a:lnTo>
                    <a:pt x="0" y="210"/>
                  </a:lnTo>
                  <a:lnTo>
                    <a:pt x="0" y="174"/>
                  </a:lnTo>
                  <a:lnTo>
                    <a:pt x="16" y="146"/>
                  </a:lnTo>
                  <a:lnTo>
                    <a:pt x="61" y="130"/>
                  </a:lnTo>
                  <a:lnTo>
                    <a:pt x="43" y="11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8304212" y="2087562"/>
              <a:ext cx="163512" cy="96837"/>
            </a:xfrm>
            <a:custGeom>
              <a:rect b="b" l="l" r="r" t="t"/>
              <a:pathLst>
                <a:path extrusionOk="0" h="271" w="455">
                  <a:moveTo>
                    <a:pt x="68" y="219"/>
                  </a:moveTo>
                  <a:lnTo>
                    <a:pt x="94" y="241"/>
                  </a:lnTo>
                  <a:lnTo>
                    <a:pt x="149" y="241"/>
                  </a:lnTo>
                  <a:lnTo>
                    <a:pt x="165" y="204"/>
                  </a:lnTo>
                  <a:lnTo>
                    <a:pt x="165" y="175"/>
                  </a:lnTo>
                  <a:lnTo>
                    <a:pt x="131" y="160"/>
                  </a:lnTo>
                  <a:lnTo>
                    <a:pt x="94" y="175"/>
                  </a:lnTo>
                  <a:lnTo>
                    <a:pt x="52" y="190"/>
                  </a:lnTo>
                  <a:lnTo>
                    <a:pt x="68" y="219"/>
                  </a:lnTo>
                  <a:close/>
                  <a:moveTo>
                    <a:pt x="34" y="124"/>
                  </a:moveTo>
                  <a:lnTo>
                    <a:pt x="165" y="65"/>
                  </a:lnTo>
                  <a:lnTo>
                    <a:pt x="279" y="0"/>
                  </a:lnTo>
                  <a:lnTo>
                    <a:pt x="357" y="65"/>
                  </a:lnTo>
                  <a:lnTo>
                    <a:pt x="454" y="139"/>
                  </a:lnTo>
                  <a:lnTo>
                    <a:pt x="323" y="204"/>
                  </a:lnTo>
                  <a:lnTo>
                    <a:pt x="183" y="270"/>
                  </a:lnTo>
                  <a:lnTo>
                    <a:pt x="183" y="257"/>
                  </a:lnTo>
                  <a:lnTo>
                    <a:pt x="131" y="270"/>
                  </a:lnTo>
                  <a:lnTo>
                    <a:pt x="94" y="270"/>
                  </a:lnTo>
                  <a:lnTo>
                    <a:pt x="52" y="270"/>
                  </a:lnTo>
                  <a:lnTo>
                    <a:pt x="1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16" y="175"/>
                  </a:lnTo>
                  <a:lnTo>
                    <a:pt x="52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8372475" y="2151062"/>
              <a:ext cx="163512" cy="96837"/>
            </a:xfrm>
            <a:custGeom>
              <a:rect b="b" l="l" r="r" t="t"/>
              <a:pathLst>
                <a:path extrusionOk="0" h="271" w="453">
                  <a:moveTo>
                    <a:pt x="60" y="219"/>
                  </a:moveTo>
                  <a:lnTo>
                    <a:pt x="94" y="235"/>
                  </a:lnTo>
                  <a:lnTo>
                    <a:pt x="156" y="219"/>
                  </a:lnTo>
                  <a:lnTo>
                    <a:pt x="172" y="204"/>
                  </a:lnTo>
                  <a:lnTo>
                    <a:pt x="172" y="175"/>
                  </a:lnTo>
                  <a:lnTo>
                    <a:pt x="138" y="160"/>
                  </a:lnTo>
                  <a:lnTo>
                    <a:pt x="78" y="160"/>
                  </a:lnTo>
                  <a:lnTo>
                    <a:pt x="60" y="190"/>
                  </a:lnTo>
                  <a:lnTo>
                    <a:pt x="60" y="219"/>
                  </a:lnTo>
                  <a:close/>
                  <a:moveTo>
                    <a:pt x="42" y="124"/>
                  </a:moveTo>
                  <a:lnTo>
                    <a:pt x="172" y="65"/>
                  </a:lnTo>
                  <a:lnTo>
                    <a:pt x="287" y="0"/>
                  </a:lnTo>
                  <a:lnTo>
                    <a:pt x="381" y="65"/>
                  </a:lnTo>
                  <a:lnTo>
                    <a:pt x="452" y="139"/>
                  </a:lnTo>
                  <a:lnTo>
                    <a:pt x="321" y="204"/>
                  </a:lnTo>
                  <a:lnTo>
                    <a:pt x="209" y="270"/>
                  </a:lnTo>
                  <a:lnTo>
                    <a:pt x="191" y="270"/>
                  </a:lnTo>
                  <a:lnTo>
                    <a:pt x="191" y="257"/>
                  </a:lnTo>
                  <a:lnTo>
                    <a:pt x="138" y="270"/>
                  </a:lnTo>
                  <a:lnTo>
                    <a:pt x="94" y="270"/>
                  </a:lnTo>
                  <a:lnTo>
                    <a:pt x="60" y="270"/>
                  </a:lnTo>
                  <a:lnTo>
                    <a:pt x="2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26" y="160"/>
                  </a:lnTo>
                  <a:lnTo>
                    <a:pt x="60" y="139"/>
                  </a:lnTo>
                  <a:lnTo>
                    <a:pt x="42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8442325" y="2216150"/>
              <a:ext cx="169862" cy="103187"/>
            </a:xfrm>
            <a:custGeom>
              <a:rect b="b" l="l" r="r" t="t"/>
              <a:pathLst>
                <a:path extrusionOk="0" h="287" w="470">
                  <a:moveTo>
                    <a:pt x="78" y="235"/>
                  </a:moveTo>
                  <a:lnTo>
                    <a:pt x="112" y="257"/>
                  </a:lnTo>
                  <a:lnTo>
                    <a:pt x="172" y="235"/>
                  </a:lnTo>
                  <a:lnTo>
                    <a:pt x="190" y="206"/>
                  </a:lnTo>
                  <a:lnTo>
                    <a:pt x="172" y="175"/>
                  </a:lnTo>
                  <a:lnTo>
                    <a:pt x="130" y="162"/>
                  </a:lnTo>
                  <a:lnTo>
                    <a:pt x="94" y="175"/>
                  </a:lnTo>
                  <a:lnTo>
                    <a:pt x="60" y="206"/>
                  </a:lnTo>
                  <a:lnTo>
                    <a:pt x="78" y="235"/>
                  </a:lnTo>
                  <a:close/>
                  <a:moveTo>
                    <a:pt x="34" y="124"/>
                  </a:moveTo>
                  <a:lnTo>
                    <a:pt x="172" y="58"/>
                  </a:lnTo>
                  <a:lnTo>
                    <a:pt x="305" y="0"/>
                  </a:lnTo>
                  <a:lnTo>
                    <a:pt x="399" y="58"/>
                  </a:lnTo>
                  <a:lnTo>
                    <a:pt x="469" y="139"/>
                  </a:lnTo>
                  <a:lnTo>
                    <a:pt x="339" y="206"/>
                  </a:lnTo>
                  <a:lnTo>
                    <a:pt x="208" y="286"/>
                  </a:lnTo>
                  <a:lnTo>
                    <a:pt x="208" y="272"/>
                  </a:lnTo>
                  <a:lnTo>
                    <a:pt x="146" y="286"/>
                  </a:lnTo>
                  <a:lnTo>
                    <a:pt x="112" y="286"/>
                  </a:lnTo>
                  <a:lnTo>
                    <a:pt x="60" y="286"/>
                  </a:lnTo>
                  <a:lnTo>
                    <a:pt x="16" y="257"/>
                  </a:lnTo>
                  <a:lnTo>
                    <a:pt x="0" y="235"/>
                  </a:lnTo>
                  <a:lnTo>
                    <a:pt x="0" y="206"/>
                  </a:lnTo>
                  <a:lnTo>
                    <a:pt x="16" y="175"/>
                  </a:lnTo>
                  <a:lnTo>
                    <a:pt x="60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8518525" y="2281237"/>
              <a:ext cx="176212" cy="112712"/>
            </a:xfrm>
            <a:custGeom>
              <a:rect b="b" l="l" r="r" t="t"/>
              <a:pathLst>
                <a:path extrusionOk="0" h="315" w="489">
                  <a:moveTo>
                    <a:pt x="79" y="257"/>
                  </a:moveTo>
                  <a:lnTo>
                    <a:pt x="113" y="270"/>
                  </a:lnTo>
                  <a:lnTo>
                    <a:pt x="165" y="270"/>
                  </a:lnTo>
                  <a:lnTo>
                    <a:pt x="191" y="257"/>
                  </a:lnTo>
                  <a:lnTo>
                    <a:pt x="191" y="235"/>
                  </a:lnTo>
                  <a:lnTo>
                    <a:pt x="191" y="219"/>
                  </a:lnTo>
                  <a:lnTo>
                    <a:pt x="191" y="204"/>
                  </a:lnTo>
                  <a:lnTo>
                    <a:pt x="131" y="175"/>
                  </a:lnTo>
                  <a:lnTo>
                    <a:pt x="95" y="190"/>
                  </a:lnTo>
                  <a:lnTo>
                    <a:pt x="79" y="204"/>
                  </a:lnTo>
                  <a:lnTo>
                    <a:pt x="53" y="219"/>
                  </a:lnTo>
                  <a:lnTo>
                    <a:pt x="53" y="235"/>
                  </a:lnTo>
                  <a:lnTo>
                    <a:pt x="79" y="257"/>
                  </a:lnTo>
                  <a:close/>
                  <a:moveTo>
                    <a:pt x="34" y="140"/>
                  </a:moveTo>
                  <a:lnTo>
                    <a:pt x="165" y="80"/>
                  </a:lnTo>
                  <a:lnTo>
                    <a:pt x="306" y="0"/>
                  </a:lnTo>
                  <a:lnTo>
                    <a:pt x="392" y="80"/>
                  </a:lnTo>
                  <a:lnTo>
                    <a:pt x="488" y="153"/>
                  </a:lnTo>
                  <a:lnTo>
                    <a:pt x="358" y="235"/>
                  </a:lnTo>
                  <a:lnTo>
                    <a:pt x="227" y="301"/>
                  </a:lnTo>
                  <a:lnTo>
                    <a:pt x="209" y="301"/>
                  </a:lnTo>
                  <a:lnTo>
                    <a:pt x="209" y="286"/>
                  </a:lnTo>
                  <a:lnTo>
                    <a:pt x="147" y="301"/>
                  </a:lnTo>
                  <a:lnTo>
                    <a:pt x="113" y="314"/>
                  </a:lnTo>
                  <a:lnTo>
                    <a:pt x="53" y="301"/>
                  </a:lnTo>
                  <a:lnTo>
                    <a:pt x="16" y="286"/>
                  </a:lnTo>
                  <a:lnTo>
                    <a:pt x="0" y="257"/>
                  </a:lnTo>
                  <a:lnTo>
                    <a:pt x="0" y="219"/>
                  </a:lnTo>
                  <a:lnTo>
                    <a:pt x="16" y="190"/>
                  </a:lnTo>
                  <a:lnTo>
                    <a:pt x="53" y="153"/>
                  </a:lnTo>
                  <a:lnTo>
                    <a:pt x="34" y="1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8601075" y="2355850"/>
              <a:ext cx="182562" cy="115887"/>
            </a:xfrm>
            <a:custGeom>
              <a:rect b="b" l="l" r="r" t="t"/>
              <a:pathLst>
                <a:path extrusionOk="0" h="324" w="505">
                  <a:moveTo>
                    <a:pt x="79" y="257"/>
                  </a:moveTo>
                  <a:lnTo>
                    <a:pt x="113" y="272"/>
                  </a:lnTo>
                  <a:lnTo>
                    <a:pt x="165" y="272"/>
                  </a:lnTo>
                  <a:lnTo>
                    <a:pt x="191" y="257"/>
                  </a:lnTo>
                  <a:lnTo>
                    <a:pt x="191" y="243"/>
                  </a:lnTo>
                  <a:lnTo>
                    <a:pt x="191" y="206"/>
                  </a:lnTo>
                  <a:lnTo>
                    <a:pt x="191" y="190"/>
                  </a:lnTo>
                  <a:lnTo>
                    <a:pt x="131" y="177"/>
                  </a:lnTo>
                  <a:lnTo>
                    <a:pt x="95" y="190"/>
                  </a:lnTo>
                  <a:lnTo>
                    <a:pt x="79" y="206"/>
                  </a:lnTo>
                  <a:lnTo>
                    <a:pt x="52" y="228"/>
                  </a:lnTo>
                  <a:lnTo>
                    <a:pt x="52" y="243"/>
                  </a:lnTo>
                  <a:lnTo>
                    <a:pt x="79" y="257"/>
                  </a:lnTo>
                  <a:close/>
                  <a:moveTo>
                    <a:pt x="34" y="146"/>
                  </a:moveTo>
                  <a:lnTo>
                    <a:pt x="165" y="66"/>
                  </a:lnTo>
                  <a:lnTo>
                    <a:pt x="303" y="0"/>
                  </a:lnTo>
                  <a:lnTo>
                    <a:pt x="392" y="80"/>
                  </a:lnTo>
                  <a:lnTo>
                    <a:pt x="504" y="162"/>
                  </a:lnTo>
                  <a:lnTo>
                    <a:pt x="356" y="243"/>
                  </a:lnTo>
                  <a:lnTo>
                    <a:pt x="225" y="323"/>
                  </a:lnTo>
                  <a:lnTo>
                    <a:pt x="209" y="301"/>
                  </a:lnTo>
                  <a:lnTo>
                    <a:pt x="147" y="323"/>
                  </a:lnTo>
                  <a:lnTo>
                    <a:pt x="113" y="323"/>
                  </a:lnTo>
                  <a:lnTo>
                    <a:pt x="52" y="301"/>
                  </a:lnTo>
                  <a:lnTo>
                    <a:pt x="16" y="287"/>
                  </a:lnTo>
                  <a:lnTo>
                    <a:pt x="0" y="257"/>
                  </a:lnTo>
                  <a:lnTo>
                    <a:pt x="0" y="206"/>
                  </a:lnTo>
                  <a:lnTo>
                    <a:pt x="16" y="177"/>
                  </a:lnTo>
                  <a:lnTo>
                    <a:pt x="52" y="162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8683625" y="2432050"/>
              <a:ext cx="192087" cy="122237"/>
            </a:xfrm>
            <a:custGeom>
              <a:rect b="b" l="l" r="r" t="t"/>
              <a:pathLst>
                <a:path extrusionOk="0" h="339" w="533">
                  <a:moveTo>
                    <a:pt x="78" y="272"/>
                  </a:moveTo>
                  <a:lnTo>
                    <a:pt x="131" y="294"/>
                  </a:lnTo>
                  <a:lnTo>
                    <a:pt x="191" y="294"/>
                  </a:lnTo>
                  <a:lnTo>
                    <a:pt x="209" y="272"/>
                  </a:lnTo>
                  <a:lnTo>
                    <a:pt x="209" y="256"/>
                  </a:lnTo>
                  <a:lnTo>
                    <a:pt x="209" y="227"/>
                  </a:lnTo>
                  <a:lnTo>
                    <a:pt x="191" y="212"/>
                  </a:lnTo>
                  <a:lnTo>
                    <a:pt x="149" y="190"/>
                  </a:lnTo>
                  <a:lnTo>
                    <a:pt x="94" y="212"/>
                  </a:lnTo>
                  <a:lnTo>
                    <a:pt x="78" y="227"/>
                  </a:lnTo>
                  <a:lnTo>
                    <a:pt x="78" y="243"/>
                  </a:lnTo>
                  <a:lnTo>
                    <a:pt x="78" y="256"/>
                  </a:lnTo>
                  <a:lnTo>
                    <a:pt x="78" y="272"/>
                  </a:lnTo>
                  <a:close/>
                  <a:moveTo>
                    <a:pt x="34" y="146"/>
                  </a:moveTo>
                  <a:lnTo>
                    <a:pt x="191" y="66"/>
                  </a:lnTo>
                  <a:lnTo>
                    <a:pt x="323" y="0"/>
                  </a:lnTo>
                  <a:lnTo>
                    <a:pt x="436" y="80"/>
                  </a:lnTo>
                  <a:lnTo>
                    <a:pt x="532" y="176"/>
                  </a:lnTo>
                  <a:lnTo>
                    <a:pt x="392" y="256"/>
                  </a:lnTo>
                  <a:lnTo>
                    <a:pt x="243" y="338"/>
                  </a:lnTo>
                  <a:lnTo>
                    <a:pt x="227" y="323"/>
                  </a:lnTo>
                  <a:lnTo>
                    <a:pt x="165" y="338"/>
                  </a:lnTo>
                  <a:lnTo>
                    <a:pt x="131" y="338"/>
                  </a:lnTo>
                  <a:lnTo>
                    <a:pt x="78" y="338"/>
                  </a:lnTo>
                  <a:lnTo>
                    <a:pt x="34" y="309"/>
                  </a:lnTo>
                  <a:lnTo>
                    <a:pt x="0" y="272"/>
                  </a:lnTo>
                  <a:lnTo>
                    <a:pt x="0" y="227"/>
                  </a:lnTo>
                  <a:lnTo>
                    <a:pt x="16" y="190"/>
                  </a:lnTo>
                  <a:lnTo>
                    <a:pt x="52" y="161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8780462" y="2516187"/>
              <a:ext cx="198437" cy="133350"/>
            </a:xfrm>
            <a:custGeom>
              <a:rect b="b" l="l" r="r" t="t"/>
              <a:pathLst>
                <a:path extrusionOk="0" h="369" w="551">
                  <a:moveTo>
                    <a:pt x="78" y="287"/>
                  </a:moveTo>
                  <a:lnTo>
                    <a:pt x="94" y="302"/>
                  </a:lnTo>
                  <a:lnTo>
                    <a:pt x="131" y="302"/>
                  </a:lnTo>
                  <a:lnTo>
                    <a:pt x="157" y="302"/>
                  </a:lnTo>
                  <a:lnTo>
                    <a:pt x="175" y="302"/>
                  </a:lnTo>
                  <a:lnTo>
                    <a:pt x="191" y="287"/>
                  </a:lnTo>
                  <a:lnTo>
                    <a:pt x="209" y="273"/>
                  </a:lnTo>
                  <a:lnTo>
                    <a:pt x="209" y="236"/>
                  </a:lnTo>
                  <a:lnTo>
                    <a:pt x="191" y="221"/>
                  </a:lnTo>
                  <a:lnTo>
                    <a:pt x="157" y="205"/>
                  </a:lnTo>
                  <a:lnTo>
                    <a:pt x="94" y="205"/>
                  </a:lnTo>
                  <a:lnTo>
                    <a:pt x="78" y="221"/>
                  </a:lnTo>
                  <a:lnTo>
                    <a:pt x="60" y="258"/>
                  </a:lnTo>
                  <a:lnTo>
                    <a:pt x="60" y="273"/>
                  </a:lnTo>
                  <a:lnTo>
                    <a:pt x="78" y="287"/>
                  </a:lnTo>
                  <a:close/>
                  <a:moveTo>
                    <a:pt x="42" y="161"/>
                  </a:moveTo>
                  <a:lnTo>
                    <a:pt x="175" y="80"/>
                  </a:lnTo>
                  <a:lnTo>
                    <a:pt x="323" y="0"/>
                  </a:lnTo>
                  <a:lnTo>
                    <a:pt x="436" y="95"/>
                  </a:lnTo>
                  <a:lnTo>
                    <a:pt x="550" y="192"/>
                  </a:lnTo>
                  <a:lnTo>
                    <a:pt x="402" y="273"/>
                  </a:lnTo>
                  <a:lnTo>
                    <a:pt x="245" y="353"/>
                  </a:lnTo>
                  <a:lnTo>
                    <a:pt x="227" y="340"/>
                  </a:lnTo>
                  <a:lnTo>
                    <a:pt x="175" y="353"/>
                  </a:lnTo>
                  <a:lnTo>
                    <a:pt x="113" y="368"/>
                  </a:lnTo>
                  <a:lnTo>
                    <a:pt x="60" y="353"/>
                  </a:lnTo>
                  <a:lnTo>
                    <a:pt x="16" y="317"/>
                  </a:lnTo>
                  <a:lnTo>
                    <a:pt x="0" y="287"/>
                  </a:lnTo>
                  <a:lnTo>
                    <a:pt x="0" y="236"/>
                  </a:lnTo>
                  <a:lnTo>
                    <a:pt x="0" y="205"/>
                  </a:lnTo>
                  <a:lnTo>
                    <a:pt x="42" y="177"/>
                  </a:lnTo>
                  <a:lnTo>
                    <a:pt x="42" y="16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8683625" y="26622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3"/>
                  </a:moveTo>
                  <a:lnTo>
                    <a:pt x="32" y="0"/>
                  </a:lnTo>
                  <a:lnTo>
                    <a:pt x="125" y="129"/>
                  </a:lnTo>
                  <a:lnTo>
                    <a:pt x="92" y="14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8655050" y="2679700"/>
              <a:ext cx="46037" cy="49212"/>
            </a:xfrm>
            <a:custGeom>
              <a:rect b="b" l="l" r="r" t="t"/>
              <a:pathLst>
                <a:path extrusionOk="0" h="137" w="127">
                  <a:moveTo>
                    <a:pt x="0" y="1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76" y="58"/>
                  </a:lnTo>
                  <a:lnTo>
                    <a:pt x="126" y="122"/>
                  </a:lnTo>
                  <a:lnTo>
                    <a:pt x="110" y="122"/>
                  </a:lnTo>
                  <a:lnTo>
                    <a:pt x="92" y="136"/>
                  </a:lnTo>
                  <a:lnTo>
                    <a:pt x="4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8620125" y="2697162"/>
              <a:ext cx="49212" cy="50800"/>
            </a:xfrm>
            <a:custGeom>
              <a:rect b="b" l="l" r="r" t="t"/>
              <a:pathLst>
                <a:path extrusionOk="0" h="143" w="136">
                  <a:moveTo>
                    <a:pt x="0" y="13"/>
                  </a:moveTo>
                  <a:lnTo>
                    <a:pt x="25" y="13"/>
                  </a:lnTo>
                  <a:lnTo>
                    <a:pt x="43" y="0"/>
                  </a:lnTo>
                  <a:lnTo>
                    <a:pt x="77" y="64"/>
                  </a:lnTo>
                  <a:lnTo>
                    <a:pt x="135" y="129"/>
                  </a:lnTo>
                  <a:lnTo>
                    <a:pt x="111" y="129"/>
                  </a:lnTo>
                  <a:lnTo>
                    <a:pt x="93" y="142"/>
                  </a:lnTo>
                  <a:lnTo>
                    <a:pt x="59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8588375" y="2716212"/>
              <a:ext cx="46037" cy="49212"/>
            </a:xfrm>
            <a:custGeom>
              <a:rect b="b" l="l" r="r" t="t"/>
              <a:pathLst>
                <a:path extrusionOk="0" h="136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3"/>
                  </a:lnTo>
                  <a:lnTo>
                    <a:pt x="125" y="121"/>
                  </a:lnTo>
                  <a:lnTo>
                    <a:pt x="109" y="135"/>
                  </a:lnTo>
                  <a:lnTo>
                    <a:pt x="50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8559800" y="2732087"/>
              <a:ext cx="44450" cy="52387"/>
            </a:xfrm>
            <a:custGeom>
              <a:rect b="b" l="l" r="r" t="t"/>
              <a:pathLst>
                <a:path extrusionOk="0" h="144" w="125">
                  <a:moveTo>
                    <a:pt x="0" y="21"/>
                  </a:moveTo>
                  <a:lnTo>
                    <a:pt x="16" y="21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0"/>
                  </a:lnTo>
                  <a:lnTo>
                    <a:pt x="108" y="130"/>
                  </a:lnTo>
                  <a:lnTo>
                    <a:pt x="92" y="143"/>
                  </a:lnTo>
                  <a:lnTo>
                    <a:pt x="32" y="79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8524875" y="275113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14"/>
                  </a:moveTo>
                  <a:lnTo>
                    <a:pt x="16" y="14"/>
                  </a:lnTo>
                  <a:lnTo>
                    <a:pt x="33" y="0"/>
                  </a:lnTo>
                  <a:lnTo>
                    <a:pt x="93" y="65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3" y="136"/>
                  </a:lnTo>
                  <a:lnTo>
                    <a:pt x="59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8496300" y="2767012"/>
              <a:ext cx="49212" cy="52387"/>
            </a:xfrm>
            <a:custGeom>
              <a:rect b="b" l="l" r="r" t="t"/>
              <a:pathLst>
                <a:path extrusionOk="0" h="146" w="136">
                  <a:moveTo>
                    <a:pt x="0" y="21"/>
                  </a:moveTo>
                  <a:lnTo>
                    <a:pt x="24" y="21"/>
                  </a:lnTo>
                  <a:lnTo>
                    <a:pt x="42" y="0"/>
                  </a:lnTo>
                  <a:lnTo>
                    <a:pt x="76" y="65"/>
                  </a:lnTo>
                  <a:lnTo>
                    <a:pt x="135" y="131"/>
                  </a:lnTo>
                  <a:lnTo>
                    <a:pt x="111" y="131"/>
                  </a:lnTo>
                  <a:lnTo>
                    <a:pt x="92" y="145"/>
                  </a:lnTo>
                  <a:lnTo>
                    <a:pt x="42" y="80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8464550" y="2786062"/>
              <a:ext cx="44450" cy="52387"/>
            </a:xfrm>
            <a:custGeom>
              <a:rect b="b" l="l" r="r" t="t"/>
              <a:pathLst>
                <a:path extrusionOk="0" h="145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5"/>
                  </a:lnTo>
                  <a:lnTo>
                    <a:pt x="124" y="122"/>
                  </a:lnTo>
                  <a:lnTo>
                    <a:pt x="108" y="122"/>
                  </a:lnTo>
                  <a:lnTo>
                    <a:pt x="82" y="144"/>
                  </a:lnTo>
                  <a:lnTo>
                    <a:pt x="50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8435975" y="28019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20"/>
                  </a:moveTo>
                  <a:lnTo>
                    <a:pt x="0" y="20"/>
                  </a:lnTo>
                  <a:lnTo>
                    <a:pt x="17" y="0"/>
                  </a:lnTo>
                  <a:lnTo>
                    <a:pt x="75" y="64"/>
                  </a:lnTo>
                  <a:lnTo>
                    <a:pt x="125" y="129"/>
                  </a:lnTo>
                  <a:lnTo>
                    <a:pt x="109" y="129"/>
                  </a:lnTo>
                  <a:lnTo>
                    <a:pt x="93" y="143"/>
                  </a:lnTo>
                  <a:lnTo>
                    <a:pt x="33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8401050" y="2820987"/>
              <a:ext cx="46037" cy="50800"/>
            </a:xfrm>
            <a:custGeom>
              <a:rect b="b" l="l" r="r" t="t"/>
              <a:pathLst>
                <a:path extrusionOk="0" h="143" w="126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74" y="64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2" y="142"/>
                  </a:lnTo>
                  <a:lnTo>
                    <a:pt x="58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8366125" y="2840037"/>
              <a:ext cx="44450" cy="49212"/>
            </a:xfrm>
            <a:custGeom>
              <a:rect b="b" l="l" r="r" t="t"/>
              <a:pathLst>
                <a:path extrusionOk="0" h="135" w="125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92" y="56"/>
                  </a:lnTo>
                  <a:lnTo>
                    <a:pt x="124" y="121"/>
                  </a:lnTo>
                  <a:lnTo>
                    <a:pt x="108" y="121"/>
                  </a:lnTo>
                  <a:lnTo>
                    <a:pt x="108" y="134"/>
                  </a:lnTo>
                  <a:lnTo>
                    <a:pt x="58" y="72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8340725" y="2855912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4"/>
                  </a:moveTo>
                  <a:lnTo>
                    <a:pt x="17" y="14"/>
                  </a:lnTo>
                  <a:lnTo>
                    <a:pt x="33" y="0"/>
                  </a:lnTo>
                  <a:lnTo>
                    <a:pt x="67" y="65"/>
                  </a:lnTo>
                  <a:lnTo>
                    <a:pt x="125" y="123"/>
                  </a:lnTo>
                  <a:lnTo>
                    <a:pt x="109" y="123"/>
                  </a:lnTo>
                  <a:lnTo>
                    <a:pt x="83" y="143"/>
                  </a:lnTo>
                  <a:lnTo>
                    <a:pt x="33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8304212" y="2874962"/>
              <a:ext cx="46037" cy="49212"/>
            </a:xfrm>
            <a:custGeom>
              <a:rect b="b" l="l" r="r" t="t"/>
              <a:pathLst>
                <a:path extrusionOk="0" h="137" w="128">
                  <a:moveTo>
                    <a:pt x="0" y="14"/>
                  </a:moveTo>
                  <a:lnTo>
                    <a:pt x="16" y="14"/>
                  </a:lnTo>
                  <a:lnTo>
                    <a:pt x="34" y="0"/>
                  </a:lnTo>
                  <a:lnTo>
                    <a:pt x="92" y="58"/>
                  </a:lnTo>
                  <a:lnTo>
                    <a:pt x="127" y="122"/>
                  </a:lnTo>
                  <a:lnTo>
                    <a:pt x="111" y="122"/>
                  </a:lnTo>
                  <a:lnTo>
                    <a:pt x="92" y="136"/>
                  </a:lnTo>
                  <a:lnTo>
                    <a:pt x="50" y="7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8277225" y="2890837"/>
              <a:ext cx="44450" cy="52387"/>
            </a:xfrm>
            <a:custGeom>
              <a:rect b="b" l="l" r="r" t="t"/>
              <a:pathLst>
                <a:path extrusionOk="0" h="146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1"/>
                  </a:lnTo>
                  <a:lnTo>
                    <a:pt x="108" y="145"/>
                  </a:lnTo>
                  <a:lnTo>
                    <a:pt x="92" y="145"/>
                  </a:lnTo>
                  <a:lnTo>
                    <a:pt x="32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8240712" y="290988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29"/>
                  </a:moveTo>
                  <a:lnTo>
                    <a:pt x="41" y="0"/>
                  </a:lnTo>
                  <a:lnTo>
                    <a:pt x="125" y="122"/>
                  </a:lnTo>
                  <a:lnTo>
                    <a:pt x="93" y="136"/>
                  </a:lnTo>
                  <a:lnTo>
                    <a:pt x="0" y="2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8435975" y="2401887"/>
              <a:ext cx="39687" cy="50800"/>
            </a:xfrm>
            <a:custGeom>
              <a:rect b="b" l="l" r="r" t="t"/>
              <a:pathLst>
                <a:path extrusionOk="0" h="143" w="110">
                  <a:moveTo>
                    <a:pt x="0" y="20"/>
                  </a:moveTo>
                  <a:lnTo>
                    <a:pt x="17" y="0"/>
                  </a:lnTo>
                  <a:lnTo>
                    <a:pt x="109" y="113"/>
                  </a:lnTo>
                  <a:lnTo>
                    <a:pt x="75" y="142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8401050" y="2420937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92" y="65"/>
                  </a:lnTo>
                  <a:lnTo>
                    <a:pt x="125" y="107"/>
                  </a:lnTo>
                  <a:lnTo>
                    <a:pt x="109" y="121"/>
                  </a:lnTo>
                  <a:lnTo>
                    <a:pt x="92" y="121"/>
                  </a:lnTo>
                  <a:lnTo>
                    <a:pt x="58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8372475" y="2439987"/>
              <a:ext cx="49212" cy="42862"/>
            </a:xfrm>
            <a:custGeom>
              <a:rect b="b" l="l" r="r" t="t"/>
              <a:pathLst>
                <a:path extrusionOk="0" h="121" w="135">
                  <a:moveTo>
                    <a:pt x="0" y="13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6" y="42"/>
                  </a:lnTo>
                  <a:lnTo>
                    <a:pt x="134" y="107"/>
                  </a:lnTo>
                  <a:lnTo>
                    <a:pt x="110" y="107"/>
                  </a:lnTo>
                  <a:lnTo>
                    <a:pt x="92" y="120"/>
                  </a:lnTo>
                  <a:lnTo>
                    <a:pt x="58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8347075" y="245586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24" y="92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8318500" y="2466975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35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5" y="62"/>
                  </a:lnTo>
                  <a:lnTo>
                    <a:pt x="107" y="113"/>
                  </a:lnTo>
                  <a:lnTo>
                    <a:pt x="107" y="127"/>
                  </a:lnTo>
                  <a:lnTo>
                    <a:pt x="91" y="127"/>
                  </a:lnTo>
                  <a:lnTo>
                    <a:pt x="32" y="78"/>
                  </a:lnTo>
                  <a:lnTo>
                    <a:pt x="0" y="3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8288337" y="2486025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24" y="14"/>
                  </a:lnTo>
                  <a:lnTo>
                    <a:pt x="42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42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8264525" y="2501900"/>
              <a:ext cx="38100" cy="47625"/>
            </a:xfrm>
            <a:custGeom>
              <a:rect b="b" l="l" r="r" t="t"/>
              <a:pathLst>
                <a:path extrusionOk="0" h="131" w="107">
                  <a:moveTo>
                    <a:pt x="0" y="21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66" y="50"/>
                  </a:lnTo>
                  <a:lnTo>
                    <a:pt x="106" y="116"/>
                  </a:lnTo>
                  <a:lnTo>
                    <a:pt x="90" y="116"/>
                  </a:lnTo>
                  <a:lnTo>
                    <a:pt x="66" y="130"/>
                  </a:lnTo>
                  <a:lnTo>
                    <a:pt x="32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8229600" y="2520950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93" y="49"/>
                  </a:lnTo>
                  <a:lnTo>
                    <a:pt x="125" y="107"/>
                  </a:lnTo>
                  <a:lnTo>
                    <a:pt x="109" y="107"/>
                  </a:lnTo>
                  <a:lnTo>
                    <a:pt x="93" y="121"/>
                  </a:lnTo>
                  <a:lnTo>
                    <a:pt x="50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8199437" y="2532062"/>
              <a:ext cx="44450" cy="46037"/>
            </a:xfrm>
            <a:custGeom>
              <a:rect b="b" l="l" r="r" t="t"/>
              <a:pathLst>
                <a:path extrusionOk="0" h="128" w="125">
                  <a:moveTo>
                    <a:pt x="0" y="20"/>
                  </a:moveTo>
                  <a:lnTo>
                    <a:pt x="16" y="20"/>
                  </a:lnTo>
                  <a:lnTo>
                    <a:pt x="40" y="0"/>
                  </a:lnTo>
                  <a:lnTo>
                    <a:pt x="74" y="63"/>
                  </a:lnTo>
                  <a:lnTo>
                    <a:pt x="124" y="114"/>
                  </a:lnTo>
                  <a:lnTo>
                    <a:pt x="108" y="127"/>
                  </a:lnTo>
                  <a:lnTo>
                    <a:pt x="92" y="127"/>
                  </a:lnTo>
                  <a:lnTo>
                    <a:pt x="58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8175625" y="255111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24" y="107"/>
                  </a:lnTo>
                  <a:lnTo>
                    <a:pt x="108" y="121"/>
                  </a:lnTo>
                  <a:lnTo>
                    <a:pt x="82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8145462" y="2566987"/>
              <a:ext cx="38100" cy="46037"/>
            </a:xfrm>
            <a:custGeom>
              <a:rect b="b" l="l" r="r" t="t"/>
              <a:pathLst>
                <a:path extrusionOk="0" h="130" w="108">
                  <a:moveTo>
                    <a:pt x="0" y="20"/>
                  </a:moveTo>
                  <a:lnTo>
                    <a:pt x="16" y="0"/>
                  </a:lnTo>
                  <a:lnTo>
                    <a:pt x="33" y="0"/>
                  </a:lnTo>
                  <a:lnTo>
                    <a:pt x="75" y="49"/>
                  </a:lnTo>
                  <a:lnTo>
                    <a:pt x="107" y="115"/>
                  </a:lnTo>
                  <a:lnTo>
                    <a:pt x="91" y="129"/>
                  </a:lnTo>
                  <a:lnTo>
                    <a:pt x="33" y="64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8116887" y="2586037"/>
              <a:ext cx="39687" cy="44450"/>
            </a:xfrm>
            <a:custGeom>
              <a:rect b="b" l="l" r="r" t="t"/>
              <a:pathLst>
                <a:path extrusionOk="0" h="122" w="110">
                  <a:moveTo>
                    <a:pt x="0" y="14"/>
                  </a:moveTo>
                  <a:lnTo>
                    <a:pt x="16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9" y="107"/>
                  </a:lnTo>
                  <a:lnTo>
                    <a:pt x="92" y="107"/>
                  </a:lnTo>
                  <a:lnTo>
                    <a:pt x="92" y="121"/>
                  </a:lnTo>
                  <a:lnTo>
                    <a:pt x="4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8091487" y="2597150"/>
              <a:ext cx="38100" cy="46037"/>
            </a:xfrm>
            <a:custGeom>
              <a:rect b="b" l="l" r="r" t="t"/>
              <a:pathLst>
                <a:path extrusionOk="0" h="128" w="107">
                  <a:moveTo>
                    <a:pt x="0" y="13"/>
                  </a:moveTo>
                  <a:lnTo>
                    <a:pt x="16" y="13"/>
                  </a:lnTo>
                  <a:lnTo>
                    <a:pt x="16" y="0"/>
                  </a:lnTo>
                  <a:lnTo>
                    <a:pt x="66" y="63"/>
                  </a:lnTo>
                  <a:lnTo>
                    <a:pt x="106" y="114"/>
                  </a:lnTo>
                  <a:lnTo>
                    <a:pt x="82" y="127"/>
                  </a:lnTo>
                  <a:lnTo>
                    <a:pt x="66" y="127"/>
                  </a:lnTo>
                  <a:lnTo>
                    <a:pt x="3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8062912" y="2616200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8027987" y="2632075"/>
              <a:ext cx="46037" cy="46037"/>
            </a:xfrm>
            <a:custGeom>
              <a:rect b="b" l="l" r="r" t="t"/>
              <a:pathLst>
                <a:path extrusionOk="0" h="128" w="126">
                  <a:moveTo>
                    <a:pt x="0" y="20"/>
                  </a:moveTo>
                  <a:lnTo>
                    <a:pt x="32" y="0"/>
                  </a:lnTo>
                  <a:lnTo>
                    <a:pt x="125" y="113"/>
                  </a:lnTo>
                  <a:lnTo>
                    <a:pt x="93" y="127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8221662" y="2192337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6" y="0"/>
                  </a:lnTo>
                  <a:lnTo>
                    <a:pt x="107" y="92"/>
                  </a:lnTo>
                  <a:lnTo>
                    <a:pt x="66" y="10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8193087" y="2203450"/>
              <a:ext cx="38100" cy="41275"/>
            </a:xfrm>
            <a:custGeom>
              <a:rect b="b" l="l" r="r" t="t"/>
              <a:pathLst>
                <a:path extrusionOk="0" h="113" w="107">
                  <a:moveTo>
                    <a:pt x="0" y="20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2"/>
                  </a:lnTo>
                  <a:lnTo>
                    <a:pt x="90" y="112"/>
                  </a:lnTo>
                  <a:lnTo>
                    <a:pt x="74" y="112"/>
                  </a:lnTo>
                  <a:lnTo>
                    <a:pt x="32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8164512" y="2222500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8139112" y="2232025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7" y="50"/>
                  </a:lnTo>
                  <a:lnTo>
                    <a:pt x="107" y="94"/>
                  </a:lnTo>
                  <a:lnTo>
                    <a:pt x="107" y="114"/>
                  </a:lnTo>
                  <a:lnTo>
                    <a:pt x="91" y="114"/>
                  </a:lnTo>
                  <a:lnTo>
                    <a:pt x="49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8116887" y="2251075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4"/>
                  </a:moveTo>
                  <a:lnTo>
                    <a:pt x="16" y="0"/>
                  </a:lnTo>
                  <a:lnTo>
                    <a:pt x="74" y="42"/>
                  </a:lnTo>
                  <a:lnTo>
                    <a:pt x="109" y="92"/>
                  </a:lnTo>
                  <a:lnTo>
                    <a:pt x="92" y="92"/>
                  </a:lnTo>
                  <a:lnTo>
                    <a:pt x="74" y="105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8091487" y="2262187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06" y="91"/>
                  </a:lnTo>
                  <a:lnTo>
                    <a:pt x="82" y="105"/>
                  </a:lnTo>
                  <a:lnTo>
                    <a:pt x="66" y="105"/>
                  </a:lnTo>
                  <a:lnTo>
                    <a:pt x="32" y="6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8062912" y="2281237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8034337" y="2292350"/>
              <a:ext cx="38100" cy="38100"/>
            </a:xfrm>
            <a:custGeom>
              <a:rect b="b" l="l" r="r" t="t"/>
              <a:pathLst>
                <a:path extrusionOk="0" h="108" w="108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75" y="49"/>
                  </a:lnTo>
                  <a:lnTo>
                    <a:pt x="107" y="94"/>
                  </a:lnTo>
                  <a:lnTo>
                    <a:pt x="107" y="107"/>
                  </a:lnTo>
                  <a:lnTo>
                    <a:pt x="91" y="107"/>
                  </a:lnTo>
                  <a:lnTo>
                    <a:pt x="58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8015287" y="2311400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48" y="42"/>
                  </a:lnTo>
                  <a:lnTo>
                    <a:pt x="106" y="91"/>
                  </a:lnTo>
                  <a:lnTo>
                    <a:pt x="90" y="91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7986712" y="2320925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14"/>
                  </a:lnTo>
                  <a:lnTo>
                    <a:pt x="16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106"/>
                  </a:lnTo>
                  <a:lnTo>
                    <a:pt x="7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7958137" y="2336800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21"/>
                  </a:moveTo>
                  <a:lnTo>
                    <a:pt x="25" y="0"/>
                  </a:lnTo>
                  <a:lnTo>
                    <a:pt x="41" y="0"/>
                  </a:lnTo>
                  <a:lnTo>
                    <a:pt x="75" y="50"/>
                  </a:lnTo>
                  <a:lnTo>
                    <a:pt x="107" y="101"/>
                  </a:lnTo>
                  <a:lnTo>
                    <a:pt x="91" y="101"/>
                  </a:lnTo>
                  <a:lnTo>
                    <a:pt x="75" y="114"/>
                  </a:lnTo>
                  <a:lnTo>
                    <a:pt x="41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7931150" y="2351087"/>
              <a:ext cx="39687" cy="38100"/>
            </a:xfrm>
            <a:custGeom>
              <a:rect b="b" l="l" r="r" t="t"/>
              <a:pathLst>
                <a:path extrusionOk="0" h="108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2"/>
                  </a:lnTo>
                  <a:lnTo>
                    <a:pt x="109" y="93"/>
                  </a:lnTo>
                  <a:lnTo>
                    <a:pt x="92" y="107"/>
                  </a:lnTo>
                  <a:lnTo>
                    <a:pt x="32" y="64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7910512" y="2366962"/>
              <a:ext cx="31750" cy="41275"/>
            </a:xfrm>
            <a:custGeom>
              <a:rect b="b" l="l" r="r" t="t"/>
              <a:pathLst>
                <a:path extrusionOk="0" h="113" w="89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56" y="49"/>
                  </a:lnTo>
                  <a:lnTo>
                    <a:pt x="88" y="91"/>
                  </a:lnTo>
                  <a:lnTo>
                    <a:pt x="72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7885112" y="2381250"/>
              <a:ext cx="39687" cy="38100"/>
            </a:xfrm>
            <a:custGeom>
              <a:rect b="b" l="l" r="r" t="t"/>
              <a:pathLst>
                <a:path extrusionOk="0" h="106" w="109">
                  <a:moveTo>
                    <a:pt x="0" y="14"/>
                  </a:moveTo>
                  <a:lnTo>
                    <a:pt x="16" y="0"/>
                  </a:lnTo>
                  <a:lnTo>
                    <a:pt x="66" y="43"/>
                  </a:lnTo>
                  <a:lnTo>
                    <a:pt x="108" y="92"/>
                  </a:lnTo>
                  <a:lnTo>
                    <a:pt x="84" y="105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7856537" y="2392362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13"/>
                  </a:moveTo>
                  <a:lnTo>
                    <a:pt x="32" y="0"/>
                  </a:lnTo>
                  <a:lnTo>
                    <a:pt x="107" y="107"/>
                  </a:lnTo>
                  <a:lnTo>
                    <a:pt x="75" y="127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8034337" y="2011362"/>
              <a:ext cx="31750" cy="38100"/>
            </a:xfrm>
            <a:custGeom>
              <a:rect b="b" l="l" r="r" t="t"/>
              <a:pathLst>
                <a:path extrusionOk="0" h="106" w="90">
                  <a:moveTo>
                    <a:pt x="0" y="14"/>
                  </a:moveTo>
                  <a:lnTo>
                    <a:pt x="40" y="0"/>
                  </a:lnTo>
                  <a:lnTo>
                    <a:pt x="89" y="92"/>
                  </a:lnTo>
                  <a:lnTo>
                    <a:pt x="73" y="10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8015287" y="2022475"/>
              <a:ext cx="33337" cy="38100"/>
            </a:xfrm>
            <a:custGeom>
              <a:rect b="b" l="l" r="r" t="t"/>
              <a:pathLst>
                <a:path extrusionOk="0" h="108" w="91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50" y="42"/>
                  </a:lnTo>
                  <a:lnTo>
                    <a:pt x="90" y="93"/>
                  </a:lnTo>
                  <a:lnTo>
                    <a:pt x="66" y="93"/>
                  </a:lnTo>
                  <a:lnTo>
                    <a:pt x="66" y="107"/>
                  </a:lnTo>
                  <a:lnTo>
                    <a:pt x="32" y="64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7986712" y="2038350"/>
              <a:ext cx="39687" cy="34925"/>
            </a:xfrm>
            <a:custGeom>
              <a:rect b="b" l="l" r="r" t="t"/>
              <a:pathLst>
                <a:path extrusionOk="0" h="99" w="109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35"/>
                  </a:lnTo>
                  <a:lnTo>
                    <a:pt x="108" y="78"/>
                  </a:lnTo>
                  <a:lnTo>
                    <a:pt x="92" y="98"/>
                  </a:lnTo>
                  <a:lnTo>
                    <a:pt x="74" y="98"/>
                  </a:lnTo>
                  <a:lnTo>
                    <a:pt x="32" y="49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7967662" y="2052637"/>
              <a:ext cx="28575" cy="38100"/>
            </a:xfrm>
            <a:custGeom>
              <a:rect b="b" l="l" r="r" t="t"/>
              <a:pathLst>
                <a:path extrusionOk="0" h="107" w="81">
                  <a:moveTo>
                    <a:pt x="0" y="14"/>
                  </a:moveTo>
                  <a:lnTo>
                    <a:pt x="16" y="0"/>
                  </a:lnTo>
                  <a:lnTo>
                    <a:pt x="48" y="43"/>
                  </a:lnTo>
                  <a:lnTo>
                    <a:pt x="80" y="78"/>
                  </a:lnTo>
                  <a:lnTo>
                    <a:pt x="64" y="92"/>
                  </a:lnTo>
                  <a:lnTo>
                    <a:pt x="6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7939087" y="2063750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9" y="91"/>
                  </a:lnTo>
                  <a:lnTo>
                    <a:pt x="93" y="91"/>
                  </a:lnTo>
                  <a:lnTo>
                    <a:pt x="74" y="105"/>
                  </a:lnTo>
                  <a:lnTo>
                    <a:pt x="32" y="6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7915275" y="2076450"/>
              <a:ext cx="33337" cy="38100"/>
            </a:xfrm>
            <a:custGeom>
              <a:rect b="b" l="l" r="r" t="t"/>
              <a:pathLst>
                <a:path extrusionOk="0" h="106" w="91">
                  <a:moveTo>
                    <a:pt x="0" y="14"/>
                  </a:moveTo>
                  <a:lnTo>
                    <a:pt x="24" y="14"/>
                  </a:lnTo>
                  <a:lnTo>
                    <a:pt x="24" y="0"/>
                  </a:lnTo>
                  <a:lnTo>
                    <a:pt x="58" y="43"/>
                  </a:lnTo>
                  <a:lnTo>
                    <a:pt x="90" y="92"/>
                  </a:lnTo>
                  <a:lnTo>
                    <a:pt x="74" y="105"/>
                  </a:lnTo>
                  <a:lnTo>
                    <a:pt x="40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7891462" y="2092325"/>
              <a:ext cx="38100" cy="33337"/>
            </a:xfrm>
            <a:custGeom>
              <a:rect b="b" l="l" r="r" t="t"/>
              <a:pathLst>
                <a:path extrusionOk="0" h="91" w="107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27"/>
                  </a:lnTo>
                  <a:lnTo>
                    <a:pt x="106" y="77"/>
                  </a:lnTo>
                  <a:lnTo>
                    <a:pt x="90" y="90"/>
                  </a:lnTo>
                  <a:lnTo>
                    <a:pt x="66" y="90"/>
                  </a:lnTo>
                  <a:lnTo>
                    <a:pt x="32" y="5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7867650" y="2103437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7" y="0"/>
                  </a:lnTo>
                  <a:lnTo>
                    <a:pt x="41" y="0"/>
                  </a:lnTo>
                  <a:lnTo>
                    <a:pt x="75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1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7850187" y="2116137"/>
              <a:ext cx="31750" cy="38100"/>
            </a:xfrm>
            <a:custGeom>
              <a:rect b="b" l="l" r="r" t="t"/>
              <a:pathLst>
                <a:path extrusionOk="0" h="107" w="90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48" y="43"/>
                  </a:lnTo>
                  <a:lnTo>
                    <a:pt x="89" y="92"/>
                  </a:lnTo>
                  <a:lnTo>
                    <a:pt x="65" y="92"/>
                  </a:lnTo>
                  <a:lnTo>
                    <a:pt x="65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7820025" y="2127250"/>
              <a:ext cx="38100" cy="38100"/>
            </a:xfrm>
            <a:custGeom>
              <a:rect b="b" l="l" r="r" t="t"/>
              <a:pathLst>
                <a:path extrusionOk="0" h="108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4"/>
                  </a:lnTo>
                  <a:lnTo>
                    <a:pt x="90" y="107"/>
                  </a:lnTo>
                  <a:lnTo>
                    <a:pt x="74" y="107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7797800" y="2146300"/>
              <a:ext cx="33337" cy="33337"/>
            </a:xfrm>
            <a:custGeom>
              <a:rect b="b" l="l" r="r" t="t"/>
              <a:pathLst>
                <a:path extrusionOk="0" h="93" w="91">
                  <a:moveTo>
                    <a:pt x="0" y="13"/>
                  </a:moveTo>
                  <a:lnTo>
                    <a:pt x="24" y="0"/>
                  </a:lnTo>
                  <a:lnTo>
                    <a:pt x="58" y="27"/>
                  </a:lnTo>
                  <a:lnTo>
                    <a:pt x="90" y="78"/>
                  </a:lnTo>
                  <a:lnTo>
                    <a:pt x="74" y="92"/>
                  </a:lnTo>
                  <a:lnTo>
                    <a:pt x="40" y="4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7772400" y="2157412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7" y="0"/>
                  </a:lnTo>
                  <a:lnTo>
                    <a:pt x="33" y="0"/>
                  </a:lnTo>
                  <a:lnTo>
                    <a:pt x="67" y="50"/>
                  </a:lnTo>
                  <a:lnTo>
                    <a:pt x="107" y="92"/>
                  </a:lnTo>
                  <a:lnTo>
                    <a:pt x="91" y="92"/>
                  </a:lnTo>
                  <a:lnTo>
                    <a:pt x="67" y="106"/>
                  </a:lnTo>
                  <a:lnTo>
                    <a:pt x="33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7750175" y="2168525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58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7724775" y="2181225"/>
              <a:ext cx="38100" cy="38100"/>
            </a:xfrm>
            <a:custGeom>
              <a:rect b="b" l="l" r="r" t="t"/>
              <a:pathLst>
                <a:path extrusionOk="0" h="107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06" y="92"/>
                  </a:lnTo>
                  <a:lnTo>
                    <a:pt x="82" y="106"/>
                  </a:lnTo>
                  <a:lnTo>
                    <a:pt x="66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7702550" y="2197100"/>
              <a:ext cx="31750" cy="33337"/>
            </a:xfrm>
            <a:custGeom>
              <a:rect b="b" l="l" r="r" t="t"/>
              <a:pathLst>
                <a:path extrusionOk="0" h="92" w="89">
                  <a:moveTo>
                    <a:pt x="0" y="14"/>
                  </a:moveTo>
                  <a:lnTo>
                    <a:pt x="32" y="0"/>
                  </a:lnTo>
                  <a:lnTo>
                    <a:pt x="88" y="77"/>
                  </a:lnTo>
                  <a:lnTo>
                    <a:pt x="72" y="9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7234237" y="1458912"/>
              <a:ext cx="1466850" cy="1460500"/>
            </a:xfrm>
            <a:custGeom>
              <a:rect b="b" l="l" r="r" t="t"/>
              <a:pathLst>
                <a:path extrusionOk="0" h="4055" w="4074">
                  <a:moveTo>
                    <a:pt x="0" y="344"/>
                  </a:moveTo>
                  <a:lnTo>
                    <a:pt x="725" y="0"/>
                  </a:lnTo>
                  <a:lnTo>
                    <a:pt x="917" y="194"/>
                  </a:lnTo>
                  <a:lnTo>
                    <a:pt x="166" y="552"/>
                  </a:lnTo>
                  <a:lnTo>
                    <a:pt x="0" y="344"/>
                  </a:lnTo>
                  <a:close/>
                  <a:moveTo>
                    <a:pt x="211" y="620"/>
                  </a:moveTo>
                  <a:lnTo>
                    <a:pt x="971" y="262"/>
                  </a:lnTo>
                  <a:lnTo>
                    <a:pt x="1200" y="471"/>
                  </a:lnTo>
                  <a:lnTo>
                    <a:pt x="397" y="860"/>
                  </a:lnTo>
                  <a:lnTo>
                    <a:pt x="211" y="620"/>
                  </a:lnTo>
                  <a:close/>
                  <a:moveTo>
                    <a:pt x="457" y="928"/>
                  </a:moveTo>
                  <a:lnTo>
                    <a:pt x="1263" y="539"/>
                  </a:lnTo>
                  <a:lnTo>
                    <a:pt x="1510" y="777"/>
                  </a:lnTo>
                  <a:lnTo>
                    <a:pt x="644" y="1203"/>
                  </a:lnTo>
                  <a:lnTo>
                    <a:pt x="457" y="928"/>
                  </a:lnTo>
                  <a:close/>
                  <a:moveTo>
                    <a:pt x="725" y="1286"/>
                  </a:moveTo>
                  <a:lnTo>
                    <a:pt x="1590" y="860"/>
                  </a:lnTo>
                  <a:lnTo>
                    <a:pt x="1873" y="1137"/>
                  </a:lnTo>
                  <a:lnTo>
                    <a:pt x="953" y="1607"/>
                  </a:lnTo>
                  <a:lnTo>
                    <a:pt x="725" y="1286"/>
                  </a:lnTo>
                  <a:close/>
                  <a:moveTo>
                    <a:pt x="1034" y="1713"/>
                  </a:moveTo>
                  <a:lnTo>
                    <a:pt x="1969" y="1234"/>
                  </a:lnTo>
                  <a:lnTo>
                    <a:pt x="2297" y="1563"/>
                  </a:lnTo>
                  <a:lnTo>
                    <a:pt x="1299" y="2064"/>
                  </a:lnTo>
                  <a:lnTo>
                    <a:pt x="1034" y="1713"/>
                  </a:lnTo>
                  <a:close/>
                  <a:moveTo>
                    <a:pt x="1395" y="2183"/>
                  </a:moveTo>
                  <a:lnTo>
                    <a:pt x="2395" y="1660"/>
                  </a:lnTo>
                  <a:lnTo>
                    <a:pt x="2774" y="2049"/>
                  </a:lnTo>
                  <a:lnTo>
                    <a:pt x="1722" y="2603"/>
                  </a:lnTo>
                  <a:lnTo>
                    <a:pt x="1395" y="2183"/>
                  </a:lnTo>
                  <a:close/>
                  <a:moveTo>
                    <a:pt x="1819" y="2752"/>
                  </a:moveTo>
                  <a:lnTo>
                    <a:pt x="2907" y="2183"/>
                  </a:lnTo>
                  <a:lnTo>
                    <a:pt x="3367" y="2640"/>
                  </a:lnTo>
                  <a:lnTo>
                    <a:pt x="2218" y="3276"/>
                  </a:lnTo>
                  <a:lnTo>
                    <a:pt x="1819" y="2752"/>
                  </a:lnTo>
                  <a:close/>
                  <a:moveTo>
                    <a:pt x="2333" y="3434"/>
                  </a:moveTo>
                  <a:lnTo>
                    <a:pt x="3525" y="2783"/>
                  </a:lnTo>
                  <a:lnTo>
                    <a:pt x="3658" y="2932"/>
                  </a:lnTo>
                  <a:lnTo>
                    <a:pt x="3790" y="3058"/>
                  </a:lnTo>
                  <a:lnTo>
                    <a:pt x="3923" y="3209"/>
                  </a:lnTo>
                  <a:lnTo>
                    <a:pt x="4073" y="3350"/>
                  </a:lnTo>
                  <a:lnTo>
                    <a:pt x="2810" y="4054"/>
                  </a:lnTo>
                  <a:lnTo>
                    <a:pt x="2333" y="343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7281862" y="1647825"/>
              <a:ext cx="93662" cy="119062"/>
            </a:xfrm>
            <a:custGeom>
              <a:rect b="b" l="l" r="r" t="t"/>
              <a:pathLst>
                <a:path extrusionOk="0" h="332" w="258">
                  <a:moveTo>
                    <a:pt x="189" y="236"/>
                  </a:moveTo>
                  <a:lnTo>
                    <a:pt x="257" y="331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189" y="236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7351712" y="1593850"/>
              <a:ext cx="312737" cy="173037"/>
            </a:xfrm>
            <a:custGeom>
              <a:rect b="b" l="l" r="r" t="t"/>
              <a:pathLst>
                <a:path extrusionOk="0" h="482" w="868">
                  <a:moveTo>
                    <a:pt x="797" y="0"/>
                  </a:moveTo>
                  <a:lnTo>
                    <a:pt x="867" y="95"/>
                  </a:lnTo>
                  <a:lnTo>
                    <a:pt x="68" y="481"/>
                  </a:lnTo>
                  <a:lnTo>
                    <a:pt x="0" y="384"/>
                  </a:lnTo>
                  <a:lnTo>
                    <a:pt x="797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7269162" y="1493837"/>
              <a:ext cx="293687" cy="161925"/>
            </a:xfrm>
            <a:custGeom>
              <a:rect b="b" l="l" r="r" t="t"/>
              <a:pathLst>
                <a:path extrusionOk="0" h="451" w="816">
                  <a:moveTo>
                    <a:pt x="755" y="0"/>
                  </a:moveTo>
                  <a:lnTo>
                    <a:pt x="815" y="95"/>
                  </a:lnTo>
                  <a:lnTo>
                    <a:pt x="68" y="450"/>
                  </a:lnTo>
                  <a:lnTo>
                    <a:pt x="0" y="355"/>
                  </a:lnTo>
                  <a:lnTo>
                    <a:pt x="75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7370762" y="1763712"/>
              <a:ext cx="93662" cy="128587"/>
            </a:xfrm>
            <a:custGeom>
              <a:rect b="b" l="l" r="r" t="t"/>
              <a:pathLst>
                <a:path extrusionOk="0" h="355" w="260">
                  <a:moveTo>
                    <a:pt x="191" y="259"/>
                  </a:moveTo>
                  <a:lnTo>
                    <a:pt x="259" y="354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191" y="259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440612" y="1704975"/>
              <a:ext cx="334962" cy="187325"/>
            </a:xfrm>
            <a:custGeom>
              <a:rect b="b" l="l" r="r" t="t"/>
              <a:pathLst>
                <a:path extrusionOk="0" h="519" w="932">
                  <a:moveTo>
                    <a:pt x="853" y="0"/>
                  </a:moveTo>
                  <a:lnTo>
                    <a:pt x="931" y="95"/>
                  </a:lnTo>
                  <a:lnTo>
                    <a:pt x="70" y="518"/>
                  </a:lnTo>
                  <a:lnTo>
                    <a:pt x="0" y="421"/>
                  </a:lnTo>
                  <a:lnTo>
                    <a:pt x="853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578725" y="2038350"/>
              <a:ext cx="122237" cy="161925"/>
            </a:xfrm>
            <a:custGeom>
              <a:rect b="b" l="l" r="r" t="t"/>
              <a:pathLst>
                <a:path extrusionOk="0" h="451" w="339">
                  <a:moveTo>
                    <a:pt x="285" y="355"/>
                  </a:moveTo>
                  <a:lnTo>
                    <a:pt x="338" y="450"/>
                  </a:lnTo>
                  <a:lnTo>
                    <a:pt x="77" y="102"/>
                  </a:lnTo>
                  <a:lnTo>
                    <a:pt x="0" y="0"/>
                  </a:lnTo>
                  <a:lnTo>
                    <a:pt x="285" y="35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467600" y="1887537"/>
              <a:ext cx="107950" cy="149225"/>
            </a:xfrm>
            <a:custGeom>
              <a:rect b="b" l="l" r="r" t="t"/>
              <a:pathLst>
                <a:path extrusionOk="0" h="414" w="302">
                  <a:moveTo>
                    <a:pt x="223" y="318"/>
                  </a:moveTo>
                  <a:lnTo>
                    <a:pt x="301" y="413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223" y="31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7708900" y="2211387"/>
              <a:ext cx="144462" cy="184150"/>
            </a:xfrm>
            <a:custGeom>
              <a:rect b="b" l="l" r="r" t="t"/>
              <a:pathLst>
                <a:path extrusionOk="0" h="510" w="400">
                  <a:moveTo>
                    <a:pt x="321" y="428"/>
                  </a:moveTo>
                  <a:lnTo>
                    <a:pt x="399" y="509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7550150" y="1833562"/>
              <a:ext cx="358775" cy="203200"/>
            </a:xfrm>
            <a:custGeom>
              <a:rect b="b" l="l" r="r" t="t"/>
              <a:pathLst>
                <a:path extrusionOk="0" h="563" w="995">
                  <a:moveTo>
                    <a:pt x="924" y="0"/>
                  </a:moveTo>
                  <a:lnTo>
                    <a:pt x="994" y="95"/>
                  </a:lnTo>
                  <a:lnTo>
                    <a:pt x="78" y="562"/>
                  </a:lnTo>
                  <a:lnTo>
                    <a:pt x="0" y="465"/>
                  </a:lnTo>
                  <a:lnTo>
                    <a:pt x="92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7867650" y="2416175"/>
              <a:ext cx="163512" cy="222250"/>
            </a:xfrm>
            <a:custGeom>
              <a:rect b="b" l="l" r="r" t="t"/>
              <a:pathLst>
                <a:path extrusionOk="0" h="616" w="455">
                  <a:moveTo>
                    <a:pt x="384" y="511"/>
                  </a:moveTo>
                  <a:lnTo>
                    <a:pt x="454" y="615"/>
                  </a:lnTo>
                  <a:lnTo>
                    <a:pt x="61" y="95"/>
                  </a:lnTo>
                  <a:lnTo>
                    <a:pt x="0" y="0"/>
                  </a:lnTo>
                  <a:lnTo>
                    <a:pt x="384" y="511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7683500" y="1987550"/>
              <a:ext cx="376237" cy="214312"/>
            </a:xfrm>
            <a:custGeom>
              <a:rect b="b" l="l" r="r" t="t"/>
              <a:pathLst>
                <a:path extrusionOk="0" h="594" w="1044">
                  <a:moveTo>
                    <a:pt x="965" y="0"/>
                  </a:moveTo>
                  <a:lnTo>
                    <a:pt x="1043" y="95"/>
                  </a:lnTo>
                  <a:lnTo>
                    <a:pt x="52" y="593"/>
                  </a:lnTo>
                  <a:lnTo>
                    <a:pt x="0" y="496"/>
                  </a:lnTo>
                  <a:lnTo>
                    <a:pt x="96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7826375" y="2162175"/>
              <a:ext cx="404812" cy="231775"/>
            </a:xfrm>
            <a:custGeom>
              <a:rect b="b" l="l" r="r" t="t"/>
              <a:pathLst>
                <a:path extrusionOk="0" h="644" w="1125">
                  <a:moveTo>
                    <a:pt x="1072" y="0"/>
                  </a:moveTo>
                  <a:lnTo>
                    <a:pt x="1124" y="95"/>
                  </a:lnTo>
                  <a:lnTo>
                    <a:pt x="78" y="643"/>
                  </a:lnTo>
                  <a:lnTo>
                    <a:pt x="0" y="562"/>
                  </a:lnTo>
                  <a:lnTo>
                    <a:pt x="1072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8050212" y="2662237"/>
              <a:ext cx="195262" cy="257175"/>
            </a:xfrm>
            <a:custGeom>
              <a:rect b="b" l="l" r="r" t="t"/>
              <a:pathLst>
                <a:path extrusionOk="0" h="713" w="541">
                  <a:moveTo>
                    <a:pt x="470" y="615"/>
                  </a:moveTo>
                  <a:lnTo>
                    <a:pt x="540" y="712"/>
                  </a:lnTo>
                  <a:lnTo>
                    <a:pt x="69" y="95"/>
                  </a:lnTo>
                  <a:lnTo>
                    <a:pt x="0" y="0"/>
                  </a:lnTo>
                  <a:lnTo>
                    <a:pt x="470" y="61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8008937" y="2374900"/>
              <a:ext cx="438150" cy="261937"/>
            </a:xfrm>
            <a:custGeom>
              <a:rect b="b" l="l" r="r" t="t"/>
              <a:pathLst>
                <a:path extrusionOk="0" h="728" w="1216">
                  <a:moveTo>
                    <a:pt x="1144" y="0"/>
                  </a:moveTo>
                  <a:lnTo>
                    <a:pt x="1215" y="95"/>
                  </a:lnTo>
                  <a:lnTo>
                    <a:pt x="70" y="727"/>
                  </a:lnTo>
                  <a:lnTo>
                    <a:pt x="0" y="623"/>
                  </a:lnTo>
                  <a:lnTo>
                    <a:pt x="114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8221662" y="2632075"/>
              <a:ext cx="479425" cy="287337"/>
            </a:xfrm>
            <a:custGeom>
              <a:rect b="b" l="l" r="r" t="t"/>
              <a:pathLst>
                <a:path extrusionOk="0" h="796" w="1330">
                  <a:moveTo>
                    <a:pt x="1259" y="0"/>
                  </a:moveTo>
                  <a:lnTo>
                    <a:pt x="1329" y="95"/>
                  </a:lnTo>
                  <a:lnTo>
                    <a:pt x="70" y="795"/>
                  </a:lnTo>
                  <a:lnTo>
                    <a:pt x="0" y="698"/>
                  </a:lnTo>
                  <a:lnTo>
                    <a:pt x="1259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7205662" y="1423987"/>
              <a:ext cx="1470025" cy="1460500"/>
            </a:xfrm>
            <a:custGeom>
              <a:rect b="b" l="l" r="r" t="t"/>
              <a:pathLst>
                <a:path extrusionOk="0" h="4056" w="4083">
                  <a:moveTo>
                    <a:pt x="0" y="343"/>
                  </a:moveTo>
                  <a:lnTo>
                    <a:pt x="751" y="0"/>
                  </a:lnTo>
                  <a:lnTo>
                    <a:pt x="936" y="194"/>
                  </a:lnTo>
                  <a:lnTo>
                    <a:pt x="177" y="552"/>
                  </a:lnTo>
                  <a:lnTo>
                    <a:pt x="0" y="343"/>
                  </a:lnTo>
                  <a:close/>
                  <a:moveTo>
                    <a:pt x="211" y="620"/>
                  </a:moveTo>
                  <a:lnTo>
                    <a:pt x="998" y="261"/>
                  </a:lnTo>
                  <a:lnTo>
                    <a:pt x="1211" y="470"/>
                  </a:lnTo>
                  <a:lnTo>
                    <a:pt x="406" y="859"/>
                  </a:lnTo>
                  <a:lnTo>
                    <a:pt x="211" y="620"/>
                  </a:lnTo>
                  <a:close/>
                  <a:moveTo>
                    <a:pt x="458" y="943"/>
                  </a:moveTo>
                  <a:lnTo>
                    <a:pt x="1281" y="538"/>
                  </a:lnTo>
                  <a:lnTo>
                    <a:pt x="1510" y="778"/>
                  </a:lnTo>
                  <a:lnTo>
                    <a:pt x="653" y="1204"/>
                  </a:lnTo>
                  <a:lnTo>
                    <a:pt x="458" y="943"/>
                  </a:lnTo>
                  <a:close/>
                  <a:moveTo>
                    <a:pt x="723" y="1286"/>
                  </a:moveTo>
                  <a:lnTo>
                    <a:pt x="1591" y="859"/>
                  </a:lnTo>
                  <a:lnTo>
                    <a:pt x="1882" y="1136"/>
                  </a:lnTo>
                  <a:lnTo>
                    <a:pt x="954" y="1609"/>
                  </a:lnTo>
                  <a:lnTo>
                    <a:pt x="723" y="1286"/>
                  </a:lnTo>
                  <a:close/>
                  <a:moveTo>
                    <a:pt x="1034" y="1705"/>
                  </a:moveTo>
                  <a:lnTo>
                    <a:pt x="1970" y="1233"/>
                  </a:lnTo>
                  <a:lnTo>
                    <a:pt x="2297" y="1563"/>
                  </a:lnTo>
                  <a:lnTo>
                    <a:pt x="1325" y="2064"/>
                  </a:lnTo>
                  <a:lnTo>
                    <a:pt x="1034" y="1705"/>
                  </a:lnTo>
                  <a:close/>
                  <a:moveTo>
                    <a:pt x="1396" y="2184"/>
                  </a:moveTo>
                  <a:lnTo>
                    <a:pt x="2394" y="1675"/>
                  </a:lnTo>
                  <a:lnTo>
                    <a:pt x="2801" y="2050"/>
                  </a:lnTo>
                  <a:lnTo>
                    <a:pt x="1723" y="2618"/>
                  </a:lnTo>
                  <a:lnTo>
                    <a:pt x="1396" y="2184"/>
                  </a:lnTo>
                  <a:close/>
                  <a:moveTo>
                    <a:pt x="1837" y="2754"/>
                  </a:moveTo>
                  <a:lnTo>
                    <a:pt x="2916" y="2184"/>
                  </a:lnTo>
                  <a:lnTo>
                    <a:pt x="3375" y="2641"/>
                  </a:lnTo>
                  <a:lnTo>
                    <a:pt x="2227" y="3270"/>
                  </a:lnTo>
                  <a:lnTo>
                    <a:pt x="1837" y="2754"/>
                  </a:lnTo>
                  <a:close/>
                  <a:moveTo>
                    <a:pt x="2341" y="3433"/>
                  </a:moveTo>
                  <a:lnTo>
                    <a:pt x="3526" y="2782"/>
                  </a:lnTo>
                  <a:lnTo>
                    <a:pt x="3544" y="2798"/>
                  </a:lnTo>
                  <a:lnTo>
                    <a:pt x="3560" y="2820"/>
                  </a:lnTo>
                  <a:lnTo>
                    <a:pt x="3560" y="2850"/>
                  </a:lnTo>
                  <a:lnTo>
                    <a:pt x="3578" y="2866"/>
                  </a:lnTo>
                  <a:lnTo>
                    <a:pt x="3604" y="2879"/>
                  </a:lnTo>
                  <a:lnTo>
                    <a:pt x="3622" y="2895"/>
                  </a:lnTo>
                  <a:lnTo>
                    <a:pt x="3640" y="2918"/>
                  </a:lnTo>
                  <a:lnTo>
                    <a:pt x="3658" y="2932"/>
                  </a:lnTo>
                  <a:lnTo>
                    <a:pt x="3676" y="2947"/>
                  </a:lnTo>
                  <a:lnTo>
                    <a:pt x="3693" y="2962"/>
                  </a:lnTo>
                  <a:lnTo>
                    <a:pt x="3721" y="2978"/>
                  </a:lnTo>
                  <a:lnTo>
                    <a:pt x="3721" y="2993"/>
                  </a:lnTo>
                  <a:lnTo>
                    <a:pt x="3737" y="3015"/>
                  </a:lnTo>
                  <a:lnTo>
                    <a:pt x="3755" y="3030"/>
                  </a:lnTo>
                  <a:lnTo>
                    <a:pt x="3773" y="3044"/>
                  </a:lnTo>
                  <a:lnTo>
                    <a:pt x="3791" y="3059"/>
                  </a:lnTo>
                  <a:lnTo>
                    <a:pt x="3809" y="3075"/>
                  </a:lnTo>
                  <a:lnTo>
                    <a:pt x="3835" y="3097"/>
                  </a:lnTo>
                  <a:lnTo>
                    <a:pt x="3853" y="3112"/>
                  </a:lnTo>
                  <a:lnTo>
                    <a:pt x="3869" y="3127"/>
                  </a:lnTo>
                  <a:lnTo>
                    <a:pt x="3887" y="3143"/>
                  </a:lnTo>
                  <a:lnTo>
                    <a:pt x="3905" y="3171"/>
                  </a:lnTo>
                  <a:lnTo>
                    <a:pt x="3905" y="3195"/>
                  </a:lnTo>
                  <a:lnTo>
                    <a:pt x="3923" y="3209"/>
                  </a:lnTo>
                  <a:lnTo>
                    <a:pt x="3950" y="3224"/>
                  </a:lnTo>
                  <a:lnTo>
                    <a:pt x="3968" y="3239"/>
                  </a:lnTo>
                  <a:lnTo>
                    <a:pt x="3986" y="3255"/>
                  </a:lnTo>
                  <a:lnTo>
                    <a:pt x="4002" y="3270"/>
                  </a:lnTo>
                  <a:lnTo>
                    <a:pt x="4020" y="3292"/>
                  </a:lnTo>
                  <a:lnTo>
                    <a:pt x="4038" y="3307"/>
                  </a:lnTo>
                  <a:lnTo>
                    <a:pt x="4064" y="3336"/>
                  </a:lnTo>
                  <a:lnTo>
                    <a:pt x="4082" y="3351"/>
                  </a:lnTo>
                  <a:lnTo>
                    <a:pt x="2819" y="4055"/>
                  </a:lnTo>
                  <a:lnTo>
                    <a:pt x="2341" y="34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53" name="Google Shape;653;p18"/>
          <p:cNvSpPr/>
          <p:nvPr/>
        </p:nvSpPr>
        <p:spPr>
          <a:xfrm>
            <a:off x="3875087" y="4078287"/>
            <a:ext cx="46037" cy="268287"/>
          </a:xfrm>
          <a:custGeom>
            <a:rect b="b" l="l" r="r" t="t"/>
            <a:pathLst>
              <a:path extrusionOk="0" h="746" w="129">
                <a:moveTo>
                  <a:pt x="25" y="745"/>
                </a:moveTo>
                <a:lnTo>
                  <a:pt x="128" y="8"/>
                </a:lnTo>
                <a:lnTo>
                  <a:pt x="102" y="0"/>
                </a:lnTo>
                <a:lnTo>
                  <a:pt x="0" y="736"/>
                </a:lnTo>
                <a:lnTo>
                  <a:pt x="25" y="74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18"/>
          <p:cNvSpPr/>
          <p:nvPr/>
        </p:nvSpPr>
        <p:spPr>
          <a:xfrm>
            <a:off x="3875087" y="4344987"/>
            <a:ext cx="9525" cy="6350"/>
          </a:xfrm>
          <a:custGeom>
            <a:rect b="b" l="l" r="r" t="t"/>
            <a:pathLst>
              <a:path extrusionOk="0" h="16" w="25">
                <a:moveTo>
                  <a:pt x="0" y="0"/>
                </a:moveTo>
                <a:lnTo>
                  <a:pt x="8" y="7"/>
                </a:lnTo>
                <a:lnTo>
                  <a:pt x="16" y="15"/>
                </a:lnTo>
                <a:lnTo>
                  <a:pt x="24" y="15"/>
                </a:lnTo>
                <a:lnTo>
                  <a:pt x="24" y="7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5" name="Google Shape;655;p18"/>
          <p:cNvSpPr/>
          <p:nvPr/>
        </p:nvSpPr>
        <p:spPr>
          <a:xfrm>
            <a:off x="3913187" y="4075112"/>
            <a:ext cx="7937" cy="7937"/>
          </a:xfrm>
          <a:custGeom>
            <a:rect b="b" l="l" r="r" t="t"/>
            <a:pathLst>
              <a:path extrusionOk="0" h="24" w="24">
                <a:moveTo>
                  <a:pt x="0" y="0"/>
                </a:moveTo>
                <a:lnTo>
                  <a:pt x="0" y="15"/>
                </a:lnTo>
                <a:lnTo>
                  <a:pt x="7" y="15"/>
                </a:lnTo>
                <a:lnTo>
                  <a:pt x="15" y="23"/>
                </a:lnTo>
                <a:lnTo>
                  <a:pt x="23" y="1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6" name="Google Shape;656;p18"/>
          <p:cNvSpPr/>
          <p:nvPr/>
        </p:nvSpPr>
        <p:spPr>
          <a:xfrm>
            <a:off x="3913187" y="4054475"/>
            <a:ext cx="25400" cy="25400"/>
          </a:xfrm>
          <a:custGeom>
            <a:rect b="b" l="l" r="r" t="t"/>
            <a:pathLst>
              <a:path extrusionOk="0" h="72" w="72">
                <a:moveTo>
                  <a:pt x="54" y="0"/>
                </a:moveTo>
                <a:lnTo>
                  <a:pt x="0" y="54"/>
                </a:lnTo>
                <a:lnTo>
                  <a:pt x="25" y="71"/>
                </a:lnTo>
                <a:lnTo>
                  <a:pt x="71" y="16"/>
                </a:ln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Google Shape;657;p18"/>
          <p:cNvSpPr/>
          <p:nvPr/>
        </p:nvSpPr>
        <p:spPr>
          <a:xfrm>
            <a:off x="3933825" y="4054475"/>
            <a:ext cx="6350" cy="6350"/>
          </a:xfrm>
          <a:custGeom>
            <a:rect b="b" l="l" r="r" t="t"/>
            <a:pathLst>
              <a:path extrusionOk="0" h="16" w="16">
                <a:moveTo>
                  <a:pt x="15" y="15"/>
                </a:moveTo>
                <a:lnTo>
                  <a:pt x="15" y="7"/>
                </a:lnTo>
                <a:lnTo>
                  <a:pt x="15" y="0"/>
                </a:lnTo>
                <a:lnTo>
                  <a:pt x="7" y="0"/>
                </a:lnTo>
                <a:lnTo>
                  <a:pt x="0" y="0"/>
                </a:lnTo>
                <a:lnTo>
                  <a:pt x="15" y="1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58" name="Google Shape;658;p18"/>
          <p:cNvGrpSpPr/>
          <p:nvPr/>
        </p:nvGrpSpPr>
        <p:grpSpPr>
          <a:xfrm>
            <a:off x="6516687" y="1412875"/>
            <a:ext cx="1979612" cy="1944687"/>
            <a:chOff x="6516687" y="1412875"/>
            <a:chExt cx="1979612" cy="1944687"/>
          </a:xfrm>
        </p:grpSpPr>
        <p:sp>
          <p:nvSpPr>
            <p:cNvPr id="659" name="Google Shape;659;p18"/>
            <p:cNvSpPr/>
            <p:nvPr/>
          </p:nvSpPr>
          <p:spPr>
            <a:xfrm>
              <a:off x="6516687" y="1587500"/>
              <a:ext cx="1255712" cy="1770062"/>
            </a:xfrm>
            <a:custGeom>
              <a:rect b="b" l="l" r="r" t="t"/>
              <a:pathLst>
                <a:path extrusionOk="0" h="4917" w="3490">
                  <a:moveTo>
                    <a:pt x="3427" y="4819"/>
                  </a:moveTo>
                  <a:lnTo>
                    <a:pt x="3489" y="4916"/>
                  </a:lnTo>
                  <a:lnTo>
                    <a:pt x="3393" y="4789"/>
                  </a:lnTo>
                  <a:lnTo>
                    <a:pt x="3295" y="4654"/>
                  </a:lnTo>
                  <a:lnTo>
                    <a:pt x="3198" y="4527"/>
                  </a:lnTo>
                  <a:lnTo>
                    <a:pt x="3118" y="4400"/>
                  </a:lnTo>
                  <a:lnTo>
                    <a:pt x="3030" y="4281"/>
                  </a:lnTo>
                  <a:lnTo>
                    <a:pt x="2933" y="4153"/>
                  </a:lnTo>
                  <a:lnTo>
                    <a:pt x="2853" y="4041"/>
                  </a:lnTo>
                  <a:lnTo>
                    <a:pt x="2775" y="3905"/>
                  </a:lnTo>
                  <a:lnTo>
                    <a:pt x="2686" y="3793"/>
                  </a:lnTo>
                  <a:lnTo>
                    <a:pt x="2606" y="3681"/>
                  </a:lnTo>
                  <a:lnTo>
                    <a:pt x="2526" y="3569"/>
                  </a:lnTo>
                  <a:lnTo>
                    <a:pt x="2455" y="3472"/>
                  </a:lnTo>
                  <a:lnTo>
                    <a:pt x="2377" y="3351"/>
                  </a:lnTo>
                  <a:lnTo>
                    <a:pt x="2297" y="3255"/>
                  </a:lnTo>
                  <a:lnTo>
                    <a:pt x="2227" y="3143"/>
                  </a:lnTo>
                  <a:lnTo>
                    <a:pt x="2146" y="3046"/>
                  </a:lnTo>
                  <a:lnTo>
                    <a:pt x="2066" y="2947"/>
                  </a:lnTo>
                  <a:lnTo>
                    <a:pt x="2014" y="2850"/>
                  </a:lnTo>
                  <a:lnTo>
                    <a:pt x="1933" y="2754"/>
                  </a:lnTo>
                  <a:lnTo>
                    <a:pt x="1881" y="2657"/>
                  </a:lnTo>
                  <a:lnTo>
                    <a:pt x="1801" y="2558"/>
                  </a:lnTo>
                  <a:lnTo>
                    <a:pt x="1741" y="2461"/>
                  </a:lnTo>
                  <a:lnTo>
                    <a:pt x="1686" y="2380"/>
                  </a:lnTo>
                  <a:lnTo>
                    <a:pt x="1608" y="2297"/>
                  </a:lnTo>
                  <a:lnTo>
                    <a:pt x="1554" y="2200"/>
                  </a:lnTo>
                  <a:lnTo>
                    <a:pt x="1492" y="2116"/>
                  </a:lnTo>
                  <a:lnTo>
                    <a:pt x="1439" y="2035"/>
                  </a:lnTo>
                  <a:lnTo>
                    <a:pt x="1377" y="1952"/>
                  </a:lnTo>
                  <a:lnTo>
                    <a:pt x="1325" y="1870"/>
                  </a:lnTo>
                  <a:lnTo>
                    <a:pt x="1263" y="1787"/>
                  </a:lnTo>
                  <a:lnTo>
                    <a:pt x="1211" y="1705"/>
                  </a:lnTo>
                  <a:lnTo>
                    <a:pt x="1148" y="1646"/>
                  </a:lnTo>
                  <a:lnTo>
                    <a:pt x="1112" y="1578"/>
                  </a:lnTo>
                  <a:lnTo>
                    <a:pt x="1068" y="1525"/>
                  </a:lnTo>
                  <a:lnTo>
                    <a:pt x="1032" y="1466"/>
                  </a:lnTo>
                  <a:lnTo>
                    <a:pt x="998" y="1413"/>
                  </a:lnTo>
                  <a:lnTo>
                    <a:pt x="954" y="1354"/>
                  </a:lnTo>
                  <a:lnTo>
                    <a:pt x="918" y="1301"/>
                  </a:lnTo>
                  <a:lnTo>
                    <a:pt x="883" y="1248"/>
                  </a:lnTo>
                  <a:lnTo>
                    <a:pt x="839" y="1189"/>
                  </a:lnTo>
                  <a:lnTo>
                    <a:pt x="803" y="1136"/>
                  </a:lnTo>
                  <a:lnTo>
                    <a:pt x="767" y="1092"/>
                  </a:lnTo>
                  <a:lnTo>
                    <a:pt x="723" y="1039"/>
                  </a:lnTo>
                  <a:lnTo>
                    <a:pt x="689" y="994"/>
                  </a:lnTo>
                  <a:lnTo>
                    <a:pt x="652" y="927"/>
                  </a:lnTo>
                  <a:lnTo>
                    <a:pt x="608" y="875"/>
                  </a:lnTo>
                  <a:lnTo>
                    <a:pt x="574" y="831"/>
                  </a:lnTo>
                  <a:lnTo>
                    <a:pt x="556" y="778"/>
                  </a:lnTo>
                  <a:lnTo>
                    <a:pt x="520" y="747"/>
                  </a:lnTo>
                  <a:lnTo>
                    <a:pt x="476" y="695"/>
                  </a:lnTo>
                  <a:lnTo>
                    <a:pt x="442" y="650"/>
                  </a:lnTo>
                  <a:lnTo>
                    <a:pt x="424" y="598"/>
                  </a:lnTo>
                  <a:lnTo>
                    <a:pt x="379" y="554"/>
                  </a:lnTo>
                  <a:lnTo>
                    <a:pt x="343" y="501"/>
                  </a:lnTo>
                  <a:lnTo>
                    <a:pt x="325" y="470"/>
                  </a:lnTo>
                  <a:lnTo>
                    <a:pt x="291" y="418"/>
                  </a:lnTo>
                  <a:lnTo>
                    <a:pt x="247" y="374"/>
                  </a:lnTo>
                  <a:lnTo>
                    <a:pt x="229" y="343"/>
                  </a:lnTo>
                  <a:lnTo>
                    <a:pt x="193" y="290"/>
                  </a:lnTo>
                  <a:lnTo>
                    <a:pt x="177" y="246"/>
                  </a:lnTo>
                  <a:lnTo>
                    <a:pt x="133" y="209"/>
                  </a:lnTo>
                  <a:lnTo>
                    <a:pt x="114" y="163"/>
                  </a:lnTo>
                  <a:lnTo>
                    <a:pt x="78" y="126"/>
                  </a:lnTo>
                  <a:lnTo>
                    <a:pt x="60" y="97"/>
                  </a:lnTo>
                  <a:lnTo>
                    <a:pt x="0" y="0"/>
                  </a:lnTo>
                  <a:lnTo>
                    <a:pt x="16" y="29"/>
                  </a:lnTo>
                  <a:lnTo>
                    <a:pt x="60" y="66"/>
                  </a:lnTo>
                  <a:lnTo>
                    <a:pt x="78" y="112"/>
                  </a:lnTo>
                  <a:lnTo>
                    <a:pt x="114" y="141"/>
                  </a:lnTo>
                  <a:lnTo>
                    <a:pt x="133" y="193"/>
                  </a:lnTo>
                  <a:lnTo>
                    <a:pt x="177" y="246"/>
                  </a:lnTo>
                  <a:lnTo>
                    <a:pt x="193" y="277"/>
                  </a:lnTo>
                  <a:lnTo>
                    <a:pt x="229" y="321"/>
                  </a:lnTo>
                  <a:lnTo>
                    <a:pt x="265" y="374"/>
                  </a:lnTo>
                  <a:lnTo>
                    <a:pt x="291" y="402"/>
                  </a:lnTo>
                  <a:lnTo>
                    <a:pt x="325" y="455"/>
                  </a:lnTo>
                  <a:lnTo>
                    <a:pt x="361" y="501"/>
                  </a:lnTo>
                  <a:lnTo>
                    <a:pt x="379" y="554"/>
                  </a:lnTo>
                  <a:lnTo>
                    <a:pt x="424" y="598"/>
                  </a:lnTo>
                  <a:lnTo>
                    <a:pt x="458" y="650"/>
                  </a:lnTo>
                  <a:lnTo>
                    <a:pt x="494" y="679"/>
                  </a:lnTo>
                  <a:lnTo>
                    <a:pt x="520" y="732"/>
                  </a:lnTo>
                  <a:lnTo>
                    <a:pt x="556" y="778"/>
                  </a:lnTo>
                  <a:lnTo>
                    <a:pt x="590" y="831"/>
                  </a:lnTo>
                  <a:lnTo>
                    <a:pt x="634" y="897"/>
                  </a:lnTo>
                  <a:lnTo>
                    <a:pt x="671" y="943"/>
                  </a:lnTo>
                  <a:lnTo>
                    <a:pt x="707" y="994"/>
                  </a:lnTo>
                  <a:lnTo>
                    <a:pt x="751" y="1039"/>
                  </a:lnTo>
                  <a:lnTo>
                    <a:pt x="785" y="1092"/>
                  </a:lnTo>
                  <a:lnTo>
                    <a:pt x="821" y="1152"/>
                  </a:lnTo>
                  <a:lnTo>
                    <a:pt x="865" y="1204"/>
                  </a:lnTo>
                  <a:lnTo>
                    <a:pt x="899" y="1248"/>
                  </a:lnTo>
                  <a:lnTo>
                    <a:pt x="936" y="1316"/>
                  </a:lnTo>
                  <a:lnTo>
                    <a:pt x="980" y="1369"/>
                  </a:lnTo>
                  <a:lnTo>
                    <a:pt x="1016" y="1428"/>
                  </a:lnTo>
                  <a:lnTo>
                    <a:pt x="1050" y="1481"/>
                  </a:lnTo>
                  <a:lnTo>
                    <a:pt x="1094" y="1547"/>
                  </a:lnTo>
                  <a:lnTo>
                    <a:pt x="1148" y="1631"/>
                  </a:lnTo>
                  <a:lnTo>
                    <a:pt x="1211" y="1690"/>
                  </a:lnTo>
                  <a:lnTo>
                    <a:pt x="1263" y="1773"/>
                  </a:lnTo>
                  <a:lnTo>
                    <a:pt x="1325" y="1855"/>
                  </a:lnTo>
                  <a:lnTo>
                    <a:pt x="1377" y="1938"/>
                  </a:lnTo>
                  <a:lnTo>
                    <a:pt x="1439" y="2020"/>
                  </a:lnTo>
                  <a:lnTo>
                    <a:pt x="1492" y="2103"/>
                  </a:lnTo>
                  <a:lnTo>
                    <a:pt x="1554" y="2200"/>
                  </a:lnTo>
                  <a:lnTo>
                    <a:pt x="1624" y="2281"/>
                  </a:lnTo>
                  <a:lnTo>
                    <a:pt x="1686" y="2364"/>
                  </a:lnTo>
                  <a:lnTo>
                    <a:pt x="1741" y="2461"/>
                  </a:lnTo>
                  <a:lnTo>
                    <a:pt x="1819" y="2558"/>
                  </a:lnTo>
                  <a:lnTo>
                    <a:pt x="1881" y="2657"/>
                  </a:lnTo>
                  <a:lnTo>
                    <a:pt x="1951" y="2754"/>
                  </a:lnTo>
                  <a:lnTo>
                    <a:pt x="2032" y="2850"/>
                  </a:lnTo>
                  <a:lnTo>
                    <a:pt x="2084" y="2947"/>
                  </a:lnTo>
                  <a:lnTo>
                    <a:pt x="2164" y="3046"/>
                  </a:lnTo>
                  <a:lnTo>
                    <a:pt x="2243" y="3143"/>
                  </a:lnTo>
                  <a:lnTo>
                    <a:pt x="2315" y="3255"/>
                  </a:lnTo>
                  <a:lnTo>
                    <a:pt x="2393" y="3367"/>
                  </a:lnTo>
                  <a:lnTo>
                    <a:pt x="2473" y="3472"/>
                  </a:lnTo>
                  <a:lnTo>
                    <a:pt x="2544" y="3584"/>
                  </a:lnTo>
                  <a:lnTo>
                    <a:pt x="2624" y="3696"/>
                  </a:lnTo>
                  <a:lnTo>
                    <a:pt x="2720" y="3808"/>
                  </a:lnTo>
                  <a:lnTo>
                    <a:pt x="2801" y="3943"/>
                  </a:lnTo>
                  <a:lnTo>
                    <a:pt x="2871" y="4055"/>
                  </a:lnTo>
                  <a:lnTo>
                    <a:pt x="2967" y="4182"/>
                  </a:lnTo>
                  <a:lnTo>
                    <a:pt x="3066" y="4303"/>
                  </a:lnTo>
                  <a:lnTo>
                    <a:pt x="3144" y="4430"/>
                  </a:lnTo>
                  <a:lnTo>
                    <a:pt x="3232" y="4558"/>
                  </a:lnTo>
                  <a:lnTo>
                    <a:pt x="3331" y="4692"/>
                  </a:lnTo>
                  <a:lnTo>
                    <a:pt x="3427" y="4819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7864475" y="2886075"/>
              <a:ext cx="246062" cy="173037"/>
            </a:xfrm>
            <a:custGeom>
              <a:rect b="b" l="l" r="r" t="t"/>
              <a:pathLst>
                <a:path extrusionOk="0" h="480" w="684">
                  <a:moveTo>
                    <a:pt x="623" y="161"/>
                  </a:moveTo>
                  <a:lnTo>
                    <a:pt x="683" y="271"/>
                  </a:lnTo>
                  <a:lnTo>
                    <a:pt x="665" y="242"/>
                  </a:lnTo>
                  <a:lnTo>
                    <a:pt x="639" y="220"/>
                  </a:lnTo>
                  <a:lnTo>
                    <a:pt x="623" y="192"/>
                  </a:lnTo>
                  <a:lnTo>
                    <a:pt x="605" y="176"/>
                  </a:lnTo>
                  <a:lnTo>
                    <a:pt x="568" y="161"/>
                  </a:lnTo>
                  <a:lnTo>
                    <a:pt x="552" y="146"/>
                  </a:lnTo>
                  <a:lnTo>
                    <a:pt x="508" y="124"/>
                  </a:lnTo>
                  <a:lnTo>
                    <a:pt x="490" y="110"/>
                  </a:lnTo>
                  <a:lnTo>
                    <a:pt x="456" y="110"/>
                  </a:lnTo>
                  <a:lnTo>
                    <a:pt x="438" y="110"/>
                  </a:lnTo>
                  <a:lnTo>
                    <a:pt x="394" y="95"/>
                  </a:lnTo>
                  <a:lnTo>
                    <a:pt x="360" y="95"/>
                  </a:lnTo>
                  <a:lnTo>
                    <a:pt x="342" y="95"/>
                  </a:lnTo>
                  <a:lnTo>
                    <a:pt x="297" y="110"/>
                  </a:lnTo>
                  <a:lnTo>
                    <a:pt x="263" y="110"/>
                  </a:lnTo>
                  <a:lnTo>
                    <a:pt x="245" y="124"/>
                  </a:lnTo>
                  <a:lnTo>
                    <a:pt x="209" y="124"/>
                  </a:lnTo>
                  <a:lnTo>
                    <a:pt x="183" y="146"/>
                  </a:lnTo>
                  <a:lnTo>
                    <a:pt x="149" y="161"/>
                  </a:lnTo>
                  <a:lnTo>
                    <a:pt x="131" y="176"/>
                  </a:lnTo>
                  <a:lnTo>
                    <a:pt x="113" y="205"/>
                  </a:lnTo>
                  <a:lnTo>
                    <a:pt x="97" y="220"/>
                  </a:lnTo>
                  <a:lnTo>
                    <a:pt x="69" y="242"/>
                  </a:lnTo>
                  <a:lnTo>
                    <a:pt x="69" y="271"/>
                  </a:lnTo>
                  <a:lnTo>
                    <a:pt x="52" y="287"/>
                  </a:lnTo>
                  <a:lnTo>
                    <a:pt x="52" y="316"/>
                  </a:lnTo>
                  <a:lnTo>
                    <a:pt x="52" y="353"/>
                  </a:lnTo>
                  <a:lnTo>
                    <a:pt x="34" y="368"/>
                  </a:lnTo>
                  <a:lnTo>
                    <a:pt x="52" y="397"/>
                  </a:lnTo>
                  <a:lnTo>
                    <a:pt x="52" y="434"/>
                  </a:lnTo>
                  <a:lnTo>
                    <a:pt x="52" y="450"/>
                  </a:lnTo>
                  <a:lnTo>
                    <a:pt x="69" y="479"/>
                  </a:lnTo>
                  <a:lnTo>
                    <a:pt x="16" y="383"/>
                  </a:lnTo>
                  <a:lnTo>
                    <a:pt x="0" y="353"/>
                  </a:lnTo>
                  <a:lnTo>
                    <a:pt x="0" y="339"/>
                  </a:lnTo>
                  <a:lnTo>
                    <a:pt x="0" y="302"/>
                  </a:lnTo>
                  <a:lnTo>
                    <a:pt x="0" y="271"/>
                  </a:lnTo>
                  <a:lnTo>
                    <a:pt x="0" y="258"/>
                  </a:lnTo>
                  <a:lnTo>
                    <a:pt x="0" y="220"/>
                  </a:lnTo>
                  <a:lnTo>
                    <a:pt x="0" y="192"/>
                  </a:lnTo>
                  <a:lnTo>
                    <a:pt x="16" y="176"/>
                  </a:lnTo>
                  <a:lnTo>
                    <a:pt x="16" y="146"/>
                  </a:lnTo>
                  <a:lnTo>
                    <a:pt x="34" y="124"/>
                  </a:lnTo>
                  <a:lnTo>
                    <a:pt x="52" y="110"/>
                  </a:lnTo>
                  <a:lnTo>
                    <a:pt x="69" y="79"/>
                  </a:lnTo>
                  <a:lnTo>
                    <a:pt x="113" y="66"/>
                  </a:lnTo>
                  <a:lnTo>
                    <a:pt x="131" y="44"/>
                  </a:lnTo>
                  <a:lnTo>
                    <a:pt x="149" y="28"/>
                  </a:lnTo>
                  <a:lnTo>
                    <a:pt x="183" y="28"/>
                  </a:lnTo>
                  <a:lnTo>
                    <a:pt x="209" y="13"/>
                  </a:lnTo>
                  <a:lnTo>
                    <a:pt x="245" y="13"/>
                  </a:lnTo>
                  <a:lnTo>
                    <a:pt x="279" y="0"/>
                  </a:lnTo>
                  <a:lnTo>
                    <a:pt x="297" y="0"/>
                  </a:lnTo>
                  <a:lnTo>
                    <a:pt x="342" y="0"/>
                  </a:lnTo>
                  <a:lnTo>
                    <a:pt x="376" y="13"/>
                  </a:lnTo>
                  <a:lnTo>
                    <a:pt x="394" y="13"/>
                  </a:lnTo>
                  <a:lnTo>
                    <a:pt x="438" y="13"/>
                  </a:lnTo>
                  <a:lnTo>
                    <a:pt x="472" y="28"/>
                  </a:lnTo>
                  <a:lnTo>
                    <a:pt x="490" y="44"/>
                  </a:lnTo>
                  <a:lnTo>
                    <a:pt x="508" y="66"/>
                  </a:lnTo>
                  <a:lnTo>
                    <a:pt x="552" y="79"/>
                  </a:lnTo>
                  <a:lnTo>
                    <a:pt x="568" y="95"/>
                  </a:lnTo>
                  <a:lnTo>
                    <a:pt x="587" y="124"/>
                  </a:lnTo>
                  <a:lnTo>
                    <a:pt x="605" y="146"/>
                  </a:lnTo>
                  <a:lnTo>
                    <a:pt x="623" y="161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7753350" y="2984500"/>
              <a:ext cx="600075" cy="373062"/>
            </a:xfrm>
            <a:custGeom>
              <a:rect b="b" l="l" r="r" t="t"/>
              <a:pathLst>
                <a:path extrusionOk="0" h="1036" w="1665">
                  <a:moveTo>
                    <a:pt x="1602" y="0"/>
                  </a:moveTo>
                  <a:lnTo>
                    <a:pt x="1664" y="97"/>
                  </a:lnTo>
                  <a:lnTo>
                    <a:pt x="1638" y="111"/>
                  </a:lnTo>
                  <a:lnTo>
                    <a:pt x="1620" y="126"/>
                  </a:lnTo>
                  <a:lnTo>
                    <a:pt x="1602" y="126"/>
                  </a:lnTo>
                  <a:lnTo>
                    <a:pt x="1568" y="148"/>
                  </a:lnTo>
                  <a:lnTo>
                    <a:pt x="1550" y="164"/>
                  </a:lnTo>
                  <a:lnTo>
                    <a:pt x="1524" y="179"/>
                  </a:lnTo>
                  <a:lnTo>
                    <a:pt x="1488" y="194"/>
                  </a:lnTo>
                  <a:lnTo>
                    <a:pt x="1472" y="208"/>
                  </a:lnTo>
                  <a:lnTo>
                    <a:pt x="1454" y="223"/>
                  </a:lnTo>
                  <a:lnTo>
                    <a:pt x="1410" y="245"/>
                  </a:lnTo>
                  <a:lnTo>
                    <a:pt x="1391" y="260"/>
                  </a:lnTo>
                  <a:lnTo>
                    <a:pt x="1373" y="260"/>
                  </a:lnTo>
                  <a:lnTo>
                    <a:pt x="1355" y="276"/>
                  </a:lnTo>
                  <a:lnTo>
                    <a:pt x="1321" y="291"/>
                  </a:lnTo>
                  <a:lnTo>
                    <a:pt x="1295" y="305"/>
                  </a:lnTo>
                  <a:lnTo>
                    <a:pt x="1277" y="320"/>
                  </a:lnTo>
                  <a:lnTo>
                    <a:pt x="1241" y="342"/>
                  </a:lnTo>
                  <a:lnTo>
                    <a:pt x="1225" y="357"/>
                  </a:lnTo>
                  <a:lnTo>
                    <a:pt x="1207" y="372"/>
                  </a:lnTo>
                  <a:lnTo>
                    <a:pt x="1163" y="388"/>
                  </a:lnTo>
                  <a:lnTo>
                    <a:pt x="1144" y="388"/>
                  </a:lnTo>
                  <a:lnTo>
                    <a:pt x="1126" y="401"/>
                  </a:lnTo>
                  <a:lnTo>
                    <a:pt x="1092" y="423"/>
                  </a:lnTo>
                  <a:lnTo>
                    <a:pt x="1066" y="439"/>
                  </a:lnTo>
                  <a:lnTo>
                    <a:pt x="1048" y="454"/>
                  </a:lnTo>
                  <a:lnTo>
                    <a:pt x="1030" y="469"/>
                  </a:lnTo>
                  <a:lnTo>
                    <a:pt x="996" y="485"/>
                  </a:lnTo>
                  <a:lnTo>
                    <a:pt x="978" y="498"/>
                  </a:lnTo>
                  <a:lnTo>
                    <a:pt x="952" y="522"/>
                  </a:lnTo>
                  <a:lnTo>
                    <a:pt x="916" y="536"/>
                  </a:lnTo>
                  <a:lnTo>
                    <a:pt x="898" y="551"/>
                  </a:lnTo>
                  <a:lnTo>
                    <a:pt x="879" y="551"/>
                  </a:lnTo>
                  <a:lnTo>
                    <a:pt x="837" y="566"/>
                  </a:lnTo>
                  <a:lnTo>
                    <a:pt x="819" y="581"/>
                  </a:lnTo>
                  <a:lnTo>
                    <a:pt x="801" y="595"/>
                  </a:lnTo>
                  <a:lnTo>
                    <a:pt x="765" y="619"/>
                  </a:lnTo>
                  <a:lnTo>
                    <a:pt x="749" y="632"/>
                  </a:lnTo>
                  <a:lnTo>
                    <a:pt x="721" y="648"/>
                  </a:lnTo>
                  <a:lnTo>
                    <a:pt x="687" y="663"/>
                  </a:lnTo>
                  <a:lnTo>
                    <a:pt x="669" y="678"/>
                  </a:lnTo>
                  <a:lnTo>
                    <a:pt x="651" y="700"/>
                  </a:lnTo>
                  <a:lnTo>
                    <a:pt x="606" y="716"/>
                  </a:lnTo>
                  <a:lnTo>
                    <a:pt x="590" y="729"/>
                  </a:lnTo>
                  <a:lnTo>
                    <a:pt x="572" y="745"/>
                  </a:lnTo>
                  <a:lnTo>
                    <a:pt x="536" y="745"/>
                  </a:lnTo>
                  <a:lnTo>
                    <a:pt x="518" y="760"/>
                  </a:lnTo>
                  <a:lnTo>
                    <a:pt x="492" y="775"/>
                  </a:lnTo>
                  <a:lnTo>
                    <a:pt x="458" y="797"/>
                  </a:lnTo>
                  <a:lnTo>
                    <a:pt x="440" y="812"/>
                  </a:lnTo>
                  <a:lnTo>
                    <a:pt x="422" y="826"/>
                  </a:lnTo>
                  <a:lnTo>
                    <a:pt x="378" y="841"/>
                  </a:lnTo>
                  <a:lnTo>
                    <a:pt x="359" y="857"/>
                  </a:lnTo>
                  <a:lnTo>
                    <a:pt x="343" y="872"/>
                  </a:lnTo>
                  <a:lnTo>
                    <a:pt x="307" y="894"/>
                  </a:lnTo>
                  <a:lnTo>
                    <a:pt x="289" y="909"/>
                  </a:lnTo>
                  <a:lnTo>
                    <a:pt x="263" y="923"/>
                  </a:lnTo>
                  <a:lnTo>
                    <a:pt x="229" y="938"/>
                  </a:lnTo>
                  <a:lnTo>
                    <a:pt x="211" y="953"/>
                  </a:lnTo>
                  <a:lnTo>
                    <a:pt x="193" y="976"/>
                  </a:lnTo>
                  <a:lnTo>
                    <a:pt x="149" y="991"/>
                  </a:lnTo>
                  <a:lnTo>
                    <a:pt x="131" y="991"/>
                  </a:lnTo>
                  <a:lnTo>
                    <a:pt x="115" y="1006"/>
                  </a:lnTo>
                  <a:lnTo>
                    <a:pt x="78" y="1020"/>
                  </a:lnTo>
                  <a:lnTo>
                    <a:pt x="60" y="1035"/>
                  </a:lnTo>
                  <a:lnTo>
                    <a:pt x="0" y="938"/>
                  </a:lnTo>
                  <a:lnTo>
                    <a:pt x="16" y="923"/>
                  </a:lnTo>
                  <a:lnTo>
                    <a:pt x="60" y="909"/>
                  </a:lnTo>
                  <a:lnTo>
                    <a:pt x="78" y="894"/>
                  </a:lnTo>
                  <a:lnTo>
                    <a:pt x="96" y="894"/>
                  </a:lnTo>
                  <a:lnTo>
                    <a:pt x="131" y="872"/>
                  </a:lnTo>
                  <a:lnTo>
                    <a:pt x="149" y="857"/>
                  </a:lnTo>
                  <a:lnTo>
                    <a:pt x="175" y="841"/>
                  </a:lnTo>
                  <a:lnTo>
                    <a:pt x="211" y="826"/>
                  </a:lnTo>
                  <a:lnTo>
                    <a:pt x="229" y="812"/>
                  </a:lnTo>
                  <a:lnTo>
                    <a:pt x="245" y="797"/>
                  </a:lnTo>
                  <a:lnTo>
                    <a:pt x="289" y="775"/>
                  </a:lnTo>
                  <a:lnTo>
                    <a:pt x="307" y="760"/>
                  </a:lnTo>
                  <a:lnTo>
                    <a:pt x="325" y="745"/>
                  </a:lnTo>
                  <a:lnTo>
                    <a:pt x="359" y="729"/>
                  </a:lnTo>
                  <a:lnTo>
                    <a:pt x="378" y="716"/>
                  </a:lnTo>
                  <a:lnTo>
                    <a:pt x="404" y="700"/>
                  </a:lnTo>
                  <a:lnTo>
                    <a:pt x="440" y="678"/>
                  </a:lnTo>
                  <a:lnTo>
                    <a:pt x="458" y="663"/>
                  </a:lnTo>
                  <a:lnTo>
                    <a:pt x="476" y="648"/>
                  </a:lnTo>
                  <a:lnTo>
                    <a:pt x="518" y="648"/>
                  </a:lnTo>
                  <a:lnTo>
                    <a:pt x="536" y="632"/>
                  </a:lnTo>
                  <a:lnTo>
                    <a:pt x="572" y="619"/>
                  </a:lnTo>
                  <a:lnTo>
                    <a:pt x="590" y="595"/>
                  </a:lnTo>
                  <a:lnTo>
                    <a:pt x="606" y="581"/>
                  </a:lnTo>
                  <a:lnTo>
                    <a:pt x="651" y="566"/>
                  </a:lnTo>
                  <a:lnTo>
                    <a:pt x="669" y="551"/>
                  </a:lnTo>
                  <a:lnTo>
                    <a:pt x="687" y="536"/>
                  </a:lnTo>
                  <a:lnTo>
                    <a:pt x="721" y="522"/>
                  </a:lnTo>
                  <a:lnTo>
                    <a:pt x="749" y="498"/>
                  </a:lnTo>
                  <a:lnTo>
                    <a:pt x="765" y="485"/>
                  </a:lnTo>
                  <a:lnTo>
                    <a:pt x="783" y="469"/>
                  </a:lnTo>
                  <a:lnTo>
                    <a:pt x="819" y="454"/>
                  </a:lnTo>
                  <a:lnTo>
                    <a:pt x="837" y="439"/>
                  </a:lnTo>
                  <a:lnTo>
                    <a:pt x="863" y="439"/>
                  </a:lnTo>
                  <a:lnTo>
                    <a:pt x="898" y="423"/>
                  </a:lnTo>
                  <a:lnTo>
                    <a:pt x="916" y="401"/>
                  </a:lnTo>
                  <a:lnTo>
                    <a:pt x="934" y="388"/>
                  </a:lnTo>
                  <a:lnTo>
                    <a:pt x="978" y="372"/>
                  </a:lnTo>
                  <a:lnTo>
                    <a:pt x="996" y="357"/>
                  </a:lnTo>
                  <a:lnTo>
                    <a:pt x="1012" y="342"/>
                  </a:lnTo>
                  <a:lnTo>
                    <a:pt x="1048" y="320"/>
                  </a:lnTo>
                  <a:lnTo>
                    <a:pt x="1066" y="305"/>
                  </a:lnTo>
                  <a:lnTo>
                    <a:pt x="1092" y="305"/>
                  </a:lnTo>
                  <a:lnTo>
                    <a:pt x="1110" y="291"/>
                  </a:lnTo>
                  <a:lnTo>
                    <a:pt x="1144" y="276"/>
                  </a:lnTo>
                  <a:lnTo>
                    <a:pt x="1163" y="260"/>
                  </a:lnTo>
                  <a:lnTo>
                    <a:pt x="1181" y="245"/>
                  </a:lnTo>
                  <a:lnTo>
                    <a:pt x="1225" y="223"/>
                  </a:lnTo>
                  <a:lnTo>
                    <a:pt x="1241" y="208"/>
                  </a:lnTo>
                  <a:lnTo>
                    <a:pt x="1259" y="194"/>
                  </a:lnTo>
                  <a:lnTo>
                    <a:pt x="1295" y="179"/>
                  </a:lnTo>
                  <a:lnTo>
                    <a:pt x="1321" y="164"/>
                  </a:lnTo>
                  <a:lnTo>
                    <a:pt x="1339" y="164"/>
                  </a:lnTo>
                  <a:lnTo>
                    <a:pt x="1355" y="148"/>
                  </a:lnTo>
                  <a:lnTo>
                    <a:pt x="1391" y="126"/>
                  </a:lnTo>
                  <a:lnTo>
                    <a:pt x="1410" y="111"/>
                  </a:lnTo>
                  <a:lnTo>
                    <a:pt x="1436" y="97"/>
                  </a:lnTo>
                  <a:lnTo>
                    <a:pt x="1472" y="82"/>
                  </a:lnTo>
                  <a:lnTo>
                    <a:pt x="1488" y="67"/>
                  </a:lnTo>
                  <a:lnTo>
                    <a:pt x="1506" y="45"/>
                  </a:lnTo>
                  <a:lnTo>
                    <a:pt x="1550" y="29"/>
                  </a:lnTo>
                  <a:lnTo>
                    <a:pt x="1568" y="29"/>
                  </a:lnTo>
                  <a:lnTo>
                    <a:pt x="1586" y="14"/>
                  </a:lnTo>
                  <a:lnTo>
                    <a:pt x="1602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8237537" y="2720975"/>
              <a:ext cx="258762" cy="196850"/>
            </a:xfrm>
            <a:custGeom>
              <a:rect b="b" l="l" r="r" t="t"/>
              <a:pathLst>
                <a:path extrusionOk="0" h="548" w="720">
                  <a:moveTo>
                    <a:pt x="667" y="0"/>
                  </a:moveTo>
                  <a:lnTo>
                    <a:pt x="719" y="95"/>
                  </a:lnTo>
                  <a:lnTo>
                    <a:pt x="701" y="110"/>
                  </a:lnTo>
                  <a:lnTo>
                    <a:pt x="685" y="110"/>
                  </a:lnTo>
                  <a:lnTo>
                    <a:pt x="667" y="125"/>
                  </a:lnTo>
                  <a:lnTo>
                    <a:pt x="641" y="147"/>
                  </a:lnTo>
                  <a:lnTo>
                    <a:pt x="623" y="161"/>
                  </a:lnTo>
                  <a:lnTo>
                    <a:pt x="605" y="176"/>
                  </a:lnTo>
                  <a:lnTo>
                    <a:pt x="589" y="176"/>
                  </a:lnTo>
                  <a:lnTo>
                    <a:pt x="570" y="192"/>
                  </a:lnTo>
                  <a:lnTo>
                    <a:pt x="552" y="207"/>
                  </a:lnTo>
                  <a:lnTo>
                    <a:pt x="526" y="207"/>
                  </a:lnTo>
                  <a:lnTo>
                    <a:pt x="508" y="220"/>
                  </a:lnTo>
                  <a:lnTo>
                    <a:pt x="490" y="243"/>
                  </a:lnTo>
                  <a:lnTo>
                    <a:pt x="474" y="243"/>
                  </a:lnTo>
                  <a:lnTo>
                    <a:pt x="456" y="258"/>
                  </a:lnTo>
                  <a:lnTo>
                    <a:pt x="438" y="273"/>
                  </a:lnTo>
                  <a:lnTo>
                    <a:pt x="412" y="273"/>
                  </a:lnTo>
                  <a:lnTo>
                    <a:pt x="394" y="288"/>
                  </a:lnTo>
                  <a:lnTo>
                    <a:pt x="360" y="302"/>
                  </a:lnTo>
                  <a:lnTo>
                    <a:pt x="323" y="324"/>
                  </a:lnTo>
                  <a:lnTo>
                    <a:pt x="297" y="339"/>
                  </a:lnTo>
                  <a:lnTo>
                    <a:pt x="279" y="339"/>
                  </a:lnTo>
                  <a:lnTo>
                    <a:pt x="263" y="355"/>
                  </a:lnTo>
                  <a:lnTo>
                    <a:pt x="245" y="370"/>
                  </a:lnTo>
                  <a:lnTo>
                    <a:pt x="227" y="370"/>
                  </a:lnTo>
                  <a:lnTo>
                    <a:pt x="209" y="384"/>
                  </a:lnTo>
                  <a:lnTo>
                    <a:pt x="183" y="399"/>
                  </a:lnTo>
                  <a:lnTo>
                    <a:pt x="167" y="421"/>
                  </a:lnTo>
                  <a:lnTo>
                    <a:pt x="149" y="421"/>
                  </a:lnTo>
                  <a:lnTo>
                    <a:pt x="131" y="436"/>
                  </a:lnTo>
                  <a:lnTo>
                    <a:pt x="113" y="450"/>
                  </a:lnTo>
                  <a:lnTo>
                    <a:pt x="97" y="465"/>
                  </a:lnTo>
                  <a:lnTo>
                    <a:pt x="69" y="480"/>
                  </a:lnTo>
                  <a:lnTo>
                    <a:pt x="69" y="496"/>
                  </a:lnTo>
                  <a:lnTo>
                    <a:pt x="52" y="518"/>
                  </a:lnTo>
                  <a:lnTo>
                    <a:pt x="52" y="531"/>
                  </a:lnTo>
                  <a:lnTo>
                    <a:pt x="52" y="547"/>
                  </a:lnTo>
                  <a:lnTo>
                    <a:pt x="0" y="450"/>
                  </a:lnTo>
                  <a:lnTo>
                    <a:pt x="0" y="436"/>
                  </a:lnTo>
                  <a:lnTo>
                    <a:pt x="0" y="421"/>
                  </a:lnTo>
                  <a:lnTo>
                    <a:pt x="16" y="399"/>
                  </a:lnTo>
                  <a:lnTo>
                    <a:pt x="16" y="384"/>
                  </a:lnTo>
                  <a:lnTo>
                    <a:pt x="34" y="370"/>
                  </a:lnTo>
                  <a:lnTo>
                    <a:pt x="52" y="355"/>
                  </a:lnTo>
                  <a:lnTo>
                    <a:pt x="69" y="339"/>
                  </a:lnTo>
                  <a:lnTo>
                    <a:pt x="97" y="324"/>
                  </a:lnTo>
                  <a:lnTo>
                    <a:pt x="113" y="324"/>
                  </a:lnTo>
                  <a:lnTo>
                    <a:pt x="131" y="302"/>
                  </a:lnTo>
                  <a:lnTo>
                    <a:pt x="149" y="288"/>
                  </a:lnTo>
                  <a:lnTo>
                    <a:pt x="183" y="273"/>
                  </a:lnTo>
                  <a:lnTo>
                    <a:pt x="227" y="258"/>
                  </a:lnTo>
                  <a:lnTo>
                    <a:pt x="245" y="243"/>
                  </a:lnTo>
                  <a:lnTo>
                    <a:pt x="263" y="243"/>
                  </a:lnTo>
                  <a:lnTo>
                    <a:pt x="279" y="220"/>
                  </a:lnTo>
                  <a:lnTo>
                    <a:pt x="297" y="207"/>
                  </a:lnTo>
                  <a:lnTo>
                    <a:pt x="323" y="207"/>
                  </a:lnTo>
                  <a:lnTo>
                    <a:pt x="342" y="192"/>
                  </a:lnTo>
                  <a:lnTo>
                    <a:pt x="360" y="176"/>
                  </a:lnTo>
                  <a:lnTo>
                    <a:pt x="378" y="176"/>
                  </a:lnTo>
                  <a:lnTo>
                    <a:pt x="394" y="161"/>
                  </a:lnTo>
                  <a:lnTo>
                    <a:pt x="412" y="147"/>
                  </a:lnTo>
                  <a:lnTo>
                    <a:pt x="438" y="147"/>
                  </a:lnTo>
                  <a:lnTo>
                    <a:pt x="456" y="125"/>
                  </a:lnTo>
                  <a:lnTo>
                    <a:pt x="474" y="110"/>
                  </a:lnTo>
                  <a:lnTo>
                    <a:pt x="490" y="110"/>
                  </a:lnTo>
                  <a:lnTo>
                    <a:pt x="508" y="95"/>
                  </a:lnTo>
                  <a:lnTo>
                    <a:pt x="526" y="79"/>
                  </a:lnTo>
                  <a:lnTo>
                    <a:pt x="552" y="79"/>
                  </a:lnTo>
                  <a:lnTo>
                    <a:pt x="570" y="66"/>
                  </a:lnTo>
                  <a:lnTo>
                    <a:pt x="589" y="51"/>
                  </a:lnTo>
                  <a:lnTo>
                    <a:pt x="605" y="51"/>
                  </a:lnTo>
                  <a:lnTo>
                    <a:pt x="623" y="28"/>
                  </a:lnTo>
                  <a:lnTo>
                    <a:pt x="641" y="13"/>
                  </a:lnTo>
                  <a:lnTo>
                    <a:pt x="667" y="13"/>
                  </a:lnTo>
                  <a:lnTo>
                    <a:pt x="667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6516687" y="1412875"/>
              <a:ext cx="1960562" cy="1909762"/>
            </a:xfrm>
            <a:custGeom>
              <a:rect b="b" l="l" r="r" t="t"/>
              <a:pathLst>
                <a:path extrusionOk="0" h="5304" w="5446">
                  <a:moveTo>
                    <a:pt x="954" y="156"/>
                  </a:moveTo>
                  <a:lnTo>
                    <a:pt x="1052" y="112"/>
                  </a:lnTo>
                  <a:lnTo>
                    <a:pt x="1130" y="75"/>
                  </a:lnTo>
                  <a:lnTo>
                    <a:pt x="1229" y="29"/>
                  </a:lnTo>
                  <a:lnTo>
                    <a:pt x="1299" y="0"/>
                  </a:lnTo>
                  <a:lnTo>
                    <a:pt x="1608" y="253"/>
                  </a:lnTo>
                  <a:lnTo>
                    <a:pt x="1935" y="552"/>
                  </a:lnTo>
                  <a:lnTo>
                    <a:pt x="2315" y="875"/>
                  </a:lnTo>
                  <a:lnTo>
                    <a:pt x="2704" y="1233"/>
                  </a:lnTo>
                  <a:lnTo>
                    <a:pt x="3279" y="1706"/>
                  </a:lnTo>
                  <a:lnTo>
                    <a:pt x="3907" y="2273"/>
                  </a:lnTo>
                  <a:lnTo>
                    <a:pt x="4640" y="2910"/>
                  </a:lnTo>
                  <a:lnTo>
                    <a:pt x="5445" y="3629"/>
                  </a:lnTo>
                  <a:lnTo>
                    <a:pt x="5304" y="3710"/>
                  </a:lnTo>
                  <a:lnTo>
                    <a:pt x="5154" y="3807"/>
                  </a:lnTo>
                  <a:lnTo>
                    <a:pt x="4985" y="3890"/>
                  </a:lnTo>
                  <a:lnTo>
                    <a:pt x="4826" y="3987"/>
                  </a:lnTo>
                  <a:lnTo>
                    <a:pt x="4808" y="4002"/>
                  </a:lnTo>
                  <a:lnTo>
                    <a:pt x="4790" y="4031"/>
                  </a:lnTo>
                  <a:lnTo>
                    <a:pt x="4772" y="4068"/>
                  </a:lnTo>
                  <a:lnTo>
                    <a:pt x="4790" y="4099"/>
                  </a:lnTo>
                  <a:lnTo>
                    <a:pt x="4923" y="4233"/>
                  </a:lnTo>
                  <a:lnTo>
                    <a:pt x="5039" y="4361"/>
                  </a:lnTo>
                  <a:lnTo>
                    <a:pt x="4845" y="4473"/>
                  </a:lnTo>
                  <a:lnTo>
                    <a:pt x="4658" y="4585"/>
                  </a:lnTo>
                  <a:lnTo>
                    <a:pt x="4445" y="4706"/>
                  </a:lnTo>
                  <a:lnTo>
                    <a:pt x="4252" y="4818"/>
                  </a:lnTo>
                  <a:lnTo>
                    <a:pt x="4039" y="4945"/>
                  </a:lnTo>
                  <a:lnTo>
                    <a:pt x="3837" y="5064"/>
                  </a:lnTo>
                  <a:lnTo>
                    <a:pt x="3642" y="5191"/>
                  </a:lnTo>
                  <a:lnTo>
                    <a:pt x="3429" y="5303"/>
                  </a:lnTo>
                  <a:lnTo>
                    <a:pt x="3068" y="4787"/>
                  </a:lnTo>
                  <a:lnTo>
                    <a:pt x="2722" y="4294"/>
                  </a:lnTo>
                  <a:lnTo>
                    <a:pt x="2395" y="3853"/>
                  </a:lnTo>
                  <a:lnTo>
                    <a:pt x="2086" y="3433"/>
                  </a:lnTo>
                  <a:lnTo>
                    <a:pt x="1821" y="3044"/>
                  </a:lnTo>
                  <a:lnTo>
                    <a:pt x="1556" y="2686"/>
                  </a:lnTo>
                  <a:lnTo>
                    <a:pt x="1325" y="2341"/>
                  </a:lnTo>
                  <a:lnTo>
                    <a:pt x="1096" y="2033"/>
                  </a:lnTo>
                  <a:lnTo>
                    <a:pt x="785" y="1578"/>
                  </a:lnTo>
                  <a:lnTo>
                    <a:pt x="494" y="1167"/>
                  </a:lnTo>
                  <a:lnTo>
                    <a:pt x="229" y="807"/>
                  </a:lnTo>
                  <a:lnTo>
                    <a:pt x="0" y="486"/>
                  </a:lnTo>
                  <a:lnTo>
                    <a:pt x="211" y="389"/>
                  </a:lnTo>
                  <a:lnTo>
                    <a:pt x="424" y="290"/>
                  </a:lnTo>
                  <a:lnTo>
                    <a:pt x="608" y="194"/>
                  </a:lnTo>
                  <a:lnTo>
                    <a:pt x="821" y="97"/>
                  </a:lnTo>
                  <a:lnTo>
                    <a:pt x="865" y="126"/>
                  </a:lnTo>
                  <a:lnTo>
                    <a:pt x="883" y="156"/>
                  </a:lnTo>
                  <a:lnTo>
                    <a:pt x="918" y="156"/>
                  </a:lnTo>
                  <a:lnTo>
                    <a:pt x="954" y="156"/>
                  </a:lnTo>
                  <a:close/>
                  <a:moveTo>
                    <a:pt x="3871" y="4130"/>
                  </a:moveTo>
                  <a:lnTo>
                    <a:pt x="3809" y="4167"/>
                  </a:lnTo>
                  <a:lnTo>
                    <a:pt x="3774" y="4211"/>
                  </a:lnTo>
                  <a:lnTo>
                    <a:pt x="3756" y="4264"/>
                  </a:lnTo>
                  <a:lnTo>
                    <a:pt x="3738" y="4308"/>
                  </a:lnTo>
                  <a:lnTo>
                    <a:pt x="3738" y="4361"/>
                  </a:lnTo>
                  <a:lnTo>
                    <a:pt x="3738" y="4429"/>
                  </a:lnTo>
                  <a:lnTo>
                    <a:pt x="3756" y="4473"/>
                  </a:lnTo>
                  <a:lnTo>
                    <a:pt x="3792" y="4525"/>
                  </a:lnTo>
                  <a:lnTo>
                    <a:pt x="3837" y="4570"/>
                  </a:lnTo>
                  <a:lnTo>
                    <a:pt x="3889" y="4609"/>
                  </a:lnTo>
                  <a:lnTo>
                    <a:pt x="3951" y="4622"/>
                  </a:lnTo>
                  <a:lnTo>
                    <a:pt x="4003" y="4638"/>
                  </a:lnTo>
                  <a:lnTo>
                    <a:pt x="4084" y="4653"/>
                  </a:lnTo>
                  <a:lnTo>
                    <a:pt x="4136" y="4638"/>
                  </a:lnTo>
                  <a:lnTo>
                    <a:pt x="4216" y="4622"/>
                  </a:lnTo>
                  <a:lnTo>
                    <a:pt x="4268" y="4609"/>
                  </a:lnTo>
                  <a:lnTo>
                    <a:pt x="4331" y="4556"/>
                  </a:lnTo>
                  <a:lnTo>
                    <a:pt x="4367" y="4525"/>
                  </a:lnTo>
                  <a:lnTo>
                    <a:pt x="4385" y="4473"/>
                  </a:lnTo>
                  <a:lnTo>
                    <a:pt x="4411" y="4407"/>
                  </a:lnTo>
                  <a:lnTo>
                    <a:pt x="4411" y="4361"/>
                  </a:lnTo>
                  <a:lnTo>
                    <a:pt x="4385" y="4308"/>
                  </a:lnTo>
                  <a:lnTo>
                    <a:pt x="4367" y="4264"/>
                  </a:lnTo>
                  <a:lnTo>
                    <a:pt x="4331" y="4211"/>
                  </a:lnTo>
                  <a:lnTo>
                    <a:pt x="4296" y="4167"/>
                  </a:lnTo>
                  <a:lnTo>
                    <a:pt x="4234" y="4130"/>
                  </a:lnTo>
                  <a:lnTo>
                    <a:pt x="4180" y="4099"/>
                  </a:lnTo>
                  <a:lnTo>
                    <a:pt x="4120" y="4099"/>
                  </a:lnTo>
                  <a:lnTo>
                    <a:pt x="4039" y="4084"/>
                  </a:lnTo>
                  <a:lnTo>
                    <a:pt x="3987" y="4099"/>
                  </a:lnTo>
                  <a:lnTo>
                    <a:pt x="3925" y="4114"/>
                  </a:lnTo>
                  <a:lnTo>
                    <a:pt x="3871" y="413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6551612" y="1428750"/>
              <a:ext cx="1843087" cy="1819275"/>
            </a:xfrm>
            <a:custGeom>
              <a:rect b="b" l="l" r="r" t="t"/>
              <a:pathLst>
                <a:path extrusionOk="0" h="5052" w="5119">
                  <a:moveTo>
                    <a:pt x="1167" y="0"/>
                  </a:moveTo>
                  <a:lnTo>
                    <a:pt x="1458" y="275"/>
                  </a:lnTo>
                  <a:lnTo>
                    <a:pt x="1785" y="568"/>
                  </a:lnTo>
                  <a:lnTo>
                    <a:pt x="2149" y="882"/>
                  </a:lnTo>
                  <a:lnTo>
                    <a:pt x="2528" y="1220"/>
                  </a:lnTo>
                  <a:lnTo>
                    <a:pt x="3050" y="1712"/>
                  </a:lnTo>
                  <a:lnTo>
                    <a:pt x="3660" y="2244"/>
                  </a:lnTo>
                  <a:lnTo>
                    <a:pt x="4349" y="2866"/>
                  </a:lnTo>
                  <a:lnTo>
                    <a:pt x="5118" y="3554"/>
                  </a:lnTo>
                  <a:lnTo>
                    <a:pt x="4861" y="3697"/>
                  </a:lnTo>
                  <a:lnTo>
                    <a:pt x="4632" y="3831"/>
                  </a:lnTo>
                  <a:lnTo>
                    <a:pt x="4562" y="3890"/>
                  </a:lnTo>
                  <a:lnTo>
                    <a:pt x="4518" y="3958"/>
                  </a:lnTo>
                  <a:lnTo>
                    <a:pt x="4518" y="4011"/>
                  </a:lnTo>
                  <a:lnTo>
                    <a:pt x="4518" y="4040"/>
                  </a:lnTo>
                  <a:lnTo>
                    <a:pt x="4518" y="4070"/>
                  </a:lnTo>
                  <a:lnTo>
                    <a:pt x="4544" y="4123"/>
                  </a:lnTo>
                  <a:lnTo>
                    <a:pt x="4632" y="4205"/>
                  </a:lnTo>
                  <a:lnTo>
                    <a:pt x="4712" y="4288"/>
                  </a:lnTo>
                  <a:lnTo>
                    <a:pt x="4544" y="4363"/>
                  </a:lnTo>
                  <a:lnTo>
                    <a:pt x="4385" y="4466"/>
                  </a:lnTo>
                  <a:lnTo>
                    <a:pt x="4216" y="4565"/>
                  </a:lnTo>
                  <a:lnTo>
                    <a:pt x="4040" y="4662"/>
                  </a:lnTo>
                  <a:lnTo>
                    <a:pt x="3889" y="4758"/>
                  </a:lnTo>
                  <a:lnTo>
                    <a:pt x="3713" y="4857"/>
                  </a:lnTo>
                  <a:lnTo>
                    <a:pt x="3544" y="4954"/>
                  </a:lnTo>
                  <a:lnTo>
                    <a:pt x="3367" y="5051"/>
                  </a:lnTo>
                  <a:lnTo>
                    <a:pt x="3022" y="4565"/>
                  </a:lnTo>
                  <a:lnTo>
                    <a:pt x="2679" y="4108"/>
                  </a:lnTo>
                  <a:lnTo>
                    <a:pt x="2377" y="3666"/>
                  </a:lnTo>
                  <a:lnTo>
                    <a:pt x="2086" y="3277"/>
                  </a:lnTo>
                  <a:lnTo>
                    <a:pt x="1803" y="2903"/>
                  </a:lnTo>
                  <a:lnTo>
                    <a:pt x="1546" y="2558"/>
                  </a:lnTo>
                  <a:lnTo>
                    <a:pt x="1317" y="2229"/>
                  </a:lnTo>
                  <a:lnTo>
                    <a:pt x="1087" y="1937"/>
                  </a:lnTo>
                  <a:lnTo>
                    <a:pt x="785" y="1497"/>
                  </a:lnTo>
                  <a:lnTo>
                    <a:pt x="494" y="1106"/>
                  </a:lnTo>
                  <a:lnTo>
                    <a:pt x="229" y="748"/>
                  </a:lnTo>
                  <a:lnTo>
                    <a:pt x="0" y="427"/>
                  </a:lnTo>
                  <a:lnTo>
                    <a:pt x="167" y="343"/>
                  </a:lnTo>
                  <a:lnTo>
                    <a:pt x="344" y="262"/>
                  </a:lnTo>
                  <a:lnTo>
                    <a:pt x="512" y="194"/>
                  </a:lnTo>
                  <a:lnTo>
                    <a:pt x="689" y="112"/>
                  </a:lnTo>
                  <a:lnTo>
                    <a:pt x="707" y="134"/>
                  </a:lnTo>
                  <a:lnTo>
                    <a:pt x="725" y="150"/>
                  </a:lnTo>
                  <a:lnTo>
                    <a:pt x="785" y="163"/>
                  </a:lnTo>
                  <a:lnTo>
                    <a:pt x="840" y="150"/>
                  </a:lnTo>
                  <a:lnTo>
                    <a:pt x="858" y="150"/>
                  </a:lnTo>
                  <a:lnTo>
                    <a:pt x="884" y="150"/>
                  </a:lnTo>
                  <a:lnTo>
                    <a:pt x="902" y="134"/>
                  </a:lnTo>
                  <a:lnTo>
                    <a:pt x="1034" y="66"/>
                  </a:lnTo>
                  <a:lnTo>
                    <a:pt x="1167" y="0"/>
                  </a:lnTo>
                  <a:close/>
                  <a:moveTo>
                    <a:pt x="3775" y="4086"/>
                  </a:moveTo>
                  <a:lnTo>
                    <a:pt x="3713" y="4123"/>
                  </a:lnTo>
                  <a:lnTo>
                    <a:pt x="3676" y="4167"/>
                  </a:lnTo>
                  <a:lnTo>
                    <a:pt x="3660" y="4220"/>
                  </a:lnTo>
                  <a:lnTo>
                    <a:pt x="3642" y="4266"/>
                  </a:lnTo>
                  <a:lnTo>
                    <a:pt x="3642" y="4317"/>
                  </a:lnTo>
                  <a:lnTo>
                    <a:pt x="3642" y="4385"/>
                  </a:lnTo>
                  <a:lnTo>
                    <a:pt x="3660" y="4429"/>
                  </a:lnTo>
                  <a:lnTo>
                    <a:pt x="3694" y="4481"/>
                  </a:lnTo>
                  <a:lnTo>
                    <a:pt x="3739" y="4527"/>
                  </a:lnTo>
                  <a:lnTo>
                    <a:pt x="3793" y="4565"/>
                  </a:lnTo>
                  <a:lnTo>
                    <a:pt x="3853" y="4580"/>
                  </a:lnTo>
                  <a:lnTo>
                    <a:pt x="3907" y="4594"/>
                  </a:lnTo>
                  <a:lnTo>
                    <a:pt x="3986" y="4609"/>
                  </a:lnTo>
                  <a:lnTo>
                    <a:pt x="4040" y="4609"/>
                  </a:lnTo>
                  <a:lnTo>
                    <a:pt x="4120" y="4594"/>
                  </a:lnTo>
                  <a:lnTo>
                    <a:pt x="4172" y="4565"/>
                  </a:lnTo>
                  <a:lnTo>
                    <a:pt x="4235" y="4527"/>
                  </a:lnTo>
                  <a:lnTo>
                    <a:pt x="4269" y="4481"/>
                  </a:lnTo>
                  <a:lnTo>
                    <a:pt x="4287" y="4429"/>
                  </a:lnTo>
                  <a:lnTo>
                    <a:pt x="4313" y="4363"/>
                  </a:lnTo>
                  <a:lnTo>
                    <a:pt x="4313" y="4317"/>
                  </a:lnTo>
                  <a:lnTo>
                    <a:pt x="4287" y="4266"/>
                  </a:lnTo>
                  <a:lnTo>
                    <a:pt x="4269" y="4220"/>
                  </a:lnTo>
                  <a:lnTo>
                    <a:pt x="4235" y="4167"/>
                  </a:lnTo>
                  <a:lnTo>
                    <a:pt x="4198" y="4123"/>
                  </a:lnTo>
                  <a:lnTo>
                    <a:pt x="4136" y="4086"/>
                  </a:lnTo>
                  <a:lnTo>
                    <a:pt x="4084" y="4055"/>
                  </a:lnTo>
                  <a:lnTo>
                    <a:pt x="4022" y="4055"/>
                  </a:lnTo>
                  <a:lnTo>
                    <a:pt x="3941" y="4040"/>
                  </a:lnTo>
                  <a:lnTo>
                    <a:pt x="3889" y="4055"/>
                  </a:lnTo>
                  <a:lnTo>
                    <a:pt x="3827" y="4070"/>
                  </a:lnTo>
                  <a:lnTo>
                    <a:pt x="3775" y="4086"/>
                  </a:lnTo>
                  <a:close/>
                </a:path>
              </a:pathLst>
            </a:custGeom>
            <a:solidFill>
              <a:srgbClr val="00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6627812" y="1512887"/>
              <a:ext cx="1454150" cy="1446212"/>
            </a:xfrm>
            <a:custGeom>
              <a:rect b="b" l="l" r="r" t="t"/>
              <a:pathLst>
                <a:path extrusionOk="0" h="4017" w="4039">
                  <a:moveTo>
                    <a:pt x="0" y="336"/>
                  </a:moveTo>
                  <a:lnTo>
                    <a:pt x="723" y="0"/>
                  </a:lnTo>
                  <a:lnTo>
                    <a:pt x="918" y="194"/>
                  </a:lnTo>
                  <a:lnTo>
                    <a:pt x="149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72" y="238"/>
                  </a:lnTo>
                  <a:lnTo>
                    <a:pt x="1183" y="455"/>
                  </a:lnTo>
                  <a:lnTo>
                    <a:pt x="380" y="844"/>
                  </a:lnTo>
                  <a:lnTo>
                    <a:pt x="211" y="613"/>
                  </a:lnTo>
                  <a:close/>
                  <a:moveTo>
                    <a:pt x="442" y="927"/>
                  </a:moveTo>
                  <a:lnTo>
                    <a:pt x="1263" y="515"/>
                  </a:lnTo>
                  <a:lnTo>
                    <a:pt x="1492" y="763"/>
                  </a:lnTo>
                  <a:lnTo>
                    <a:pt x="645" y="1181"/>
                  </a:lnTo>
                  <a:lnTo>
                    <a:pt x="442" y="927"/>
                  </a:lnTo>
                  <a:close/>
                  <a:moveTo>
                    <a:pt x="707" y="1264"/>
                  </a:moveTo>
                  <a:lnTo>
                    <a:pt x="1572" y="844"/>
                  </a:lnTo>
                  <a:lnTo>
                    <a:pt x="1855" y="1121"/>
                  </a:lnTo>
                  <a:lnTo>
                    <a:pt x="936" y="1578"/>
                  </a:lnTo>
                  <a:lnTo>
                    <a:pt x="707" y="1264"/>
                  </a:lnTo>
                  <a:close/>
                  <a:moveTo>
                    <a:pt x="1016" y="1690"/>
                  </a:moveTo>
                  <a:lnTo>
                    <a:pt x="1952" y="1218"/>
                  </a:lnTo>
                  <a:lnTo>
                    <a:pt x="2279" y="1541"/>
                  </a:lnTo>
                  <a:lnTo>
                    <a:pt x="1281" y="2049"/>
                  </a:lnTo>
                  <a:lnTo>
                    <a:pt x="1016" y="1690"/>
                  </a:lnTo>
                  <a:close/>
                  <a:moveTo>
                    <a:pt x="1377" y="2161"/>
                  </a:moveTo>
                  <a:lnTo>
                    <a:pt x="2377" y="1637"/>
                  </a:lnTo>
                  <a:lnTo>
                    <a:pt x="2757" y="2033"/>
                  </a:lnTo>
                  <a:lnTo>
                    <a:pt x="1705" y="2587"/>
                  </a:lnTo>
                  <a:lnTo>
                    <a:pt x="1377" y="2161"/>
                  </a:lnTo>
                  <a:close/>
                  <a:moveTo>
                    <a:pt x="1801" y="2714"/>
                  </a:moveTo>
                  <a:lnTo>
                    <a:pt x="2871" y="2145"/>
                  </a:lnTo>
                  <a:lnTo>
                    <a:pt x="3331" y="2602"/>
                  </a:lnTo>
                  <a:lnTo>
                    <a:pt x="2183" y="3238"/>
                  </a:lnTo>
                  <a:lnTo>
                    <a:pt x="1801" y="2714"/>
                  </a:lnTo>
                  <a:close/>
                  <a:moveTo>
                    <a:pt x="2315" y="3402"/>
                  </a:moveTo>
                  <a:lnTo>
                    <a:pt x="3481" y="2767"/>
                  </a:lnTo>
                  <a:lnTo>
                    <a:pt x="3614" y="2895"/>
                  </a:lnTo>
                  <a:lnTo>
                    <a:pt x="3755" y="3020"/>
                  </a:lnTo>
                  <a:lnTo>
                    <a:pt x="3887" y="3171"/>
                  </a:lnTo>
                  <a:lnTo>
                    <a:pt x="4038" y="3321"/>
                  </a:lnTo>
                  <a:lnTo>
                    <a:pt x="2775" y="4016"/>
                  </a:lnTo>
                  <a:lnTo>
                    <a:pt x="2315" y="3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6599237" y="1598612"/>
              <a:ext cx="80962" cy="111125"/>
            </a:xfrm>
            <a:custGeom>
              <a:rect b="b" l="l" r="r" t="t"/>
              <a:pathLst>
                <a:path extrusionOk="0" h="309" w="224">
                  <a:moveTo>
                    <a:pt x="146" y="213"/>
                  </a:moveTo>
                  <a:lnTo>
                    <a:pt x="223" y="308"/>
                  </a:lnTo>
                  <a:lnTo>
                    <a:pt x="76" y="96"/>
                  </a:lnTo>
                  <a:lnTo>
                    <a:pt x="0" y="0"/>
                  </a:lnTo>
                  <a:lnTo>
                    <a:pt x="146" y="2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6675437" y="1698625"/>
              <a:ext cx="87312" cy="115887"/>
            </a:xfrm>
            <a:custGeom>
              <a:rect b="b" l="l" r="r" t="t"/>
              <a:pathLst>
                <a:path extrusionOk="0" h="324" w="242">
                  <a:moveTo>
                    <a:pt x="162" y="228"/>
                  </a:moveTo>
                  <a:lnTo>
                    <a:pt x="241" y="323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162" y="2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6735762" y="1639887"/>
              <a:ext cx="315912" cy="176212"/>
            </a:xfrm>
            <a:custGeom>
              <a:rect b="b" l="l" r="r" t="t"/>
              <a:pathLst>
                <a:path extrusionOk="0" h="488" w="879">
                  <a:moveTo>
                    <a:pt x="799" y="0"/>
                  </a:moveTo>
                  <a:lnTo>
                    <a:pt x="878" y="103"/>
                  </a:lnTo>
                  <a:lnTo>
                    <a:pt x="79" y="487"/>
                  </a:lnTo>
                  <a:lnTo>
                    <a:pt x="0" y="390"/>
                  </a:lnTo>
                  <a:lnTo>
                    <a:pt x="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6653212" y="1547812"/>
              <a:ext cx="304800" cy="161925"/>
            </a:xfrm>
            <a:custGeom>
              <a:rect b="b" l="l" r="r" t="t"/>
              <a:pathLst>
                <a:path extrusionOk="0" h="451" w="845">
                  <a:moveTo>
                    <a:pt x="765" y="0"/>
                  </a:moveTo>
                  <a:lnTo>
                    <a:pt x="844" y="95"/>
                  </a:lnTo>
                  <a:lnTo>
                    <a:pt x="79" y="450"/>
                  </a:lnTo>
                  <a:lnTo>
                    <a:pt x="0" y="355"/>
                  </a:lnTo>
                  <a:lnTo>
                    <a:pt x="76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6759575" y="1811337"/>
              <a:ext cx="100012" cy="125412"/>
            </a:xfrm>
            <a:custGeom>
              <a:rect b="b" l="l" r="r" t="t"/>
              <a:pathLst>
                <a:path extrusionOk="0" h="347" w="276">
                  <a:moveTo>
                    <a:pt x="206" y="251"/>
                  </a:moveTo>
                  <a:lnTo>
                    <a:pt x="275" y="346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206" y="2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6835775" y="1757362"/>
              <a:ext cx="328612" cy="179387"/>
            </a:xfrm>
            <a:custGeom>
              <a:rect b="b" l="l" r="r" t="t"/>
              <a:pathLst>
                <a:path extrusionOk="0" h="497" w="913">
                  <a:moveTo>
                    <a:pt x="834" y="0"/>
                  </a:moveTo>
                  <a:lnTo>
                    <a:pt x="912" y="82"/>
                  </a:lnTo>
                  <a:lnTo>
                    <a:pt x="69" y="496"/>
                  </a:lnTo>
                  <a:lnTo>
                    <a:pt x="0" y="399"/>
                  </a:lnTo>
                  <a:lnTo>
                    <a:pt x="83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6972300" y="2087562"/>
              <a:ext cx="115887" cy="161925"/>
            </a:xfrm>
            <a:custGeom>
              <a:rect b="b" l="l" r="r" t="t"/>
              <a:pathLst>
                <a:path extrusionOk="0" h="451" w="320">
                  <a:moveTo>
                    <a:pt x="259" y="355"/>
                  </a:moveTo>
                  <a:lnTo>
                    <a:pt x="319" y="450"/>
                  </a:lnTo>
                  <a:lnTo>
                    <a:pt x="60" y="95"/>
                  </a:lnTo>
                  <a:lnTo>
                    <a:pt x="0" y="0"/>
                  </a:lnTo>
                  <a:lnTo>
                    <a:pt x="259" y="3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6854825" y="1938337"/>
              <a:ext cx="107950" cy="139700"/>
            </a:xfrm>
            <a:custGeom>
              <a:rect b="b" l="l" r="r" t="t"/>
              <a:pathLst>
                <a:path extrusionOk="0" h="390" w="302">
                  <a:moveTo>
                    <a:pt x="241" y="309"/>
                  </a:moveTo>
                  <a:lnTo>
                    <a:pt x="301" y="389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241" y="3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7096125" y="2257425"/>
              <a:ext cx="144462" cy="187325"/>
            </a:xfrm>
            <a:custGeom>
              <a:rect b="b" l="l" r="r" t="t"/>
              <a:pathLst>
                <a:path extrusionOk="0" h="519" w="401">
                  <a:moveTo>
                    <a:pt x="321" y="422"/>
                  </a:moveTo>
                  <a:lnTo>
                    <a:pt x="400" y="518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6943725" y="1887537"/>
              <a:ext cx="350837" cy="192087"/>
            </a:xfrm>
            <a:custGeom>
              <a:rect b="b" l="l" r="r" t="t"/>
              <a:pathLst>
                <a:path extrusionOk="0" h="533" w="974">
                  <a:moveTo>
                    <a:pt x="895" y="0"/>
                  </a:moveTo>
                  <a:lnTo>
                    <a:pt x="973" y="80"/>
                  </a:lnTo>
                  <a:lnTo>
                    <a:pt x="60" y="532"/>
                  </a:lnTo>
                  <a:lnTo>
                    <a:pt x="0" y="450"/>
                  </a:lnTo>
                  <a:lnTo>
                    <a:pt x="89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7256462" y="2462212"/>
              <a:ext cx="155575" cy="215900"/>
            </a:xfrm>
            <a:custGeom>
              <a:rect b="b" l="l" r="r" t="t"/>
              <a:pathLst>
                <a:path extrusionOk="0" h="601" w="434">
                  <a:moveTo>
                    <a:pt x="373" y="503"/>
                  </a:moveTo>
                  <a:lnTo>
                    <a:pt x="433" y="600"/>
                  </a:lnTo>
                  <a:lnTo>
                    <a:pt x="60" y="82"/>
                  </a:lnTo>
                  <a:lnTo>
                    <a:pt x="0" y="0"/>
                  </a:lnTo>
                  <a:lnTo>
                    <a:pt x="373" y="50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7067550" y="2033587"/>
              <a:ext cx="379412" cy="215900"/>
            </a:xfrm>
            <a:custGeom>
              <a:rect b="b" l="l" r="r" t="t"/>
              <a:pathLst>
                <a:path extrusionOk="0" h="600" w="1055">
                  <a:moveTo>
                    <a:pt x="976" y="0"/>
                  </a:moveTo>
                  <a:lnTo>
                    <a:pt x="1054" y="95"/>
                  </a:lnTo>
                  <a:lnTo>
                    <a:pt x="60" y="599"/>
                  </a:lnTo>
                  <a:lnTo>
                    <a:pt x="0" y="502"/>
                  </a:lnTo>
                  <a:lnTo>
                    <a:pt x="97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7213600" y="2211387"/>
              <a:ext cx="406400" cy="231775"/>
            </a:xfrm>
            <a:custGeom>
              <a:rect b="b" l="l" r="r" t="t"/>
              <a:pathLst>
                <a:path extrusionOk="0" h="646" w="1128">
                  <a:moveTo>
                    <a:pt x="1048" y="0"/>
                  </a:moveTo>
                  <a:lnTo>
                    <a:pt x="1127" y="95"/>
                  </a:lnTo>
                  <a:lnTo>
                    <a:pt x="79" y="645"/>
                  </a:lnTo>
                  <a:lnTo>
                    <a:pt x="0" y="549"/>
                  </a:lnTo>
                  <a:lnTo>
                    <a:pt x="10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7434262" y="2701925"/>
              <a:ext cx="192087" cy="257175"/>
            </a:xfrm>
            <a:custGeom>
              <a:rect b="b" l="l" r="r" t="t"/>
              <a:pathLst>
                <a:path extrusionOk="0" h="713" w="533">
                  <a:moveTo>
                    <a:pt x="480" y="615"/>
                  </a:moveTo>
                  <a:lnTo>
                    <a:pt x="532" y="712"/>
                  </a:lnTo>
                  <a:lnTo>
                    <a:pt x="78" y="104"/>
                  </a:lnTo>
                  <a:lnTo>
                    <a:pt x="0" y="0"/>
                  </a:lnTo>
                  <a:lnTo>
                    <a:pt x="480" y="6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7392987" y="2420937"/>
              <a:ext cx="434975" cy="257175"/>
            </a:xfrm>
            <a:custGeom>
              <a:rect b="b" l="l" r="r" t="t"/>
              <a:pathLst>
                <a:path extrusionOk="0" h="713" w="1208">
                  <a:moveTo>
                    <a:pt x="1129" y="0"/>
                  </a:moveTo>
                  <a:lnTo>
                    <a:pt x="1207" y="82"/>
                  </a:lnTo>
                  <a:lnTo>
                    <a:pt x="61" y="712"/>
                  </a:lnTo>
                  <a:lnTo>
                    <a:pt x="0" y="615"/>
                  </a:lnTo>
                  <a:lnTo>
                    <a:pt x="11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7608887" y="2674937"/>
              <a:ext cx="473075" cy="284162"/>
            </a:xfrm>
            <a:custGeom>
              <a:rect b="b" l="l" r="r" t="t"/>
              <a:pathLst>
                <a:path extrusionOk="0" h="788" w="1312">
                  <a:moveTo>
                    <a:pt x="1232" y="0"/>
                  </a:moveTo>
                  <a:lnTo>
                    <a:pt x="1311" y="95"/>
                  </a:lnTo>
                  <a:lnTo>
                    <a:pt x="52" y="787"/>
                  </a:lnTo>
                  <a:lnTo>
                    <a:pt x="0" y="690"/>
                  </a:lnTo>
                  <a:lnTo>
                    <a:pt x="123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6599237" y="1477962"/>
              <a:ext cx="1454150" cy="1446212"/>
            </a:xfrm>
            <a:custGeom>
              <a:rect b="b" l="l" r="r" t="t"/>
              <a:pathLst>
                <a:path extrusionOk="0" h="4017" w="4040">
                  <a:moveTo>
                    <a:pt x="0" y="336"/>
                  </a:moveTo>
                  <a:lnTo>
                    <a:pt x="725" y="0"/>
                  </a:lnTo>
                  <a:lnTo>
                    <a:pt x="919" y="194"/>
                  </a:lnTo>
                  <a:lnTo>
                    <a:pt x="148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80" y="238"/>
                  </a:lnTo>
                  <a:lnTo>
                    <a:pt x="1184" y="449"/>
                  </a:lnTo>
                  <a:lnTo>
                    <a:pt x="379" y="844"/>
                  </a:lnTo>
                  <a:lnTo>
                    <a:pt x="211" y="613"/>
                  </a:lnTo>
                  <a:close/>
                  <a:moveTo>
                    <a:pt x="442" y="928"/>
                  </a:moveTo>
                  <a:lnTo>
                    <a:pt x="1263" y="530"/>
                  </a:lnTo>
                  <a:lnTo>
                    <a:pt x="1494" y="776"/>
                  </a:lnTo>
                  <a:lnTo>
                    <a:pt x="652" y="1181"/>
                  </a:lnTo>
                  <a:lnTo>
                    <a:pt x="442" y="928"/>
                  </a:lnTo>
                  <a:close/>
                  <a:moveTo>
                    <a:pt x="707" y="1278"/>
                  </a:moveTo>
                  <a:lnTo>
                    <a:pt x="1572" y="844"/>
                  </a:lnTo>
                  <a:lnTo>
                    <a:pt x="1855" y="1137"/>
                  </a:lnTo>
                  <a:lnTo>
                    <a:pt x="954" y="1592"/>
                  </a:lnTo>
                  <a:lnTo>
                    <a:pt x="707" y="1278"/>
                  </a:lnTo>
                  <a:close/>
                  <a:moveTo>
                    <a:pt x="1034" y="1690"/>
                  </a:moveTo>
                  <a:lnTo>
                    <a:pt x="1953" y="1218"/>
                  </a:lnTo>
                  <a:lnTo>
                    <a:pt x="2281" y="1541"/>
                  </a:lnTo>
                  <a:lnTo>
                    <a:pt x="1299" y="2049"/>
                  </a:lnTo>
                  <a:lnTo>
                    <a:pt x="1034" y="1690"/>
                  </a:lnTo>
                  <a:close/>
                  <a:moveTo>
                    <a:pt x="1379" y="2161"/>
                  </a:moveTo>
                  <a:lnTo>
                    <a:pt x="2377" y="1660"/>
                  </a:lnTo>
                  <a:lnTo>
                    <a:pt x="2758" y="2033"/>
                  </a:lnTo>
                  <a:lnTo>
                    <a:pt x="1704" y="2587"/>
                  </a:lnTo>
                  <a:lnTo>
                    <a:pt x="1379" y="2161"/>
                  </a:lnTo>
                  <a:close/>
                  <a:moveTo>
                    <a:pt x="1821" y="2730"/>
                  </a:moveTo>
                  <a:lnTo>
                    <a:pt x="2891" y="2161"/>
                  </a:lnTo>
                  <a:lnTo>
                    <a:pt x="3333" y="2618"/>
                  </a:lnTo>
                  <a:lnTo>
                    <a:pt x="2200" y="3238"/>
                  </a:lnTo>
                  <a:lnTo>
                    <a:pt x="1821" y="2730"/>
                  </a:lnTo>
                  <a:close/>
                  <a:moveTo>
                    <a:pt x="2315" y="3396"/>
                  </a:moveTo>
                  <a:lnTo>
                    <a:pt x="3491" y="2767"/>
                  </a:lnTo>
                  <a:lnTo>
                    <a:pt x="3509" y="2783"/>
                  </a:lnTo>
                  <a:lnTo>
                    <a:pt x="3527" y="2796"/>
                  </a:lnTo>
                  <a:lnTo>
                    <a:pt x="3543" y="2811"/>
                  </a:lnTo>
                  <a:lnTo>
                    <a:pt x="3561" y="2827"/>
                  </a:lnTo>
                  <a:lnTo>
                    <a:pt x="3561" y="2842"/>
                  </a:lnTo>
                  <a:lnTo>
                    <a:pt x="3580" y="2864"/>
                  </a:lnTo>
                  <a:lnTo>
                    <a:pt x="3606" y="2879"/>
                  </a:lnTo>
                  <a:lnTo>
                    <a:pt x="3624" y="2895"/>
                  </a:lnTo>
                  <a:lnTo>
                    <a:pt x="3642" y="2908"/>
                  </a:lnTo>
                  <a:lnTo>
                    <a:pt x="3660" y="2924"/>
                  </a:lnTo>
                  <a:lnTo>
                    <a:pt x="3678" y="2946"/>
                  </a:lnTo>
                  <a:lnTo>
                    <a:pt x="3694" y="2961"/>
                  </a:lnTo>
                  <a:lnTo>
                    <a:pt x="3722" y="2976"/>
                  </a:lnTo>
                  <a:lnTo>
                    <a:pt x="3722" y="2992"/>
                  </a:lnTo>
                  <a:lnTo>
                    <a:pt x="3738" y="3007"/>
                  </a:lnTo>
                  <a:lnTo>
                    <a:pt x="3756" y="3020"/>
                  </a:lnTo>
                  <a:lnTo>
                    <a:pt x="3774" y="3044"/>
                  </a:lnTo>
                  <a:lnTo>
                    <a:pt x="3792" y="3058"/>
                  </a:lnTo>
                  <a:lnTo>
                    <a:pt x="3810" y="3073"/>
                  </a:lnTo>
                  <a:lnTo>
                    <a:pt x="3837" y="3104"/>
                  </a:lnTo>
                  <a:lnTo>
                    <a:pt x="3855" y="3119"/>
                  </a:lnTo>
                  <a:lnTo>
                    <a:pt x="3871" y="3141"/>
                  </a:lnTo>
                  <a:lnTo>
                    <a:pt x="3889" y="3156"/>
                  </a:lnTo>
                  <a:lnTo>
                    <a:pt x="3907" y="3172"/>
                  </a:lnTo>
                  <a:lnTo>
                    <a:pt x="3907" y="3185"/>
                  </a:lnTo>
                  <a:lnTo>
                    <a:pt x="3925" y="3200"/>
                  </a:lnTo>
                  <a:lnTo>
                    <a:pt x="3951" y="3223"/>
                  </a:lnTo>
                  <a:lnTo>
                    <a:pt x="3969" y="3238"/>
                  </a:lnTo>
                  <a:lnTo>
                    <a:pt x="3987" y="3253"/>
                  </a:lnTo>
                  <a:lnTo>
                    <a:pt x="4003" y="3268"/>
                  </a:lnTo>
                  <a:lnTo>
                    <a:pt x="4021" y="3297"/>
                  </a:lnTo>
                  <a:lnTo>
                    <a:pt x="4039" y="3321"/>
                  </a:lnTo>
                  <a:lnTo>
                    <a:pt x="2803" y="4016"/>
                  </a:lnTo>
                  <a:lnTo>
                    <a:pt x="2315" y="3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6953250" y="1439862"/>
              <a:ext cx="93662" cy="57150"/>
            </a:xfrm>
            <a:custGeom>
              <a:rect b="b" l="l" r="r" t="t"/>
              <a:pathLst>
                <a:path extrusionOk="0" h="159" w="258">
                  <a:moveTo>
                    <a:pt x="16" y="144"/>
                  </a:moveTo>
                  <a:lnTo>
                    <a:pt x="34" y="144"/>
                  </a:lnTo>
                  <a:lnTo>
                    <a:pt x="68" y="129"/>
                  </a:lnTo>
                  <a:lnTo>
                    <a:pt x="84" y="115"/>
                  </a:lnTo>
                  <a:lnTo>
                    <a:pt x="84" y="100"/>
                  </a:lnTo>
                  <a:lnTo>
                    <a:pt x="68" y="100"/>
                  </a:lnTo>
                  <a:lnTo>
                    <a:pt x="34" y="115"/>
                  </a:lnTo>
                  <a:lnTo>
                    <a:pt x="16" y="129"/>
                  </a:lnTo>
                  <a:lnTo>
                    <a:pt x="16" y="144"/>
                  </a:lnTo>
                  <a:close/>
                  <a:moveTo>
                    <a:pt x="16" y="78"/>
                  </a:moveTo>
                  <a:lnTo>
                    <a:pt x="110" y="49"/>
                  </a:lnTo>
                  <a:lnTo>
                    <a:pt x="196" y="0"/>
                  </a:lnTo>
                  <a:lnTo>
                    <a:pt x="241" y="35"/>
                  </a:lnTo>
                  <a:lnTo>
                    <a:pt x="257" y="64"/>
                  </a:lnTo>
                  <a:lnTo>
                    <a:pt x="180" y="115"/>
                  </a:lnTo>
                  <a:lnTo>
                    <a:pt x="84" y="144"/>
                  </a:lnTo>
                  <a:lnTo>
                    <a:pt x="34" y="158"/>
                  </a:lnTo>
                  <a:lnTo>
                    <a:pt x="0" y="144"/>
                  </a:lnTo>
                  <a:lnTo>
                    <a:pt x="0" y="129"/>
                  </a:lnTo>
                  <a:lnTo>
                    <a:pt x="34" y="100"/>
                  </a:lnTo>
                  <a:lnTo>
                    <a:pt x="16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6978650" y="1468437"/>
              <a:ext cx="103187" cy="57150"/>
            </a:xfrm>
            <a:custGeom>
              <a:rect b="b" l="l" r="r" t="t"/>
              <a:pathLst>
                <a:path extrusionOk="0" h="159" w="286">
                  <a:moveTo>
                    <a:pt x="42" y="145"/>
                  </a:moveTo>
                  <a:lnTo>
                    <a:pt x="60" y="145"/>
                  </a:lnTo>
                  <a:lnTo>
                    <a:pt x="94" y="129"/>
                  </a:lnTo>
                  <a:lnTo>
                    <a:pt x="112" y="116"/>
                  </a:lnTo>
                  <a:lnTo>
                    <a:pt x="112" y="94"/>
                  </a:lnTo>
                  <a:lnTo>
                    <a:pt x="76" y="94"/>
                  </a:lnTo>
                  <a:lnTo>
                    <a:pt x="60" y="116"/>
                  </a:lnTo>
                  <a:lnTo>
                    <a:pt x="42" y="129"/>
                  </a:lnTo>
                  <a:lnTo>
                    <a:pt x="42" y="145"/>
                  </a:lnTo>
                  <a:close/>
                  <a:moveTo>
                    <a:pt x="42" y="78"/>
                  </a:moveTo>
                  <a:lnTo>
                    <a:pt x="128" y="50"/>
                  </a:lnTo>
                  <a:lnTo>
                    <a:pt x="207" y="0"/>
                  </a:lnTo>
                  <a:lnTo>
                    <a:pt x="243" y="36"/>
                  </a:lnTo>
                  <a:lnTo>
                    <a:pt x="285" y="65"/>
                  </a:lnTo>
                  <a:lnTo>
                    <a:pt x="191" y="116"/>
                  </a:lnTo>
                  <a:lnTo>
                    <a:pt x="112" y="158"/>
                  </a:lnTo>
                  <a:lnTo>
                    <a:pt x="112" y="145"/>
                  </a:lnTo>
                  <a:lnTo>
                    <a:pt x="94" y="145"/>
                  </a:lnTo>
                  <a:lnTo>
                    <a:pt x="42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42" y="94"/>
                  </a:lnTo>
                  <a:lnTo>
                    <a:pt x="42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7013575" y="1500187"/>
              <a:ext cx="101600" cy="57150"/>
            </a:xfrm>
            <a:custGeom>
              <a:rect b="b" l="l" r="r" t="t"/>
              <a:pathLst>
                <a:path extrusionOk="0" h="159" w="284">
                  <a:moveTo>
                    <a:pt x="34" y="144"/>
                  </a:moveTo>
                  <a:lnTo>
                    <a:pt x="61" y="144"/>
                  </a:lnTo>
                  <a:lnTo>
                    <a:pt x="77" y="144"/>
                  </a:lnTo>
                  <a:lnTo>
                    <a:pt x="95" y="129"/>
                  </a:lnTo>
                  <a:lnTo>
                    <a:pt x="95" y="107"/>
                  </a:lnTo>
                  <a:lnTo>
                    <a:pt x="77" y="93"/>
                  </a:lnTo>
                  <a:lnTo>
                    <a:pt x="61" y="107"/>
                  </a:lnTo>
                  <a:lnTo>
                    <a:pt x="34" y="129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1" y="49"/>
                  </a:lnTo>
                  <a:lnTo>
                    <a:pt x="207" y="0"/>
                  </a:lnTo>
                  <a:lnTo>
                    <a:pt x="241" y="35"/>
                  </a:lnTo>
                  <a:lnTo>
                    <a:pt x="283" y="64"/>
                  </a:lnTo>
                  <a:lnTo>
                    <a:pt x="189" y="107"/>
                  </a:lnTo>
                  <a:lnTo>
                    <a:pt x="111" y="158"/>
                  </a:lnTo>
                  <a:lnTo>
                    <a:pt x="95" y="158"/>
                  </a:lnTo>
                  <a:lnTo>
                    <a:pt x="95" y="144"/>
                  </a:lnTo>
                  <a:lnTo>
                    <a:pt x="34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7048500" y="1528762"/>
              <a:ext cx="100012" cy="61912"/>
            </a:xfrm>
            <a:custGeom>
              <a:rect b="b" l="l" r="r" t="t"/>
              <a:pathLst>
                <a:path extrusionOk="0" h="174" w="276">
                  <a:moveTo>
                    <a:pt x="34" y="144"/>
                  </a:moveTo>
                  <a:lnTo>
                    <a:pt x="50" y="160"/>
                  </a:lnTo>
                  <a:lnTo>
                    <a:pt x="76" y="144"/>
                  </a:lnTo>
                  <a:lnTo>
                    <a:pt x="94" y="131"/>
                  </a:lnTo>
                  <a:lnTo>
                    <a:pt x="94" y="109"/>
                  </a:lnTo>
                  <a:lnTo>
                    <a:pt x="76" y="109"/>
                  </a:lnTo>
                  <a:lnTo>
                    <a:pt x="50" y="109"/>
                  </a:lnTo>
                  <a:lnTo>
                    <a:pt x="16" y="131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0" y="49"/>
                  </a:lnTo>
                  <a:lnTo>
                    <a:pt x="206" y="0"/>
                  </a:lnTo>
                  <a:lnTo>
                    <a:pt x="241" y="49"/>
                  </a:lnTo>
                  <a:lnTo>
                    <a:pt x="275" y="80"/>
                  </a:lnTo>
                  <a:lnTo>
                    <a:pt x="206" y="131"/>
                  </a:lnTo>
                  <a:lnTo>
                    <a:pt x="110" y="160"/>
                  </a:lnTo>
                  <a:lnTo>
                    <a:pt x="94" y="160"/>
                  </a:lnTo>
                  <a:lnTo>
                    <a:pt x="34" y="173"/>
                  </a:lnTo>
                  <a:lnTo>
                    <a:pt x="0" y="160"/>
                  </a:lnTo>
                  <a:lnTo>
                    <a:pt x="0" y="131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7077075" y="1563687"/>
              <a:ext cx="115887" cy="61912"/>
            </a:xfrm>
            <a:custGeom>
              <a:rect b="b" l="l" r="r" t="t"/>
              <a:pathLst>
                <a:path extrusionOk="0" h="174" w="320">
                  <a:moveTo>
                    <a:pt x="50" y="144"/>
                  </a:moveTo>
                  <a:lnTo>
                    <a:pt x="68" y="144"/>
                  </a:lnTo>
                  <a:lnTo>
                    <a:pt x="112" y="144"/>
                  </a:lnTo>
                  <a:lnTo>
                    <a:pt x="128" y="130"/>
                  </a:lnTo>
                  <a:lnTo>
                    <a:pt x="128" y="108"/>
                  </a:lnTo>
                  <a:lnTo>
                    <a:pt x="86" y="93"/>
                  </a:lnTo>
                  <a:lnTo>
                    <a:pt x="68" y="108"/>
                  </a:lnTo>
                  <a:lnTo>
                    <a:pt x="50" y="130"/>
                  </a:lnTo>
                  <a:lnTo>
                    <a:pt x="50" y="144"/>
                  </a:lnTo>
                  <a:close/>
                  <a:moveTo>
                    <a:pt x="50" y="79"/>
                  </a:moveTo>
                  <a:lnTo>
                    <a:pt x="147" y="49"/>
                  </a:lnTo>
                  <a:lnTo>
                    <a:pt x="225" y="0"/>
                  </a:lnTo>
                  <a:lnTo>
                    <a:pt x="277" y="35"/>
                  </a:lnTo>
                  <a:lnTo>
                    <a:pt x="319" y="64"/>
                  </a:lnTo>
                  <a:lnTo>
                    <a:pt x="225" y="108"/>
                  </a:lnTo>
                  <a:lnTo>
                    <a:pt x="128" y="159"/>
                  </a:lnTo>
                  <a:lnTo>
                    <a:pt x="50" y="173"/>
                  </a:lnTo>
                  <a:lnTo>
                    <a:pt x="16" y="159"/>
                  </a:lnTo>
                  <a:lnTo>
                    <a:pt x="0" y="144"/>
                  </a:lnTo>
                  <a:lnTo>
                    <a:pt x="16" y="130"/>
                  </a:lnTo>
                  <a:lnTo>
                    <a:pt x="34" y="108"/>
                  </a:lnTo>
                  <a:lnTo>
                    <a:pt x="50" y="93"/>
                  </a:lnTo>
                  <a:lnTo>
                    <a:pt x="50" y="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7118350" y="1593850"/>
              <a:ext cx="115887" cy="68262"/>
            </a:xfrm>
            <a:custGeom>
              <a:rect b="b" l="l" r="r" t="t"/>
              <a:pathLst>
                <a:path extrusionOk="0" h="190" w="321">
                  <a:moveTo>
                    <a:pt x="35" y="160"/>
                  </a:moveTo>
                  <a:lnTo>
                    <a:pt x="51" y="160"/>
                  </a:lnTo>
                  <a:lnTo>
                    <a:pt x="87" y="160"/>
                  </a:lnTo>
                  <a:lnTo>
                    <a:pt x="113" y="145"/>
                  </a:lnTo>
                  <a:lnTo>
                    <a:pt x="113" y="124"/>
                  </a:lnTo>
                  <a:lnTo>
                    <a:pt x="87" y="109"/>
                  </a:lnTo>
                  <a:lnTo>
                    <a:pt x="51" y="124"/>
                  </a:lnTo>
                  <a:lnTo>
                    <a:pt x="35" y="145"/>
                  </a:lnTo>
                  <a:lnTo>
                    <a:pt x="35" y="160"/>
                  </a:lnTo>
                  <a:close/>
                  <a:moveTo>
                    <a:pt x="35" y="94"/>
                  </a:moveTo>
                  <a:lnTo>
                    <a:pt x="129" y="51"/>
                  </a:lnTo>
                  <a:lnTo>
                    <a:pt x="225" y="0"/>
                  </a:lnTo>
                  <a:lnTo>
                    <a:pt x="259" y="51"/>
                  </a:lnTo>
                  <a:lnTo>
                    <a:pt x="320" y="80"/>
                  </a:lnTo>
                  <a:lnTo>
                    <a:pt x="225" y="124"/>
                  </a:lnTo>
                  <a:lnTo>
                    <a:pt x="113" y="175"/>
                  </a:lnTo>
                  <a:lnTo>
                    <a:pt x="51" y="189"/>
                  </a:lnTo>
                  <a:lnTo>
                    <a:pt x="0" y="175"/>
                  </a:lnTo>
                  <a:lnTo>
                    <a:pt x="0" y="160"/>
                  </a:lnTo>
                  <a:lnTo>
                    <a:pt x="0" y="145"/>
                  </a:lnTo>
                  <a:lnTo>
                    <a:pt x="16" y="124"/>
                  </a:lnTo>
                  <a:lnTo>
                    <a:pt x="35" y="109"/>
                  </a:lnTo>
                  <a:lnTo>
                    <a:pt x="35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7150100" y="1628775"/>
              <a:ext cx="125412" cy="68262"/>
            </a:xfrm>
            <a:custGeom>
              <a:rect b="b" l="l" r="r" t="t"/>
              <a:pathLst>
                <a:path extrusionOk="0" h="188" w="348">
                  <a:moveTo>
                    <a:pt x="60" y="158"/>
                  </a:moveTo>
                  <a:lnTo>
                    <a:pt x="78" y="173"/>
                  </a:lnTo>
                  <a:lnTo>
                    <a:pt x="120" y="158"/>
                  </a:lnTo>
                  <a:lnTo>
                    <a:pt x="138" y="144"/>
                  </a:lnTo>
                  <a:lnTo>
                    <a:pt x="138" y="129"/>
                  </a:lnTo>
                  <a:lnTo>
                    <a:pt x="94" y="107"/>
                  </a:lnTo>
                  <a:lnTo>
                    <a:pt x="78" y="129"/>
                  </a:lnTo>
                  <a:lnTo>
                    <a:pt x="60" y="144"/>
                  </a:lnTo>
                  <a:lnTo>
                    <a:pt x="60" y="158"/>
                  </a:lnTo>
                  <a:close/>
                  <a:moveTo>
                    <a:pt x="42" y="93"/>
                  </a:moveTo>
                  <a:lnTo>
                    <a:pt x="156" y="49"/>
                  </a:lnTo>
                  <a:lnTo>
                    <a:pt x="251" y="0"/>
                  </a:lnTo>
                  <a:lnTo>
                    <a:pt x="287" y="49"/>
                  </a:lnTo>
                  <a:lnTo>
                    <a:pt x="347" y="78"/>
                  </a:lnTo>
                  <a:lnTo>
                    <a:pt x="235" y="129"/>
                  </a:lnTo>
                  <a:lnTo>
                    <a:pt x="138" y="173"/>
                  </a:lnTo>
                  <a:lnTo>
                    <a:pt x="60" y="187"/>
                  </a:lnTo>
                  <a:lnTo>
                    <a:pt x="26" y="173"/>
                  </a:lnTo>
                  <a:lnTo>
                    <a:pt x="0" y="158"/>
                  </a:lnTo>
                  <a:lnTo>
                    <a:pt x="26" y="144"/>
                  </a:lnTo>
                  <a:lnTo>
                    <a:pt x="26" y="129"/>
                  </a:lnTo>
                  <a:lnTo>
                    <a:pt x="60" y="107"/>
                  </a:lnTo>
                  <a:lnTo>
                    <a:pt x="42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7194550" y="1670050"/>
              <a:ext cx="122237" cy="68262"/>
            </a:xfrm>
            <a:custGeom>
              <a:rect b="b" l="l" r="r" t="t"/>
              <a:pathLst>
                <a:path extrusionOk="0" h="188" w="338">
                  <a:moveTo>
                    <a:pt x="34" y="158"/>
                  </a:moveTo>
                  <a:lnTo>
                    <a:pt x="68" y="158"/>
                  </a:lnTo>
                  <a:lnTo>
                    <a:pt x="113" y="158"/>
                  </a:lnTo>
                  <a:lnTo>
                    <a:pt x="129" y="129"/>
                  </a:lnTo>
                  <a:lnTo>
                    <a:pt x="129" y="115"/>
                  </a:lnTo>
                  <a:lnTo>
                    <a:pt x="87" y="115"/>
                  </a:lnTo>
                  <a:lnTo>
                    <a:pt x="68" y="115"/>
                  </a:lnTo>
                  <a:lnTo>
                    <a:pt x="34" y="129"/>
                  </a:lnTo>
                  <a:lnTo>
                    <a:pt x="34" y="158"/>
                  </a:lnTo>
                  <a:close/>
                  <a:moveTo>
                    <a:pt x="34" y="93"/>
                  </a:moveTo>
                  <a:lnTo>
                    <a:pt x="147" y="49"/>
                  </a:lnTo>
                  <a:lnTo>
                    <a:pt x="243" y="0"/>
                  </a:lnTo>
                  <a:lnTo>
                    <a:pt x="277" y="35"/>
                  </a:lnTo>
                  <a:lnTo>
                    <a:pt x="337" y="78"/>
                  </a:lnTo>
                  <a:lnTo>
                    <a:pt x="243" y="129"/>
                  </a:lnTo>
                  <a:lnTo>
                    <a:pt x="129" y="173"/>
                  </a:lnTo>
                  <a:lnTo>
                    <a:pt x="50" y="187"/>
                  </a:lnTo>
                  <a:lnTo>
                    <a:pt x="16" y="173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16" y="115"/>
                  </a:lnTo>
                  <a:lnTo>
                    <a:pt x="50" y="93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7237412" y="1704975"/>
              <a:ext cx="122237" cy="76200"/>
            </a:xfrm>
            <a:custGeom>
              <a:rect b="b" l="l" r="r" t="t"/>
              <a:pathLst>
                <a:path extrusionOk="0" h="211" w="338">
                  <a:moveTo>
                    <a:pt x="50" y="175"/>
                  </a:moveTo>
                  <a:lnTo>
                    <a:pt x="68" y="175"/>
                  </a:lnTo>
                  <a:lnTo>
                    <a:pt x="112" y="159"/>
                  </a:lnTo>
                  <a:lnTo>
                    <a:pt x="128" y="146"/>
                  </a:lnTo>
                  <a:lnTo>
                    <a:pt x="128" y="130"/>
                  </a:lnTo>
                  <a:lnTo>
                    <a:pt x="112" y="115"/>
                  </a:lnTo>
                  <a:lnTo>
                    <a:pt x="68" y="130"/>
                  </a:lnTo>
                  <a:lnTo>
                    <a:pt x="50" y="146"/>
                  </a:lnTo>
                  <a:lnTo>
                    <a:pt x="50" y="175"/>
                  </a:lnTo>
                  <a:close/>
                  <a:moveTo>
                    <a:pt x="34" y="93"/>
                  </a:moveTo>
                  <a:lnTo>
                    <a:pt x="146" y="51"/>
                  </a:lnTo>
                  <a:lnTo>
                    <a:pt x="243" y="0"/>
                  </a:lnTo>
                  <a:lnTo>
                    <a:pt x="295" y="51"/>
                  </a:lnTo>
                  <a:lnTo>
                    <a:pt x="337" y="93"/>
                  </a:lnTo>
                  <a:lnTo>
                    <a:pt x="243" y="146"/>
                  </a:lnTo>
                  <a:lnTo>
                    <a:pt x="146" y="197"/>
                  </a:lnTo>
                  <a:lnTo>
                    <a:pt x="128" y="197"/>
                  </a:lnTo>
                  <a:lnTo>
                    <a:pt x="50" y="210"/>
                  </a:lnTo>
                  <a:lnTo>
                    <a:pt x="16" y="197"/>
                  </a:lnTo>
                  <a:lnTo>
                    <a:pt x="0" y="175"/>
                  </a:lnTo>
                  <a:lnTo>
                    <a:pt x="0" y="146"/>
                  </a:lnTo>
                  <a:lnTo>
                    <a:pt x="16" y="130"/>
                  </a:lnTo>
                  <a:lnTo>
                    <a:pt x="50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7283450" y="1747837"/>
              <a:ext cx="122237" cy="73025"/>
            </a:xfrm>
            <a:custGeom>
              <a:rect b="b" l="l" r="r" t="t"/>
              <a:pathLst>
                <a:path extrusionOk="0" h="203" w="338">
                  <a:moveTo>
                    <a:pt x="34" y="173"/>
                  </a:moveTo>
                  <a:lnTo>
                    <a:pt x="68" y="173"/>
                  </a:lnTo>
                  <a:lnTo>
                    <a:pt x="95" y="173"/>
                  </a:lnTo>
                  <a:lnTo>
                    <a:pt x="129" y="138"/>
                  </a:lnTo>
                  <a:lnTo>
                    <a:pt x="113" y="123"/>
                  </a:lnTo>
                  <a:lnTo>
                    <a:pt x="95" y="123"/>
                  </a:lnTo>
                  <a:lnTo>
                    <a:pt x="50" y="123"/>
                  </a:lnTo>
                  <a:lnTo>
                    <a:pt x="34" y="138"/>
                  </a:lnTo>
                  <a:lnTo>
                    <a:pt x="34" y="173"/>
                  </a:lnTo>
                  <a:close/>
                  <a:moveTo>
                    <a:pt x="34" y="94"/>
                  </a:moveTo>
                  <a:lnTo>
                    <a:pt x="129" y="43"/>
                  </a:lnTo>
                  <a:lnTo>
                    <a:pt x="243" y="0"/>
                  </a:lnTo>
                  <a:lnTo>
                    <a:pt x="295" y="43"/>
                  </a:lnTo>
                  <a:lnTo>
                    <a:pt x="337" y="94"/>
                  </a:lnTo>
                  <a:lnTo>
                    <a:pt x="243" y="138"/>
                  </a:lnTo>
                  <a:lnTo>
                    <a:pt x="129" y="189"/>
                  </a:lnTo>
                  <a:lnTo>
                    <a:pt x="95" y="202"/>
                  </a:lnTo>
                  <a:lnTo>
                    <a:pt x="50" y="202"/>
                  </a:lnTo>
                  <a:lnTo>
                    <a:pt x="16" y="202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38"/>
                  </a:lnTo>
                  <a:lnTo>
                    <a:pt x="16" y="123"/>
                  </a:lnTo>
                  <a:lnTo>
                    <a:pt x="34" y="109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7326312" y="1787525"/>
              <a:ext cx="133350" cy="73025"/>
            </a:xfrm>
            <a:custGeom>
              <a:rect b="b" l="l" r="r" t="t"/>
              <a:pathLst>
                <a:path extrusionOk="0" h="203" w="372">
                  <a:moveTo>
                    <a:pt x="50" y="174"/>
                  </a:moveTo>
                  <a:lnTo>
                    <a:pt x="68" y="189"/>
                  </a:lnTo>
                  <a:lnTo>
                    <a:pt x="112" y="174"/>
                  </a:lnTo>
                  <a:lnTo>
                    <a:pt x="146" y="160"/>
                  </a:lnTo>
                  <a:lnTo>
                    <a:pt x="128" y="138"/>
                  </a:lnTo>
                  <a:lnTo>
                    <a:pt x="112" y="123"/>
                  </a:lnTo>
                  <a:lnTo>
                    <a:pt x="68" y="123"/>
                  </a:lnTo>
                  <a:lnTo>
                    <a:pt x="50" y="160"/>
                  </a:lnTo>
                  <a:lnTo>
                    <a:pt x="50" y="174"/>
                  </a:lnTo>
                  <a:close/>
                  <a:moveTo>
                    <a:pt x="34" y="109"/>
                  </a:moveTo>
                  <a:lnTo>
                    <a:pt x="146" y="43"/>
                  </a:lnTo>
                  <a:lnTo>
                    <a:pt x="259" y="0"/>
                  </a:lnTo>
                  <a:lnTo>
                    <a:pt x="319" y="43"/>
                  </a:lnTo>
                  <a:lnTo>
                    <a:pt x="371" y="94"/>
                  </a:lnTo>
                  <a:lnTo>
                    <a:pt x="259" y="160"/>
                  </a:lnTo>
                  <a:lnTo>
                    <a:pt x="146" y="202"/>
                  </a:lnTo>
                  <a:lnTo>
                    <a:pt x="146" y="189"/>
                  </a:lnTo>
                  <a:lnTo>
                    <a:pt x="112" y="202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6" y="189"/>
                  </a:lnTo>
                  <a:lnTo>
                    <a:pt x="0" y="174"/>
                  </a:lnTo>
                  <a:lnTo>
                    <a:pt x="0" y="160"/>
                  </a:lnTo>
                  <a:lnTo>
                    <a:pt x="16" y="123"/>
                  </a:lnTo>
                  <a:lnTo>
                    <a:pt x="50" y="109"/>
                  </a:lnTo>
                  <a:lnTo>
                    <a:pt x="34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7373937" y="1833562"/>
              <a:ext cx="134937" cy="76200"/>
            </a:xfrm>
            <a:custGeom>
              <a:rect b="b" l="l" r="r" t="t"/>
              <a:pathLst>
                <a:path extrusionOk="0" h="211" w="375">
                  <a:moveTo>
                    <a:pt x="52" y="175"/>
                  </a:moveTo>
                  <a:lnTo>
                    <a:pt x="94" y="188"/>
                  </a:lnTo>
                  <a:lnTo>
                    <a:pt x="131" y="175"/>
                  </a:lnTo>
                  <a:lnTo>
                    <a:pt x="147" y="159"/>
                  </a:lnTo>
                  <a:lnTo>
                    <a:pt x="147" y="131"/>
                  </a:lnTo>
                  <a:lnTo>
                    <a:pt x="113" y="131"/>
                  </a:lnTo>
                  <a:lnTo>
                    <a:pt x="78" y="131"/>
                  </a:lnTo>
                  <a:lnTo>
                    <a:pt x="52" y="159"/>
                  </a:lnTo>
                  <a:lnTo>
                    <a:pt x="52" y="175"/>
                  </a:lnTo>
                  <a:close/>
                  <a:moveTo>
                    <a:pt x="34" y="93"/>
                  </a:moveTo>
                  <a:lnTo>
                    <a:pt x="147" y="51"/>
                  </a:lnTo>
                  <a:lnTo>
                    <a:pt x="261" y="0"/>
                  </a:lnTo>
                  <a:lnTo>
                    <a:pt x="321" y="51"/>
                  </a:lnTo>
                  <a:lnTo>
                    <a:pt x="374" y="93"/>
                  </a:lnTo>
                  <a:lnTo>
                    <a:pt x="261" y="146"/>
                  </a:lnTo>
                  <a:lnTo>
                    <a:pt x="147" y="210"/>
                  </a:lnTo>
                  <a:lnTo>
                    <a:pt x="147" y="188"/>
                  </a:lnTo>
                  <a:lnTo>
                    <a:pt x="113" y="210"/>
                  </a:lnTo>
                  <a:lnTo>
                    <a:pt x="78" y="210"/>
                  </a:lnTo>
                  <a:lnTo>
                    <a:pt x="34" y="210"/>
                  </a:lnTo>
                  <a:lnTo>
                    <a:pt x="16" y="188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16" y="131"/>
                  </a:lnTo>
                  <a:lnTo>
                    <a:pt x="52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7427912" y="1876425"/>
              <a:ext cx="138112" cy="84137"/>
            </a:xfrm>
            <a:custGeom>
              <a:rect b="b" l="l" r="r" t="t"/>
              <a:pathLst>
                <a:path extrusionOk="0" h="233" w="382">
                  <a:moveTo>
                    <a:pt x="42" y="188"/>
                  </a:moveTo>
                  <a:lnTo>
                    <a:pt x="78" y="203"/>
                  </a:lnTo>
                  <a:lnTo>
                    <a:pt x="112" y="188"/>
                  </a:lnTo>
                  <a:lnTo>
                    <a:pt x="130" y="166"/>
                  </a:lnTo>
                  <a:lnTo>
                    <a:pt x="130" y="137"/>
                  </a:lnTo>
                  <a:lnTo>
                    <a:pt x="112" y="137"/>
                  </a:lnTo>
                  <a:lnTo>
                    <a:pt x="78" y="137"/>
                  </a:lnTo>
                  <a:lnTo>
                    <a:pt x="42" y="166"/>
                  </a:lnTo>
                  <a:lnTo>
                    <a:pt x="42" y="188"/>
                  </a:lnTo>
                  <a:close/>
                  <a:moveTo>
                    <a:pt x="42" y="108"/>
                  </a:moveTo>
                  <a:lnTo>
                    <a:pt x="156" y="57"/>
                  </a:lnTo>
                  <a:lnTo>
                    <a:pt x="243" y="0"/>
                  </a:lnTo>
                  <a:lnTo>
                    <a:pt x="321" y="57"/>
                  </a:lnTo>
                  <a:lnTo>
                    <a:pt x="381" y="108"/>
                  </a:lnTo>
                  <a:lnTo>
                    <a:pt x="269" y="166"/>
                  </a:lnTo>
                  <a:lnTo>
                    <a:pt x="156" y="219"/>
                  </a:lnTo>
                  <a:lnTo>
                    <a:pt x="112" y="232"/>
                  </a:lnTo>
                  <a:lnTo>
                    <a:pt x="78" y="232"/>
                  </a:lnTo>
                  <a:lnTo>
                    <a:pt x="42" y="232"/>
                  </a:lnTo>
                  <a:lnTo>
                    <a:pt x="0" y="219"/>
                  </a:lnTo>
                  <a:lnTo>
                    <a:pt x="0" y="188"/>
                  </a:lnTo>
                  <a:lnTo>
                    <a:pt x="0" y="166"/>
                  </a:lnTo>
                  <a:lnTo>
                    <a:pt x="16" y="137"/>
                  </a:lnTo>
                  <a:lnTo>
                    <a:pt x="42" y="124"/>
                  </a:lnTo>
                  <a:lnTo>
                    <a:pt x="42" y="10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7475537" y="1927225"/>
              <a:ext cx="144462" cy="87312"/>
            </a:xfrm>
            <a:custGeom>
              <a:rect b="b" l="l" r="r" t="t"/>
              <a:pathLst>
                <a:path extrusionOk="0" h="243" w="401">
                  <a:moveTo>
                    <a:pt x="60" y="191"/>
                  </a:moveTo>
                  <a:lnTo>
                    <a:pt x="95" y="206"/>
                  </a:lnTo>
                  <a:lnTo>
                    <a:pt x="139" y="191"/>
                  </a:lnTo>
                  <a:lnTo>
                    <a:pt x="157" y="175"/>
                  </a:lnTo>
                  <a:lnTo>
                    <a:pt x="157" y="146"/>
                  </a:lnTo>
                  <a:lnTo>
                    <a:pt x="113" y="131"/>
                  </a:lnTo>
                  <a:lnTo>
                    <a:pt x="78" y="146"/>
                  </a:lnTo>
                  <a:lnTo>
                    <a:pt x="60" y="162"/>
                  </a:lnTo>
                  <a:lnTo>
                    <a:pt x="60" y="191"/>
                  </a:lnTo>
                  <a:close/>
                  <a:moveTo>
                    <a:pt x="60" y="109"/>
                  </a:moveTo>
                  <a:lnTo>
                    <a:pt x="157" y="51"/>
                  </a:lnTo>
                  <a:lnTo>
                    <a:pt x="269" y="0"/>
                  </a:lnTo>
                  <a:lnTo>
                    <a:pt x="339" y="51"/>
                  </a:lnTo>
                  <a:lnTo>
                    <a:pt x="400" y="109"/>
                  </a:lnTo>
                  <a:lnTo>
                    <a:pt x="287" y="162"/>
                  </a:lnTo>
                  <a:lnTo>
                    <a:pt x="173" y="228"/>
                  </a:lnTo>
                  <a:lnTo>
                    <a:pt x="139" y="228"/>
                  </a:lnTo>
                  <a:lnTo>
                    <a:pt x="78" y="242"/>
                  </a:lnTo>
                  <a:lnTo>
                    <a:pt x="60" y="228"/>
                  </a:lnTo>
                  <a:lnTo>
                    <a:pt x="26" y="206"/>
                  </a:lnTo>
                  <a:lnTo>
                    <a:pt x="0" y="191"/>
                  </a:lnTo>
                  <a:lnTo>
                    <a:pt x="26" y="162"/>
                  </a:lnTo>
                  <a:lnTo>
                    <a:pt x="42" y="146"/>
                  </a:lnTo>
                  <a:lnTo>
                    <a:pt x="60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7539037" y="1976437"/>
              <a:ext cx="141287" cy="88900"/>
            </a:xfrm>
            <a:custGeom>
              <a:rect b="b" l="l" r="r" t="t"/>
              <a:pathLst>
                <a:path extrusionOk="0" h="249" w="392">
                  <a:moveTo>
                    <a:pt x="52" y="203"/>
                  </a:moveTo>
                  <a:lnTo>
                    <a:pt x="78" y="219"/>
                  </a:lnTo>
                  <a:lnTo>
                    <a:pt x="130" y="203"/>
                  </a:lnTo>
                  <a:lnTo>
                    <a:pt x="146" y="190"/>
                  </a:lnTo>
                  <a:lnTo>
                    <a:pt x="130" y="152"/>
                  </a:lnTo>
                  <a:lnTo>
                    <a:pt x="112" y="152"/>
                  </a:lnTo>
                  <a:lnTo>
                    <a:pt x="78" y="152"/>
                  </a:lnTo>
                  <a:lnTo>
                    <a:pt x="34" y="190"/>
                  </a:lnTo>
                  <a:lnTo>
                    <a:pt x="52" y="203"/>
                  </a:lnTo>
                  <a:close/>
                  <a:moveTo>
                    <a:pt x="34" y="124"/>
                  </a:moveTo>
                  <a:lnTo>
                    <a:pt x="146" y="57"/>
                  </a:lnTo>
                  <a:lnTo>
                    <a:pt x="261" y="0"/>
                  </a:lnTo>
                  <a:lnTo>
                    <a:pt x="339" y="57"/>
                  </a:lnTo>
                  <a:lnTo>
                    <a:pt x="391" y="124"/>
                  </a:lnTo>
                  <a:lnTo>
                    <a:pt x="279" y="190"/>
                  </a:lnTo>
                  <a:lnTo>
                    <a:pt x="164" y="248"/>
                  </a:lnTo>
                  <a:lnTo>
                    <a:pt x="146" y="234"/>
                  </a:lnTo>
                  <a:lnTo>
                    <a:pt x="112" y="248"/>
                  </a:lnTo>
                  <a:lnTo>
                    <a:pt x="78" y="248"/>
                  </a:lnTo>
                  <a:lnTo>
                    <a:pt x="34" y="248"/>
                  </a:lnTo>
                  <a:lnTo>
                    <a:pt x="0" y="234"/>
                  </a:lnTo>
                  <a:lnTo>
                    <a:pt x="0" y="203"/>
                  </a:lnTo>
                  <a:lnTo>
                    <a:pt x="0" y="190"/>
                  </a:lnTo>
                  <a:lnTo>
                    <a:pt x="16" y="152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7593012" y="2033587"/>
              <a:ext cx="157162" cy="92075"/>
            </a:xfrm>
            <a:custGeom>
              <a:rect b="b" l="l" r="r" t="t"/>
              <a:pathLst>
                <a:path extrusionOk="0" h="255" w="437">
                  <a:moveTo>
                    <a:pt x="61" y="210"/>
                  </a:moveTo>
                  <a:lnTo>
                    <a:pt x="95" y="225"/>
                  </a:lnTo>
                  <a:lnTo>
                    <a:pt x="131" y="210"/>
                  </a:lnTo>
                  <a:lnTo>
                    <a:pt x="175" y="188"/>
                  </a:lnTo>
                  <a:lnTo>
                    <a:pt x="157" y="159"/>
                  </a:lnTo>
                  <a:lnTo>
                    <a:pt x="131" y="146"/>
                  </a:lnTo>
                  <a:lnTo>
                    <a:pt x="79" y="159"/>
                  </a:lnTo>
                  <a:lnTo>
                    <a:pt x="61" y="174"/>
                  </a:lnTo>
                  <a:lnTo>
                    <a:pt x="61" y="210"/>
                  </a:lnTo>
                  <a:close/>
                  <a:moveTo>
                    <a:pt x="43" y="115"/>
                  </a:moveTo>
                  <a:lnTo>
                    <a:pt x="175" y="50"/>
                  </a:lnTo>
                  <a:lnTo>
                    <a:pt x="288" y="0"/>
                  </a:lnTo>
                  <a:lnTo>
                    <a:pt x="358" y="64"/>
                  </a:lnTo>
                  <a:lnTo>
                    <a:pt x="436" y="130"/>
                  </a:lnTo>
                  <a:lnTo>
                    <a:pt x="306" y="174"/>
                  </a:lnTo>
                  <a:lnTo>
                    <a:pt x="191" y="241"/>
                  </a:lnTo>
                  <a:lnTo>
                    <a:pt x="175" y="241"/>
                  </a:lnTo>
                  <a:lnTo>
                    <a:pt x="131" y="254"/>
                  </a:lnTo>
                  <a:lnTo>
                    <a:pt x="95" y="254"/>
                  </a:lnTo>
                  <a:lnTo>
                    <a:pt x="61" y="254"/>
                  </a:lnTo>
                  <a:lnTo>
                    <a:pt x="16" y="225"/>
                  </a:lnTo>
                  <a:lnTo>
                    <a:pt x="0" y="210"/>
                  </a:lnTo>
                  <a:lnTo>
                    <a:pt x="0" y="174"/>
                  </a:lnTo>
                  <a:lnTo>
                    <a:pt x="16" y="146"/>
                  </a:lnTo>
                  <a:lnTo>
                    <a:pt x="61" y="130"/>
                  </a:lnTo>
                  <a:lnTo>
                    <a:pt x="43" y="11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7656512" y="2087562"/>
              <a:ext cx="163512" cy="96837"/>
            </a:xfrm>
            <a:custGeom>
              <a:rect b="b" l="l" r="r" t="t"/>
              <a:pathLst>
                <a:path extrusionOk="0" h="271" w="455">
                  <a:moveTo>
                    <a:pt x="68" y="219"/>
                  </a:moveTo>
                  <a:lnTo>
                    <a:pt x="94" y="241"/>
                  </a:lnTo>
                  <a:lnTo>
                    <a:pt x="149" y="241"/>
                  </a:lnTo>
                  <a:lnTo>
                    <a:pt x="165" y="204"/>
                  </a:lnTo>
                  <a:lnTo>
                    <a:pt x="165" y="175"/>
                  </a:lnTo>
                  <a:lnTo>
                    <a:pt x="131" y="160"/>
                  </a:lnTo>
                  <a:lnTo>
                    <a:pt x="94" y="175"/>
                  </a:lnTo>
                  <a:lnTo>
                    <a:pt x="52" y="190"/>
                  </a:lnTo>
                  <a:lnTo>
                    <a:pt x="68" y="219"/>
                  </a:lnTo>
                  <a:close/>
                  <a:moveTo>
                    <a:pt x="34" y="124"/>
                  </a:moveTo>
                  <a:lnTo>
                    <a:pt x="165" y="65"/>
                  </a:lnTo>
                  <a:lnTo>
                    <a:pt x="279" y="0"/>
                  </a:lnTo>
                  <a:lnTo>
                    <a:pt x="357" y="65"/>
                  </a:lnTo>
                  <a:lnTo>
                    <a:pt x="454" y="139"/>
                  </a:lnTo>
                  <a:lnTo>
                    <a:pt x="323" y="204"/>
                  </a:lnTo>
                  <a:lnTo>
                    <a:pt x="183" y="270"/>
                  </a:lnTo>
                  <a:lnTo>
                    <a:pt x="183" y="257"/>
                  </a:lnTo>
                  <a:lnTo>
                    <a:pt x="131" y="270"/>
                  </a:lnTo>
                  <a:lnTo>
                    <a:pt x="94" y="270"/>
                  </a:lnTo>
                  <a:lnTo>
                    <a:pt x="52" y="270"/>
                  </a:lnTo>
                  <a:lnTo>
                    <a:pt x="1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16" y="175"/>
                  </a:lnTo>
                  <a:lnTo>
                    <a:pt x="52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7724775" y="2151062"/>
              <a:ext cx="163512" cy="96837"/>
            </a:xfrm>
            <a:custGeom>
              <a:rect b="b" l="l" r="r" t="t"/>
              <a:pathLst>
                <a:path extrusionOk="0" h="271" w="453">
                  <a:moveTo>
                    <a:pt x="60" y="219"/>
                  </a:moveTo>
                  <a:lnTo>
                    <a:pt x="94" y="235"/>
                  </a:lnTo>
                  <a:lnTo>
                    <a:pt x="156" y="219"/>
                  </a:lnTo>
                  <a:lnTo>
                    <a:pt x="172" y="204"/>
                  </a:lnTo>
                  <a:lnTo>
                    <a:pt x="172" y="175"/>
                  </a:lnTo>
                  <a:lnTo>
                    <a:pt x="138" y="160"/>
                  </a:lnTo>
                  <a:lnTo>
                    <a:pt x="78" y="160"/>
                  </a:lnTo>
                  <a:lnTo>
                    <a:pt x="60" y="190"/>
                  </a:lnTo>
                  <a:lnTo>
                    <a:pt x="60" y="219"/>
                  </a:lnTo>
                  <a:close/>
                  <a:moveTo>
                    <a:pt x="42" y="124"/>
                  </a:moveTo>
                  <a:lnTo>
                    <a:pt x="172" y="65"/>
                  </a:lnTo>
                  <a:lnTo>
                    <a:pt x="287" y="0"/>
                  </a:lnTo>
                  <a:lnTo>
                    <a:pt x="381" y="65"/>
                  </a:lnTo>
                  <a:lnTo>
                    <a:pt x="452" y="139"/>
                  </a:lnTo>
                  <a:lnTo>
                    <a:pt x="321" y="204"/>
                  </a:lnTo>
                  <a:lnTo>
                    <a:pt x="209" y="270"/>
                  </a:lnTo>
                  <a:lnTo>
                    <a:pt x="191" y="270"/>
                  </a:lnTo>
                  <a:lnTo>
                    <a:pt x="191" y="257"/>
                  </a:lnTo>
                  <a:lnTo>
                    <a:pt x="138" y="270"/>
                  </a:lnTo>
                  <a:lnTo>
                    <a:pt x="94" y="270"/>
                  </a:lnTo>
                  <a:lnTo>
                    <a:pt x="60" y="270"/>
                  </a:lnTo>
                  <a:lnTo>
                    <a:pt x="2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26" y="160"/>
                  </a:lnTo>
                  <a:lnTo>
                    <a:pt x="60" y="139"/>
                  </a:lnTo>
                  <a:lnTo>
                    <a:pt x="42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7794625" y="2216150"/>
              <a:ext cx="169862" cy="103187"/>
            </a:xfrm>
            <a:custGeom>
              <a:rect b="b" l="l" r="r" t="t"/>
              <a:pathLst>
                <a:path extrusionOk="0" h="287" w="470">
                  <a:moveTo>
                    <a:pt x="78" y="235"/>
                  </a:moveTo>
                  <a:lnTo>
                    <a:pt x="112" y="257"/>
                  </a:lnTo>
                  <a:lnTo>
                    <a:pt x="172" y="235"/>
                  </a:lnTo>
                  <a:lnTo>
                    <a:pt x="190" y="206"/>
                  </a:lnTo>
                  <a:lnTo>
                    <a:pt x="172" y="175"/>
                  </a:lnTo>
                  <a:lnTo>
                    <a:pt x="130" y="162"/>
                  </a:lnTo>
                  <a:lnTo>
                    <a:pt x="94" y="175"/>
                  </a:lnTo>
                  <a:lnTo>
                    <a:pt x="60" y="206"/>
                  </a:lnTo>
                  <a:lnTo>
                    <a:pt x="78" y="235"/>
                  </a:lnTo>
                  <a:close/>
                  <a:moveTo>
                    <a:pt x="34" y="124"/>
                  </a:moveTo>
                  <a:lnTo>
                    <a:pt x="172" y="58"/>
                  </a:lnTo>
                  <a:lnTo>
                    <a:pt x="305" y="0"/>
                  </a:lnTo>
                  <a:lnTo>
                    <a:pt x="399" y="58"/>
                  </a:lnTo>
                  <a:lnTo>
                    <a:pt x="469" y="139"/>
                  </a:lnTo>
                  <a:lnTo>
                    <a:pt x="339" y="206"/>
                  </a:lnTo>
                  <a:lnTo>
                    <a:pt x="208" y="286"/>
                  </a:lnTo>
                  <a:lnTo>
                    <a:pt x="208" y="272"/>
                  </a:lnTo>
                  <a:lnTo>
                    <a:pt x="146" y="286"/>
                  </a:lnTo>
                  <a:lnTo>
                    <a:pt x="112" y="286"/>
                  </a:lnTo>
                  <a:lnTo>
                    <a:pt x="60" y="286"/>
                  </a:lnTo>
                  <a:lnTo>
                    <a:pt x="16" y="257"/>
                  </a:lnTo>
                  <a:lnTo>
                    <a:pt x="0" y="235"/>
                  </a:lnTo>
                  <a:lnTo>
                    <a:pt x="0" y="206"/>
                  </a:lnTo>
                  <a:lnTo>
                    <a:pt x="16" y="175"/>
                  </a:lnTo>
                  <a:lnTo>
                    <a:pt x="60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7870825" y="2281237"/>
              <a:ext cx="176212" cy="112712"/>
            </a:xfrm>
            <a:custGeom>
              <a:rect b="b" l="l" r="r" t="t"/>
              <a:pathLst>
                <a:path extrusionOk="0" h="315" w="489">
                  <a:moveTo>
                    <a:pt x="79" y="257"/>
                  </a:moveTo>
                  <a:lnTo>
                    <a:pt x="113" y="270"/>
                  </a:lnTo>
                  <a:lnTo>
                    <a:pt x="165" y="270"/>
                  </a:lnTo>
                  <a:lnTo>
                    <a:pt x="191" y="257"/>
                  </a:lnTo>
                  <a:lnTo>
                    <a:pt x="191" y="235"/>
                  </a:lnTo>
                  <a:lnTo>
                    <a:pt x="191" y="219"/>
                  </a:lnTo>
                  <a:lnTo>
                    <a:pt x="191" y="204"/>
                  </a:lnTo>
                  <a:lnTo>
                    <a:pt x="131" y="175"/>
                  </a:lnTo>
                  <a:lnTo>
                    <a:pt x="95" y="190"/>
                  </a:lnTo>
                  <a:lnTo>
                    <a:pt x="79" y="204"/>
                  </a:lnTo>
                  <a:lnTo>
                    <a:pt x="53" y="219"/>
                  </a:lnTo>
                  <a:lnTo>
                    <a:pt x="53" y="235"/>
                  </a:lnTo>
                  <a:lnTo>
                    <a:pt x="79" y="257"/>
                  </a:lnTo>
                  <a:close/>
                  <a:moveTo>
                    <a:pt x="34" y="140"/>
                  </a:moveTo>
                  <a:lnTo>
                    <a:pt x="165" y="80"/>
                  </a:lnTo>
                  <a:lnTo>
                    <a:pt x="306" y="0"/>
                  </a:lnTo>
                  <a:lnTo>
                    <a:pt x="392" y="80"/>
                  </a:lnTo>
                  <a:lnTo>
                    <a:pt x="488" y="153"/>
                  </a:lnTo>
                  <a:lnTo>
                    <a:pt x="358" y="235"/>
                  </a:lnTo>
                  <a:lnTo>
                    <a:pt x="227" y="301"/>
                  </a:lnTo>
                  <a:lnTo>
                    <a:pt x="209" y="301"/>
                  </a:lnTo>
                  <a:lnTo>
                    <a:pt x="209" y="286"/>
                  </a:lnTo>
                  <a:lnTo>
                    <a:pt x="147" y="301"/>
                  </a:lnTo>
                  <a:lnTo>
                    <a:pt x="113" y="314"/>
                  </a:lnTo>
                  <a:lnTo>
                    <a:pt x="53" y="301"/>
                  </a:lnTo>
                  <a:lnTo>
                    <a:pt x="16" y="286"/>
                  </a:lnTo>
                  <a:lnTo>
                    <a:pt x="0" y="257"/>
                  </a:lnTo>
                  <a:lnTo>
                    <a:pt x="0" y="219"/>
                  </a:lnTo>
                  <a:lnTo>
                    <a:pt x="16" y="190"/>
                  </a:lnTo>
                  <a:lnTo>
                    <a:pt x="53" y="153"/>
                  </a:lnTo>
                  <a:lnTo>
                    <a:pt x="34" y="1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7954962" y="2355850"/>
              <a:ext cx="182562" cy="115887"/>
            </a:xfrm>
            <a:custGeom>
              <a:rect b="b" l="l" r="r" t="t"/>
              <a:pathLst>
                <a:path extrusionOk="0" h="324" w="505">
                  <a:moveTo>
                    <a:pt x="79" y="257"/>
                  </a:moveTo>
                  <a:lnTo>
                    <a:pt x="113" y="272"/>
                  </a:lnTo>
                  <a:lnTo>
                    <a:pt x="165" y="272"/>
                  </a:lnTo>
                  <a:lnTo>
                    <a:pt x="191" y="257"/>
                  </a:lnTo>
                  <a:lnTo>
                    <a:pt x="191" y="243"/>
                  </a:lnTo>
                  <a:lnTo>
                    <a:pt x="191" y="206"/>
                  </a:lnTo>
                  <a:lnTo>
                    <a:pt x="191" y="190"/>
                  </a:lnTo>
                  <a:lnTo>
                    <a:pt x="131" y="177"/>
                  </a:lnTo>
                  <a:lnTo>
                    <a:pt x="95" y="190"/>
                  </a:lnTo>
                  <a:lnTo>
                    <a:pt x="79" y="206"/>
                  </a:lnTo>
                  <a:lnTo>
                    <a:pt x="52" y="228"/>
                  </a:lnTo>
                  <a:lnTo>
                    <a:pt x="52" y="243"/>
                  </a:lnTo>
                  <a:lnTo>
                    <a:pt x="79" y="257"/>
                  </a:lnTo>
                  <a:close/>
                  <a:moveTo>
                    <a:pt x="34" y="146"/>
                  </a:moveTo>
                  <a:lnTo>
                    <a:pt x="165" y="66"/>
                  </a:lnTo>
                  <a:lnTo>
                    <a:pt x="303" y="0"/>
                  </a:lnTo>
                  <a:lnTo>
                    <a:pt x="392" y="80"/>
                  </a:lnTo>
                  <a:lnTo>
                    <a:pt x="504" y="162"/>
                  </a:lnTo>
                  <a:lnTo>
                    <a:pt x="356" y="243"/>
                  </a:lnTo>
                  <a:lnTo>
                    <a:pt x="225" y="323"/>
                  </a:lnTo>
                  <a:lnTo>
                    <a:pt x="209" y="301"/>
                  </a:lnTo>
                  <a:lnTo>
                    <a:pt x="147" y="323"/>
                  </a:lnTo>
                  <a:lnTo>
                    <a:pt x="113" y="323"/>
                  </a:lnTo>
                  <a:lnTo>
                    <a:pt x="52" y="301"/>
                  </a:lnTo>
                  <a:lnTo>
                    <a:pt x="16" y="287"/>
                  </a:lnTo>
                  <a:lnTo>
                    <a:pt x="0" y="257"/>
                  </a:lnTo>
                  <a:lnTo>
                    <a:pt x="0" y="206"/>
                  </a:lnTo>
                  <a:lnTo>
                    <a:pt x="16" y="177"/>
                  </a:lnTo>
                  <a:lnTo>
                    <a:pt x="52" y="162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8035925" y="2432050"/>
              <a:ext cx="192087" cy="122237"/>
            </a:xfrm>
            <a:custGeom>
              <a:rect b="b" l="l" r="r" t="t"/>
              <a:pathLst>
                <a:path extrusionOk="0" h="339" w="533">
                  <a:moveTo>
                    <a:pt x="78" y="272"/>
                  </a:moveTo>
                  <a:lnTo>
                    <a:pt x="131" y="294"/>
                  </a:lnTo>
                  <a:lnTo>
                    <a:pt x="191" y="294"/>
                  </a:lnTo>
                  <a:lnTo>
                    <a:pt x="209" y="272"/>
                  </a:lnTo>
                  <a:lnTo>
                    <a:pt x="209" y="256"/>
                  </a:lnTo>
                  <a:lnTo>
                    <a:pt x="209" y="227"/>
                  </a:lnTo>
                  <a:lnTo>
                    <a:pt x="191" y="212"/>
                  </a:lnTo>
                  <a:lnTo>
                    <a:pt x="149" y="190"/>
                  </a:lnTo>
                  <a:lnTo>
                    <a:pt x="94" y="212"/>
                  </a:lnTo>
                  <a:lnTo>
                    <a:pt x="78" y="227"/>
                  </a:lnTo>
                  <a:lnTo>
                    <a:pt x="78" y="243"/>
                  </a:lnTo>
                  <a:lnTo>
                    <a:pt x="78" y="256"/>
                  </a:lnTo>
                  <a:lnTo>
                    <a:pt x="78" y="272"/>
                  </a:lnTo>
                  <a:close/>
                  <a:moveTo>
                    <a:pt x="34" y="146"/>
                  </a:moveTo>
                  <a:lnTo>
                    <a:pt x="191" y="66"/>
                  </a:lnTo>
                  <a:lnTo>
                    <a:pt x="323" y="0"/>
                  </a:lnTo>
                  <a:lnTo>
                    <a:pt x="436" y="80"/>
                  </a:lnTo>
                  <a:lnTo>
                    <a:pt x="532" y="176"/>
                  </a:lnTo>
                  <a:lnTo>
                    <a:pt x="392" y="256"/>
                  </a:lnTo>
                  <a:lnTo>
                    <a:pt x="243" y="338"/>
                  </a:lnTo>
                  <a:lnTo>
                    <a:pt x="227" y="323"/>
                  </a:lnTo>
                  <a:lnTo>
                    <a:pt x="165" y="338"/>
                  </a:lnTo>
                  <a:lnTo>
                    <a:pt x="131" y="338"/>
                  </a:lnTo>
                  <a:lnTo>
                    <a:pt x="78" y="338"/>
                  </a:lnTo>
                  <a:lnTo>
                    <a:pt x="34" y="309"/>
                  </a:lnTo>
                  <a:lnTo>
                    <a:pt x="0" y="272"/>
                  </a:lnTo>
                  <a:lnTo>
                    <a:pt x="0" y="227"/>
                  </a:lnTo>
                  <a:lnTo>
                    <a:pt x="16" y="190"/>
                  </a:lnTo>
                  <a:lnTo>
                    <a:pt x="52" y="161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8132762" y="2516187"/>
              <a:ext cx="198437" cy="133350"/>
            </a:xfrm>
            <a:custGeom>
              <a:rect b="b" l="l" r="r" t="t"/>
              <a:pathLst>
                <a:path extrusionOk="0" h="369" w="551">
                  <a:moveTo>
                    <a:pt x="78" y="287"/>
                  </a:moveTo>
                  <a:lnTo>
                    <a:pt x="94" y="302"/>
                  </a:lnTo>
                  <a:lnTo>
                    <a:pt x="131" y="302"/>
                  </a:lnTo>
                  <a:lnTo>
                    <a:pt x="157" y="302"/>
                  </a:lnTo>
                  <a:lnTo>
                    <a:pt x="175" y="302"/>
                  </a:lnTo>
                  <a:lnTo>
                    <a:pt x="191" y="287"/>
                  </a:lnTo>
                  <a:lnTo>
                    <a:pt x="209" y="273"/>
                  </a:lnTo>
                  <a:lnTo>
                    <a:pt x="209" y="236"/>
                  </a:lnTo>
                  <a:lnTo>
                    <a:pt x="191" y="221"/>
                  </a:lnTo>
                  <a:lnTo>
                    <a:pt x="157" y="205"/>
                  </a:lnTo>
                  <a:lnTo>
                    <a:pt x="94" y="205"/>
                  </a:lnTo>
                  <a:lnTo>
                    <a:pt x="78" y="221"/>
                  </a:lnTo>
                  <a:lnTo>
                    <a:pt x="60" y="258"/>
                  </a:lnTo>
                  <a:lnTo>
                    <a:pt x="60" y="273"/>
                  </a:lnTo>
                  <a:lnTo>
                    <a:pt x="78" y="287"/>
                  </a:lnTo>
                  <a:close/>
                  <a:moveTo>
                    <a:pt x="42" y="161"/>
                  </a:moveTo>
                  <a:lnTo>
                    <a:pt x="175" y="80"/>
                  </a:lnTo>
                  <a:lnTo>
                    <a:pt x="323" y="0"/>
                  </a:lnTo>
                  <a:lnTo>
                    <a:pt x="436" y="95"/>
                  </a:lnTo>
                  <a:lnTo>
                    <a:pt x="550" y="192"/>
                  </a:lnTo>
                  <a:lnTo>
                    <a:pt x="402" y="273"/>
                  </a:lnTo>
                  <a:lnTo>
                    <a:pt x="245" y="353"/>
                  </a:lnTo>
                  <a:lnTo>
                    <a:pt x="227" y="340"/>
                  </a:lnTo>
                  <a:lnTo>
                    <a:pt x="175" y="353"/>
                  </a:lnTo>
                  <a:lnTo>
                    <a:pt x="113" y="368"/>
                  </a:lnTo>
                  <a:lnTo>
                    <a:pt x="60" y="353"/>
                  </a:lnTo>
                  <a:lnTo>
                    <a:pt x="16" y="317"/>
                  </a:lnTo>
                  <a:lnTo>
                    <a:pt x="0" y="287"/>
                  </a:lnTo>
                  <a:lnTo>
                    <a:pt x="0" y="236"/>
                  </a:lnTo>
                  <a:lnTo>
                    <a:pt x="0" y="205"/>
                  </a:lnTo>
                  <a:lnTo>
                    <a:pt x="42" y="177"/>
                  </a:lnTo>
                  <a:lnTo>
                    <a:pt x="42" y="16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8035925" y="26622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3"/>
                  </a:moveTo>
                  <a:lnTo>
                    <a:pt x="32" y="0"/>
                  </a:lnTo>
                  <a:lnTo>
                    <a:pt x="125" y="129"/>
                  </a:lnTo>
                  <a:lnTo>
                    <a:pt x="92" y="14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8007350" y="2679700"/>
              <a:ext cx="46037" cy="49212"/>
            </a:xfrm>
            <a:custGeom>
              <a:rect b="b" l="l" r="r" t="t"/>
              <a:pathLst>
                <a:path extrusionOk="0" h="137" w="127">
                  <a:moveTo>
                    <a:pt x="0" y="1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76" y="58"/>
                  </a:lnTo>
                  <a:lnTo>
                    <a:pt x="126" y="122"/>
                  </a:lnTo>
                  <a:lnTo>
                    <a:pt x="110" y="122"/>
                  </a:lnTo>
                  <a:lnTo>
                    <a:pt x="92" y="136"/>
                  </a:lnTo>
                  <a:lnTo>
                    <a:pt x="4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7972425" y="2697162"/>
              <a:ext cx="49212" cy="50800"/>
            </a:xfrm>
            <a:custGeom>
              <a:rect b="b" l="l" r="r" t="t"/>
              <a:pathLst>
                <a:path extrusionOk="0" h="143" w="136">
                  <a:moveTo>
                    <a:pt x="0" y="13"/>
                  </a:moveTo>
                  <a:lnTo>
                    <a:pt x="25" y="13"/>
                  </a:lnTo>
                  <a:lnTo>
                    <a:pt x="43" y="0"/>
                  </a:lnTo>
                  <a:lnTo>
                    <a:pt x="77" y="64"/>
                  </a:lnTo>
                  <a:lnTo>
                    <a:pt x="135" y="129"/>
                  </a:lnTo>
                  <a:lnTo>
                    <a:pt x="111" y="129"/>
                  </a:lnTo>
                  <a:lnTo>
                    <a:pt x="93" y="142"/>
                  </a:lnTo>
                  <a:lnTo>
                    <a:pt x="59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7940675" y="2716212"/>
              <a:ext cx="46037" cy="49212"/>
            </a:xfrm>
            <a:custGeom>
              <a:rect b="b" l="l" r="r" t="t"/>
              <a:pathLst>
                <a:path extrusionOk="0" h="136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3"/>
                  </a:lnTo>
                  <a:lnTo>
                    <a:pt x="125" y="121"/>
                  </a:lnTo>
                  <a:lnTo>
                    <a:pt x="109" y="135"/>
                  </a:lnTo>
                  <a:lnTo>
                    <a:pt x="50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7912100" y="2732087"/>
              <a:ext cx="44450" cy="52387"/>
            </a:xfrm>
            <a:custGeom>
              <a:rect b="b" l="l" r="r" t="t"/>
              <a:pathLst>
                <a:path extrusionOk="0" h="144" w="125">
                  <a:moveTo>
                    <a:pt x="0" y="21"/>
                  </a:moveTo>
                  <a:lnTo>
                    <a:pt x="16" y="21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0"/>
                  </a:lnTo>
                  <a:lnTo>
                    <a:pt x="108" y="130"/>
                  </a:lnTo>
                  <a:lnTo>
                    <a:pt x="92" y="143"/>
                  </a:lnTo>
                  <a:lnTo>
                    <a:pt x="32" y="79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7877175" y="275113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14"/>
                  </a:moveTo>
                  <a:lnTo>
                    <a:pt x="16" y="14"/>
                  </a:lnTo>
                  <a:lnTo>
                    <a:pt x="33" y="0"/>
                  </a:lnTo>
                  <a:lnTo>
                    <a:pt x="93" y="65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3" y="136"/>
                  </a:lnTo>
                  <a:lnTo>
                    <a:pt x="59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7848600" y="2767012"/>
              <a:ext cx="49212" cy="52387"/>
            </a:xfrm>
            <a:custGeom>
              <a:rect b="b" l="l" r="r" t="t"/>
              <a:pathLst>
                <a:path extrusionOk="0" h="146" w="136">
                  <a:moveTo>
                    <a:pt x="0" y="21"/>
                  </a:moveTo>
                  <a:lnTo>
                    <a:pt x="24" y="21"/>
                  </a:lnTo>
                  <a:lnTo>
                    <a:pt x="42" y="0"/>
                  </a:lnTo>
                  <a:lnTo>
                    <a:pt x="76" y="65"/>
                  </a:lnTo>
                  <a:lnTo>
                    <a:pt x="135" y="131"/>
                  </a:lnTo>
                  <a:lnTo>
                    <a:pt x="111" y="131"/>
                  </a:lnTo>
                  <a:lnTo>
                    <a:pt x="92" y="145"/>
                  </a:lnTo>
                  <a:lnTo>
                    <a:pt x="42" y="80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7816850" y="2786062"/>
              <a:ext cx="44450" cy="52387"/>
            </a:xfrm>
            <a:custGeom>
              <a:rect b="b" l="l" r="r" t="t"/>
              <a:pathLst>
                <a:path extrusionOk="0" h="145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5"/>
                  </a:lnTo>
                  <a:lnTo>
                    <a:pt x="124" y="122"/>
                  </a:lnTo>
                  <a:lnTo>
                    <a:pt x="108" y="122"/>
                  </a:lnTo>
                  <a:lnTo>
                    <a:pt x="82" y="144"/>
                  </a:lnTo>
                  <a:lnTo>
                    <a:pt x="50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7788275" y="28019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20"/>
                  </a:moveTo>
                  <a:lnTo>
                    <a:pt x="0" y="20"/>
                  </a:lnTo>
                  <a:lnTo>
                    <a:pt x="17" y="0"/>
                  </a:lnTo>
                  <a:lnTo>
                    <a:pt x="75" y="64"/>
                  </a:lnTo>
                  <a:lnTo>
                    <a:pt x="125" y="129"/>
                  </a:lnTo>
                  <a:lnTo>
                    <a:pt x="109" y="129"/>
                  </a:lnTo>
                  <a:lnTo>
                    <a:pt x="93" y="143"/>
                  </a:lnTo>
                  <a:lnTo>
                    <a:pt x="33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7753350" y="2820987"/>
              <a:ext cx="46037" cy="50800"/>
            </a:xfrm>
            <a:custGeom>
              <a:rect b="b" l="l" r="r" t="t"/>
              <a:pathLst>
                <a:path extrusionOk="0" h="143" w="126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74" y="64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2" y="142"/>
                  </a:lnTo>
                  <a:lnTo>
                    <a:pt x="58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7718425" y="2840037"/>
              <a:ext cx="44450" cy="49212"/>
            </a:xfrm>
            <a:custGeom>
              <a:rect b="b" l="l" r="r" t="t"/>
              <a:pathLst>
                <a:path extrusionOk="0" h="135" w="125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92" y="56"/>
                  </a:lnTo>
                  <a:lnTo>
                    <a:pt x="124" y="121"/>
                  </a:lnTo>
                  <a:lnTo>
                    <a:pt x="108" y="121"/>
                  </a:lnTo>
                  <a:lnTo>
                    <a:pt x="108" y="134"/>
                  </a:lnTo>
                  <a:lnTo>
                    <a:pt x="58" y="72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7693025" y="2855912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4"/>
                  </a:moveTo>
                  <a:lnTo>
                    <a:pt x="17" y="14"/>
                  </a:lnTo>
                  <a:lnTo>
                    <a:pt x="33" y="0"/>
                  </a:lnTo>
                  <a:lnTo>
                    <a:pt x="67" y="65"/>
                  </a:lnTo>
                  <a:lnTo>
                    <a:pt x="125" y="123"/>
                  </a:lnTo>
                  <a:lnTo>
                    <a:pt x="109" y="123"/>
                  </a:lnTo>
                  <a:lnTo>
                    <a:pt x="83" y="143"/>
                  </a:lnTo>
                  <a:lnTo>
                    <a:pt x="33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7656512" y="2874962"/>
              <a:ext cx="46037" cy="49212"/>
            </a:xfrm>
            <a:custGeom>
              <a:rect b="b" l="l" r="r" t="t"/>
              <a:pathLst>
                <a:path extrusionOk="0" h="137" w="128">
                  <a:moveTo>
                    <a:pt x="0" y="14"/>
                  </a:moveTo>
                  <a:lnTo>
                    <a:pt x="16" y="14"/>
                  </a:lnTo>
                  <a:lnTo>
                    <a:pt x="34" y="0"/>
                  </a:lnTo>
                  <a:lnTo>
                    <a:pt x="92" y="58"/>
                  </a:lnTo>
                  <a:lnTo>
                    <a:pt x="127" y="122"/>
                  </a:lnTo>
                  <a:lnTo>
                    <a:pt x="111" y="122"/>
                  </a:lnTo>
                  <a:lnTo>
                    <a:pt x="92" y="136"/>
                  </a:lnTo>
                  <a:lnTo>
                    <a:pt x="50" y="7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7629525" y="2890837"/>
              <a:ext cx="44450" cy="52387"/>
            </a:xfrm>
            <a:custGeom>
              <a:rect b="b" l="l" r="r" t="t"/>
              <a:pathLst>
                <a:path extrusionOk="0" h="146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1"/>
                  </a:lnTo>
                  <a:lnTo>
                    <a:pt x="108" y="145"/>
                  </a:lnTo>
                  <a:lnTo>
                    <a:pt x="92" y="145"/>
                  </a:lnTo>
                  <a:lnTo>
                    <a:pt x="32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7593012" y="290988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29"/>
                  </a:moveTo>
                  <a:lnTo>
                    <a:pt x="41" y="0"/>
                  </a:lnTo>
                  <a:lnTo>
                    <a:pt x="125" y="122"/>
                  </a:lnTo>
                  <a:lnTo>
                    <a:pt x="93" y="136"/>
                  </a:lnTo>
                  <a:lnTo>
                    <a:pt x="0" y="2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7788275" y="2401887"/>
              <a:ext cx="39687" cy="50800"/>
            </a:xfrm>
            <a:custGeom>
              <a:rect b="b" l="l" r="r" t="t"/>
              <a:pathLst>
                <a:path extrusionOk="0" h="143" w="110">
                  <a:moveTo>
                    <a:pt x="0" y="20"/>
                  </a:moveTo>
                  <a:lnTo>
                    <a:pt x="17" y="0"/>
                  </a:lnTo>
                  <a:lnTo>
                    <a:pt x="109" y="113"/>
                  </a:lnTo>
                  <a:lnTo>
                    <a:pt x="75" y="142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7753350" y="2420937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92" y="65"/>
                  </a:lnTo>
                  <a:lnTo>
                    <a:pt x="125" y="107"/>
                  </a:lnTo>
                  <a:lnTo>
                    <a:pt x="109" y="121"/>
                  </a:lnTo>
                  <a:lnTo>
                    <a:pt x="92" y="121"/>
                  </a:lnTo>
                  <a:lnTo>
                    <a:pt x="58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7724775" y="2439987"/>
              <a:ext cx="49212" cy="42862"/>
            </a:xfrm>
            <a:custGeom>
              <a:rect b="b" l="l" r="r" t="t"/>
              <a:pathLst>
                <a:path extrusionOk="0" h="121" w="135">
                  <a:moveTo>
                    <a:pt x="0" y="13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6" y="42"/>
                  </a:lnTo>
                  <a:lnTo>
                    <a:pt x="134" y="107"/>
                  </a:lnTo>
                  <a:lnTo>
                    <a:pt x="110" y="107"/>
                  </a:lnTo>
                  <a:lnTo>
                    <a:pt x="92" y="120"/>
                  </a:lnTo>
                  <a:lnTo>
                    <a:pt x="58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7699375" y="245586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24" y="92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7670800" y="2466975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35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5" y="62"/>
                  </a:lnTo>
                  <a:lnTo>
                    <a:pt x="107" y="113"/>
                  </a:lnTo>
                  <a:lnTo>
                    <a:pt x="107" y="127"/>
                  </a:lnTo>
                  <a:lnTo>
                    <a:pt x="91" y="127"/>
                  </a:lnTo>
                  <a:lnTo>
                    <a:pt x="32" y="78"/>
                  </a:lnTo>
                  <a:lnTo>
                    <a:pt x="0" y="3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7640637" y="2486025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24" y="14"/>
                  </a:lnTo>
                  <a:lnTo>
                    <a:pt x="42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42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7616825" y="2501900"/>
              <a:ext cx="38100" cy="47625"/>
            </a:xfrm>
            <a:custGeom>
              <a:rect b="b" l="l" r="r" t="t"/>
              <a:pathLst>
                <a:path extrusionOk="0" h="131" w="107">
                  <a:moveTo>
                    <a:pt x="0" y="21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66" y="50"/>
                  </a:lnTo>
                  <a:lnTo>
                    <a:pt x="106" y="116"/>
                  </a:lnTo>
                  <a:lnTo>
                    <a:pt x="90" y="116"/>
                  </a:lnTo>
                  <a:lnTo>
                    <a:pt x="66" y="130"/>
                  </a:lnTo>
                  <a:lnTo>
                    <a:pt x="32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7581900" y="2520950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93" y="49"/>
                  </a:lnTo>
                  <a:lnTo>
                    <a:pt x="125" y="107"/>
                  </a:lnTo>
                  <a:lnTo>
                    <a:pt x="109" y="107"/>
                  </a:lnTo>
                  <a:lnTo>
                    <a:pt x="93" y="121"/>
                  </a:lnTo>
                  <a:lnTo>
                    <a:pt x="50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7551737" y="2532062"/>
              <a:ext cx="44450" cy="46037"/>
            </a:xfrm>
            <a:custGeom>
              <a:rect b="b" l="l" r="r" t="t"/>
              <a:pathLst>
                <a:path extrusionOk="0" h="128" w="125">
                  <a:moveTo>
                    <a:pt x="0" y="20"/>
                  </a:moveTo>
                  <a:lnTo>
                    <a:pt x="16" y="20"/>
                  </a:lnTo>
                  <a:lnTo>
                    <a:pt x="40" y="0"/>
                  </a:lnTo>
                  <a:lnTo>
                    <a:pt x="74" y="63"/>
                  </a:lnTo>
                  <a:lnTo>
                    <a:pt x="124" y="114"/>
                  </a:lnTo>
                  <a:lnTo>
                    <a:pt x="108" y="127"/>
                  </a:lnTo>
                  <a:lnTo>
                    <a:pt x="92" y="127"/>
                  </a:lnTo>
                  <a:lnTo>
                    <a:pt x="58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7527925" y="255111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24" y="107"/>
                  </a:lnTo>
                  <a:lnTo>
                    <a:pt x="108" y="121"/>
                  </a:lnTo>
                  <a:lnTo>
                    <a:pt x="82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7497762" y="2566987"/>
              <a:ext cx="38100" cy="46037"/>
            </a:xfrm>
            <a:custGeom>
              <a:rect b="b" l="l" r="r" t="t"/>
              <a:pathLst>
                <a:path extrusionOk="0" h="130" w="108">
                  <a:moveTo>
                    <a:pt x="0" y="20"/>
                  </a:moveTo>
                  <a:lnTo>
                    <a:pt x="16" y="0"/>
                  </a:lnTo>
                  <a:lnTo>
                    <a:pt x="33" y="0"/>
                  </a:lnTo>
                  <a:lnTo>
                    <a:pt x="75" y="49"/>
                  </a:lnTo>
                  <a:lnTo>
                    <a:pt x="107" y="115"/>
                  </a:lnTo>
                  <a:lnTo>
                    <a:pt x="91" y="129"/>
                  </a:lnTo>
                  <a:lnTo>
                    <a:pt x="33" y="64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7469187" y="2586037"/>
              <a:ext cx="39687" cy="44450"/>
            </a:xfrm>
            <a:custGeom>
              <a:rect b="b" l="l" r="r" t="t"/>
              <a:pathLst>
                <a:path extrusionOk="0" h="122" w="110">
                  <a:moveTo>
                    <a:pt x="0" y="14"/>
                  </a:moveTo>
                  <a:lnTo>
                    <a:pt x="16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9" y="107"/>
                  </a:lnTo>
                  <a:lnTo>
                    <a:pt x="92" y="107"/>
                  </a:lnTo>
                  <a:lnTo>
                    <a:pt x="92" y="121"/>
                  </a:lnTo>
                  <a:lnTo>
                    <a:pt x="4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7443787" y="2597150"/>
              <a:ext cx="38100" cy="46037"/>
            </a:xfrm>
            <a:custGeom>
              <a:rect b="b" l="l" r="r" t="t"/>
              <a:pathLst>
                <a:path extrusionOk="0" h="128" w="107">
                  <a:moveTo>
                    <a:pt x="0" y="13"/>
                  </a:moveTo>
                  <a:lnTo>
                    <a:pt x="16" y="13"/>
                  </a:lnTo>
                  <a:lnTo>
                    <a:pt x="16" y="0"/>
                  </a:lnTo>
                  <a:lnTo>
                    <a:pt x="66" y="63"/>
                  </a:lnTo>
                  <a:lnTo>
                    <a:pt x="106" y="114"/>
                  </a:lnTo>
                  <a:lnTo>
                    <a:pt x="82" y="127"/>
                  </a:lnTo>
                  <a:lnTo>
                    <a:pt x="66" y="127"/>
                  </a:lnTo>
                  <a:lnTo>
                    <a:pt x="3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7415212" y="2616200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7380287" y="2632075"/>
              <a:ext cx="46037" cy="46037"/>
            </a:xfrm>
            <a:custGeom>
              <a:rect b="b" l="l" r="r" t="t"/>
              <a:pathLst>
                <a:path extrusionOk="0" h="128" w="126">
                  <a:moveTo>
                    <a:pt x="0" y="20"/>
                  </a:moveTo>
                  <a:lnTo>
                    <a:pt x="32" y="0"/>
                  </a:lnTo>
                  <a:lnTo>
                    <a:pt x="125" y="113"/>
                  </a:lnTo>
                  <a:lnTo>
                    <a:pt x="93" y="127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7575550" y="2192337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6" y="0"/>
                  </a:lnTo>
                  <a:lnTo>
                    <a:pt x="107" y="92"/>
                  </a:lnTo>
                  <a:lnTo>
                    <a:pt x="66" y="10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7545387" y="2203450"/>
              <a:ext cx="38100" cy="41275"/>
            </a:xfrm>
            <a:custGeom>
              <a:rect b="b" l="l" r="r" t="t"/>
              <a:pathLst>
                <a:path extrusionOk="0" h="113" w="107">
                  <a:moveTo>
                    <a:pt x="0" y="20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2"/>
                  </a:lnTo>
                  <a:lnTo>
                    <a:pt x="90" y="112"/>
                  </a:lnTo>
                  <a:lnTo>
                    <a:pt x="74" y="112"/>
                  </a:lnTo>
                  <a:lnTo>
                    <a:pt x="32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7516812" y="2222500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7491412" y="2232025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7" y="50"/>
                  </a:lnTo>
                  <a:lnTo>
                    <a:pt x="107" y="94"/>
                  </a:lnTo>
                  <a:lnTo>
                    <a:pt x="107" y="114"/>
                  </a:lnTo>
                  <a:lnTo>
                    <a:pt x="91" y="114"/>
                  </a:lnTo>
                  <a:lnTo>
                    <a:pt x="49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7469187" y="2251075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4"/>
                  </a:moveTo>
                  <a:lnTo>
                    <a:pt x="16" y="0"/>
                  </a:lnTo>
                  <a:lnTo>
                    <a:pt x="74" y="42"/>
                  </a:lnTo>
                  <a:lnTo>
                    <a:pt x="109" y="92"/>
                  </a:lnTo>
                  <a:lnTo>
                    <a:pt x="92" y="92"/>
                  </a:lnTo>
                  <a:lnTo>
                    <a:pt x="74" y="105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7443787" y="2262187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06" y="91"/>
                  </a:lnTo>
                  <a:lnTo>
                    <a:pt x="82" y="105"/>
                  </a:lnTo>
                  <a:lnTo>
                    <a:pt x="66" y="105"/>
                  </a:lnTo>
                  <a:lnTo>
                    <a:pt x="32" y="6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7415212" y="2281237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7386637" y="2292350"/>
              <a:ext cx="38100" cy="38100"/>
            </a:xfrm>
            <a:custGeom>
              <a:rect b="b" l="l" r="r" t="t"/>
              <a:pathLst>
                <a:path extrusionOk="0" h="108" w="108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75" y="49"/>
                  </a:lnTo>
                  <a:lnTo>
                    <a:pt x="107" y="94"/>
                  </a:lnTo>
                  <a:lnTo>
                    <a:pt x="107" y="107"/>
                  </a:lnTo>
                  <a:lnTo>
                    <a:pt x="91" y="107"/>
                  </a:lnTo>
                  <a:lnTo>
                    <a:pt x="58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7367587" y="2311400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48" y="42"/>
                  </a:lnTo>
                  <a:lnTo>
                    <a:pt x="106" y="91"/>
                  </a:lnTo>
                  <a:lnTo>
                    <a:pt x="90" y="91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7339012" y="2320925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14"/>
                  </a:lnTo>
                  <a:lnTo>
                    <a:pt x="16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106"/>
                  </a:lnTo>
                  <a:lnTo>
                    <a:pt x="7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7310437" y="2336800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21"/>
                  </a:moveTo>
                  <a:lnTo>
                    <a:pt x="25" y="0"/>
                  </a:lnTo>
                  <a:lnTo>
                    <a:pt x="41" y="0"/>
                  </a:lnTo>
                  <a:lnTo>
                    <a:pt x="75" y="50"/>
                  </a:lnTo>
                  <a:lnTo>
                    <a:pt x="107" y="101"/>
                  </a:lnTo>
                  <a:lnTo>
                    <a:pt x="91" y="101"/>
                  </a:lnTo>
                  <a:lnTo>
                    <a:pt x="75" y="114"/>
                  </a:lnTo>
                  <a:lnTo>
                    <a:pt x="41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7283450" y="2351087"/>
              <a:ext cx="39687" cy="38100"/>
            </a:xfrm>
            <a:custGeom>
              <a:rect b="b" l="l" r="r" t="t"/>
              <a:pathLst>
                <a:path extrusionOk="0" h="108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2"/>
                  </a:lnTo>
                  <a:lnTo>
                    <a:pt x="109" y="93"/>
                  </a:lnTo>
                  <a:lnTo>
                    <a:pt x="92" y="107"/>
                  </a:lnTo>
                  <a:lnTo>
                    <a:pt x="32" y="64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7262812" y="2366962"/>
              <a:ext cx="31750" cy="41275"/>
            </a:xfrm>
            <a:custGeom>
              <a:rect b="b" l="l" r="r" t="t"/>
              <a:pathLst>
                <a:path extrusionOk="0" h="113" w="89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56" y="49"/>
                  </a:lnTo>
                  <a:lnTo>
                    <a:pt x="88" y="91"/>
                  </a:lnTo>
                  <a:lnTo>
                    <a:pt x="72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7237412" y="2381250"/>
              <a:ext cx="39687" cy="38100"/>
            </a:xfrm>
            <a:custGeom>
              <a:rect b="b" l="l" r="r" t="t"/>
              <a:pathLst>
                <a:path extrusionOk="0" h="106" w="109">
                  <a:moveTo>
                    <a:pt x="0" y="14"/>
                  </a:moveTo>
                  <a:lnTo>
                    <a:pt x="16" y="0"/>
                  </a:lnTo>
                  <a:lnTo>
                    <a:pt x="66" y="43"/>
                  </a:lnTo>
                  <a:lnTo>
                    <a:pt x="108" y="92"/>
                  </a:lnTo>
                  <a:lnTo>
                    <a:pt x="84" y="105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7208837" y="2392362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13"/>
                  </a:moveTo>
                  <a:lnTo>
                    <a:pt x="32" y="0"/>
                  </a:lnTo>
                  <a:lnTo>
                    <a:pt x="107" y="107"/>
                  </a:lnTo>
                  <a:lnTo>
                    <a:pt x="75" y="127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7386637" y="2011362"/>
              <a:ext cx="31750" cy="38100"/>
            </a:xfrm>
            <a:custGeom>
              <a:rect b="b" l="l" r="r" t="t"/>
              <a:pathLst>
                <a:path extrusionOk="0" h="106" w="90">
                  <a:moveTo>
                    <a:pt x="0" y="14"/>
                  </a:moveTo>
                  <a:lnTo>
                    <a:pt x="40" y="0"/>
                  </a:lnTo>
                  <a:lnTo>
                    <a:pt x="89" y="92"/>
                  </a:lnTo>
                  <a:lnTo>
                    <a:pt x="73" y="10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7367587" y="2022475"/>
              <a:ext cx="33337" cy="38100"/>
            </a:xfrm>
            <a:custGeom>
              <a:rect b="b" l="l" r="r" t="t"/>
              <a:pathLst>
                <a:path extrusionOk="0" h="108" w="91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50" y="42"/>
                  </a:lnTo>
                  <a:lnTo>
                    <a:pt x="90" y="93"/>
                  </a:lnTo>
                  <a:lnTo>
                    <a:pt x="66" y="93"/>
                  </a:lnTo>
                  <a:lnTo>
                    <a:pt x="66" y="107"/>
                  </a:lnTo>
                  <a:lnTo>
                    <a:pt x="32" y="64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7339012" y="2038350"/>
              <a:ext cx="39687" cy="34925"/>
            </a:xfrm>
            <a:custGeom>
              <a:rect b="b" l="l" r="r" t="t"/>
              <a:pathLst>
                <a:path extrusionOk="0" h="99" w="109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35"/>
                  </a:lnTo>
                  <a:lnTo>
                    <a:pt x="108" y="78"/>
                  </a:lnTo>
                  <a:lnTo>
                    <a:pt x="92" y="98"/>
                  </a:lnTo>
                  <a:lnTo>
                    <a:pt x="74" y="98"/>
                  </a:lnTo>
                  <a:lnTo>
                    <a:pt x="32" y="49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7319962" y="2052637"/>
              <a:ext cx="28575" cy="38100"/>
            </a:xfrm>
            <a:custGeom>
              <a:rect b="b" l="l" r="r" t="t"/>
              <a:pathLst>
                <a:path extrusionOk="0" h="107" w="81">
                  <a:moveTo>
                    <a:pt x="0" y="14"/>
                  </a:moveTo>
                  <a:lnTo>
                    <a:pt x="16" y="0"/>
                  </a:lnTo>
                  <a:lnTo>
                    <a:pt x="48" y="43"/>
                  </a:lnTo>
                  <a:lnTo>
                    <a:pt x="80" y="78"/>
                  </a:lnTo>
                  <a:lnTo>
                    <a:pt x="64" y="92"/>
                  </a:lnTo>
                  <a:lnTo>
                    <a:pt x="6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7291387" y="2063750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9" y="91"/>
                  </a:lnTo>
                  <a:lnTo>
                    <a:pt x="93" y="91"/>
                  </a:lnTo>
                  <a:lnTo>
                    <a:pt x="74" y="105"/>
                  </a:lnTo>
                  <a:lnTo>
                    <a:pt x="32" y="6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7269162" y="2076450"/>
              <a:ext cx="33337" cy="38100"/>
            </a:xfrm>
            <a:custGeom>
              <a:rect b="b" l="l" r="r" t="t"/>
              <a:pathLst>
                <a:path extrusionOk="0" h="106" w="91">
                  <a:moveTo>
                    <a:pt x="0" y="14"/>
                  </a:moveTo>
                  <a:lnTo>
                    <a:pt x="24" y="14"/>
                  </a:lnTo>
                  <a:lnTo>
                    <a:pt x="24" y="0"/>
                  </a:lnTo>
                  <a:lnTo>
                    <a:pt x="58" y="43"/>
                  </a:lnTo>
                  <a:lnTo>
                    <a:pt x="90" y="92"/>
                  </a:lnTo>
                  <a:lnTo>
                    <a:pt x="74" y="105"/>
                  </a:lnTo>
                  <a:lnTo>
                    <a:pt x="40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7243762" y="2092325"/>
              <a:ext cx="38100" cy="33337"/>
            </a:xfrm>
            <a:custGeom>
              <a:rect b="b" l="l" r="r" t="t"/>
              <a:pathLst>
                <a:path extrusionOk="0" h="91" w="107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27"/>
                  </a:lnTo>
                  <a:lnTo>
                    <a:pt x="106" y="77"/>
                  </a:lnTo>
                  <a:lnTo>
                    <a:pt x="90" y="90"/>
                  </a:lnTo>
                  <a:lnTo>
                    <a:pt x="66" y="90"/>
                  </a:lnTo>
                  <a:lnTo>
                    <a:pt x="32" y="5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7219950" y="2103437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7" y="0"/>
                  </a:lnTo>
                  <a:lnTo>
                    <a:pt x="41" y="0"/>
                  </a:lnTo>
                  <a:lnTo>
                    <a:pt x="75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1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7202487" y="2116137"/>
              <a:ext cx="31750" cy="38100"/>
            </a:xfrm>
            <a:custGeom>
              <a:rect b="b" l="l" r="r" t="t"/>
              <a:pathLst>
                <a:path extrusionOk="0" h="107" w="90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48" y="43"/>
                  </a:lnTo>
                  <a:lnTo>
                    <a:pt x="89" y="92"/>
                  </a:lnTo>
                  <a:lnTo>
                    <a:pt x="65" y="92"/>
                  </a:lnTo>
                  <a:lnTo>
                    <a:pt x="65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7172325" y="2127250"/>
              <a:ext cx="38100" cy="38100"/>
            </a:xfrm>
            <a:custGeom>
              <a:rect b="b" l="l" r="r" t="t"/>
              <a:pathLst>
                <a:path extrusionOk="0" h="108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4"/>
                  </a:lnTo>
                  <a:lnTo>
                    <a:pt x="90" y="107"/>
                  </a:lnTo>
                  <a:lnTo>
                    <a:pt x="74" y="107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7150100" y="2146300"/>
              <a:ext cx="33337" cy="33337"/>
            </a:xfrm>
            <a:custGeom>
              <a:rect b="b" l="l" r="r" t="t"/>
              <a:pathLst>
                <a:path extrusionOk="0" h="93" w="91">
                  <a:moveTo>
                    <a:pt x="0" y="13"/>
                  </a:moveTo>
                  <a:lnTo>
                    <a:pt x="24" y="0"/>
                  </a:lnTo>
                  <a:lnTo>
                    <a:pt x="58" y="27"/>
                  </a:lnTo>
                  <a:lnTo>
                    <a:pt x="90" y="78"/>
                  </a:lnTo>
                  <a:lnTo>
                    <a:pt x="74" y="92"/>
                  </a:lnTo>
                  <a:lnTo>
                    <a:pt x="40" y="4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7124700" y="2157412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7" y="0"/>
                  </a:lnTo>
                  <a:lnTo>
                    <a:pt x="33" y="0"/>
                  </a:lnTo>
                  <a:lnTo>
                    <a:pt x="67" y="50"/>
                  </a:lnTo>
                  <a:lnTo>
                    <a:pt x="107" y="92"/>
                  </a:lnTo>
                  <a:lnTo>
                    <a:pt x="91" y="92"/>
                  </a:lnTo>
                  <a:lnTo>
                    <a:pt x="67" y="106"/>
                  </a:lnTo>
                  <a:lnTo>
                    <a:pt x="33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7102475" y="2168525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58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7077075" y="2181225"/>
              <a:ext cx="38100" cy="38100"/>
            </a:xfrm>
            <a:custGeom>
              <a:rect b="b" l="l" r="r" t="t"/>
              <a:pathLst>
                <a:path extrusionOk="0" h="107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06" y="92"/>
                  </a:lnTo>
                  <a:lnTo>
                    <a:pt x="82" y="106"/>
                  </a:lnTo>
                  <a:lnTo>
                    <a:pt x="66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7054850" y="2197100"/>
              <a:ext cx="31750" cy="33337"/>
            </a:xfrm>
            <a:custGeom>
              <a:rect b="b" l="l" r="r" t="t"/>
              <a:pathLst>
                <a:path extrusionOk="0" h="92" w="89">
                  <a:moveTo>
                    <a:pt x="0" y="14"/>
                  </a:moveTo>
                  <a:lnTo>
                    <a:pt x="32" y="0"/>
                  </a:lnTo>
                  <a:lnTo>
                    <a:pt x="88" y="77"/>
                  </a:lnTo>
                  <a:lnTo>
                    <a:pt x="72" y="9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6586537" y="1458912"/>
              <a:ext cx="1466850" cy="1460500"/>
            </a:xfrm>
            <a:custGeom>
              <a:rect b="b" l="l" r="r" t="t"/>
              <a:pathLst>
                <a:path extrusionOk="0" h="4055" w="4074">
                  <a:moveTo>
                    <a:pt x="0" y="344"/>
                  </a:moveTo>
                  <a:lnTo>
                    <a:pt x="725" y="0"/>
                  </a:lnTo>
                  <a:lnTo>
                    <a:pt x="917" y="194"/>
                  </a:lnTo>
                  <a:lnTo>
                    <a:pt x="166" y="552"/>
                  </a:lnTo>
                  <a:lnTo>
                    <a:pt x="0" y="344"/>
                  </a:lnTo>
                  <a:close/>
                  <a:moveTo>
                    <a:pt x="211" y="620"/>
                  </a:moveTo>
                  <a:lnTo>
                    <a:pt x="971" y="262"/>
                  </a:lnTo>
                  <a:lnTo>
                    <a:pt x="1200" y="471"/>
                  </a:lnTo>
                  <a:lnTo>
                    <a:pt x="397" y="860"/>
                  </a:lnTo>
                  <a:lnTo>
                    <a:pt x="211" y="620"/>
                  </a:lnTo>
                  <a:close/>
                  <a:moveTo>
                    <a:pt x="457" y="928"/>
                  </a:moveTo>
                  <a:lnTo>
                    <a:pt x="1263" y="539"/>
                  </a:lnTo>
                  <a:lnTo>
                    <a:pt x="1510" y="777"/>
                  </a:lnTo>
                  <a:lnTo>
                    <a:pt x="644" y="1203"/>
                  </a:lnTo>
                  <a:lnTo>
                    <a:pt x="457" y="928"/>
                  </a:lnTo>
                  <a:close/>
                  <a:moveTo>
                    <a:pt x="725" y="1286"/>
                  </a:moveTo>
                  <a:lnTo>
                    <a:pt x="1590" y="860"/>
                  </a:lnTo>
                  <a:lnTo>
                    <a:pt x="1873" y="1137"/>
                  </a:lnTo>
                  <a:lnTo>
                    <a:pt x="953" y="1607"/>
                  </a:lnTo>
                  <a:lnTo>
                    <a:pt x="725" y="1286"/>
                  </a:lnTo>
                  <a:close/>
                  <a:moveTo>
                    <a:pt x="1034" y="1713"/>
                  </a:moveTo>
                  <a:lnTo>
                    <a:pt x="1969" y="1234"/>
                  </a:lnTo>
                  <a:lnTo>
                    <a:pt x="2297" y="1563"/>
                  </a:lnTo>
                  <a:lnTo>
                    <a:pt x="1299" y="2064"/>
                  </a:lnTo>
                  <a:lnTo>
                    <a:pt x="1034" y="1713"/>
                  </a:lnTo>
                  <a:close/>
                  <a:moveTo>
                    <a:pt x="1395" y="2183"/>
                  </a:moveTo>
                  <a:lnTo>
                    <a:pt x="2395" y="1660"/>
                  </a:lnTo>
                  <a:lnTo>
                    <a:pt x="2774" y="2049"/>
                  </a:lnTo>
                  <a:lnTo>
                    <a:pt x="1722" y="2603"/>
                  </a:lnTo>
                  <a:lnTo>
                    <a:pt x="1395" y="2183"/>
                  </a:lnTo>
                  <a:close/>
                  <a:moveTo>
                    <a:pt x="1819" y="2752"/>
                  </a:moveTo>
                  <a:lnTo>
                    <a:pt x="2907" y="2183"/>
                  </a:lnTo>
                  <a:lnTo>
                    <a:pt x="3367" y="2640"/>
                  </a:lnTo>
                  <a:lnTo>
                    <a:pt x="2218" y="3276"/>
                  </a:lnTo>
                  <a:lnTo>
                    <a:pt x="1819" y="2752"/>
                  </a:lnTo>
                  <a:close/>
                  <a:moveTo>
                    <a:pt x="2333" y="3434"/>
                  </a:moveTo>
                  <a:lnTo>
                    <a:pt x="3525" y="2783"/>
                  </a:lnTo>
                  <a:lnTo>
                    <a:pt x="3658" y="2932"/>
                  </a:lnTo>
                  <a:lnTo>
                    <a:pt x="3790" y="3058"/>
                  </a:lnTo>
                  <a:lnTo>
                    <a:pt x="3923" y="3209"/>
                  </a:lnTo>
                  <a:lnTo>
                    <a:pt x="4073" y="3350"/>
                  </a:lnTo>
                  <a:lnTo>
                    <a:pt x="2810" y="4054"/>
                  </a:lnTo>
                  <a:lnTo>
                    <a:pt x="2333" y="343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6634162" y="1647825"/>
              <a:ext cx="93662" cy="119062"/>
            </a:xfrm>
            <a:custGeom>
              <a:rect b="b" l="l" r="r" t="t"/>
              <a:pathLst>
                <a:path extrusionOk="0" h="332" w="258">
                  <a:moveTo>
                    <a:pt x="189" y="236"/>
                  </a:moveTo>
                  <a:lnTo>
                    <a:pt x="257" y="331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189" y="236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6704012" y="1593850"/>
              <a:ext cx="312737" cy="173037"/>
            </a:xfrm>
            <a:custGeom>
              <a:rect b="b" l="l" r="r" t="t"/>
              <a:pathLst>
                <a:path extrusionOk="0" h="482" w="868">
                  <a:moveTo>
                    <a:pt x="797" y="0"/>
                  </a:moveTo>
                  <a:lnTo>
                    <a:pt x="867" y="95"/>
                  </a:lnTo>
                  <a:lnTo>
                    <a:pt x="68" y="481"/>
                  </a:lnTo>
                  <a:lnTo>
                    <a:pt x="0" y="384"/>
                  </a:lnTo>
                  <a:lnTo>
                    <a:pt x="797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6621462" y="1493837"/>
              <a:ext cx="293687" cy="161925"/>
            </a:xfrm>
            <a:custGeom>
              <a:rect b="b" l="l" r="r" t="t"/>
              <a:pathLst>
                <a:path extrusionOk="0" h="451" w="816">
                  <a:moveTo>
                    <a:pt x="755" y="0"/>
                  </a:moveTo>
                  <a:lnTo>
                    <a:pt x="815" y="95"/>
                  </a:lnTo>
                  <a:lnTo>
                    <a:pt x="68" y="450"/>
                  </a:lnTo>
                  <a:lnTo>
                    <a:pt x="0" y="355"/>
                  </a:lnTo>
                  <a:lnTo>
                    <a:pt x="75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6723062" y="1763712"/>
              <a:ext cx="93662" cy="128587"/>
            </a:xfrm>
            <a:custGeom>
              <a:rect b="b" l="l" r="r" t="t"/>
              <a:pathLst>
                <a:path extrusionOk="0" h="355" w="260">
                  <a:moveTo>
                    <a:pt x="191" y="259"/>
                  </a:moveTo>
                  <a:lnTo>
                    <a:pt x="259" y="354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191" y="259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6792912" y="1704975"/>
              <a:ext cx="334962" cy="187325"/>
            </a:xfrm>
            <a:custGeom>
              <a:rect b="b" l="l" r="r" t="t"/>
              <a:pathLst>
                <a:path extrusionOk="0" h="519" w="932">
                  <a:moveTo>
                    <a:pt x="853" y="0"/>
                  </a:moveTo>
                  <a:lnTo>
                    <a:pt x="931" y="95"/>
                  </a:lnTo>
                  <a:lnTo>
                    <a:pt x="70" y="518"/>
                  </a:lnTo>
                  <a:lnTo>
                    <a:pt x="0" y="421"/>
                  </a:lnTo>
                  <a:lnTo>
                    <a:pt x="853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6931025" y="2038350"/>
              <a:ext cx="122237" cy="161925"/>
            </a:xfrm>
            <a:custGeom>
              <a:rect b="b" l="l" r="r" t="t"/>
              <a:pathLst>
                <a:path extrusionOk="0" h="451" w="339">
                  <a:moveTo>
                    <a:pt x="285" y="355"/>
                  </a:moveTo>
                  <a:lnTo>
                    <a:pt x="338" y="450"/>
                  </a:lnTo>
                  <a:lnTo>
                    <a:pt x="77" y="102"/>
                  </a:lnTo>
                  <a:lnTo>
                    <a:pt x="0" y="0"/>
                  </a:lnTo>
                  <a:lnTo>
                    <a:pt x="285" y="35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6819900" y="1887537"/>
              <a:ext cx="107950" cy="149225"/>
            </a:xfrm>
            <a:custGeom>
              <a:rect b="b" l="l" r="r" t="t"/>
              <a:pathLst>
                <a:path extrusionOk="0" h="414" w="302">
                  <a:moveTo>
                    <a:pt x="223" y="318"/>
                  </a:moveTo>
                  <a:lnTo>
                    <a:pt x="301" y="413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223" y="31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7061200" y="2211387"/>
              <a:ext cx="144462" cy="184150"/>
            </a:xfrm>
            <a:custGeom>
              <a:rect b="b" l="l" r="r" t="t"/>
              <a:pathLst>
                <a:path extrusionOk="0" h="510" w="400">
                  <a:moveTo>
                    <a:pt x="321" y="428"/>
                  </a:moveTo>
                  <a:lnTo>
                    <a:pt x="399" y="509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6902450" y="1833562"/>
              <a:ext cx="358775" cy="203200"/>
            </a:xfrm>
            <a:custGeom>
              <a:rect b="b" l="l" r="r" t="t"/>
              <a:pathLst>
                <a:path extrusionOk="0" h="563" w="995">
                  <a:moveTo>
                    <a:pt x="924" y="0"/>
                  </a:moveTo>
                  <a:lnTo>
                    <a:pt x="994" y="95"/>
                  </a:lnTo>
                  <a:lnTo>
                    <a:pt x="78" y="562"/>
                  </a:lnTo>
                  <a:lnTo>
                    <a:pt x="0" y="465"/>
                  </a:lnTo>
                  <a:lnTo>
                    <a:pt x="92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7219950" y="2416175"/>
              <a:ext cx="163512" cy="222250"/>
            </a:xfrm>
            <a:custGeom>
              <a:rect b="b" l="l" r="r" t="t"/>
              <a:pathLst>
                <a:path extrusionOk="0" h="616" w="455">
                  <a:moveTo>
                    <a:pt x="384" y="511"/>
                  </a:moveTo>
                  <a:lnTo>
                    <a:pt x="454" y="615"/>
                  </a:lnTo>
                  <a:lnTo>
                    <a:pt x="61" y="95"/>
                  </a:lnTo>
                  <a:lnTo>
                    <a:pt x="0" y="0"/>
                  </a:lnTo>
                  <a:lnTo>
                    <a:pt x="384" y="511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7035800" y="1987550"/>
              <a:ext cx="376237" cy="214312"/>
            </a:xfrm>
            <a:custGeom>
              <a:rect b="b" l="l" r="r" t="t"/>
              <a:pathLst>
                <a:path extrusionOk="0" h="594" w="1044">
                  <a:moveTo>
                    <a:pt x="965" y="0"/>
                  </a:moveTo>
                  <a:lnTo>
                    <a:pt x="1043" y="95"/>
                  </a:lnTo>
                  <a:lnTo>
                    <a:pt x="52" y="593"/>
                  </a:lnTo>
                  <a:lnTo>
                    <a:pt x="0" y="496"/>
                  </a:lnTo>
                  <a:lnTo>
                    <a:pt x="96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7180262" y="2162175"/>
              <a:ext cx="404812" cy="231775"/>
            </a:xfrm>
            <a:custGeom>
              <a:rect b="b" l="l" r="r" t="t"/>
              <a:pathLst>
                <a:path extrusionOk="0" h="644" w="1125">
                  <a:moveTo>
                    <a:pt x="1072" y="0"/>
                  </a:moveTo>
                  <a:lnTo>
                    <a:pt x="1124" y="95"/>
                  </a:lnTo>
                  <a:lnTo>
                    <a:pt x="78" y="643"/>
                  </a:lnTo>
                  <a:lnTo>
                    <a:pt x="0" y="562"/>
                  </a:lnTo>
                  <a:lnTo>
                    <a:pt x="1072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7402512" y="2662237"/>
              <a:ext cx="195262" cy="257175"/>
            </a:xfrm>
            <a:custGeom>
              <a:rect b="b" l="l" r="r" t="t"/>
              <a:pathLst>
                <a:path extrusionOk="0" h="713" w="541">
                  <a:moveTo>
                    <a:pt x="470" y="615"/>
                  </a:moveTo>
                  <a:lnTo>
                    <a:pt x="540" y="712"/>
                  </a:lnTo>
                  <a:lnTo>
                    <a:pt x="69" y="95"/>
                  </a:lnTo>
                  <a:lnTo>
                    <a:pt x="0" y="0"/>
                  </a:lnTo>
                  <a:lnTo>
                    <a:pt x="470" y="61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7361237" y="2374900"/>
              <a:ext cx="438150" cy="261937"/>
            </a:xfrm>
            <a:custGeom>
              <a:rect b="b" l="l" r="r" t="t"/>
              <a:pathLst>
                <a:path extrusionOk="0" h="728" w="1216">
                  <a:moveTo>
                    <a:pt x="1144" y="0"/>
                  </a:moveTo>
                  <a:lnTo>
                    <a:pt x="1215" y="95"/>
                  </a:lnTo>
                  <a:lnTo>
                    <a:pt x="70" y="727"/>
                  </a:lnTo>
                  <a:lnTo>
                    <a:pt x="0" y="623"/>
                  </a:lnTo>
                  <a:lnTo>
                    <a:pt x="114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7575550" y="2632075"/>
              <a:ext cx="479425" cy="287337"/>
            </a:xfrm>
            <a:custGeom>
              <a:rect b="b" l="l" r="r" t="t"/>
              <a:pathLst>
                <a:path extrusionOk="0" h="796" w="1330">
                  <a:moveTo>
                    <a:pt x="1259" y="0"/>
                  </a:moveTo>
                  <a:lnTo>
                    <a:pt x="1329" y="95"/>
                  </a:lnTo>
                  <a:lnTo>
                    <a:pt x="70" y="795"/>
                  </a:lnTo>
                  <a:lnTo>
                    <a:pt x="0" y="698"/>
                  </a:lnTo>
                  <a:lnTo>
                    <a:pt x="1259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6557962" y="1423987"/>
              <a:ext cx="1470025" cy="1460500"/>
            </a:xfrm>
            <a:custGeom>
              <a:rect b="b" l="l" r="r" t="t"/>
              <a:pathLst>
                <a:path extrusionOk="0" h="4056" w="4083">
                  <a:moveTo>
                    <a:pt x="0" y="343"/>
                  </a:moveTo>
                  <a:lnTo>
                    <a:pt x="751" y="0"/>
                  </a:lnTo>
                  <a:lnTo>
                    <a:pt x="936" y="194"/>
                  </a:lnTo>
                  <a:lnTo>
                    <a:pt x="177" y="552"/>
                  </a:lnTo>
                  <a:lnTo>
                    <a:pt x="0" y="343"/>
                  </a:lnTo>
                  <a:close/>
                  <a:moveTo>
                    <a:pt x="211" y="620"/>
                  </a:moveTo>
                  <a:lnTo>
                    <a:pt x="998" y="261"/>
                  </a:lnTo>
                  <a:lnTo>
                    <a:pt x="1211" y="470"/>
                  </a:lnTo>
                  <a:lnTo>
                    <a:pt x="406" y="859"/>
                  </a:lnTo>
                  <a:lnTo>
                    <a:pt x="211" y="620"/>
                  </a:lnTo>
                  <a:close/>
                  <a:moveTo>
                    <a:pt x="458" y="943"/>
                  </a:moveTo>
                  <a:lnTo>
                    <a:pt x="1281" y="538"/>
                  </a:lnTo>
                  <a:lnTo>
                    <a:pt x="1510" y="778"/>
                  </a:lnTo>
                  <a:lnTo>
                    <a:pt x="653" y="1204"/>
                  </a:lnTo>
                  <a:lnTo>
                    <a:pt x="458" y="943"/>
                  </a:lnTo>
                  <a:close/>
                  <a:moveTo>
                    <a:pt x="723" y="1286"/>
                  </a:moveTo>
                  <a:lnTo>
                    <a:pt x="1591" y="859"/>
                  </a:lnTo>
                  <a:lnTo>
                    <a:pt x="1882" y="1136"/>
                  </a:lnTo>
                  <a:lnTo>
                    <a:pt x="954" y="1609"/>
                  </a:lnTo>
                  <a:lnTo>
                    <a:pt x="723" y="1286"/>
                  </a:lnTo>
                  <a:close/>
                  <a:moveTo>
                    <a:pt x="1034" y="1705"/>
                  </a:moveTo>
                  <a:lnTo>
                    <a:pt x="1970" y="1233"/>
                  </a:lnTo>
                  <a:lnTo>
                    <a:pt x="2297" y="1563"/>
                  </a:lnTo>
                  <a:lnTo>
                    <a:pt x="1325" y="2064"/>
                  </a:lnTo>
                  <a:lnTo>
                    <a:pt x="1034" y="1705"/>
                  </a:lnTo>
                  <a:close/>
                  <a:moveTo>
                    <a:pt x="1396" y="2184"/>
                  </a:moveTo>
                  <a:lnTo>
                    <a:pt x="2394" y="1675"/>
                  </a:lnTo>
                  <a:lnTo>
                    <a:pt x="2801" y="2050"/>
                  </a:lnTo>
                  <a:lnTo>
                    <a:pt x="1723" y="2618"/>
                  </a:lnTo>
                  <a:lnTo>
                    <a:pt x="1396" y="2184"/>
                  </a:lnTo>
                  <a:close/>
                  <a:moveTo>
                    <a:pt x="1837" y="2754"/>
                  </a:moveTo>
                  <a:lnTo>
                    <a:pt x="2916" y="2184"/>
                  </a:lnTo>
                  <a:lnTo>
                    <a:pt x="3375" y="2641"/>
                  </a:lnTo>
                  <a:lnTo>
                    <a:pt x="2227" y="3270"/>
                  </a:lnTo>
                  <a:lnTo>
                    <a:pt x="1837" y="2754"/>
                  </a:lnTo>
                  <a:close/>
                  <a:moveTo>
                    <a:pt x="2341" y="3433"/>
                  </a:moveTo>
                  <a:lnTo>
                    <a:pt x="3526" y="2782"/>
                  </a:lnTo>
                  <a:lnTo>
                    <a:pt x="3544" y="2798"/>
                  </a:lnTo>
                  <a:lnTo>
                    <a:pt x="3560" y="2820"/>
                  </a:lnTo>
                  <a:lnTo>
                    <a:pt x="3560" y="2850"/>
                  </a:lnTo>
                  <a:lnTo>
                    <a:pt x="3578" y="2866"/>
                  </a:lnTo>
                  <a:lnTo>
                    <a:pt x="3604" y="2879"/>
                  </a:lnTo>
                  <a:lnTo>
                    <a:pt x="3622" y="2895"/>
                  </a:lnTo>
                  <a:lnTo>
                    <a:pt x="3640" y="2918"/>
                  </a:lnTo>
                  <a:lnTo>
                    <a:pt x="3658" y="2932"/>
                  </a:lnTo>
                  <a:lnTo>
                    <a:pt x="3676" y="2947"/>
                  </a:lnTo>
                  <a:lnTo>
                    <a:pt x="3693" y="2962"/>
                  </a:lnTo>
                  <a:lnTo>
                    <a:pt x="3721" y="2978"/>
                  </a:lnTo>
                  <a:lnTo>
                    <a:pt x="3721" y="2993"/>
                  </a:lnTo>
                  <a:lnTo>
                    <a:pt x="3737" y="3015"/>
                  </a:lnTo>
                  <a:lnTo>
                    <a:pt x="3755" y="3030"/>
                  </a:lnTo>
                  <a:lnTo>
                    <a:pt x="3773" y="3044"/>
                  </a:lnTo>
                  <a:lnTo>
                    <a:pt x="3791" y="3059"/>
                  </a:lnTo>
                  <a:lnTo>
                    <a:pt x="3809" y="3075"/>
                  </a:lnTo>
                  <a:lnTo>
                    <a:pt x="3835" y="3097"/>
                  </a:lnTo>
                  <a:lnTo>
                    <a:pt x="3853" y="3112"/>
                  </a:lnTo>
                  <a:lnTo>
                    <a:pt x="3869" y="3127"/>
                  </a:lnTo>
                  <a:lnTo>
                    <a:pt x="3887" y="3143"/>
                  </a:lnTo>
                  <a:lnTo>
                    <a:pt x="3905" y="3171"/>
                  </a:lnTo>
                  <a:lnTo>
                    <a:pt x="3905" y="3195"/>
                  </a:lnTo>
                  <a:lnTo>
                    <a:pt x="3923" y="3209"/>
                  </a:lnTo>
                  <a:lnTo>
                    <a:pt x="3950" y="3224"/>
                  </a:lnTo>
                  <a:lnTo>
                    <a:pt x="3968" y="3239"/>
                  </a:lnTo>
                  <a:lnTo>
                    <a:pt x="3986" y="3255"/>
                  </a:lnTo>
                  <a:lnTo>
                    <a:pt x="4002" y="3270"/>
                  </a:lnTo>
                  <a:lnTo>
                    <a:pt x="4020" y="3292"/>
                  </a:lnTo>
                  <a:lnTo>
                    <a:pt x="4038" y="3307"/>
                  </a:lnTo>
                  <a:lnTo>
                    <a:pt x="4064" y="3336"/>
                  </a:lnTo>
                  <a:lnTo>
                    <a:pt x="4082" y="3351"/>
                  </a:lnTo>
                  <a:lnTo>
                    <a:pt x="2819" y="4055"/>
                  </a:lnTo>
                  <a:lnTo>
                    <a:pt x="2341" y="34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83" name="Google Shape;783;p18"/>
          <p:cNvSpPr txBox="1"/>
          <p:nvPr/>
        </p:nvSpPr>
        <p:spPr>
          <a:xfrm>
            <a:off x="2268537" y="1557337"/>
            <a:ext cx="1565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Processador</a:t>
            </a:r>
            <a:endParaRPr/>
          </a:p>
        </p:txBody>
      </p:sp>
      <p:sp>
        <p:nvSpPr>
          <p:cNvPr id="784" name="Google Shape;784;p18"/>
          <p:cNvSpPr txBox="1"/>
          <p:nvPr/>
        </p:nvSpPr>
        <p:spPr>
          <a:xfrm>
            <a:off x="6596062" y="3213100"/>
            <a:ext cx="17573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Memória RAM</a:t>
            </a:r>
            <a:endParaRPr/>
          </a:p>
        </p:txBody>
      </p:sp>
      <p:sp>
        <p:nvSpPr>
          <p:cNvPr id="785" name="Google Shape;785;p18"/>
          <p:cNvSpPr txBox="1"/>
          <p:nvPr/>
        </p:nvSpPr>
        <p:spPr>
          <a:xfrm>
            <a:off x="5435600" y="6237287"/>
            <a:ext cx="1047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Monitor</a:t>
            </a:r>
            <a:endParaRPr/>
          </a:p>
        </p:txBody>
      </p:sp>
      <p:sp>
        <p:nvSpPr>
          <p:cNvPr id="786" name="Google Shape;786;p18"/>
          <p:cNvSpPr txBox="1"/>
          <p:nvPr/>
        </p:nvSpPr>
        <p:spPr>
          <a:xfrm>
            <a:off x="1979612" y="6237287"/>
            <a:ext cx="1062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Teclado</a:t>
            </a:r>
            <a:endParaRPr/>
          </a:p>
        </p:txBody>
      </p:sp>
      <p:grpSp>
        <p:nvGrpSpPr>
          <p:cNvPr id="787" name="Google Shape;787;p18"/>
          <p:cNvGrpSpPr/>
          <p:nvPr/>
        </p:nvGrpSpPr>
        <p:grpSpPr>
          <a:xfrm>
            <a:off x="5521325" y="2514600"/>
            <a:ext cx="1176337" cy="495299"/>
            <a:chOff x="5521325" y="2514600"/>
            <a:chExt cx="1176337" cy="495299"/>
          </a:xfrm>
        </p:grpSpPr>
        <p:sp>
          <p:nvSpPr>
            <p:cNvPr id="788" name="Google Shape;788;p18"/>
            <p:cNvSpPr/>
            <p:nvPr/>
          </p:nvSpPr>
          <p:spPr>
            <a:xfrm>
              <a:off x="6245225" y="2525712"/>
              <a:ext cx="452437" cy="484187"/>
            </a:xfrm>
            <a:custGeom>
              <a:rect b="b" l="l" r="r" t="t"/>
              <a:pathLst>
                <a:path extrusionOk="0" h="1346" w="1257">
                  <a:moveTo>
                    <a:pt x="1255" y="1080"/>
                  </a:moveTo>
                  <a:lnTo>
                    <a:pt x="675" y="1080"/>
                  </a:lnTo>
                  <a:lnTo>
                    <a:pt x="675" y="1345"/>
                  </a:lnTo>
                  <a:lnTo>
                    <a:pt x="0" y="672"/>
                  </a:lnTo>
                  <a:lnTo>
                    <a:pt x="675" y="0"/>
                  </a:lnTo>
                  <a:lnTo>
                    <a:pt x="675" y="264"/>
                  </a:lnTo>
                  <a:lnTo>
                    <a:pt x="1256" y="263"/>
                  </a:lnTo>
                  <a:lnTo>
                    <a:pt x="1255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521325" y="2514600"/>
              <a:ext cx="452437" cy="484187"/>
            </a:xfrm>
            <a:custGeom>
              <a:rect b="b" l="l" r="r" t="t"/>
              <a:pathLst>
                <a:path extrusionOk="0" h="1346" w="1257">
                  <a:moveTo>
                    <a:pt x="1255" y="1080"/>
                  </a:moveTo>
                  <a:lnTo>
                    <a:pt x="675" y="1080"/>
                  </a:lnTo>
                  <a:lnTo>
                    <a:pt x="675" y="1345"/>
                  </a:lnTo>
                  <a:lnTo>
                    <a:pt x="0" y="672"/>
                  </a:lnTo>
                  <a:lnTo>
                    <a:pt x="675" y="0"/>
                  </a:lnTo>
                  <a:lnTo>
                    <a:pt x="675" y="264"/>
                  </a:lnTo>
                  <a:lnTo>
                    <a:pt x="1256" y="263"/>
                  </a:lnTo>
                  <a:lnTo>
                    <a:pt x="1255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795" name="Google Shape;795;p1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 de Computadores</a:t>
            </a:r>
            <a:endParaRPr/>
          </a:p>
        </p:txBody>
      </p:sp>
      <p:sp>
        <p:nvSpPr>
          <p:cNvPr id="796" name="Google Shape;796;p19"/>
          <p:cNvSpPr txBox="1"/>
          <p:nvPr/>
        </p:nvSpPr>
        <p:spPr>
          <a:xfrm>
            <a:off x="782637" y="10080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Componentes Básicos de um Computador</a:t>
            </a:r>
            <a:endParaRPr/>
          </a:p>
        </p:txBody>
      </p:sp>
      <p:pic>
        <p:nvPicPr>
          <p:cNvPr id="797" name="Google Shape;7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3638550"/>
            <a:ext cx="7726362" cy="20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19"/>
          <p:cNvSpPr txBox="1"/>
          <p:nvPr/>
        </p:nvSpPr>
        <p:spPr>
          <a:xfrm>
            <a:off x="812800" y="2343150"/>
            <a:ext cx="78740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os computadores modernos tem o mesmo esquema básico, conhecido como arquitetura de von Neumann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04" name="Google Shape;804;p20"/>
          <p:cNvSpPr txBox="1"/>
          <p:nvPr/>
        </p:nvSpPr>
        <p:spPr>
          <a:xfrm>
            <a:off x="603250" y="531812"/>
            <a:ext cx="80486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Organização de um Computador (Hw):</a:t>
            </a:r>
            <a:endParaRPr/>
          </a:p>
        </p:txBody>
      </p:sp>
      <p:sp>
        <p:nvSpPr>
          <p:cNvPr id="805" name="Google Shape;805;p20"/>
          <p:cNvSpPr txBox="1"/>
          <p:nvPr/>
        </p:nvSpPr>
        <p:spPr>
          <a:xfrm>
            <a:off x="2816225" y="5667375"/>
            <a:ext cx="15732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(barramento)</a:t>
            </a:r>
            <a:endParaRPr/>
          </a:p>
        </p:txBody>
      </p:sp>
      <p:sp>
        <p:nvSpPr>
          <p:cNvPr id="806" name="Google Shape;806;p20"/>
          <p:cNvSpPr txBox="1"/>
          <p:nvPr/>
        </p:nvSpPr>
        <p:spPr>
          <a:xfrm>
            <a:off x="744537" y="1574800"/>
            <a:ext cx="2811462" cy="4081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7" name="Google Shape;807;p20"/>
          <p:cNvSpPr txBox="1"/>
          <p:nvPr/>
        </p:nvSpPr>
        <p:spPr>
          <a:xfrm>
            <a:off x="908050" y="1566862"/>
            <a:ext cx="24431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nidade</a:t>
            </a: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C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entral de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rocessamento</a:t>
            </a:r>
            <a:endParaRPr/>
          </a:p>
        </p:txBody>
      </p:sp>
      <p:sp>
        <p:nvSpPr>
          <p:cNvPr id="808" name="Google Shape;808;p20"/>
          <p:cNvSpPr txBox="1"/>
          <p:nvPr/>
        </p:nvSpPr>
        <p:spPr>
          <a:xfrm>
            <a:off x="914400" y="2387600"/>
            <a:ext cx="1697037" cy="704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1842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nidade de 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ontrole</a:t>
            </a:r>
            <a:endParaRPr/>
          </a:p>
        </p:txBody>
      </p:sp>
      <p:sp>
        <p:nvSpPr>
          <p:cNvPr id="809" name="Google Shape;809;p20"/>
          <p:cNvSpPr txBox="1"/>
          <p:nvPr/>
        </p:nvSpPr>
        <p:spPr>
          <a:xfrm>
            <a:off x="855662" y="3365500"/>
            <a:ext cx="2041525" cy="7715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1842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ahoma"/>
              <a:buNone/>
            </a:pP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nidade</a:t>
            </a: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L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ógica </a:t>
            </a:r>
            <a:endParaRPr sz="18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ritmética</a:t>
            </a:r>
            <a:endParaRPr sz="1800"/>
          </a:p>
        </p:txBody>
      </p:sp>
      <p:sp>
        <p:nvSpPr>
          <p:cNvPr id="810" name="Google Shape;810;p20"/>
          <p:cNvSpPr txBox="1"/>
          <p:nvPr/>
        </p:nvSpPr>
        <p:spPr>
          <a:xfrm>
            <a:off x="906462" y="4732337"/>
            <a:ext cx="1965325" cy="785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Registradores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Internos</a:t>
            </a:r>
            <a:endParaRPr/>
          </a:p>
        </p:txBody>
      </p:sp>
      <p:sp>
        <p:nvSpPr>
          <p:cNvPr id="811" name="Google Shape;811;p20"/>
          <p:cNvSpPr/>
          <p:nvPr/>
        </p:nvSpPr>
        <p:spPr>
          <a:xfrm>
            <a:off x="1473200" y="4183062"/>
            <a:ext cx="254000" cy="5080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20"/>
          <p:cNvSpPr/>
          <p:nvPr/>
        </p:nvSpPr>
        <p:spPr>
          <a:xfrm flipH="1" rot="10800000">
            <a:off x="2049462" y="4183062"/>
            <a:ext cx="254000" cy="5080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13" name="Google Shape;813;p20"/>
          <p:cNvCxnSpPr/>
          <p:nvPr/>
        </p:nvCxnSpPr>
        <p:spPr>
          <a:xfrm flipH="1" rot="-5400000">
            <a:off x="1681212" y="3834575"/>
            <a:ext cx="2385900" cy="2604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4" name="Google Shape;814;p20"/>
          <p:cNvSpPr txBox="1"/>
          <p:nvPr/>
        </p:nvSpPr>
        <p:spPr>
          <a:xfrm>
            <a:off x="1093787" y="6002337"/>
            <a:ext cx="1155700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Relógio</a:t>
            </a:r>
            <a:endParaRPr/>
          </a:p>
        </p:txBody>
      </p:sp>
      <p:sp>
        <p:nvSpPr>
          <p:cNvPr id="815" name="Google Shape;815;p20"/>
          <p:cNvSpPr/>
          <p:nvPr/>
        </p:nvSpPr>
        <p:spPr>
          <a:xfrm>
            <a:off x="1593850" y="5672137"/>
            <a:ext cx="219075" cy="3048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20"/>
          <p:cNvSpPr txBox="1"/>
          <p:nvPr/>
        </p:nvSpPr>
        <p:spPr>
          <a:xfrm>
            <a:off x="4224337" y="2257425"/>
            <a:ext cx="1766887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Contr. mem.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Secundária</a:t>
            </a:r>
            <a:endParaRPr/>
          </a:p>
        </p:txBody>
      </p:sp>
      <p:sp>
        <p:nvSpPr>
          <p:cNvPr id="817" name="Google Shape;817;p20"/>
          <p:cNvSpPr txBox="1"/>
          <p:nvPr/>
        </p:nvSpPr>
        <p:spPr>
          <a:xfrm>
            <a:off x="4210050" y="3397250"/>
            <a:ext cx="1309687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Memória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Principal</a:t>
            </a:r>
            <a:endParaRPr/>
          </a:p>
        </p:txBody>
      </p:sp>
      <p:sp>
        <p:nvSpPr>
          <p:cNvPr id="818" name="Google Shape;818;p20"/>
          <p:cNvSpPr txBox="1"/>
          <p:nvPr/>
        </p:nvSpPr>
        <p:spPr>
          <a:xfrm>
            <a:off x="4165600" y="4454525"/>
            <a:ext cx="1376362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</a:t>
            </a:r>
            <a:endParaRPr/>
          </a:p>
        </p:txBody>
      </p:sp>
      <p:sp>
        <p:nvSpPr>
          <p:cNvPr id="819" name="Google Shape;819;p20"/>
          <p:cNvSpPr txBox="1"/>
          <p:nvPr/>
        </p:nvSpPr>
        <p:spPr>
          <a:xfrm>
            <a:off x="4165600" y="5054600"/>
            <a:ext cx="1376362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</a:t>
            </a:r>
            <a:endParaRPr/>
          </a:p>
        </p:txBody>
      </p:sp>
      <p:sp>
        <p:nvSpPr>
          <p:cNvPr id="820" name="Google Shape;820;p20"/>
          <p:cNvSpPr txBox="1"/>
          <p:nvPr/>
        </p:nvSpPr>
        <p:spPr>
          <a:xfrm>
            <a:off x="6684962" y="2274887"/>
            <a:ext cx="1612900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Memória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Secundária</a:t>
            </a:r>
            <a:endParaRPr/>
          </a:p>
        </p:txBody>
      </p:sp>
      <p:sp>
        <p:nvSpPr>
          <p:cNvPr id="821" name="Google Shape;821;p20"/>
          <p:cNvSpPr txBox="1"/>
          <p:nvPr/>
        </p:nvSpPr>
        <p:spPr>
          <a:xfrm>
            <a:off x="6502400" y="4456112"/>
            <a:ext cx="1190625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Entrada</a:t>
            </a:r>
            <a:endParaRPr/>
          </a:p>
        </p:txBody>
      </p:sp>
      <p:sp>
        <p:nvSpPr>
          <p:cNvPr id="822" name="Google Shape;822;p20"/>
          <p:cNvSpPr txBox="1"/>
          <p:nvPr/>
        </p:nvSpPr>
        <p:spPr>
          <a:xfrm>
            <a:off x="6497637" y="5095875"/>
            <a:ext cx="895350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Saída</a:t>
            </a:r>
            <a:endParaRPr/>
          </a:p>
        </p:txBody>
      </p:sp>
      <p:cxnSp>
        <p:nvCxnSpPr>
          <p:cNvPr id="823" name="Google Shape;823;p20"/>
          <p:cNvCxnSpPr/>
          <p:nvPr/>
        </p:nvCxnSpPr>
        <p:spPr>
          <a:xfrm rot="-5400000">
            <a:off x="2728100" y="3903575"/>
            <a:ext cx="2644800" cy="588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4" name="Google Shape;824;p20"/>
          <p:cNvCxnSpPr/>
          <p:nvPr/>
        </p:nvCxnSpPr>
        <p:spPr>
          <a:xfrm rot="10800000">
            <a:off x="2897125" y="3751425"/>
            <a:ext cx="1105500" cy="9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5" name="Google Shape;825;p20"/>
          <p:cNvSpPr/>
          <p:nvPr/>
        </p:nvSpPr>
        <p:spPr>
          <a:xfrm flipH="1">
            <a:off x="5797550" y="4589462"/>
            <a:ext cx="508000" cy="203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6" name="Google Shape;826;p20"/>
          <p:cNvSpPr/>
          <p:nvPr/>
        </p:nvSpPr>
        <p:spPr>
          <a:xfrm>
            <a:off x="5797550" y="5148262"/>
            <a:ext cx="508000" cy="203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20"/>
          <p:cNvSpPr/>
          <p:nvPr/>
        </p:nvSpPr>
        <p:spPr>
          <a:xfrm>
            <a:off x="6086475" y="2544762"/>
            <a:ext cx="508000" cy="203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8" name="Google Shape;828;p20"/>
          <p:cNvCxnSpPr/>
          <p:nvPr/>
        </p:nvCxnSpPr>
        <p:spPr>
          <a:xfrm rot="10800000">
            <a:off x="3932237" y="4640262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9" name="Google Shape;829;p20"/>
          <p:cNvSpPr txBox="1"/>
          <p:nvPr/>
        </p:nvSpPr>
        <p:spPr>
          <a:xfrm>
            <a:off x="5575300" y="3419475"/>
            <a:ext cx="7905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35" name="Google Shape;835;p2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Central de Processamento</a:t>
            </a:r>
            <a:endParaRPr/>
          </a:p>
        </p:txBody>
      </p:sp>
      <p:sp>
        <p:nvSpPr>
          <p:cNvPr id="836" name="Google Shape;836;p21"/>
          <p:cNvSpPr txBox="1"/>
          <p:nvPr/>
        </p:nvSpPr>
        <p:spPr>
          <a:xfrm>
            <a:off x="812800" y="2025650"/>
            <a:ext cx="7874000" cy="41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Sigla em inglês ⇨ CPU : É composta de uma Unidade de Controle e uma Unidade Operacional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Central de Processamento</a:t>
            </a:r>
            <a:endParaRPr/>
          </a:p>
        </p:txBody>
      </p:sp>
      <p:pic>
        <p:nvPicPr>
          <p:cNvPr id="838" name="Google Shape;8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512" y="2986087"/>
            <a:ext cx="23907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21"/>
          <p:cNvSpPr txBox="1"/>
          <p:nvPr/>
        </p:nvSpPr>
        <p:spPr>
          <a:xfrm>
            <a:off x="3752850" y="2927350"/>
            <a:ext cx="48387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de Controle</a:t>
            </a:r>
            <a:endParaRPr/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 o fluxo de informações entre todas as unidades do computador</a:t>
            </a:r>
            <a:endParaRPr/>
          </a:p>
        </p:txBody>
      </p:sp>
      <p:sp>
        <p:nvSpPr>
          <p:cNvPr id="840" name="Google Shape;840;p21"/>
          <p:cNvSpPr txBox="1"/>
          <p:nvPr/>
        </p:nvSpPr>
        <p:spPr>
          <a:xfrm>
            <a:off x="3790950" y="4422775"/>
            <a:ext cx="4940300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Operacional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 uma ULA que realiza operações com os dados e registradores internos para armazenamento temporário dos dados tratados pela ULA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46" name="Google Shape;846;p2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Processador</a:t>
            </a:r>
            <a:endParaRPr/>
          </a:p>
        </p:txBody>
      </p:sp>
      <p:sp>
        <p:nvSpPr>
          <p:cNvPr id="847" name="Google Shape;847;p22"/>
          <p:cNvSpPr txBox="1"/>
          <p:nvPr/>
        </p:nvSpPr>
        <p:spPr>
          <a:xfrm>
            <a:off x="406400" y="1720850"/>
            <a:ext cx="5118100" cy="465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Circuito Integrado, (chip) de alta escala (ULSI - Ultra Large Scale of Integration) onde fica a CPU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Responsável pela execução de instruções e pelo gerenciamento das funções do programa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Processa milhões de instruções por segundo (MIPS)</a:t>
            </a:r>
            <a:endParaRPr/>
          </a:p>
          <a:p>
            <a:pPr indent="-235584" lvl="0" marL="342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Central de Processamento</a:t>
            </a:r>
            <a:endParaRPr/>
          </a:p>
        </p:txBody>
      </p:sp>
      <p:pic>
        <p:nvPicPr>
          <p:cNvPr id="849" name="Google Shape;8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2" y="1765300"/>
            <a:ext cx="2971800" cy="211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