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4a61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34a61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f7a9a85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f7a9a85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f7a9a85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f7a9a85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34a613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34a613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850149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850149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34a613d6_5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f34a613d6_5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34a613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34a613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34a613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34a613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IAC -Remota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aula começará em breve :)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19:12hs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990750"/>
            <a:ext cx="8520600" cy="13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2"/>
                </a:solidFill>
              </a:rPr>
              <a:t>Continuação...</a:t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74500" y="3637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Cássio H Costa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975" y="778788"/>
            <a:ext cx="2900381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voltaremos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20:55hs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125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eu sei o conceito do git e sei utilizar ele no terminal, eu consigo usar em qualquer ambiente.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Revisão: comandos importantes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pt-BR"/>
              <a:t> me mostra quais arquivos foram alterados e também situação atual do repo local.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pt-BR"/>
              <a:t> nome do arquivo (enter) ou git add . (para varios arquivos)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commit -m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/>
              <a:t>“a mensagem do que está sendo enviado” (Enter)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push </a:t>
            </a:r>
            <a:r>
              <a:rPr lang="pt-BR"/>
              <a:t>- envia as alterações (commit) para o repositório remoto. (enter)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Pull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</a:t>
            </a:r>
            <a:r>
              <a:rPr lang="pt-BR"/>
              <a:t>le é usado para trazer todas as modificações que estão no repositório remoto (github) para o seu projeto local.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Isso é vital quando existem projetos mantidos por mais de uma pessoa, ou se você possui duas máquinas e precisa manter a sincronia entre ela</a:t>
            </a:r>
            <a:r>
              <a:rPr lang="pt-BR"/>
              <a:t>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Trabalhando com branches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 Ramificar o seu projeto em 2 ou mais.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Imagine que o seu site está pronto, tudo funcionando perfeitamente, mas surge a necessidade de alterar algumas partes dele como forma de melhorá-lo.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Você precisa manter estas alterações tanto no computador de casa quanto do trabalho.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Com isso temos um problema, se você começa a alterar os arquivos em casa, para na metade da implementação, e precisa terminar no trabalho, como você iria comitar tudo pela metade e deixar o site incompleto?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Branches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faça isso no repositório remoto.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faz um pull no repositório local.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acesse a branch para fazer alterações específicas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Use o comando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checkout &lt;nome-da-branch&gt;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merge	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Junta as alterações feitas numa branch para outra branch.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merge deve ser feito com o checkout na branch que vai receber as alterações.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 eu quero trazer as alterações da branch1 para a branch master eu tenho que estar denro da branch master.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merg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branch1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