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85014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85014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85014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85014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7468674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7468674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34a613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34a613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ipz.com/central-de-ajuda/learning-center/guia-basico-de-markdown#op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começará em breve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19:12hs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86150" y="4235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 Costa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0" y="1864563"/>
            <a:ext cx="2900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7555" l="0" r="0" t="7555"/>
          <a:stretch/>
        </p:blipFill>
        <p:spPr>
          <a:xfrm>
            <a:off x="3545000" y="891775"/>
            <a:ext cx="4900825" cy="27567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20373" r="20367" t="0"/>
          <a:stretch/>
        </p:blipFill>
        <p:spPr>
          <a:xfrm>
            <a:off x="200" y="0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eu preciso saber para trabalhar em time? no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hub?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662500" y="1278975"/>
            <a:ext cx="6422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25775" y="1496100"/>
            <a:ext cx="5800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 que ter o repositório criado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os colaboradores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organizar as branches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400">
                <a:solidFill>
                  <a:schemeClr val="dk1"/>
                </a:solidFill>
              </a:rPr>
              <a:t>fazer o clone do repositório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fazer checkout na branch que eu vou trabalhar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checkout nome-da-branch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após alterações comandos para subir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Merge com a branch que se quer. Ex.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checkout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merge branch-alterada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push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markdown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Guia básico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https://docs.pipz.com/central-de-ajuda/learning-center/guia-basico-de-markdown#open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publicar minhas páginas web no git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 repositório com o nome do seu usuário e github.io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cassiocosta.github.io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clonar o </a:t>
            </a:r>
            <a:r>
              <a:rPr lang="pt-BR"/>
              <a:t>repositório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incluir arquivos web (html, css)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submeter os arquivos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git add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git commit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git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testar a pagina acessando direto o endereço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cassiocosta.github.io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pode criar pastas dentro do repositório para ser o seu site, ou de colaboradores, clientes,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