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8" r:id="rId4"/>
    <p:sldId id="261" r:id="rId5"/>
    <p:sldId id="259" r:id="rId6"/>
    <p:sldId id="264" r:id="rId7"/>
    <p:sldId id="265" r:id="rId8"/>
    <p:sldId id="260" r:id="rId9"/>
    <p:sldId id="263" r:id="rId1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2F2"/>
    <a:srgbClr val="F9A96E"/>
    <a:srgbClr val="7926B4"/>
    <a:srgbClr val="F77026"/>
    <a:srgbClr val="07A9F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5/26/2022</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‹nº›</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08041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5/26/2022</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‹nº›</a:t>
            </a:fld>
            <a:endParaRPr lang="en-US"/>
          </a:p>
        </p:txBody>
      </p:sp>
    </p:spTree>
    <p:extLst>
      <p:ext uri="{BB962C8B-B14F-4D97-AF65-F5344CB8AC3E}">
        <p14:creationId xmlns:p14="http://schemas.microsoft.com/office/powerpoint/2010/main" val="2667508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5/26/2022</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‹nº›</a:t>
            </a:fld>
            <a:endParaRPr lang="en-US"/>
          </a:p>
        </p:txBody>
      </p:sp>
    </p:spTree>
    <p:extLst>
      <p:ext uri="{BB962C8B-B14F-4D97-AF65-F5344CB8AC3E}">
        <p14:creationId xmlns:p14="http://schemas.microsoft.com/office/powerpoint/2010/main" val="3911505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5/26/2022</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‹nº›</a:t>
            </a:fld>
            <a:endParaRPr lang="en-US"/>
          </a:p>
        </p:txBody>
      </p:sp>
    </p:spTree>
    <p:extLst>
      <p:ext uri="{BB962C8B-B14F-4D97-AF65-F5344CB8AC3E}">
        <p14:creationId xmlns:p14="http://schemas.microsoft.com/office/powerpoint/2010/main" val="905234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5/26/2022</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‹nº›</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90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5/26/2022</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‹nº›</a:t>
            </a:fld>
            <a:endParaRPr lang="en-US"/>
          </a:p>
        </p:txBody>
      </p:sp>
    </p:spTree>
    <p:extLst>
      <p:ext uri="{BB962C8B-B14F-4D97-AF65-F5344CB8AC3E}">
        <p14:creationId xmlns:p14="http://schemas.microsoft.com/office/powerpoint/2010/main" val="294237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5/26/2022</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‹nº›</a:t>
            </a:fld>
            <a:endParaRPr lang="en-US"/>
          </a:p>
        </p:txBody>
      </p:sp>
    </p:spTree>
    <p:extLst>
      <p:ext uri="{BB962C8B-B14F-4D97-AF65-F5344CB8AC3E}">
        <p14:creationId xmlns:p14="http://schemas.microsoft.com/office/powerpoint/2010/main" val="2743348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5/26/2022</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‹nº›</a:t>
            </a:fld>
            <a:endParaRPr lang="en-US"/>
          </a:p>
        </p:txBody>
      </p:sp>
    </p:spTree>
    <p:extLst>
      <p:ext uri="{BB962C8B-B14F-4D97-AF65-F5344CB8AC3E}">
        <p14:creationId xmlns:p14="http://schemas.microsoft.com/office/powerpoint/2010/main" val="24657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5/26/2022</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‹nº›</a:t>
            </a:fld>
            <a:endParaRPr lang="en-US"/>
          </a:p>
        </p:txBody>
      </p:sp>
    </p:spTree>
    <p:extLst>
      <p:ext uri="{BB962C8B-B14F-4D97-AF65-F5344CB8AC3E}">
        <p14:creationId xmlns:p14="http://schemas.microsoft.com/office/powerpoint/2010/main" val="1129991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5/26/2022</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‹nº›</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364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5/26/2022</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‹nº›</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5/26/2022</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‹nº›</a:t>
            </a:fld>
            <a:endParaRPr lang="en-US" dirty="0"/>
          </a:p>
        </p:txBody>
      </p:sp>
    </p:spTree>
    <p:extLst>
      <p:ext uri="{BB962C8B-B14F-4D97-AF65-F5344CB8AC3E}">
        <p14:creationId xmlns:p14="http://schemas.microsoft.com/office/powerpoint/2010/main" val="96477307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10.png"/><Relationship Id="rId7" Type="http://schemas.microsoft.com/office/2007/relationships/hdphoto" Target="../media/hdphoto3.wdp"/><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6.png"/><Relationship Id="rId5" Type="http://schemas.openxmlformats.org/officeDocument/2006/relationships/image" Target="../media/image12.png"/><Relationship Id="rId10" Type="http://schemas.microsoft.com/office/2007/relationships/hdphoto" Target="../media/hdphoto4.wdp"/><Relationship Id="rId4" Type="http://schemas.openxmlformats.org/officeDocument/2006/relationships/image" Target="../media/image11.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jpeg"/><Relationship Id="rId7" Type="http://schemas.openxmlformats.org/officeDocument/2006/relationships/image" Target="../media/image20.png"/><Relationship Id="rId12"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13.png"/><Relationship Id="rId5" Type="http://schemas.microsoft.com/office/2007/relationships/hdphoto" Target="../media/hdphoto5.wdp"/><Relationship Id="rId10" Type="http://schemas.openxmlformats.org/officeDocument/2006/relationships/image" Target="../media/image9.jpeg"/><Relationship Id="rId4" Type="http://schemas.openxmlformats.org/officeDocument/2006/relationships/image" Target="../media/image18.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18" Type="http://schemas.openxmlformats.org/officeDocument/2006/relationships/image" Target="../media/image10.png"/><Relationship Id="rId3" Type="http://schemas.openxmlformats.org/officeDocument/2006/relationships/image" Target="../media/image23.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11.png"/><Relationship Id="rId2" Type="http://schemas.openxmlformats.org/officeDocument/2006/relationships/image" Target="../media/image4.png"/><Relationship Id="rId16"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png"/><Relationship Id="rId4" Type="http://schemas.microsoft.com/office/2007/relationships/hdphoto" Target="../media/hdphoto6.wdp"/><Relationship Id="rId9" Type="http://schemas.openxmlformats.org/officeDocument/2006/relationships/image" Target="../media/image28.png"/><Relationship Id="rId1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2" descr="Blue And Purple Background Photos, Vectors and PSD Files for Free Download  | Pngtree">
            <a:extLst>
              <a:ext uri="{FF2B5EF4-FFF2-40B4-BE49-F238E27FC236}">
                <a16:creationId xmlns:a16="http://schemas.microsoft.com/office/drawing/2014/main" id="{6D47766B-6429-E9F4-419D-D5AFED065A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 t="-110" r="64825" b="110"/>
          <a:stretch/>
        </p:blipFill>
        <p:spPr bwMode="auto">
          <a:xfrm>
            <a:off x="0" y="1584960"/>
            <a:ext cx="5687406" cy="527304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Blue And Purple Background Photos, Vectors and PSD Files for Free Download  | Pngtree">
            <a:extLst>
              <a:ext uri="{FF2B5EF4-FFF2-40B4-BE49-F238E27FC236}">
                <a16:creationId xmlns:a16="http://schemas.microsoft.com/office/drawing/2014/main" id="{A13B137D-1D97-5C0D-4B39-ADE852023F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297" r="565"/>
          <a:stretch/>
        </p:blipFill>
        <p:spPr bwMode="auto">
          <a:xfrm>
            <a:off x="6504594" y="0"/>
            <a:ext cx="5687406" cy="5273040"/>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m 11">
            <a:extLst>
              <a:ext uri="{FF2B5EF4-FFF2-40B4-BE49-F238E27FC236}">
                <a16:creationId xmlns:a16="http://schemas.microsoft.com/office/drawing/2014/main" id="{99C06F07-D9CA-A7DD-C03E-0B3539B0EAC1}"/>
              </a:ext>
            </a:extLst>
          </p:cNvPr>
          <p:cNvPicPr>
            <a:picLocks noChangeAspect="1"/>
          </p:cNvPicPr>
          <p:nvPr/>
        </p:nvPicPr>
        <p:blipFill rotWithShape="1">
          <a:blip r:embed="rId3"/>
          <a:srcRect l="62833" t="45037" r="11333" b="38222"/>
          <a:stretch/>
        </p:blipFill>
        <p:spPr>
          <a:xfrm>
            <a:off x="4024064" y="2739390"/>
            <a:ext cx="3783702" cy="1379220"/>
          </a:xfrm>
          <a:prstGeom prst="rect">
            <a:avLst/>
          </a:prstGeom>
        </p:spPr>
      </p:pic>
    </p:spTree>
    <p:extLst>
      <p:ext uri="{BB962C8B-B14F-4D97-AF65-F5344CB8AC3E}">
        <p14:creationId xmlns:p14="http://schemas.microsoft.com/office/powerpoint/2010/main" val="3818502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abstract fluid background with blue color 3557259 Vector Art at Vecteezy">
            <a:extLst>
              <a:ext uri="{FF2B5EF4-FFF2-40B4-BE49-F238E27FC236}">
                <a16:creationId xmlns:a16="http://schemas.microsoft.com/office/drawing/2014/main" id="{40093E46-5BC6-9CA5-5352-B2CFB49912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4865" b="32917"/>
          <a:stretch/>
        </p:blipFill>
        <p:spPr bwMode="auto">
          <a:xfrm>
            <a:off x="19050" y="0"/>
            <a:ext cx="6767992" cy="5675243"/>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a:extLst>
              <a:ext uri="{FF2B5EF4-FFF2-40B4-BE49-F238E27FC236}">
                <a16:creationId xmlns:a16="http://schemas.microsoft.com/office/drawing/2014/main" id="{5E28DCE9-A203-6FF7-A9DE-9E145E3EF4BC}"/>
              </a:ext>
            </a:extLst>
          </p:cNvPr>
          <p:cNvSpPr/>
          <p:nvPr/>
        </p:nvSpPr>
        <p:spPr>
          <a:xfrm>
            <a:off x="1903808" y="2751773"/>
            <a:ext cx="5987862" cy="38541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Picture 2" descr="abstract fluid background with blue color 3557259 Vector Art at Vecteezy">
            <a:extLst>
              <a:ext uri="{FF2B5EF4-FFF2-40B4-BE49-F238E27FC236}">
                <a16:creationId xmlns:a16="http://schemas.microsoft.com/office/drawing/2014/main" id="{A8D288E3-B502-11A1-7015-E6A1D97254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407" t="9855" r="245" b="23062"/>
          <a:stretch/>
        </p:blipFill>
        <p:spPr bwMode="auto">
          <a:xfrm rot="16200000">
            <a:off x="6985284" y="1022632"/>
            <a:ext cx="6229348" cy="4184085"/>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m 11">
            <a:extLst>
              <a:ext uri="{FF2B5EF4-FFF2-40B4-BE49-F238E27FC236}">
                <a16:creationId xmlns:a16="http://schemas.microsoft.com/office/drawing/2014/main" id="{99C06F07-D9CA-A7DD-C03E-0B3539B0EAC1}"/>
              </a:ext>
            </a:extLst>
          </p:cNvPr>
          <p:cNvPicPr>
            <a:picLocks noChangeAspect="1"/>
          </p:cNvPicPr>
          <p:nvPr/>
        </p:nvPicPr>
        <p:blipFill rotWithShape="1">
          <a:blip r:embed="rId3"/>
          <a:srcRect l="62833" t="45037" r="11333" b="38222"/>
          <a:stretch/>
        </p:blipFill>
        <p:spPr>
          <a:xfrm>
            <a:off x="4477964" y="2837621"/>
            <a:ext cx="3024174" cy="1102360"/>
          </a:xfrm>
          <a:prstGeom prst="rect">
            <a:avLst/>
          </a:prstGeom>
        </p:spPr>
      </p:pic>
    </p:spTree>
    <p:extLst>
      <p:ext uri="{BB962C8B-B14F-4D97-AF65-F5344CB8AC3E}">
        <p14:creationId xmlns:p14="http://schemas.microsoft.com/office/powerpoint/2010/main" val="2241257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Abstract fluid design element. Minimalistic background for text. Wavy  bubble banner, poster clipart with lines, dots. Gradient liquid blue flat  shape. Geometric color illustration. Isolated vector 4555741 Vector Art at  Vecteezy">
            <a:extLst>
              <a:ext uri="{FF2B5EF4-FFF2-40B4-BE49-F238E27FC236}">
                <a16:creationId xmlns:a16="http://schemas.microsoft.com/office/drawing/2014/main" id="{9EDED2D5-6FDE-A7AC-5110-83FA55B36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25" y="571500"/>
            <a:ext cx="6000750" cy="6000750"/>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m 11">
            <a:extLst>
              <a:ext uri="{FF2B5EF4-FFF2-40B4-BE49-F238E27FC236}">
                <a16:creationId xmlns:a16="http://schemas.microsoft.com/office/drawing/2014/main" id="{99C06F07-D9CA-A7DD-C03E-0B3539B0EAC1}"/>
              </a:ext>
            </a:extLst>
          </p:cNvPr>
          <p:cNvPicPr>
            <a:picLocks noChangeAspect="1"/>
          </p:cNvPicPr>
          <p:nvPr/>
        </p:nvPicPr>
        <p:blipFill rotWithShape="1">
          <a:blip r:embed="rId3"/>
          <a:srcRect l="62833" t="45037" r="11333" b="38222"/>
          <a:stretch/>
        </p:blipFill>
        <p:spPr>
          <a:xfrm>
            <a:off x="8917788" y="4277995"/>
            <a:ext cx="3024174" cy="1102360"/>
          </a:xfrm>
          <a:prstGeom prst="rect">
            <a:avLst/>
          </a:prstGeom>
        </p:spPr>
      </p:pic>
      <p:pic>
        <p:nvPicPr>
          <p:cNvPr id="5" name="Imagem 4" descr="Interface gráfica do usuário, Texto, Aplicativo, Word&#10;&#10;Descrição gerada automaticamente">
            <a:extLst>
              <a:ext uri="{FF2B5EF4-FFF2-40B4-BE49-F238E27FC236}">
                <a16:creationId xmlns:a16="http://schemas.microsoft.com/office/drawing/2014/main" id="{99C06F07-D9CA-A7DD-C03E-0B3539B0EAC1}"/>
              </a:ext>
            </a:extLst>
          </p:cNvPr>
          <p:cNvPicPr>
            <a:picLocks noChangeAspect="1"/>
          </p:cNvPicPr>
          <p:nvPr/>
        </p:nvPicPr>
        <p:blipFill rotWithShape="1">
          <a:blip r:embed="rId4">
            <a:lum bright="70000" contrast="-70000"/>
            <a:extLst>
              <a:ext uri="{BEBA8EAE-BF5A-486C-A8C5-ECC9F3942E4B}">
                <a14:imgProps xmlns:a14="http://schemas.microsoft.com/office/drawing/2010/main">
                  <a14:imgLayer r:embed="rId5">
                    <a14:imgEffect>
                      <a14:backgroundRemoval t="46667" b="60093" l="65313" r="86354">
                        <a14:foregroundMark x1="65313" y1="50741" x2="65313" y2="50741"/>
                        <a14:foregroundMark x1="69063" y1="53333" x2="69063" y2="53333"/>
                        <a14:foregroundMark x1="70521" y1="56296" x2="70521" y2="56296"/>
                        <a14:foregroundMark x1="86354" y1="55648" x2="86354" y2="55648"/>
                        <a14:foregroundMark x1="78802" y1="54167" x2="78802" y2="54167"/>
                        <a14:foregroundMark x1="82813" y1="53981" x2="82813" y2="53981"/>
                      </a14:backgroundRemoval>
                    </a14:imgEffect>
                  </a14:imgLayer>
                </a14:imgProps>
              </a:ext>
            </a:extLst>
          </a:blip>
          <a:srcRect l="62833" t="45037" r="11333" b="38222"/>
          <a:stretch/>
        </p:blipFill>
        <p:spPr>
          <a:xfrm>
            <a:off x="4584065" y="2877820"/>
            <a:ext cx="3023870" cy="1102360"/>
          </a:xfrm>
          <a:prstGeom prst="rect">
            <a:avLst/>
          </a:prstGeom>
        </p:spPr>
      </p:pic>
    </p:spTree>
    <p:extLst>
      <p:ext uri="{BB962C8B-B14F-4D97-AF65-F5344CB8AC3E}">
        <p14:creationId xmlns:p14="http://schemas.microsoft.com/office/powerpoint/2010/main" val="333564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Abstract fluid design element. Minimalistic background for text. Wavy  bubble banner, poster clipart with lines, dots. Gradient liquid blue flat  shape. Geometric color illustration. Isolated vector 4555741 Vector Art at  Vecteezy">
            <a:extLst>
              <a:ext uri="{FF2B5EF4-FFF2-40B4-BE49-F238E27FC236}">
                <a16:creationId xmlns:a16="http://schemas.microsoft.com/office/drawing/2014/main" id="{9EDED2D5-6FDE-A7AC-5110-83FA55B36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25" y="571500"/>
            <a:ext cx="6000750" cy="6000750"/>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m 11">
            <a:extLst>
              <a:ext uri="{FF2B5EF4-FFF2-40B4-BE49-F238E27FC236}">
                <a16:creationId xmlns:a16="http://schemas.microsoft.com/office/drawing/2014/main" id="{99C06F07-D9CA-A7DD-C03E-0B3539B0EAC1}"/>
              </a:ext>
            </a:extLst>
          </p:cNvPr>
          <p:cNvPicPr>
            <a:picLocks noChangeAspect="1"/>
          </p:cNvPicPr>
          <p:nvPr/>
        </p:nvPicPr>
        <p:blipFill rotWithShape="1">
          <a:blip r:embed="rId3"/>
          <a:srcRect l="62833" t="45037" r="11333" b="38222"/>
          <a:stretch/>
        </p:blipFill>
        <p:spPr>
          <a:xfrm>
            <a:off x="8917788" y="4277995"/>
            <a:ext cx="3024174" cy="1102360"/>
          </a:xfrm>
          <a:prstGeom prst="rect">
            <a:avLst/>
          </a:prstGeom>
        </p:spPr>
      </p:pic>
      <p:pic>
        <p:nvPicPr>
          <p:cNvPr id="6" name="Imagem 5">
            <a:extLst>
              <a:ext uri="{FF2B5EF4-FFF2-40B4-BE49-F238E27FC236}">
                <a16:creationId xmlns:a16="http://schemas.microsoft.com/office/drawing/2014/main" id="{0C3F3179-B57A-BC92-6BB8-30EB2DCB85F2}"/>
              </a:ext>
            </a:extLst>
          </p:cNvPr>
          <p:cNvPicPr>
            <a:picLocks noChangeAspect="1"/>
          </p:cNvPicPr>
          <p:nvPr/>
        </p:nvPicPr>
        <p:blipFill rotWithShape="1">
          <a:blip r:embed="rId3"/>
          <a:srcRect l="62833" t="45037" r="11333" b="38222"/>
          <a:stretch/>
        </p:blipFill>
        <p:spPr>
          <a:xfrm>
            <a:off x="4583913" y="2877820"/>
            <a:ext cx="3024174" cy="1102360"/>
          </a:xfrm>
          <a:prstGeom prst="rect">
            <a:avLst/>
          </a:prstGeom>
        </p:spPr>
      </p:pic>
    </p:spTree>
    <p:extLst>
      <p:ext uri="{BB962C8B-B14F-4D97-AF65-F5344CB8AC3E}">
        <p14:creationId xmlns:p14="http://schemas.microsoft.com/office/powerpoint/2010/main" val="3063892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2" descr="Abstract fluid design element. Minimalistic background for text. Wavy  bubble banner, poster clipart with lines, dots. Gradient liquid blue flat  shape. Geometric color illustration. Isolated vector 4555741 Vector Art at  Vecteezy">
            <a:extLst>
              <a:ext uri="{FF2B5EF4-FFF2-40B4-BE49-F238E27FC236}">
                <a16:creationId xmlns:a16="http://schemas.microsoft.com/office/drawing/2014/main" id="{B6121FB8-7329-76CC-B813-E70FDF7277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95822">
            <a:off x="6410325" y="1914525"/>
            <a:ext cx="7981950" cy="7981950"/>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m 11">
            <a:extLst>
              <a:ext uri="{FF2B5EF4-FFF2-40B4-BE49-F238E27FC236}">
                <a16:creationId xmlns:a16="http://schemas.microsoft.com/office/drawing/2014/main" id="{99C06F07-D9CA-A7DD-C03E-0B3539B0EAC1}"/>
              </a:ext>
            </a:extLst>
          </p:cNvPr>
          <p:cNvPicPr>
            <a:picLocks noChangeAspect="1"/>
          </p:cNvPicPr>
          <p:nvPr/>
        </p:nvPicPr>
        <p:blipFill rotWithShape="1">
          <a:blip r:embed="rId3"/>
          <a:srcRect l="62833" t="45037" r="11333" b="38222"/>
          <a:stretch/>
        </p:blipFill>
        <p:spPr>
          <a:xfrm>
            <a:off x="4169877" y="2439670"/>
            <a:ext cx="3024174" cy="1102360"/>
          </a:xfrm>
          <a:prstGeom prst="rect">
            <a:avLst/>
          </a:prstGeom>
        </p:spPr>
      </p:pic>
    </p:spTree>
    <p:extLst>
      <p:ext uri="{BB962C8B-B14F-4D97-AF65-F5344CB8AC3E}">
        <p14:creationId xmlns:p14="http://schemas.microsoft.com/office/powerpoint/2010/main" val="3158446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abstract fluid background with orange and purple color 4615547 Vector Art  at Vecteezy">
            <a:extLst>
              <a:ext uri="{FF2B5EF4-FFF2-40B4-BE49-F238E27FC236}">
                <a16:creationId xmlns:a16="http://schemas.microsoft.com/office/drawing/2014/main" id="{F16190E5-9380-1CF0-52D7-D9B527901AC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0" b="42143" l="7830" r="75533">
                        <a14:foregroundMark x1="70121" y1="9286" x2="57110" y2="816"/>
                        <a14:foregroundMark x1="75533" y1="0" x2="73402" y2="4490"/>
                        <a14:foregroundMark x1="51756" y1="10102" x2="52850" y2="12041"/>
                        <a14:foregroundMark x1="44272" y1="17143" x2="44272" y2="19184"/>
                        <a14:foregroundMark x1="69775" y1="14694" x2="70236" y2="14694"/>
                        <a14:backgroundMark x1="20956" y1="38878" x2="31721" y2="38776"/>
                      </a14:backgroundRemoval>
                    </a14:imgEffect>
                  </a14:imgLayer>
                </a14:imgProps>
              </a:ext>
              <a:ext uri="{28A0092B-C50C-407E-A947-70E740481C1C}">
                <a14:useLocalDpi xmlns:a14="http://schemas.microsoft.com/office/drawing/2010/main" val="0"/>
              </a:ext>
            </a:extLst>
          </a:blip>
          <a:srcRect l="21677" r="21385" b="73771"/>
          <a:stretch/>
        </p:blipFill>
        <p:spPr bwMode="auto">
          <a:xfrm rot="10800000">
            <a:off x="1624242" y="5504307"/>
            <a:ext cx="4471758" cy="116223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abstract fluid background with orange and purple color 4615547 Vector Art  at Vecteezy">
            <a:extLst>
              <a:ext uri="{FF2B5EF4-FFF2-40B4-BE49-F238E27FC236}">
                <a16:creationId xmlns:a16="http://schemas.microsoft.com/office/drawing/2014/main" id="{A092CDA8-3EFA-C8D3-2CF1-79235F6F0B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5474" y="611220"/>
            <a:ext cx="7863078" cy="4436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898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Imagens Quadrinhos Brilhantes | Vetores, fotos de arquivo e PSD grátis">
            <a:extLst>
              <a:ext uri="{FF2B5EF4-FFF2-40B4-BE49-F238E27FC236}">
                <a16:creationId xmlns:a16="http://schemas.microsoft.com/office/drawing/2014/main" id="{5A4128A5-C2B8-B35A-80E9-F045107D54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630" y="420314"/>
            <a:ext cx="3407809" cy="230351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AEA9E023-F9FC-EF74-7C21-658E86F48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344" y="3148619"/>
            <a:ext cx="1093697" cy="1093697"/>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Agrupar 14">
            <a:extLst>
              <a:ext uri="{FF2B5EF4-FFF2-40B4-BE49-F238E27FC236}">
                <a16:creationId xmlns:a16="http://schemas.microsoft.com/office/drawing/2014/main" id="{01B9C922-A565-AD06-3194-F56433005458}"/>
              </a:ext>
            </a:extLst>
          </p:cNvPr>
          <p:cNvGrpSpPr/>
          <p:nvPr/>
        </p:nvGrpSpPr>
        <p:grpSpPr>
          <a:xfrm>
            <a:off x="4159736" y="538740"/>
            <a:ext cx="946408" cy="642047"/>
            <a:chOff x="4597141" y="2269590"/>
            <a:chExt cx="5600495" cy="3799401"/>
          </a:xfrm>
        </p:grpSpPr>
        <p:grpSp>
          <p:nvGrpSpPr>
            <p:cNvPr id="11" name="Agrupar 10">
              <a:extLst>
                <a:ext uri="{FF2B5EF4-FFF2-40B4-BE49-F238E27FC236}">
                  <a16:creationId xmlns:a16="http://schemas.microsoft.com/office/drawing/2014/main" id="{D93760CB-98DA-3A1F-AE58-4102551D9443}"/>
                </a:ext>
              </a:extLst>
            </p:cNvPr>
            <p:cNvGrpSpPr/>
            <p:nvPr/>
          </p:nvGrpSpPr>
          <p:grpSpPr>
            <a:xfrm>
              <a:off x="5175093" y="2269590"/>
              <a:ext cx="5022543" cy="2551369"/>
              <a:chOff x="5185010" y="2265936"/>
              <a:chExt cx="5022543" cy="2551369"/>
            </a:xfrm>
          </p:grpSpPr>
          <p:pic>
            <p:nvPicPr>
              <p:cNvPr id="5" name="Picture 2" descr="Imagens Quadrinhos Brilhantes | Vetores, fotos de arquivo e PSD grátis">
                <a:extLst>
                  <a:ext uri="{FF2B5EF4-FFF2-40B4-BE49-F238E27FC236}">
                    <a16:creationId xmlns:a16="http://schemas.microsoft.com/office/drawing/2014/main" id="{9F7E1946-EE1F-C79A-9BF1-6C4F7E1E53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354" r="23758"/>
              <a:stretch/>
            </p:blipFill>
            <p:spPr bwMode="auto">
              <a:xfrm>
                <a:off x="7144498" y="2265936"/>
                <a:ext cx="609600" cy="23035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ns Quadrinhos Brilhantes | Vetores, fotos de arquivo e PSD grátis">
                <a:extLst>
                  <a:ext uri="{FF2B5EF4-FFF2-40B4-BE49-F238E27FC236}">
                    <a16:creationId xmlns:a16="http://schemas.microsoft.com/office/drawing/2014/main" id="{3F3FEE6A-4E6D-0016-7EAD-038E352E83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354" r="23758"/>
              <a:stretch/>
            </p:blipFill>
            <p:spPr bwMode="auto">
              <a:xfrm>
                <a:off x="7744685" y="2355609"/>
                <a:ext cx="609600" cy="23035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ns Quadrinhos Brilhantes | Vetores, fotos de arquivo e PSD grátis">
                <a:extLst>
                  <a:ext uri="{FF2B5EF4-FFF2-40B4-BE49-F238E27FC236}">
                    <a16:creationId xmlns:a16="http://schemas.microsoft.com/office/drawing/2014/main" id="{C434D453-AEE0-DB28-71A9-CD236706C9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354" r="23758"/>
              <a:stretch/>
            </p:blipFill>
            <p:spPr bwMode="auto">
              <a:xfrm>
                <a:off x="8341463" y="2445591"/>
                <a:ext cx="609600" cy="23035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ns Quadrinhos Brilhantes | Vetores, fotos de arquivo e PSD grátis">
                <a:extLst>
                  <a:ext uri="{FF2B5EF4-FFF2-40B4-BE49-F238E27FC236}">
                    <a16:creationId xmlns:a16="http://schemas.microsoft.com/office/drawing/2014/main" id="{27D37A87-C768-9D9C-FF1F-172551B9A2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2224"/>
              <a:stretch/>
            </p:blipFill>
            <p:spPr bwMode="auto">
              <a:xfrm>
                <a:off x="5185010" y="2267394"/>
                <a:ext cx="1968900" cy="230351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ns Quadrinhos Brilhantes | Vetores, fotos de arquivo e PSD grátis">
                <a:extLst>
                  <a:ext uri="{FF2B5EF4-FFF2-40B4-BE49-F238E27FC236}">
                    <a16:creationId xmlns:a16="http://schemas.microsoft.com/office/drawing/2014/main" id="{9D26407B-38AB-18E3-4CA3-99BA2659FA8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576"/>
              <a:stretch/>
            </p:blipFill>
            <p:spPr bwMode="auto">
              <a:xfrm>
                <a:off x="8932237" y="2513795"/>
                <a:ext cx="1275316" cy="2303510"/>
              </a:xfrm>
              <a:prstGeom prst="rect">
                <a:avLst/>
              </a:prstGeom>
              <a:noFill/>
              <a:extLst>
                <a:ext uri="{909E8E84-426E-40DD-AFC4-6F175D3DCCD1}">
                  <a14:hiddenFill xmlns:a14="http://schemas.microsoft.com/office/drawing/2010/main">
                    <a:solidFill>
                      <a:srgbClr val="FFFFFF"/>
                    </a:solidFill>
                  </a14:hiddenFill>
                </a:ext>
              </a:extLst>
            </p:spPr>
          </p:pic>
        </p:grpSp>
        <p:pic>
          <p:nvPicPr>
            <p:cNvPr id="12" name="Picture 2" descr="Customer service free icon">
              <a:extLst>
                <a:ext uri="{FF2B5EF4-FFF2-40B4-BE49-F238E27FC236}">
                  <a16:creationId xmlns:a16="http://schemas.microsoft.com/office/drawing/2014/main" id="{7B35E0C6-3709-DF76-1F2F-38C35E9556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602" y="4487375"/>
              <a:ext cx="1581616" cy="1581616"/>
            </a:xfrm>
            <a:prstGeom prst="rect">
              <a:avLst/>
            </a:prstGeom>
            <a:noFill/>
            <a:extLst>
              <a:ext uri="{909E8E84-426E-40DD-AFC4-6F175D3DCCD1}">
                <a14:hiddenFill xmlns:a14="http://schemas.microsoft.com/office/drawing/2010/main">
                  <a:solidFill>
                    <a:srgbClr val="FFFFFF"/>
                  </a:solidFill>
                </a14:hiddenFill>
              </a:ext>
            </a:extLst>
          </p:spPr>
        </p:pic>
        <p:sp>
          <p:nvSpPr>
            <p:cNvPr id="14" name="Elipse 13">
              <a:extLst>
                <a:ext uri="{FF2B5EF4-FFF2-40B4-BE49-F238E27FC236}">
                  <a16:creationId xmlns:a16="http://schemas.microsoft.com/office/drawing/2014/main" id="{5FB49F0D-49C2-661A-DD19-48BDDD447EEB}"/>
                </a:ext>
              </a:extLst>
            </p:cNvPr>
            <p:cNvSpPr/>
            <p:nvPr/>
          </p:nvSpPr>
          <p:spPr>
            <a:xfrm>
              <a:off x="4597141" y="4352925"/>
              <a:ext cx="755909" cy="7239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cxnSp>
        <p:nvCxnSpPr>
          <p:cNvPr id="17" name="Conector reto 16">
            <a:extLst>
              <a:ext uri="{FF2B5EF4-FFF2-40B4-BE49-F238E27FC236}">
                <a16:creationId xmlns:a16="http://schemas.microsoft.com/office/drawing/2014/main" id="{EEAFA6E9-FD3C-EDAF-80E4-1ACD2B9D290F}"/>
              </a:ext>
            </a:extLst>
          </p:cNvPr>
          <p:cNvCxnSpPr/>
          <p:nvPr/>
        </p:nvCxnSpPr>
        <p:spPr>
          <a:xfrm>
            <a:off x="5295900" y="166314"/>
            <a:ext cx="0" cy="5456611"/>
          </a:xfrm>
          <a:prstGeom prst="line">
            <a:avLst/>
          </a:prstGeom>
        </p:spPr>
        <p:style>
          <a:lnRef idx="1">
            <a:schemeClr val="accent1"/>
          </a:lnRef>
          <a:fillRef idx="0">
            <a:schemeClr val="accent1"/>
          </a:fillRef>
          <a:effectRef idx="0">
            <a:schemeClr val="accent1"/>
          </a:effectRef>
          <a:fontRef idx="minor">
            <a:schemeClr val="tx1"/>
          </a:fontRef>
        </p:style>
      </p:cxnSp>
      <p:grpSp>
        <p:nvGrpSpPr>
          <p:cNvPr id="19" name="Agrupar 18">
            <a:extLst>
              <a:ext uri="{FF2B5EF4-FFF2-40B4-BE49-F238E27FC236}">
                <a16:creationId xmlns:a16="http://schemas.microsoft.com/office/drawing/2014/main" id="{7A74EBF7-1093-6104-F65D-E427A6290091}"/>
              </a:ext>
            </a:extLst>
          </p:cNvPr>
          <p:cNvGrpSpPr/>
          <p:nvPr/>
        </p:nvGrpSpPr>
        <p:grpSpPr>
          <a:xfrm rot="21097352">
            <a:off x="1648879" y="4245067"/>
            <a:ext cx="3792671" cy="1926613"/>
            <a:chOff x="5185010" y="2265936"/>
            <a:chExt cx="5022543" cy="2551369"/>
          </a:xfrm>
        </p:grpSpPr>
        <p:pic>
          <p:nvPicPr>
            <p:cNvPr id="22" name="Picture 2" descr="Imagens Quadrinhos Brilhantes | Vetores, fotos de arquivo e PSD grátis">
              <a:extLst>
                <a:ext uri="{FF2B5EF4-FFF2-40B4-BE49-F238E27FC236}">
                  <a16:creationId xmlns:a16="http://schemas.microsoft.com/office/drawing/2014/main" id="{66F2827F-3B22-80A6-FDB6-70E07E3E6F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354" r="23758"/>
            <a:stretch/>
          </p:blipFill>
          <p:spPr bwMode="auto">
            <a:xfrm>
              <a:off x="7144498" y="2265936"/>
              <a:ext cx="609600" cy="230351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ns Quadrinhos Brilhantes | Vetores, fotos de arquivo e PSD grátis">
              <a:extLst>
                <a:ext uri="{FF2B5EF4-FFF2-40B4-BE49-F238E27FC236}">
                  <a16:creationId xmlns:a16="http://schemas.microsoft.com/office/drawing/2014/main" id="{6FD30E71-4A8F-3480-F9E3-CC4D0E8EC3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354" r="23758"/>
            <a:stretch/>
          </p:blipFill>
          <p:spPr bwMode="auto">
            <a:xfrm>
              <a:off x="7744685" y="2355609"/>
              <a:ext cx="609600" cy="230351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ns Quadrinhos Brilhantes | Vetores, fotos de arquivo e PSD grátis">
              <a:extLst>
                <a:ext uri="{FF2B5EF4-FFF2-40B4-BE49-F238E27FC236}">
                  <a16:creationId xmlns:a16="http://schemas.microsoft.com/office/drawing/2014/main" id="{B2D2B254-00EF-C3C5-0394-DA24455293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354" r="23758"/>
            <a:stretch/>
          </p:blipFill>
          <p:spPr bwMode="auto">
            <a:xfrm>
              <a:off x="8341463" y="2445591"/>
              <a:ext cx="609600" cy="230351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ns Quadrinhos Brilhantes | Vetores, fotos de arquivo e PSD grátis">
              <a:extLst>
                <a:ext uri="{FF2B5EF4-FFF2-40B4-BE49-F238E27FC236}">
                  <a16:creationId xmlns:a16="http://schemas.microsoft.com/office/drawing/2014/main" id="{3774A0DA-C79F-14D0-BB72-392CFC7FB9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2224"/>
            <a:stretch/>
          </p:blipFill>
          <p:spPr bwMode="auto">
            <a:xfrm>
              <a:off x="5185010" y="2267394"/>
              <a:ext cx="1968900" cy="230351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Imagens Quadrinhos Brilhantes | Vetores, fotos de arquivo e PSD grátis">
              <a:extLst>
                <a:ext uri="{FF2B5EF4-FFF2-40B4-BE49-F238E27FC236}">
                  <a16:creationId xmlns:a16="http://schemas.microsoft.com/office/drawing/2014/main" id="{E7567583-2425-3055-3336-D75048222E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576"/>
            <a:stretch/>
          </p:blipFill>
          <p:spPr bwMode="auto">
            <a:xfrm>
              <a:off x="8932237" y="2513795"/>
              <a:ext cx="1275316" cy="2303510"/>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Picture 2" descr="Customer service free icon">
            <a:extLst>
              <a:ext uri="{FF2B5EF4-FFF2-40B4-BE49-F238E27FC236}">
                <a16:creationId xmlns:a16="http://schemas.microsoft.com/office/drawing/2014/main" id="{DBBCA007-5996-9097-6084-3AD97A1700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543"/>
          <a:stretch/>
        </p:blipFill>
        <p:spPr bwMode="auto">
          <a:xfrm>
            <a:off x="261494" y="2694889"/>
            <a:ext cx="817593" cy="11943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scurso Bolha Falar Em - Gráfico vetorial grátis no Pixabay">
            <a:extLst>
              <a:ext uri="{FF2B5EF4-FFF2-40B4-BE49-F238E27FC236}">
                <a16:creationId xmlns:a16="http://schemas.microsoft.com/office/drawing/2014/main" id="{230C910E-7101-6BF4-4D7C-4948BB92EF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8107" y="731541"/>
            <a:ext cx="2689268" cy="149624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desenho de vetor de balões de fala coloridos 2858126 Vetor no Vecteezy">
            <a:extLst>
              <a:ext uri="{FF2B5EF4-FFF2-40B4-BE49-F238E27FC236}">
                <a16:creationId xmlns:a16="http://schemas.microsoft.com/office/drawing/2014/main" id="{7F00D128-02AB-516B-C543-947451BD05DB}"/>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43673" b="56939" l="3445" r="32214">
                        <a14:foregroundMark x1="32041" y1="48061" x2="32214" y2="50204"/>
                      </a14:backgroundRemoval>
                    </a14:imgEffect>
                  </a14:imgLayer>
                </a14:imgProps>
              </a:ext>
              <a:ext uri="{28A0092B-C50C-407E-A947-70E740481C1C}">
                <a14:useLocalDpi xmlns:a14="http://schemas.microsoft.com/office/drawing/2010/main" val="0"/>
              </a:ext>
            </a:extLst>
          </a:blip>
          <a:srcRect t="42074" r="64881" b="41333"/>
          <a:stretch/>
        </p:blipFill>
        <p:spPr bwMode="auto">
          <a:xfrm>
            <a:off x="7657120" y="2718632"/>
            <a:ext cx="3705018" cy="1302906"/>
          </a:xfrm>
          <a:prstGeom prst="rect">
            <a:avLst/>
          </a:prstGeom>
          <a:noFill/>
          <a:extLst>
            <a:ext uri="{909E8E84-426E-40DD-AFC4-6F175D3DCCD1}">
              <a14:hiddenFill xmlns:a14="http://schemas.microsoft.com/office/drawing/2010/main">
                <a:solidFill>
                  <a:srgbClr val="FFFFFF"/>
                </a:solidFill>
              </a14:hiddenFill>
            </a:ext>
          </a:extLst>
        </p:spPr>
      </p:pic>
      <p:pic>
        <p:nvPicPr>
          <p:cNvPr id="36" name="Imagem 35" descr="Interface gráfica do usuário&#10;&#10;Descrição gerada automaticamente com confiança baixa">
            <a:extLst>
              <a:ext uri="{FF2B5EF4-FFF2-40B4-BE49-F238E27FC236}">
                <a16:creationId xmlns:a16="http://schemas.microsoft.com/office/drawing/2014/main" id="{A7D5E999-6D37-0BE2-F95E-87FD8AFE47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73544" y="290155"/>
            <a:ext cx="2349160" cy="2349160"/>
          </a:xfrm>
          <a:prstGeom prst="rect">
            <a:avLst/>
          </a:prstGeom>
        </p:spPr>
      </p:pic>
      <p:pic>
        <p:nvPicPr>
          <p:cNvPr id="1026" name="Picture 2" descr="Free help desk - Vector Art">
            <a:extLst>
              <a:ext uri="{FF2B5EF4-FFF2-40B4-BE49-F238E27FC236}">
                <a16:creationId xmlns:a16="http://schemas.microsoft.com/office/drawing/2014/main" id="{B4C2E8CF-CAA1-3CF4-456B-80272FBC679B}"/>
              </a:ext>
            </a:extLst>
          </p:cNvPr>
          <p:cNvPicPr>
            <a:picLocks noChangeAspect="1" noChangeArrowheads="1"/>
          </p:cNvPicPr>
          <p:nvPr/>
        </p:nvPicPr>
        <p:blipFill rotWithShape="1">
          <a:blip r:embed="rId9">
            <a:extLst>
              <a:ext uri="{BEBA8EAE-BF5A-486C-A8C5-ECC9F3942E4B}">
                <a14:imgProps xmlns:a14="http://schemas.microsoft.com/office/drawing/2010/main">
                  <a14:imgLayer r:embed="rId10">
                    <a14:imgEffect>
                      <a14:backgroundRemoval t="69771" b="96641" l="70022" r="96669"/>
                    </a14:imgEffect>
                  </a14:imgLayer>
                </a14:imgProps>
              </a:ext>
              <a:ext uri="{28A0092B-C50C-407E-A947-70E740481C1C}">
                <a14:useLocalDpi xmlns:a14="http://schemas.microsoft.com/office/drawing/2010/main" val="0"/>
              </a:ext>
            </a:extLst>
          </a:blip>
          <a:srcRect l="66691" t="66412"/>
          <a:stretch/>
        </p:blipFill>
        <p:spPr bwMode="auto">
          <a:xfrm>
            <a:off x="2891755" y="2498070"/>
            <a:ext cx="1317666" cy="1328692"/>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Agrupar 40">
            <a:extLst>
              <a:ext uri="{FF2B5EF4-FFF2-40B4-BE49-F238E27FC236}">
                <a16:creationId xmlns:a16="http://schemas.microsoft.com/office/drawing/2014/main" id="{62D60080-D4C7-32C3-67FA-4BF77006ED4A}"/>
              </a:ext>
            </a:extLst>
          </p:cNvPr>
          <p:cNvGrpSpPr/>
          <p:nvPr/>
        </p:nvGrpSpPr>
        <p:grpSpPr>
          <a:xfrm>
            <a:off x="6064598" y="4427056"/>
            <a:ext cx="1728122" cy="564819"/>
            <a:chOff x="5435165" y="4209029"/>
            <a:chExt cx="6583197" cy="2151651"/>
          </a:xfrm>
        </p:grpSpPr>
        <p:sp>
          <p:nvSpPr>
            <p:cNvPr id="31" name="Retângulo 30">
              <a:extLst>
                <a:ext uri="{FF2B5EF4-FFF2-40B4-BE49-F238E27FC236}">
                  <a16:creationId xmlns:a16="http://schemas.microsoft.com/office/drawing/2014/main" id="{7BC30D2A-A19E-52C3-B770-8C8AF23C112A}"/>
                </a:ext>
              </a:extLst>
            </p:cNvPr>
            <p:cNvSpPr/>
            <p:nvPr/>
          </p:nvSpPr>
          <p:spPr>
            <a:xfrm>
              <a:off x="5435165" y="4209029"/>
              <a:ext cx="6583197" cy="215165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37" name="Agrupar 36">
              <a:extLst>
                <a:ext uri="{FF2B5EF4-FFF2-40B4-BE49-F238E27FC236}">
                  <a16:creationId xmlns:a16="http://schemas.microsoft.com/office/drawing/2014/main" id="{99B1F1DE-D126-842E-FC62-4BF86796FB8E}"/>
                </a:ext>
              </a:extLst>
            </p:cNvPr>
            <p:cNvGrpSpPr/>
            <p:nvPr/>
          </p:nvGrpSpPr>
          <p:grpSpPr>
            <a:xfrm>
              <a:off x="5723705" y="4840592"/>
              <a:ext cx="1293365" cy="1373786"/>
              <a:chOff x="6890665" y="2517946"/>
              <a:chExt cx="1293365" cy="1373786"/>
            </a:xfrm>
          </p:grpSpPr>
          <p:sp>
            <p:nvSpPr>
              <p:cNvPr id="33" name="Elipse 32">
                <a:extLst>
                  <a:ext uri="{FF2B5EF4-FFF2-40B4-BE49-F238E27FC236}">
                    <a16:creationId xmlns:a16="http://schemas.microsoft.com/office/drawing/2014/main" id="{023D9A0B-E3F6-CFEB-4EDA-8A7ABA60B9DA}"/>
                  </a:ext>
                </a:extLst>
              </p:cNvPr>
              <p:cNvSpPr/>
              <p:nvPr/>
            </p:nvSpPr>
            <p:spPr>
              <a:xfrm>
                <a:off x="6890665" y="2517946"/>
                <a:ext cx="1293365" cy="1293365"/>
              </a:xfrm>
              <a:prstGeom prst="ellipse">
                <a:avLst/>
              </a:prstGeom>
              <a:solidFill>
                <a:srgbClr val="E4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9" name="Imagem 38" descr="Interface gráfica do usuário&#10;&#10;Descrição gerada automaticamente com confiança baixa">
                <a:extLst>
                  <a:ext uri="{FF2B5EF4-FFF2-40B4-BE49-F238E27FC236}">
                    <a16:creationId xmlns:a16="http://schemas.microsoft.com/office/drawing/2014/main" id="{A669EBD8-5D9E-5856-F677-EB1CFFE5EF28}"/>
                  </a:ext>
                </a:extLst>
              </p:cNvPr>
              <p:cNvPicPr>
                <a:picLocks noChangeAspect="1"/>
              </p:cNvPicPr>
              <p:nvPr/>
            </p:nvPicPr>
            <p:blipFill rotWithShape="1">
              <a:blip r:embed="rId11">
                <a:extLst>
                  <a:ext uri="{BEBA8EAE-BF5A-486C-A8C5-ECC9F3942E4B}">
                    <a14:imgProps xmlns:a14="http://schemas.microsoft.com/office/drawing/2010/main">
                      <a14:imgLayer r:embed="rId10">
                        <a14:imgEffect>
                          <a14:backgroundRemoval t="70000" b="97250" l="70000" r="96500">
                            <a14:foregroundMark x1="81500" y1="70000" x2="86500" y2="70500"/>
                            <a14:foregroundMark x1="80000" y1="97250" x2="86000" y2="97250"/>
                            <a14:foregroundMark x1="89750" y1="85750" x2="89750" y2="85750"/>
                            <a14:foregroundMark x1="89500" y1="87250" x2="89500" y2="87250"/>
                            <a14:foregroundMark x1="85750" y1="88750" x2="89500" y2="86250"/>
                          </a14:backgroundRemoval>
                        </a14:imgEffect>
                      </a14:imgLayer>
                    </a14:imgProps>
                  </a:ext>
                  <a:ext uri="{28A0092B-C50C-407E-A947-70E740481C1C}">
                    <a14:useLocalDpi xmlns:a14="http://schemas.microsoft.com/office/drawing/2010/main" val="0"/>
                  </a:ext>
                </a:extLst>
              </a:blip>
              <a:srcRect l="70114" t="67302" r="4286"/>
              <a:stretch/>
            </p:blipFill>
            <p:spPr>
              <a:xfrm>
                <a:off x="7032501" y="2621455"/>
                <a:ext cx="994528" cy="1270277"/>
              </a:xfrm>
              <a:prstGeom prst="rect">
                <a:avLst/>
              </a:prstGeom>
            </p:spPr>
          </p:pic>
        </p:grpSp>
        <p:sp>
          <p:nvSpPr>
            <p:cNvPr id="38" name="Balão de Fala: Retângulo com Cantos Arredondados 37">
              <a:extLst>
                <a:ext uri="{FF2B5EF4-FFF2-40B4-BE49-F238E27FC236}">
                  <a16:creationId xmlns:a16="http://schemas.microsoft.com/office/drawing/2014/main" id="{3D7864B2-E796-A5D4-4B86-6F2F60ABFE75}"/>
                </a:ext>
              </a:extLst>
            </p:cNvPr>
            <p:cNvSpPr/>
            <p:nvPr/>
          </p:nvSpPr>
          <p:spPr>
            <a:xfrm>
              <a:off x="7197387" y="4389950"/>
              <a:ext cx="4486613" cy="1000125"/>
            </a:xfrm>
            <a:prstGeom prst="wedgeRoundRectCallout">
              <a:avLst>
                <a:gd name="adj1" fmla="val -60326"/>
                <a:gd name="adj2" fmla="val 37673"/>
                <a:gd name="adj3" fmla="val 16667"/>
              </a:avLst>
            </a:prstGeom>
            <a:solidFill>
              <a:srgbClr val="92D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Balão de Fala: Retângulo com Cantos Arredondados 41">
              <a:extLst>
                <a:ext uri="{FF2B5EF4-FFF2-40B4-BE49-F238E27FC236}">
                  <a16:creationId xmlns:a16="http://schemas.microsoft.com/office/drawing/2014/main" id="{5379BB23-2BE0-99BB-242D-00E5900BFC3F}"/>
                </a:ext>
              </a:extLst>
            </p:cNvPr>
            <p:cNvSpPr/>
            <p:nvPr/>
          </p:nvSpPr>
          <p:spPr>
            <a:xfrm>
              <a:off x="7426208" y="5166200"/>
              <a:ext cx="4044432" cy="922075"/>
            </a:xfrm>
            <a:prstGeom prst="wedgeRoundRectCallout">
              <a:avLst>
                <a:gd name="adj1" fmla="val -65827"/>
                <a:gd name="adj2" fmla="val 911"/>
                <a:gd name="adj3" fmla="val 16667"/>
              </a:avLst>
            </a:prstGeom>
            <a:solidFill>
              <a:srgbClr val="92D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2836025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Agrupar 10">
            <a:extLst>
              <a:ext uri="{FF2B5EF4-FFF2-40B4-BE49-F238E27FC236}">
                <a16:creationId xmlns:a16="http://schemas.microsoft.com/office/drawing/2014/main" id="{EED72722-28BE-9428-2E58-3B0767FBAFA8}"/>
              </a:ext>
            </a:extLst>
          </p:cNvPr>
          <p:cNvGrpSpPr/>
          <p:nvPr/>
        </p:nvGrpSpPr>
        <p:grpSpPr>
          <a:xfrm>
            <a:off x="914400" y="2143125"/>
            <a:ext cx="3860115" cy="2257356"/>
            <a:chOff x="0" y="-261547"/>
            <a:chExt cx="12174538" cy="7119547"/>
          </a:xfrm>
        </p:grpSpPr>
        <p:sp>
          <p:nvSpPr>
            <p:cNvPr id="8" name="Retângulo 7">
              <a:extLst>
                <a:ext uri="{FF2B5EF4-FFF2-40B4-BE49-F238E27FC236}">
                  <a16:creationId xmlns:a16="http://schemas.microsoft.com/office/drawing/2014/main" id="{568FBA11-041B-88A4-7A3D-BE5A3E3D5A3B}"/>
                </a:ext>
              </a:extLst>
            </p:cNvPr>
            <p:cNvSpPr/>
            <p:nvPr/>
          </p:nvSpPr>
          <p:spPr>
            <a:xfrm>
              <a:off x="0" y="0"/>
              <a:ext cx="1217453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926B4"/>
                </a:solidFill>
              </a:endParaRPr>
            </a:p>
          </p:txBody>
        </p:sp>
        <p:pic>
          <p:nvPicPr>
            <p:cNvPr id="12" name="Imagem 11">
              <a:extLst>
                <a:ext uri="{FF2B5EF4-FFF2-40B4-BE49-F238E27FC236}">
                  <a16:creationId xmlns:a16="http://schemas.microsoft.com/office/drawing/2014/main" id="{99C06F07-D9CA-A7DD-C03E-0B3539B0EAC1}"/>
                </a:ext>
              </a:extLst>
            </p:cNvPr>
            <p:cNvPicPr>
              <a:picLocks noChangeAspect="1"/>
            </p:cNvPicPr>
            <p:nvPr/>
          </p:nvPicPr>
          <p:blipFill rotWithShape="1">
            <a:blip r:embed="rId2"/>
            <a:srcRect l="62833" t="45037" r="11333" b="38222"/>
            <a:stretch/>
          </p:blipFill>
          <p:spPr>
            <a:xfrm>
              <a:off x="2322027" y="2586726"/>
              <a:ext cx="3773973" cy="1375674"/>
            </a:xfrm>
            <a:prstGeom prst="rect">
              <a:avLst/>
            </a:prstGeom>
          </p:spPr>
        </p:pic>
        <p:sp>
          <p:nvSpPr>
            <p:cNvPr id="3" name="Retângulo 2">
              <a:extLst>
                <a:ext uri="{FF2B5EF4-FFF2-40B4-BE49-F238E27FC236}">
                  <a16:creationId xmlns:a16="http://schemas.microsoft.com/office/drawing/2014/main" id="{A9F4765C-4F4C-CA1E-AE33-81A652E88DD2}"/>
                </a:ext>
              </a:extLst>
            </p:cNvPr>
            <p:cNvSpPr/>
            <p:nvPr/>
          </p:nvSpPr>
          <p:spPr>
            <a:xfrm>
              <a:off x="7613152" y="0"/>
              <a:ext cx="4561386" cy="6858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926B4"/>
                </a:solidFill>
              </a:endParaRPr>
            </a:p>
          </p:txBody>
        </p:sp>
        <p:grpSp>
          <p:nvGrpSpPr>
            <p:cNvPr id="7" name="Agrupar 6">
              <a:extLst>
                <a:ext uri="{FF2B5EF4-FFF2-40B4-BE49-F238E27FC236}">
                  <a16:creationId xmlns:a16="http://schemas.microsoft.com/office/drawing/2014/main" id="{85E62C26-A570-7674-F1E7-4249ADECA0F7}"/>
                </a:ext>
              </a:extLst>
            </p:cNvPr>
            <p:cNvGrpSpPr/>
            <p:nvPr/>
          </p:nvGrpSpPr>
          <p:grpSpPr>
            <a:xfrm>
              <a:off x="5519662" y="-261547"/>
              <a:ext cx="6654875" cy="7119547"/>
              <a:chOff x="5519662" y="-261547"/>
              <a:chExt cx="6654875" cy="7119547"/>
            </a:xfrm>
          </p:grpSpPr>
          <p:pic>
            <p:nvPicPr>
              <p:cNvPr id="5124" name="Picture 4" descr="abstract fluid background with orange and purple color 4615548 Vector Art  at Vecteezy">
                <a:extLst>
                  <a:ext uri="{FF2B5EF4-FFF2-40B4-BE49-F238E27FC236}">
                    <a16:creationId xmlns:a16="http://schemas.microsoft.com/office/drawing/2014/main" id="{4F826F6A-6E6F-8D54-5400-27CAC15A2F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392"/>
              <a:stretch/>
            </p:blipFill>
            <p:spPr bwMode="auto">
              <a:xfrm>
                <a:off x="5886450" y="685800"/>
                <a:ext cx="6288087" cy="6172200"/>
              </a:xfrm>
              <a:prstGeom prst="rect">
                <a:avLst/>
              </a:prstGeom>
              <a:noFill/>
              <a:extLst>
                <a:ext uri="{909E8E84-426E-40DD-AFC4-6F175D3DCCD1}">
                  <a14:hiddenFill xmlns:a14="http://schemas.microsoft.com/office/drawing/2010/main">
                    <a:solidFill>
                      <a:srgbClr val="FFFFFF"/>
                    </a:solidFill>
                  </a14:hiddenFill>
                </a:ext>
              </a:extLst>
            </p:spPr>
          </p:pic>
          <p:sp>
            <p:nvSpPr>
              <p:cNvPr id="2" name="Retângulo 1">
                <a:extLst>
                  <a:ext uri="{FF2B5EF4-FFF2-40B4-BE49-F238E27FC236}">
                    <a16:creationId xmlns:a16="http://schemas.microsoft.com/office/drawing/2014/main" id="{1674A47E-B1C4-E33B-EAC7-BFE938EABC12}"/>
                  </a:ext>
                </a:extLst>
              </p:cNvPr>
              <p:cNvSpPr/>
              <p:nvPr/>
            </p:nvSpPr>
            <p:spPr>
              <a:xfrm>
                <a:off x="5519662" y="685800"/>
                <a:ext cx="1726701" cy="2028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926B4"/>
                  </a:solidFill>
                </a:endParaRPr>
              </a:p>
            </p:txBody>
          </p:sp>
          <p:sp>
            <p:nvSpPr>
              <p:cNvPr id="4" name="Elipse 3">
                <a:extLst>
                  <a:ext uri="{FF2B5EF4-FFF2-40B4-BE49-F238E27FC236}">
                    <a16:creationId xmlns:a16="http://schemas.microsoft.com/office/drawing/2014/main" id="{BDAB9E39-4D61-09A2-B045-07DCE378C95A}"/>
                  </a:ext>
                </a:extLst>
              </p:cNvPr>
              <p:cNvSpPr/>
              <p:nvPr/>
            </p:nvSpPr>
            <p:spPr>
              <a:xfrm rot="5625833">
                <a:off x="6811606" y="-159318"/>
                <a:ext cx="1072311" cy="8678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926B4"/>
                  </a:solidFill>
                </a:endParaRPr>
              </a:p>
            </p:txBody>
          </p:sp>
        </p:grpSp>
      </p:grpSp>
      <p:pic>
        <p:nvPicPr>
          <p:cNvPr id="15" name="Picture 4" descr="abstract fluid background with orange and purple color 4615548 Vector Art  at Vecteezy">
            <a:extLst>
              <a:ext uri="{FF2B5EF4-FFF2-40B4-BE49-F238E27FC236}">
                <a16:creationId xmlns:a16="http://schemas.microsoft.com/office/drawing/2014/main" id="{C2C0287A-3E6B-922A-0902-F61BC0FBE83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3265" b="90000" l="58" r="52159">
                        <a14:foregroundMark x1="3915" y1="52755" x2="3915" y2="52755"/>
                        <a14:foregroundMark x1="6908" y1="29898" x2="6908" y2="29898"/>
                        <a14:foregroundMark x1="9787" y1="9184" x2="9787" y2="9184"/>
                        <a14:foregroundMark x1="1554" y1="37143" x2="1554" y2="36837"/>
                        <a14:foregroundMark x1="1209" y1="47755" x2="115" y2="43571"/>
                        <a14:foregroundMark x1="8693" y1="46327" x2="9154" y2="45510"/>
                        <a14:foregroundMark x1="6160" y1="29898" x2="4893" y2="24490"/>
                        <a14:foregroundMark x1="3627" y1="15612" x2="3627" y2="7245"/>
                        <a14:foregroundMark x1="20380" y1="7449" x2="15774" y2="5204"/>
                        <a14:foregroundMark x1="23546" y1="25612" x2="21934" y2="25612"/>
                        <a14:foregroundMark x1="11687" y1="3265" x2="5009" y2="3878"/>
                        <a14:foregroundMark x1="27001" y1="9694" x2="23719" y2="4388"/>
                        <a14:foregroundMark x1="17214" y1="46939" x2="17214" y2="46939"/>
                        <a14:backgroundMark x1="22568" y1="82143" x2="22568" y2="82143"/>
                        <a14:backgroundMark x1="35406" y1="48367" x2="35406" y2="48367"/>
                        <a14:backgroundMark x1="52504" y1="72143" x2="52504" y2="72143"/>
                      </a14:backgroundRemoval>
                    </a14:imgEffect>
                  </a14:imgLayer>
                </a14:imgProps>
              </a:ext>
              <a:ext uri="{28A0092B-C50C-407E-A947-70E740481C1C}">
                <a14:useLocalDpi xmlns:a14="http://schemas.microsoft.com/office/drawing/2010/main" val="0"/>
              </a:ext>
            </a:extLst>
          </a:blip>
          <a:srcRect l="315" r="42077"/>
          <a:stretch/>
        </p:blipFill>
        <p:spPr bwMode="auto">
          <a:xfrm rot="5400000">
            <a:off x="7913708" y="404715"/>
            <a:ext cx="3347311" cy="328562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BDF3E1B5-2F0B-7483-6025-823A750B42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0493" y="1691366"/>
            <a:ext cx="2248222" cy="2248222"/>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m 13" descr="Forma&#10;&#10;Descrição gerada automaticamente com confiança baixa">
            <a:extLst>
              <a:ext uri="{FF2B5EF4-FFF2-40B4-BE49-F238E27FC236}">
                <a16:creationId xmlns:a16="http://schemas.microsoft.com/office/drawing/2014/main" id="{46142314-6F34-C9C0-98F5-871FBAB26529}"/>
              </a:ext>
            </a:extLst>
          </p:cNvPr>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2545189" y="968398"/>
            <a:ext cx="435291" cy="435291"/>
          </a:xfrm>
          <a:prstGeom prst="rect">
            <a:avLst/>
          </a:prstGeom>
        </p:spPr>
      </p:pic>
      <p:pic>
        <p:nvPicPr>
          <p:cNvPr id="17" name="Imagem 16" descr="Forma&#10;&#10;Descrição gerada automaticamente com confiança baixa">
            <a:extLst>
              <a:ext uri="{FF2B5EF4-FFF2-40B4-BE49-F238E27FC236}">
                <a16:creationId xmlns:a16="http://schemas.microsoft.com/office/drawing/2014/main" id="{59A3CEB3-354B-65DF-AEEA-BFE325893E14}"/>
              </a:ext>
            </a:extLst>
          </p:cNvPr>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3392561" y="969783"/>
            <a:ext cx="296892" cy="296892"/>
          </a:xfrm>
          <a:prstGeom prst="rect">
            <a:avLst/>
          </a:prstGeom>
        </p:spPr>
      </p:pic>
      <p:sp>
        <p:nvSpPr>
          <p:cNvPr id="18" name="CaixaDeTexto 17">
            <a:extLst>
              <a:ext uri="{FF2B5EF4-FFF2-40B4-BE49-F238E27FC236}">
                <a16:creationId xmlns:a16="http://schemas.microsoft.com/office/drawing/2014/main" id="{F83A0E92-27A2-3759-62D7-0EB3B66C26F5}"/>
              </a:ext>
            </a:extLst>
          </p:cNvPr>
          <p:cNvSpPr txBox="1"/>
          <p:nvPr/>
        </p:nvSpPr>
        <p:spPr>
          <a:xfrm>
            <a:off x="5296725" y="507381"/>
            <a:ext cx="1361611" cy="369332"/>
          </a:xfrm>
          <a:prstGeom prst="rect">
            <a:avLst/>
          </a:prstGeom>
          <a:noFill/>
        </p:spPr>
        <p:txBody>
          <a:bodyPr wrap="square" rtlCol="0">
            <a:spAutoFit/>
          </a:bodyPr>
          <a:lstStyle/>
          <a:p>
            <a:r>
              <a:rPr lang="pt-BR" dirty="0"/>
              <a:t>NOVO</a:t>
            </a:r>
          </a:p>
        </p:txBody>
      </p:sp>
      <p:pic>
        <p:nvPicPr>
          <p:cNvPr id="22" name="Picture 4" descr="abstract fluid background with orange and purple color 4615548 Vector Art  at Vecteezy">
            <a:extLst>
              <a:ext uri="{FF2B5EF4-FFF2-40B4-BE49-F238E27FC236}">
                <a16:creationId xmlns:a16="http://schemas.microsoft.com/office/drawing/2014/main" id="{52639D71-7F60-ECBC-E3BF-AA29AB97004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3265" b="90000" l="58" r="52159">
                        <a14:foregroundMark x1="3915" y1="52755" x2="3915" y2="52755"/>
                        <a14:foregroundMark x1="6908" y1="29898" x2="6908" y2="29898"/>
                        <a14:foregroundMark x1="9787" y1="9184" x2="9787" y2="9184"/>
                        <a14:foregroundMark x1="1554" y1="37143" x2="1554" y2="36837"/>
                        <a14:foregroundMark x1="1209" y1="47755" x2="115" y2="43571"/>
                        <a14:foregroundMark x1="8693" y1="46327" x2="9154" y2="45510"/>
                        <a14:foregroundMark x1="6160" y1="29898" x2="4893" y2="24490"/>
                        <a14:foregroundMark x1="3627" y1="15612" x2="3627" y2="7245"/>
                        <a14:foregroundMark x1="20380" y1="7449" x2="15774" y2="5204"/>
                        <a14:foregroundMark x1="23546" y1="25612" x2="21934" y2="25612"/>
                        <a14:foregroundMark x1="11687" y1="3265" x2="5009" y2="3878"/>
                        <a14:foregroundMark x1="27001" y1="9694" x2="23719" y2="4388"/>
                        <a14:foregroundMark x1="17214" y1="46939" x2="17214" y2="46939"/>
                        <a14:backgroundMark x1="22568" y1="82143" x2="22568" y2="82143"/>
                        <a14:backgroundMark x1="35406" y1="48367" x2="35406" y2="48367"/>
                        <a14:backgroundMark x1="52504" y1="72143" x2="52504" y2="72143"/>
                      </a14:backgroundRemoval>
                    </a14:imgEffect>
                  </a14:imgLayer>
                </a14:imgProps>
              </a:ext>
              <a:ext uri="{28A0092B-C50C-407E-A947-70E740481C1C}">
                <a14:useLocalDpi xmlns:a14="http://schemas.microsoft.com/office/drawing/2010/main" val="0"/>
              </a:ext>
            </a:extLst>
          </a:blip>
          <a:srcRect l="315" r="67767" b="24833"/>
          <a:stretch/>
        </p:blipFill>
        <p:spPr bwMode="auto">
          <a:xfrm rot="5400000" flipV="1">
            <a:off x="8292559" y="2057829"/>
            <a:ext cx="1492774" cy="2188786"/>
          </a:xfrm>
          <a:prstGeom prst="rect">
            <a:avLst/>
          </a:prstGeom>
          <a:noFill/>
          <a:extLst>
            <a:ext uri="{909E8E84-426E-40DD-AFC4-6F175D3DCCD1}">
              <a14:hiddenFill xmlns:a14="http://schemas.microsoft.com/office/drawing/2010/main">
                <a:solidFill>
                  <a:srgbClr val="FFFFFF"/>
                </a:solidFill>
              </a14:hiddenFill>
            </a:ext>
          </a:extLst>
        </p:spPr>
      </p:pic>
      <p:sp>
        <p:nvSpPr>
          <p:cNvPr id="23" name="CaixaDeTexto 22">
            <a:extLst>
              <a:ext uri="{FF2B5EF4-FFF2-40B4-BE49-F238E27FC236}">
                <a16:creationId xmlns:a16="http://schemas.microsoft.com/office/drawing/2014/main" id="{ADC2F0A1-AC98-12D4-1F04-F89020E033ED}"/>
              </a:ext>
            </a:extLst>
          </p:cNvPr>
          <p:cNvSpPr txBox="1"/>
          <p:nvPr/>
        </p:nvSpPr>
        <p:spPr>
          <a:xfrm>
            <a:off x="6949587" y="6055757"/>
            <a:ext cx="3031352" cy="369332"/>
          </a:xfrm>
          <a:prstGeom prst="rect">
            <a:avLst/>
          </a:prstGeom>
          <a:noFill/>
        </p:spPr>
        <p:txBody>
          <a:bodyPr wrap="square" rtlCol="0">
            <a:spAutoFit/>
          </a:bodyPr>
          <a:lstStyle/>
          <a:p>
            <a:r>
              <a:rPr lang="pt-BR" dirty="0">
                <a:solidFill>
                  <a:srgbClr val="7926B4"/>
                </a:solidFill>
              </a:rPr>
              <a:t>CADASTRO DE USUÁRIO</a:t>
            </a:r>
          </a:p>
        </p:txBody>
      </p:sp>
      <p:pic>
        <p:nvPicPr>
          <p:cNvPr id="5128" name="Picture 8">
            <a:extLst>
              <a:ext uri="{FF2B5EF4-FFF2-40B4-BE49-F238E27FC236}">
                <a16:creationId xmlns:a16="http://schemas.microsoft.com/office/drawing/2014/main" id="{67A52485-2C9F-95A7-01F4-79A90A35BBB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6725" y="4867938"/>
            <a:ext cx="623777" cy="62377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ns Quadrinhos Brilhantes | Vetores, fotos de arquivo e PSD grátis">
            <a:extLst>
              <a:ext uri="{FF2B5EF4-FFF2-40B4-BE49-F238E27FC236}">
                <a16:creationId xmlns:a16="http://schemas.microsoft.com/office/drawing/2014/main" id="{E3132760-BAE9-2340-C1C3-437913D9DC1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1756" y="4689919"/>
            <a:ext cx="2660806" cy="179857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desenho de vetor de balões de fala coloridos 2858126 Vetor no Vecteezy">
            <a:extLst>
              <a:ext uri="{FF2B5EF4-FFF2-40B4-BE49-F238E27FC236}">
                <a16:creationId xmlns:a16="http://schemas.microsoft.com/office/drawing/2014/main" id="{E6AB5E23-7C36-14A2-E8E5-ADEDAB77F88A}"/>
              </a:ext>
            </a:extLst>
          </p:cNvPr>
          <p:cNvPicPr>
            <a:picLocks noChangeAspect="1" noChangeArrowheads="1"/>
          </p:cNvPicPr>
          <p:nvPr/>
        </p:nvPicPr>
        <p:blipFill rotWithShape="1">
          <a:blip r:embed="rId11">
            <a:extLst>
              <a:ext uri="{BEBA8EAE-BF5A-486C-A8C5-ECC9F3942E4B}">
                <a14:imgProps xmlns:a14="http://schemas.microsoft.com/office/drawing/2010/main">
                  <a14:imgLayer r:embed="rId12">
                    <a14:imgEffect>
                      <a14:backgroundRemoval t="43673" b="56939" l="3445" r="32214">
                        <a14:foregroundMark x1="32041" y1="48061" x2="32214" y2="50204"/>
                      </a14:backgroundRemoval>
                    </a14:imgEffect>
                  </a14:imgLayer>
                </a14:imgProps>
              </a:ext>
              <a:ext uri="{28A0092B-C50C-407E-A947-70E740481C1C}">
                <a14:useLocalDpi xmlns:a14="http://schemas.microsoft.com/office/drawing/2010/main" val="0"/>
              </a:ext>
            </a:extLst>
          </a:blip>
          <a:srcRect t="42074" r="64881" b="41333"/>
          <a:stretch/>
        </p:blipFill>
        <p:spPr bwMode="auto">
          <a:xfrm>
            <a:off x="6813869" y="4256918"/>
            <a:ext cx="2853372" cy="1137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45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Imagem 11">
            <a:extLst>
              <a:ext uri="{FF2B5EF4-FFF2-40B4-BE49-F238E27FC236}">
                <a16:creationId xmlns:a16="http://schemas.microsoft.com/office/drawing/2014/main" id="{99C06F07-D9CA-A7DD-C03E-0B3539B0EAC1}"/>
              </a:ext>
            </a:extLst>
          </p:cNvPr>
          <p:cNvPicPr>
            <a:picLocks noChangeAspect="1"/>
          </p:cNvPicPr>
          <p:nvPr/>
        </p:nvPicPr>
        <p:blipFill rotWithShape="1">
          <a:blip r:embed="rId2"/>
          <a:srcRect l="62833" t="45037" r="11333" b="38222"/>
          <a:stretch/>
        </p:blipFill>
        <p:spPr>
          <a:xfrm>
            <a:off x="1002758" y="1878069"/>
            <a:ext cx="2536322" cy="924530"/>
          </a:xfrm>
          <a:prstGeom prst="rect">
            <a:avLst/>
          </a:prstGeom>
        </p:spPr>
      </p:pic>
      <p:grpSp>
        <p:nvGrpSpPr>
          <p:cNvPr id="5" name="Agrupar 4">
            <a:extLst>
              <a:ext uri="{FF2B5EF4-FFF2-40B4-BE49-F238E27FC236}">
                <a16:creationId xmlns:a16="http://schemas.microsoft.com/office/drawing/2014/main" id="{F69EF10C-B009-5200-73E4-8D2055E352DD}"/>
              </a:ext>
            </a:extLst>
          </p:cNvPr>
          <p:cNvGrpSpPr/>
          <p:nvPr/>
        </p:nvGrpSpPr>
        <p:grpSpPr>
          <a:xfrm>
            <a:off x="1239444" y="-109"/>
            <a:ext cx="1827375" cy="1827375"/>
            <a:chOff x="3109228" y="498670"/>
            <a:chExt cx="2276475" cy="2276475"/>
          </a:xfrm>
        </p:grpSpPr>
        <p:sp>
          <p:nvSpPr>
            <p:cNvPr id="2" name="Retângulo 1">
              <a:extLst>
                <a:ext uri="{FF2B5EF4-FFF2-40B4-BE49-F238E27FC236}">
                  <a16:creationId xmlns:a16="http://schemas.microsoft.com/office/drawing/2014/main" id="{1674A47E-B1C4-E33B-EAC7-BFE938EABC12}"/>
                </a:ext>
              </a:extLst>
            </p:cNvPr>
            <p:cNvSpPr/>
            <p:nvPr/>
          </p:nvSpPr>
          <p:spPr>
            <a:xfrm>
              <a:off x="3309474" y="721598"/>
              <a:ext cx="1875984" cy="1830620"/>
            </a:xfrm>
            <a:prstGeom prst="rect">
              <a:avLst/>
            </a:prstGeom>
            <a:solidFill>
              <a:srgbClr val="7926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926B4"/>
                </a:solidFill>
              </a:endParaRPr>
            </a:p>
          </p:txBody>
        </p:sp>
        <p:pic>
          <p:nvPicPr>
            <p:cNvPr id="8194" name="Picture 2" descr="ícone de perfil de usuário 2205989 Vetor no Vecteezy">
              <a:extLst>
                <a:ext uri="{FF2B5EF4-FFF2-40B4-BE49-F238E27FC236}">
                  <a16:creationId xmlns:a16="http://schemas.microsoft.com/office/drawing/2014/main" id="{23EC9E57-18BA-A98F-3C0C-3CC38B23E6FE}"/>
                </a:ext>
              </a:extLst>
            </p:cNvPr>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backgroundRemoval t="10000" b="90000" l="10000" r="90000">
                          <a14:foregroundMark x1="52245" y1="23469" x2="52245" y2="23469"/>
                          <a14:backgroundMark x1="38673" y1="42449" x2="38673" y2="42449"/>
                          <a14:backgroundMark x1="61531" y1="41735" x2="61531" y2="41735"/>
                        </a14:backgroundRemoval>
                      </a14:imgEffect>
                    </a14:imgLayer>
                  </a14:imgProps>
                </a:ext>
                <a:ext uri="{28A0092B-C50C-407E-A947-70E740481C1C}">
                  <a14:useLocalDpi xmlns:a14="http://schemas.microsoft.com/office/drawing/2010/main" val="0"/>
                </a:ext>
              </a:extLst>
            </a:blip>
            <a:srcRect/>
            <a:stretch>
              <a:fillRect/>
            </a:stretch>
          </p:blipFill>
          <p:spPr bwMode="auto">
            <a:xfrm>
              <a:off x="3109228" y="498670"/>
              <a:ext cx="2276475" cy="2276475"/>
            </a:xfrm>
            <a:prstGeom prst="ellipse">
              <a:avLst/>
            </a:prstGeom>
            <a:noFill/>
            <a:extLst>
              <a:ext uri="{909E8E84-426E-40DD-AFC4-6F175D3DCCD1}">
                <a14:hiddenFill xmlns:a14="http://schemas.microsoft.com/office/drawing/2010/main">
                  <a:solidFill>
                    <a:srgbClr val="FFFFFF"/>
                  </a:solidFill>
                </a14:hiddenFill>
              </a:ext>
            </a:extLst>
          </p:spPr>
        </p:pic>
      </p:grpSp>
      <p:pic>
        <p:nvPicPr>
          <p:cNvPr id="8196" name="Picture 4">
            <a:extLst>
              <a:ext uri="{FF2B5EF4-FFF2-40B4-BE49-F238E27FC236}">
                <a16:creationId xmlns:a16="http://schemas.microsoft.com/office/drawing/2014/main" id="{FF8691A1-31DF-034A-6EC4-3B4D6427CC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5002" y="502037"/>
            <a:ext cx="758456" cy="758456"/>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C4082E19-243F-4D18-97C1-B767E69C89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5002" y="5046101"/>
            <a:ext cx="715529" cy="715529"/>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a:extLst>
              <a:ext uri="{FF2B5EF4-FFF2-40B4-BE49-F238E27FC236}">
                <a16:creationId xmlns:a16="http://schemas.microsoft.com/office/drawing/2014/main" id="{A5BC9D44-9164-7F69-560B-D6F07181B6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7928" y="3349008"/>
            <a:ext cx="715530" cy="715530"/>
          </a:xfrm>
          <a:prstGeom prst="rect">
            <a:avLst/>
          </a:prstGeom>
          <a:noFill/>
          <a:extLst>
            <a:ext uri="{909E8E84-426E-40DD-AFC4-6F175D3DCCD1}">
              <a14:hiddenFill xmlns:a14="http://schemas.microsoft.com/office/drawing/2010/main">
                <a:solidFill>
                  <a:srgbClr val="FFFFFF"/>
                </a:solidFill>
              </a14:hiddenFill>
            </a:ext>
          </a:extLst>
        </p:spPr>
      </p:pic>
      <p:pic>
        <p:nvPicPr>
          <p:cNvPr id="8206" name="Picture 14">
            <a:extLst>
              <a:ext uri="{FF2B5EF4-FFF2-40B4-BE49-F238E27FC236}">
                <a16:creationId xmlns:a16="http://schemas.microsoft.com/office/drawing/2014/main" id="{716EAAA7-43AC-02EF-0B25-F7A47CD4826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5002" y="4128334"/>
            <a:ext cx="715530" cy="715530"/>
          </a:xfrm>
          <a:prstGeom prst="rect">
            <a:avLst/>
          </a:prstGeom>
          <a:noFill/>
          <a:extLst>
            <a:ext uri="{909E8E84-426E-40DD-AFC4-6F175D3DCCD1}">
              <a14:hiddenFill xmlns:a14="http://schemas.microsoft.com/office/drawing/2010/main">
                <a:solidFill>
                  <a:srgbClr val="FFFFFF"/>
                </a:solidFill>
              </a14:hiddenFill>
            </a:ext>
          </a:extLst>
        </p:spPr>
      </p:pic>
      <p:pic>
        <p:nvPicPr>
          <p:cNvPr id="8208" name="Picture 16">
            <a:extLst>
              <a:ext uri="{FF2B5EF4-FFF2-40B4-BE49-F238E27FC236}">
                <a16:creationId xmlns:a16="http://schemas.microsoft.com/office/drawing/2014/main" id="{93F0D1D2-0C9A-F7B9-F27C-DEA087B06D9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67123" y="5787793"/>
            <a:ext cx="1059247" cy="1059247"/>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5AD23F9C-5802-4094-C0F5-4706E1ACDA27}"/>
              </a:ext>
            </a:extLst>
          </p:cNvPr>
          <p:cNvSpPr txBox="1"/>
          <p:nvPr/>
        </p:nvSpPr>
        <p:spPr>
          <a:xfrm>
            <a:off x="4870918" y="1640645"/>
            <a:ext cx="1687033" cy="369332"/>
          </a:xfrm>
          <a:prstGeom prst="rect">
            <a:avLst/>
          </a:prstGeom>
          <a:noFill/>
        </p:spPr>
        <p:txBody>
          <a:bodyPr wrap="square" rtlCol="0">
            <a:spAutoFit/>
          </a:bodyPr>
          <a:lstStyle/>
          <a:p>
            <a:r>
              <a:rPr lang="pt-BR" dirty="0"/>
              <a:t>consultar</a:t>
            </a:r>
          </a:p>
        </p:txBody>
      </p:sp>
      <p:sp>
        <p:nvSpPr>
          <p:cNvPr id="21" name="CaixaDeTexto 20">
            <a:extLst>
              <a:ext uri="{FF2B5EF4-FFF2-40B4-BE49-F238E27FC236}">
                <a16:creationId xmlns:a16="http://schemas.microsoft.com/office/drawing/2014/main" id="{04EB27A6-235B-5B92-F4BA-7F1576D55C49}"/>
              </a:ext>
            </a:extLst>
          </p:cNvPr>
          <p:cNvSpPr txBox="1"/>
          <p:nvPr/>
        </p:nvSpPr>
        <p:spPr>
          <a:xfrm>
            <a:off x="5062305" y="736320"/>
            <a:ext cx="1687033" cy="646331"/>
          </a:xfrm>
          <a:prstGeom prst="rect">
            <a:avLst/>
          </a:prstGeom>
          <a:noFill/>
        </p:spPr>
        <p:txBody>
          <a:bodyPr wrap="square" rtlCol="0">
            <a:spAutoFit/>
          </a:bodyPr>
          <a:lstStyle/>
          <a:p>
            <a:r>
              <a:rPr lang="pt-BR" dirty="0"/>
              <a:t>Cadastrar aluno</a:t>
            </a:r>
          </a:p>
        </p:txBody>
      </p:sp>
      <p:sp>
        <p:nvSpPr>
          <p:cNvPr id="22" name="CaixaDeTexto 21">
            <a:extLst>
              <a:ext uri="{FF2B5EF4-FFF2-40B4-BE49-F238E27FC236}">
                <a16:creationId xmlns:a16="http://schemas.microsoft.com/office/drawing/2014/main" id="{773530A6-F9E8-621E-004C-5918367513B3}"/>
              </a:ext>
            </a:extLst>
          </p:cNvPr>
          <p:cNvSpPr txBox="1"/>
          <p:nvPr/>
        </p:nvSpPr>
        <p:spPr>
          <a:xfrm>
            <a:off x="4870919" y="5233473"/>
            <a:ext cx="1687033" cy="646331"/>
          </a:xfrm>
          <a:prstGeom prst="rect">
            <a:avLst/>
          </a:prstGeom>
          <a:noFill/>
        </p:spPr>
        <p:txBody>
          <a:bodyPr wrap="square" rtlCol="0">
            <a:spAutoFit/>
          </a:bodyPr>
          <a:lstStyle/>
          <a:p>
            <a:r>
              <a:rPr lang="pt-BR" dirty="0"/>
              <a:t>Cadastrar </a:t>
            </a:r>
            <a:r>
              <a:rPr lang="pt-BR" dirty="0" err="1"/>
              <a:t>func</a:t>
            </a:r>
            <a:endParaRPr lang="pt-BR" dirty="0"/>
          </a:p>
        </p:txBody>
      </p:sp>
      <p:sp>
        <p:nvSpPr>
          <p:cNvPr id="23" name="CaixaDeTexto 22">
            <a:extLst>
              <a:ext uri="{FF2B5EF4-FFF2-40B4-BE49-F238E27FC236}">
                <a16:creationId xmlns:a16="http://schemas.microsoft.com/office/drawing/2014/main" id="{5445129C-E186-BBDD-8569-C068EE27F5D9}"/>
              </a:ext>
            </a:extLst>
          </p:cNvPr>
          <p:cNvSpPr txBox="1"/>
          <p:nvPr/>
        </p:nvSpPr>
        <p:spPr>
          <a:xfrm>
            <a:off x="4870918" y="4197533"/>
            <a:ext cx="1687033" cy="369332"/>
          </a:xfrm>
          <a:prstGeom prst="rect">
            <a:avLst/>
          </a:prstGeom>
          <a:noFill/>
        </p:spPr>
        <p:txBody>
          <a:bodyPr wrap="square" rtlCol="0">
            <a:spAutoFit/>
          </a:bodyPr>
          <a:lstStyle/>
          <a:p>
            <a:r>
              <a:rPr lang="pt-BR" dirty="0"/>
              <a:t>Agenda aluno</a:t>
            </a:r>
          </a:p>
        </p:txBody>
      </p:sp>
      <p:sp>
        <p:nvSpPr>
          <p:cNvPr id="24" name="CaixaDeTexto 23">
            <a:extLst>
              <a:ext uri="{FF2B5EF4-FFF2-40B4-BE49-F238E27FC236}">
                <a16:creationId xmlns:a16="http://schemas.microsoft.com/office/drawing/2014/main" id="{244B52A6-6DE9-DC02-9C3C-E21667FD6D5F}"/>
              </a:ext>
            </a:extLst>
          </p:cNvPr>
          <p:cNvSpPr txBox="1"/>
          <p:nvPr/>
        </p:nvSpPr>
        <p:spPr>
          <a:xfrm>
            <a:off x="4870918" y="3522107"/>
            <a:ext cx="1687033" cy="369332"/>
          </a:xfrm>
          <a:prstGeom prst="rect">
            <a:avLst/>
          </a:prstGeom>
          <a:noFill/>
        </p:spPr>
        <p:txBody>
          <a:bodyPr wrap="square" rtlCol="0">
            <a:spAutoFit/>
          </a:bodyPr>
          <a:lstStyle/>
          <a:p>
            <a:r>
              <a:rPr lang="pt-BR" dirty="0"/>
              <a:t>relatórios</a:t>
            </a:r>
          </a:p>
        </p:txBody>
      </p:sp>
      <p:sp>
        <p:nvSpPr>
          <p:cNvPr id="25" name="CaixaDeTexto 24">
            <a:extLst>
              <a:ext uri="{FF2B5EF4-FFF2-40B4-BE49-F238E27FC236}">
                <a16:creationId xmlns:a16="http://schemas.microsoft.com/office/drawing/2014/main" id="{402BEAC7-D8BC-20A1-8AE6-865601367682}"/>
              </a:ext>
            </a:extLst>
          </p:cNvPr>
          <p:cNvSpPr txBox="1"/>
          <p:nvPr/>
        </p:nvSpPr>
        <p:spPr>
          <a:xfrm>
            <a:off x="4859101" y="2581376"/>
            <a:ext cx="1687033" cy="369332"/>
          </a:xfrm>
          <a:prstGeom prst="rect">
            <a:avLst/>
          </a:prstGeom>
          <a:noFill/>
        </p:spPr>
        <p:txBody>
          <a:bodyPr wrap="square" rtlCol="0">
            <a:spAutoFit/>
          </a:bodyPr>
          <a:lstStyle/>
          <a:p>
            <a:r>
              <a:rPr lang="pt-BR" dirty="0"/>
              <a:t>boletim</a:t>
            </a:r>
          </a:p>
        </p:txBody>
      </p:sp>
      <p:sp>
        <p:nvSpPr>
          <p:cNvPr id="26" name="CaixaDeTexto 25">
            <a:extLst>
              <a:ext uri="{FF2B5EF4-FFF2-40B4-BE49-F238E27FC236}">
                <a16:creationId xmlns:a16="http://schemas.microsoft.com/office/drawing/2014/main" id="{7AF789CD-FF08-E272-1B5D-92A250A3D2C3}"/>
              </a:ext>
            </a:extLst>
          </p:cNvPr>
          <p:cNvSpPr txBox="1"/>
          <p:nvPr/>
        </p:nvSpPr>
        <p:spPr>
          <a:xfrm>
            <a:off x="8295578" y="6152869"/>
            <a:ext cx="1687033" cy="369332"/>
          </a:xfrm>
          <a:prstGeom prst="rect">
            <a:avLst/>
          </a:prstGeom>
          <a:noFill/>
        </p:spPr>
        <p:txBody>
          <a:bodyPr wrap="square" rtlCol="0">
            <a:spAutoFit/>
          </a:bodyPr>
          <a:lstStyle/>
          <a:p>
            <a:r>
              <a:rPr lang="pt-BR" dirty="0"/>
              <a:t>ajuda</a:t>
            </a:r>
          </a:p>
        </p:txBody>
      </p:sp>
      <p:pic>
        <p:nvPicPr>
          <p:cNvPr id="8210" name="Picture 18">
            <a:extLst>
              <a:ext uri="{FF2B5EF4-FFF2-40B4-BE49-F238E27FC236}">
                <a16:creationId xmlns:a16="http://schemas.microsoft.com/office/drawing/2014/main" id="{5873D744-D660-EA1C-7003-74F39988AD9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73617" y="4087020"/>
            <a:ext cx="1046257" cy="1046257"/>
          </a:xfrm>
          <a:prstGeom prst="rect">
            <a:avLst/>
          </a:prstGeom>
          <a:noFill/>
          <a:extLst>
            <a:ext uri="{909E8E84-426E-40DD-AFC4-6F175D3DCCD1}">
              <a14:hiddenFill xmlns:a14="http://schemas.microsoft.com/office/drawing/2010/main">
                <a:solidFill>
                  <a:srgbClr val="FFFFFF"/>
                </a:solidFill>
              </a14:hiddenFill>
            </a:ext>
          </a:extLst>
        </p:spPr>
      </p:pic>
      <p:pic>
        <p:nvPicPr>
          <p:cNvPr id="8212" name="Picture 20">
            <a:extLst>
              <a:ext uri="{FF2B5EF4-FFF2-40B4-BE49-F238E27FC236}">
                <a16:creationId xmlns:a16="http://schemas.microsoft.com/office/drawing/2014/main" id="{629CD2BA-6288-7FC5-32C7-7E0B8EC1853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23865" y="1371163"/>
            <a:ext cx="828114" cy="828114"/>
          </a:xfrm>
          <a:prstGeom prst="rect">
            <a:avLst/>
          </a:prstGeom>
          <a:noFill/>
          <a:extLst>
            <a:ext uri="{909E8E84-426E-40DD-AFC4-6F175D3DCCD1}">
              <a14:hiddenFill xmlns:a14="http://schemas.microsoft.com/office/drawing/2010/main">
                <a:solidFill>
                  <a:srgbClr val="FFFFFF"/>
                </a:solidFill>
              </a14:hiddenFill>
            </a:ext>
          </a:extLst>
        </p:spPr>
      </p:pic>
      <p:pic>
        <p:nvPicPr>
          <p:cNvPr id="8216" name="Picture 24">
            <a:extLst>
              <a:ext uri="{FF2B5EF4-FFF2-40B4-BE49-F238E27FC236}">
                <a16:creationId xmlns:a16="http://schemas.microsoft.com/office/drawing/2014/main" id="{1B0B023A-8A07-EF0D-C09D-72B2393FEF5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42901" y="4944906"/>
            <a:ext cx="1028770" cy="1028770"/>
          </a:xfrm>
          <a:prstGeom prst="rect">
            <a:avLst/>
          </a:prstGeom>
          <a:noFill/>
          <a:extLst>
            <a:ext uri="{909E8E84-426E-40DD-AFC4-6F175D3DCCD1}">
              <a14:hiddenFill xmlns:a14="http://schemas.microsoft.com/office/drawing/2010/main">
                <a:solidFill>
                  <a:srgbClr val="FFFFFF"/>
                </a:solidFill>
              </a14:hiddenFill>
            </a:ext>
          </a:extLst>
        </p:spPr>
      </p:pic>
      <p:sp>
        <p:nvSpPr>
          <p:cNvPr id="31" name="CaixaDeTexto 30">
            <a:extLst>
              <a:ext uri="{FF2B5EF4-FFF2-40B4-BE49-F238E27FC236}">
                <a16:creationId xmlns:a16="http://schemas.microsoft.com/office/drawing/2014/main" id="{EEF21A6F-17FE-15AF-5D03-3903AB2FD21C}"/>
              </a:ext>
            </a:extLst>
          </p:cNvPr>
          <p:cNvSpPr txBox="1"/>
          <p:nvPr/>
        </p:nvSpPr>
        <p:spPr>
          <a:xfrm>
            <a:off x="8295578" y="5370427"/>
            <a:ext cx="1687033" cy="369332"/>
          </a:xfrm>
          <a:prstGeom prst="rect">
            <a:avLst/>
          </a:prstGeom>
          <a:noFill/>
        </p:spPr>
        <p:txBody>
          <a:bodyPr wrap="square" rtlCol="0">
            <a:spAutoFit/>
          </a:bodyPr>
          <a:lstStyle/>
          <a:p>
            <a:r>
              <a:rPr lang="pt-BR" dirty="0"/>
              <a:t>Agenda aluno</a:t>
            </a:r>
          </a:p>
        </p:txBody>
      </p:sp>
      <p:sp>
        <p:nvSpPr>
          <p:cNvPr id="32" name="CaixaDeTexto 31">
            <a:extLst>
              <a:ext uri="{FF2B5EF4-FFF2-40B4-BE49-F238E27FC236}">
                <a16:creationId xmlns:a16="http://schemas.microsoft.com/office/drawing/2014/main" id="{54AEBCE9-9945-8304-DCFD-7877882C4A3C}"/>
              </a:ext>
            </a:extLst>
          </p:cNvPr>
          <p:cNvSpPr txBox="1"/>
          <p:nvPr/>
        </p:nvSpPr>
        <p:spPr>
          <a:xfrm>
            <a:off x="8280968" y="4362079"/>
            <a:ext cx="1687033" cy="369332"/>
          </a:xfrm>
          <a:prstGeom prst="rect">
            <a:avLst/>
          </a:prstGeom>
          <a:noFill/>
        </p:spPr>
        <p:txBody>
          <a:bodyPr wrap="square" rtlCol="0">
            <a:spAutoFit/>
          </a:bodyPr>
          <a:lstStyle/>
          <a:p>
            <a:r>
              <a:rPr lang="pt-BR" dirty="0"/>
              <a:t>relatórios</a:t>
            </a:r>
          </a:p>
        </p:txBody>
      </p:sp>
      <p:sp>
        <p:nvSpPr>
          <p:cNvPr id="33" name="CaixaDeTexto 32">
            <a:extLst>
              <a:ext uri="{FF2B5EF4-FFF2-40B4-BE49-F238E27FC236}">
                <a16:creationId xmlns:a16="http://schemas.microsoft.com/office/drawing/2014/main" id="{3019C951-2AF9-B502-1440-4CA15382D158}"/>
              </a:ext>
            </a:extLst>
          </p:cNvPr>
          <p:cNvSpPr txBox="1"/>
          <p:nvPr/>
        </p:nvSpPr>
        <p:spPr>
          <a:xfrm>
            <a:off x="8230033" y="3500073"/>
            <a:ext cx="1687033" cy="369332"/>
          </a:xfrm>
          <a:prstGeom prst="rect">
            <a:avLst/>
          </a:prstGeom>
          <a:noFill/>
        </p:spPr>
        <p:txBody>
          <a:bodyPr wrap="square" rtlCol="0">
            <a:spAutoFit/>
          </a:bodyPr>
          <a:lstStyle/>
          <a:p>
            <a:r>
              <a:rPr lang="pt-BR" dirty="0"/>
              <a:t>boletim</a:t>
            </a:r>
          </a:p>
        </p:txBody>
      </p:sp>
      <p:sp>
        <p:nvSpPr>
          <p:cNvPr id="34" name="CaixaDeTexto 33">
            <a:extLst>
              <a:ext uri="{FF2B5EF4-FFF2-40B4-BE49-F238E27FC236}">
                <a16:creationId xmlns:a16="http://schemas.microsoft.com/office/drawing/2014/main" id="{EE427383-2079-2448-290A-3C400FCE61AE}"/>
              </a:ext>
            </a:extLst>
          </p:cNvPr>
          <p:cNvSpPr txBox="1"/>
          <p:nvPr/>
        </p:nvSpPr>
        <p:spPr>
          <a:xfrm>
            <a:off x="8355868" y="2571289"/>
            <a:ext cx="1687033" cy="369332"/>
          </a:xfrm>
          <a:prstGeom prst="rect">
            <a:avLst/>
          </a:prstGeom>
          <a:noFill/>
        </p:spPr>
        <p:txBody>
          <a:bodyPr wrap="square" rtlCol="0">
            <a:spAutoFit/>
          </a:bodyPr>
          <a:lstStyle/>
          <a:p>
            <a:r>
              <a:rPr lang="pt-BR" dirty="0"/>
              <a:t>consultar</a:t>
            </a:r>
          </a:p>
        </p:txBody>
      </p:sp>
      <p:sp>
        <p:nvSpPr>
          <p:cNvPr id="35" name="CaixaDeTexto 34">
            <a:extLst>
              <a:ext uri="{FF2B5EF4-FFF2-40B4-BE49-F238E27FC236}">
                <a16:creationId xmlns:a16="http://schemas.microsoft.com/office/drawing/2014/main" id="{6451421C-384B-A48D-E45A-0334A2244CCF}"/>
              </a:ext>
            </a:extLst>
          </p:cNvPr>
          <p:cNvSpPr txBox="1"/>
          <p:nvPr/>
        </p:nvSpPr>
        <p:spPr>
          <a:xfrm>
            <a:off x="8355868" y="1577484"/>
            <a:ext cx="1687033" cy="646331"/>
          </a:xfrm>
          <a:prstGeom prst="rect">
            <a:avLst/>
          </a:prstGeom>
          <a:noFill/>
        </p:spPr>
        <p:txBody>
          <a:bodyPr wrap="square" rtlCol="0">
            <a:spAutoFit/>
          </a:bodyPr>
          <a:lstStyle/>
          <a:p>
            <a:r>
              <a:rPr lang="pt-BR" dirty="0"/>
              <a:t>Cadastrar aluno</a:t>
            </a:r>
          </a:p>
        </p:txBody>
      </p:sp>
      <p:sp>
        <p:nvSpPr>
          <p:cNvPr id="36" name="CaixaDeTexto 35">
            <a:extLst>
              <a:ext uri="{FF2B5EF4-FFF2-40B4-BE49-F238E27FC236}">
                <a16:creationId xmlns:a16="http://schemas.microsoft.com/office/drawing/2014/main" id="{C243D3A4-93C0-6080-4956-5AABCA5BB835}"/>
              </a:ext>
            </a:extLst>
          </p:cNvPr>
          <p:cNvSpPr txBox="1"/>
          <p:nvPr/>
        </p:nvSpPr>
        <p:spPr>
          <a:xfrm>
            <a:off x="8421420" y="558099"/>
            <a:ext cx="1687033" cy="646331"/>
          </a:xfrm>
          <a:prstGeom prst="rect">
            <a:avLst/>
          </a:prstGeom>
          <a:noFill/>
        </p:spPr>
        <p:txBody>
          <a:bodyPr wrap="square" rtlCol="0">
            <a:spAutoFit/>
          </a:bodyPr>
          <a:lstStyle/>
          <a:p>
            <a:r>
              <a:rPr lang="pt-BR" dirty="0"/>
              <a:t>Cadastrar </a:t>
            </a:r>
            <a:r>
              <a:rPr lang="pt-BR" dirty="0" err="1"/>
              <a:t>func</a:t>
            </a:r>
            <a:endParaRPr lang="pt-BR" dirty="0"/>
          </a:p>
        </p:txBody>
      </p:sp>
      <p:pic>
        <p:nvPicPr>
          <p:cNvPr id="8220" name="Picture 28" descr="People free icon">
            <a:extLst>
              <a:ext uri="{FF2B5EF4-FFF2-40B4-BE49-F238E27FC236}">
                <a16:creationId xmlns:a16="http://schemas.microsoft.com/office/drawing/2014/main" id="{186F3029-4BFB-73B6-6291-CCAC6B6E9E4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56392" y="257786"/>
            <a:ext cx="1059247" cy="105924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Agrupar 12">
            <a:extLst>
              <a:ext uri="{FF2B5EF4-FFF2-40B4-BE49-F238E27FC236}">
                <a16:creationId xmlns:a16="http://schemas.microsoft.com/office/drawing/2014/main" id="{3874F763-469E-D841-4817-65D0C54BE6BC}"/>
              </a:ext>
            </a:extLst>
          </p:cNvPr>
          <p:cNvGrpSpPr/>
          <p:nvPr/>
        </p:nvGrpSpPr>
        <p:grpSpPr>
          <a:xfrm>
            <a:off x="7797454" y="1801632"/>
            <a:ext cx="285929" cy="294804"/>
            <a:chOff x="7617586" y="1942553"/>
            <a:chExt cx="851873" cy="878316"/>
          </a:xfrm>
        </p:grpSpPr>
        <p:sp>
          <p:nvSpPr>
            <p:cNvPr id="10" name="Elipse 9">
              <a:extLst>
                <a:ext uri="{FF2B5EF4-FFF2-40B4-BE49-F238E27FC236}">
                  <a16:creationId xmlns:a16="http://schemas.microsoft.com/office/drawing/2014/main" id="{CED8FDDF-32AF-9881-30F1-245507DA414C}"/>
                </a:ext>
              </a:extLst>
            </p:cNvPr>
            <p:cNvSpPr/>
            <p:nvPr/>
          </p:nvSpPr>
          <p:spPr>
            <a:xfrm>
              <a:off x="7617586" y="1968996"/>
              <a:ext cx="851873" cy="85187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222" name="Picture 30">
              <a:extLst>
                <a:ext uri="{FF2B5EF4-FFF2-40B4-BE49-F238E27FC236}">
                  <a16:creationId xmlns:a16="http://schemas.microsoft.com/office/drawing/2014/main" id="{CA2D24C1-6E09-34EC-7FA6-E13275809E8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76707" y="1942553"/>
              <a:ext cx="752131" cy="752131"/>
            </a:xfrm>
            <a:prstGeom prst="rect">
              <a:avLst/>
            </a:prstGeom>
            <a:noFill/>
            <a:extLst>
              <a:ext uri="{909E8E84-426E-40DD-AFC4-6F175D3DCCD1}">
                <a14:hiddenFill xmlns:a14="http://schemas.microsoft.com/office/drawing/2010/main">
                  <a:solidFill>
                    <a:srgbClr val="FFFFFF"/>
                  </a:solidFill>
                </a14:hiddenFill>
              </a:ext>
            </a:extLst>
          </p:spPr>
        </p:pic>
      </p:grpSp>
      <p:pic>
        <p:nvPicPr>
          <p:cNvPr id="8200" name="Picture 8">
            <a:extLst>
              <a:ext uri="{FF2B5EF4-FFF2-40B4-BE49-F238E27FC236}">
                <a16:creationId xmlns:a16="http://schemas.microsoft.com/office/drawing/2014/main" id="{52B45BD6-225D-625D-B71D-DC99597F8CC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82865" y="2391589"/>
            <a:ext cx="715530" cy="715530"/>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Agrupar 16">
            <a:extLst>
              <a:ext uri="{FF2B5EF4-FFF2-40B4-BE49-F238E27FC236}">
                <a16:creationId xmlns:a16="http://schemas.microsoft.com/office/drawing/2014/main" id="{B545D3A3-310A-CAED-CF82-D570624F2873}"/>
              </a:ext>
            </a:extLst>
          </p:cNvPr>
          <p:cNvGrpSpPr/>
          <p:nvPr/>
        </p:nvGrpSpPr>
        <p:grpSpPr>
          <a:xfrm>
            <a:off x="9319182" y="3579637"/>
            <a:ext cx="289769" cy="289769"/>
            <a:chOff x="7479940" y="2985170"/>
            <a:chExt cx="730191" cy="730191"/>
          </a:xfrm>
        </p:grpSpPr>
        <p:sp>
          <p:nvSpPr>
            <p:cNvPr id="16" name="Elipse 15">
              <a:extLst>
                <a:ext uri="{FF2B5EF4-FFF2-40B4-BE49-F238E27FC236}">
                  <a16:creationId xmlns:a16="http://schemas.microsoft.com/office/drawing/2014/main" id="{B24E1041-AFB5-D3A3-B390-7A34C06FCDAD}"/>
                </a:ext>
              </a:extLst>
            </p:cNvPr>
            <p:cNvSpPr/>
            <p:nvPr/>
          </p:nvSpPr>
          <p:spPr>
            <a:xfrm>
              <a:off x="7479940" y="2985170"/>
              <a:ext cx="730191" cy="730191"/>
            </a:xfrm>
            <a:prstGeom prst="ellipse">
              <a:avLst/>
            </a:prstGeom>
            <a:solidFill>
              <a:srgbClr val="F77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5" name="Picture 8">
              <a:extLst>
                <a:ext uri="{FF2B5EF4-FFF2-40B4-BE49-F238E27FC236}">
                  <a16:creationId xmlns:a16="http://schemas.microsoft.com/office/drawing/2014/main" id="{84D97437-C677-079A-06C7-714B5A041F1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66846" y="3055556"/>
              <a:ext cx="629932" cy="62993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15" name="Agrupar 14">
            <a:extLst>
              <a:ext uri="{FF2B5EF4-FFF2-40B4-BE49-F238E27FC236}">
                <a16:creationId xmlns:a16="http://schemas.microsoft.com/office/drawing/2014/main" id="{76D6686A-FD76-FA83-D41F-834235446C36}"/>
              </a:ext>
            </a:extLst>
          </p:cNvPr>
          <p:cNvGrpSpPr/>
          <p:nvPr/>
        </p:nvGrpSpPr>
        <p:grpSpPr>
          <a:xfrm>
            <a:off x="7824803" y="2608676"/>
            <a:ext cx="301567" cy="295611"/>
            <a:chOff x="7681052" y="2872362"/>
            <a:chExt cx="770129" cy="754921"/>
          </a:xfrm>
        </p:grpSpPr>
        <p:sp>
          <p:nvSpPr>
            <p:cNvPr id="14" name="Elipse 13">
              <a:extLst>
                <a:ext uri="{FF2B5EF4-FFF2-40B4-BE49-F238E27FC236}">
                  <a16:creationId xmlns:a16="http://schemas.microsoft.com/office/drawing/2014/main" id="{BB25816B-3579-C651-08EF-EC793C839F59}"/>
                </a:ext>
              </a:extLst>
            </p:cNvPr>
            <p:cNvSpPr/>
            <p:nvPr/>
          </p:nvSpPr>
          <p:spPr>
            <a:xfrm>
              <a:off x="7681052" y="2897093"/>
              <a:ext cx="730190" cy="730190"/>
            </a:xfrm>
            <a:prstGeom prst="ellipse">
              <a:avLst/>
            </a:prstGeom>
            <a:solidFill>
              <a:srgbClr val="07A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198" name="Picture 6">
              <a:extLst>
                <a:ext uri="{FF2B5EF4-FFF2-40B4-BE49-F238E27FC236}">
                  <a16:creationId xmlns:a16="http://schemas.microsoft.com/office/drawing/2014/main" id="{421F5F0A-5278-FC32-7185-AF1322FF30E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93466" y="2872362"/>
              <a:ext cx="657715" cy="6577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pic>
        <p:nvPicPr>
          <p:cNvPr id="1026" name="Picture 2" descr="Customer service free icon">
            <a:extLst>
              <a:ext uri="{FF2B5EF4-FFF2-40B4-BE49-F238E27FC236}">
                <a16:creationId xmlns:a16="http://schemas.microsoft.com/office/drawing/2014/main" id="{1FB88EC2-136D-C7A8-079C-D68D77F2257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7471" y="4845295"/>
            <a:ext cx="1581616" cy="15816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4376115-2966-EF7F-DEE9-EF9E4A6C522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28997" y="3288502"/>
            <a:ext cx="1093697" cy="1093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97845"/>
      </p:ext>
    </p:extLst>
  </p:cSld>
  <p:clrMapOvr>
    <a:masterClrMapping/>
  </p:clrMapOvr>
</p:sld>
</file>

<file path=ppt/theme/theme1.xml><?xml version="1.0" encoding="utf-8"?>
<a:theme xmlns:a="http://schemas.openxmlformats.org/drawingml/2006/main" name="FrostyVTI">
  <a:themeElements>
    <a:clrScheme name="AnalogousFromDarkSeedLeftStep">
      <a:dk1>
        <a:srgbClr val="000000"/>
      </a:dk1>
      <a:lt1>
        <a:srgbClr val="FFFFFF"/>
      </a:lt1>
      <a:dk2>
        <a:srgbClr val="1A1E2E"/>
      </a:dk2>
      <a:lt2>
        <a:srgbClr val="F0F3F2"/>
      </a:lt2>
      <a:accent1>
        <a:srgbClr val="C34D8D"/>
      </a:accent1>
      <a:accent2>
        <a:srgbClr val="B13BAC"/>
      </a:accent2>
      <a:accent3>
        <a:srgbClr val="974DC3"/>
      </a:accent3>
      <a:accent4>
        <a:srgbClr val="533BB1"/>
      </a:accent4>
      <a:accent5>
        <a:srgbClr val="4D65C3"/>
      </a:accent5>
      <a:accent6>
        <a:srgbClr val="3B85B1"/>
      </a:accent6>
      <a:hlink>
        <a:srgbClr val="5A5FC8"/>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4538</TotalTime>
  <Words>23</Words>
  <Application>Microsoft Office PowerPoint</Application>
  <PresentationFormat>Widescreen</PresentationFormat>
  <Paragraphs>15</Paragraphs>
  <Slides>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9</vt:i4>
      </vt:variant>
    </vt:vector>
  </HeadingPairs>
  <TitlesOfParts>
    <vt:vector size="14" baseType="lpstr">
      <vt:lpstr>Arial</vt:lpstr>
      <vt:lpstr>Avenir Next LT Pro</vt:lpstr>
      <vt:lpstr>Goudy Old Style</vt:lpstr>
      <vt:lpstr>Wingdings</vt:lpstr>
      <vt:lpstr>FrostyVTI</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REBECA LUZ LOURENÇO</dc:creator>
  <cp:lastModifiedBy>REBECA LUZ LOURENÇO</cp:lastModifiedBy>
  <cp:revision>7</cp:revision>
  <dcterms:created xsi:type="dcterms:W3CDTF">2022-05-21T23:17:20Z</dcterms:created>
  <dcterms:modified xsi:type="dcterms:W3CDTF">2022-05-27T00:52:33Z</dcterms:modified>
</cp:coreProperties>
</file>