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287B5679-B261-4DE9-BA0A-EC6F5D9CFA9C}" type="datetimeFigureOut">
              <a:rPr lang="pt-BR" smtClean="0"/>
              <a:t>16/04/2015</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1251F1ED-7B17-4804-A959-F5CE0C179E4A}"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87B5679-B261-4DE9-BA0A-EC6F5D9CFA9C}" type="datetimeFigureOut">
              <a:rPr lang="pt-BR" smtClean="0"/>
              <a:t>16/04/2015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251F1ED-7B17-4804-A959-F5CE0C179E4A}"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87B5679-B261-4DE9-BA0A-EC6F5D9CFA9C}" type="datetimeFigureOut">
              <a:rPr lang="pt-BR" smtClean="0"/>
              <a:t>16/04/2015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251F1ED-7B17-4804-A959-F5CE0C179E4A}"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87B5679-B261-4DE9-BA0A-EC6F5D9CFA9C}" type="datetimeFigureOut">
              <a:rPr lang="pt-BR" smtClean="0"/>
              <a:t>16/04/2015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251F1ED-7B17-4804-A959-F5CE0C179E4A}"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287B5679-B261-4DE9-BA0A-EC6F5D9CFA9C}" type="datetimeFigureOut">
              <a:rPr lang="pt-BR" smtClean="0"/>
              <a:t>16/04/2015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251F1ED-7B17-4804-A959-F5CE0C179E4A}"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87B5679-B261-4DE9-BA0A-EC6F5D9CFA9C}" type="datetimeFigureOut">
              <a:rPr lang="pt-BR" smtClean="0"/>
              <a:t>16/04/2015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251F1ED-7B17-4804-A959-F5CE0C179E4A}"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287B5679-B261-4DE9-BA0A-EC6F5D9CFA9C}" type="datetimeFigureOut">
              <a:rPr lang="pt-BR" smtClean="0"/>
              <a:t>16/04/2015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251F1ED-7B17-4804-A959-F5CE0C179E4A}"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287B5679-B261-4DE9-BA0A-EC6F5D9CFA9C}" type="datetimeFigureOut">
              <a:rPr lang="pt-BR" smtClean="0"/>
              <a:t>16/04/2015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251F1ED-7B17-4804-A959-F5CE0C179E4A}"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87B5679-B261-4DE9-BA0A-EC6F5D9CFA9C}" type="datetimeFigureOut">
              <a:rPr lang="pt-BR" smtClean="0"/>
              <a:t>16/04/2015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251F1ED-7B17-4804-A959-F5CE0C179E4A}"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287B5679-B261-4DE9-BA0A-EC6F5D9CFA9C}" type="datetimeFigureOut">
              <a:rPr lang="pt-BR" smtClean="0"/>
              <a:t>16/04/2015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251F1ED-7B17-4804-A959-F5CE0C179E4A}"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estilo do título mestre</a:t>
            </a:r>
            <a:endParaRPr kumimoji="0" lang="en-US"/>
          </a:p>
        </p:txBody>
      </p:sp>
      <p:sp>
        <p:nvSpPr>
          <p:cNvPr id="4" name="Espaço Reservado para Tex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287B5679-B261-4DE9-BA0A-EC6F5D9CFA9C}" type="datetimeFigureOut">
              <a:rPr lang="pt-BR" smtClean="0"/>
              <a:t>16/04/2015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077200" y="6356350"/>
            <a:ext cx="609600" cy="365125"/>
          </a:xfrm>
        </p:spPr>
        <p:txBody>
          <a:bodyPr/>
          <a:lstStyle/>
          <a:p>
            <a:fld id="{1251F1ED-7B17-4804-A959-F5CE0C179E4A}" type="slidenum">
              <a:rPr lang="pt-BR" smtClean="0"/>
              <a:t>‹nº›</a:t>
            </a:fld>
            <a:endParaRPr lang="pt-BR"/>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orma liv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7B5679-B261-4DE9-BA0A-EC6F5D9CFA9C}" type="datetimeFigureOut">
              <a:rPr lang="pt-BR" smtClean="0"/>
              <a:t>16/04/2015</a:t>
            </a:fld>
            <a:endParaRPr lang="pt-BR"/>
          </a:p>
        </p:txBody>
      </p:sp>
      <p:sp>
        <p:nvSpPr>
          <p:cNvPr id="22" name="Espaço Reservado para Rodapé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251F1ED-7B17-4804-A959-F5CE0C179E4A}" type="slidenum">
              <a:rPr lang="pt-BR" smtClean="0"/>
              <a:t>‹nº›</a:t>
            </a:fld>
            <a:endParaRPr lang="pt-BR"/>
          </a:p>
        </p:txBody>
      </p:sp>
      <p:grpSp>
        <p:nvGrpSpPr>
          <p:cNvPr id="2" name="Grupo 1"/>
          <p:cNvGrpSpPr/>
          <p:nvPr/>
        </p:nvGrpSpPr>
        <p:grpSpPr>
          <a:xfrm>
            <a:off x="-19017" y="202408"/>
            <a:ext cx="9180548"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85786" y="357166"/>
            <a:ext cx="7558086" cy="1041397"/>
          </a:xfrm>
        </p:spPr>
        <p:txBody>
          <a:bodyPr>
            <a:normAutofit/>
          </a:bodyPr>
          <a:lstStyle/>
          <a:p>
            <a:r>
              <a:rPr lang="pt-BR" sz="3200" dirty="0" smtClean="0"/>
              <a:t>Instituto Federal do Espírito Santo - IFES</a:t>
            </a:r>
            <a:endParaRPr lang="pt-BR" sz="3200" dirty="0"/>
          </a:p>
        </p:txBody>
      </p:sp>
      <p:sp>
        <p:nvSpPr>
          <p:cNvPr id="3" name="Subtítulo 2"/>
          <p:cNvSpPr>
            <a:spLocks noGrp="1"/>
          </p:cNvSpPr>
          <p:nvPr>
            <p:ph type="subTitle" idx="1"/>
          </p:nvPr>
        </p:nvSpPr>
        <p:spPr>
          <a:xfrm>
            <a:off x="1428728" y="2500306"/>
            <a:ext cx="6557986" cy="3352808"/>
          </a:xfrm>
        </p:spPr>
        <p:txBody>
          <a:bodyPr>
            <a:normAutofit/>
          </a:bodyPr>
          <a:lstStyle/>
          <a:p>
            <a:r>
              <a:rPr lang="pt-BR" sz="4400" dirty="0" smtClean="0">
                <a:solidFill>
                  <a:schemeClr val="tx1"/>
                </a:solidFill>
              </a:rPr>
              <a:t>Projeto de Sistema Web</a:t>
            </a:r>
          </a:p>
          <a:p>
            <a:endParaRPr lang="pt-BR" sz="4400" dirty="0">
              <a:solidFill>
                <a:schemeClr val="tx1"/>
              </a:solidFill>
            </a:endParaRPr>
          </a:p>
          <a:p>
            <a:r>
              <a:rPr lang="pt-BR" dirty="0" smtClean="0">
                <a:solidFill>
                  <a:schemeClr val="tx1"/>
                </a:solidFill>
              </a:rPr>
              <a:t>Luan Andrade Loose</a:t>
            </a:r>
            <a:endParaRPr lang="pt-B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Possíveis Temas de Projeto</a:t>
            </a:r>
            <a:endParaRPr lang="pt-BR" dirty="0"/>
          </a:p>
        </p:txBody>
      </p:sp>
      <p:sp>
        <p:nvSpPr>
          <p:cNvPr id="3" name="Espaço Reservado para Conteúdo 2"/>
          <p:cNvSpPr>
            <a:spLocks noGrp="1"/>
          </p:cNvSpPr>
          <p:nvPr>
            <p:ph idx="1"/>
          </p:nvPr>
        </p:nvSpPr>
        <p:spPr>
          <a:xfrm>
            <a:off x="500034" y="2071678"/>
            <a:ext cx="8229600" cy="4065288"/>
          </a:xfrm>
        </p:spPr>
        <p:txBody>
          <a:bodyPr>
            <a:noAutofit/>
          </a:bodyPr>
          <a:lstStyle/>
          <a:p>
            <a:pPr marL="514350" indent="-514350">
              <a:buNone/>
            </a:pPr>
            <a:r>
              <a:rPr lang="pt-BR" sz="2800" dirty="0" smtClean="0">
                <a:solidFill>
                  <a:schemeClr val="accent2">
                    <a:lumMod val="75000"/>
                  </a:schemeClr>
                </a:solidFill>
              </a:rPr>
              <a:t>1.	Sistema QR Code para Verificação de Preços </a:t>
            </a:r>
          </a:p>
          <a:p>
            <a:pPr marL="514350" indent="-514350">
              <a:buNone/>
            </a:pPr>
            <a:r>
              <a:rPr lang="pt-BR" sz="2800" dirty="0" smtClean="0"/>
              <a:t>	</a:t>
            </a:r>
            <a:r>
              <a:rPr lang="pt-BR" sz="2800" dirty="0" smtClean="0"/>
              <a:t>Implementar  </a:t>
            </a:r>
            <a:r>
              <a:rPr lang="pt-BR" sz="2800" dirty="0" smtClean="0"/>
              <a:t>um sistema para supermercados, utilizando QR Code, para que os clientes possam ver os preços dos produtos quando necessário</a:t>
            </a:r>
            <a:r>
              <a:rPr lang="pt-BR" sz="2800" dirty="0" smtClean="0"/>
              <a:t>.</a:t>
            </a:r>
          </a:p>
          <a:p>
            <a:pPr marL="514350" indent="-514350">
              <a:buNone/>
            </a:pPr>
            <a:endParaRPr lang="pt-BR" sz="2800" dirty="0" smtClean="0"/>
          </a:p>
          <a:p>
            <a:pPr marL="514350" indent="-514350">
              <a:buNone/>
            </a:pPr>
            <a:r>
              <a:rPr lang="pt-BR" sz="2800" dirty="0" smtClean="0">
                <a:solidFill>
                  <a:schemeClr val="accent2">
                    <a:lumMod val="75000"/>
                  </a:schemeClr>
                </a:solidFill>
              </a:rPr>
              <a:t>2.	Sistema para Locadoras de Carros</a:t>
            </a:r>
          </a:p>
          <a:p>
            <a:pPr marL="514350" indent="-514350">
              <a:buNone/>
            </a:pPr>
            <a:r>
              <a:rPr lang="pt-BR" sz="2800" dirty="0" smtClean="0"/>
              <a:t>	</a:t>
            </a:r>
            <a:r>
              <a:rPr lang="pt-BR" sz="2800" dirty="0" smtClean="0"/>
              <a:t>Implementar um sistema web que gerencia os aluguéis de carros.</a:t>
            </a:r>
          </a:p>
          <a:p>
            <a:pPr marL="514350" indent="-514350">
              <a:buFont typeface="+mj-lt"/>
              <a:buAutoNum type="arabicPeriod"/>
            </a:pPr>
            <a:endParaRPr lang="pt-BR" sz="2800" dirty="0" smtClean="0"/>
          </a:p>
          <a:p>
            <a:pPr marL="514350" indent="-514350">
              <a:buNone/>
            </a:pPr>
            <a:endParaRPr lang="pt-BR" sz="2800" dirty="0" smtClean="0"/>
          </a:p>
          <a:p>
            <a:pPr marL="514350" indent="-514350">
              <a:buNone/>
            </a:pPr>
            <a:endParaRPr lang="pt-BR" sz="2800" dirty="0" smtClean="0"/>
          </a:p>
          <a:p>
            <a:pPr marL="514350" indent="-514350">
              <a:buFont typeface="+mj-lt"/>
              <a:buAutoNum type="arabicPeriod"/>
            </a:pPr>
            <a:endParaRPr lang="pt-BR" sz="2800" dirty="0" smtClean="0"/>
          </a:p>
          <a:p>
            <a:pPr marL="514350" indent="-514350">
              <a:buNone/>
            </a:pPr>
            <a:r>
              <a:rPr lang="pt-BR" sz="2800" dirty="0" smtClean="0"/>
              <a:t>	</a:t>
            </a:r>
            <a:endParaRPr lang="pt-BR" sz="2800" dirty="0" smtClean="0"/>
          </a:p>
          <a:p>
            <a:pPr marL="514350" indent="-514350">
              <a:buNone/>
            </a:pPr>
            <a:endParaRPr lang="pt-BR"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Sistema QR Code de Preços</a:t>
            </a:r>
            <a:endParaRPr lang="pt-BR" dirty="0"/>
          </a:p>
        </p:txBody>
      </p:sp>
      <p:sp>
        <p:nvSpPr>
          <p:cNvPr id="3" name="Espaço Reservado para Conteúdo 2"/>
          <p:cNvSpPr>
            <a:spLocks noGrp="1"/>
          </p:cNvSpPr>
          <p:nvPr>
            <p:ph idx="1"/>
          </p:nvPr>
        </p:nvSpPr>
        <p:spPr/>
        <p:txBody>
          <a:bodyPr/>
          <a:lstStyle/>
          <a:p>
            <a:r>
              <a:rPr lang="pt-BR" dirty="0" smtClean="0">
                <a:solidFill>
                  <a:schemeClr val="accent2">
                    <a:lumMod val="75000"/>
                  </a:schemeClr>
                </a:solidFill>
              </a:rPr>
              <a:t>Oportunidade</a:t>
            </a:r>
          </a:p>
          <a:p>
            <a:pPr>
              <a:buNone/>
            </a:pPr>
            <a:r>
              <a:rPr lang="pt-BR" dirty="0" smtClean="0">
                <a:solidFill>
                  <a:schemeClr val="accent2">
                    <a:lumMod val="75000"/>
                  </a:schemeClr>
                </a:solidFill>
              </a:rPr>
              <a:t>	</a:t>
            </a:r>
            <a:r>
              <a:rPr lang="pt-BR" dirty="0" smtClean="0"/>
              <a:t>Ao fazer compras no supermercado, nem sempre todos os produtos possuem os preços etiquetados na embalagem ou nas prateleiras, sendo necessário procurar uma leitora de código de barras para saber quanto custa a mercadoria. Mas e se houvesse uma forma mais fácil de consultar os preços?</a:t>
            </a:r>
            <a:endParaRPr lang="pt-BR"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Sistema QR Code de Preços</a:t>
            </a:r>
            <a:endParaRPr lang="pt-BR" dirty="0"/>
          </a:p>
        </p:txBody>
      </p:sp>
      <p:sp>
        <p:nvSpPr>
          <p:cNvPr id="3" name="Espaço Reservado para Conteúdo 2"/>
          <p:cNvSpPr>
            <a:spLocks noGrp="1"/>
          </p:cNvSpPr>
          <p:nvPr>
            <p:ph idx="1"/>
          </p:nvPr>
        </p:nvSpPr>
        <p:spPr/>
        <p:txBody>
          <a:bodyPr/>
          <a:lstStyle/>
          <a:p>
            <a:r>
              <a:rPr lang="pt-BR" dirty="0" smtClean="0">
                <a:solidFill>
                  <a:schemeClr val="accent2">
                    <a:lumMod val="75000"/>
                  </a:schemeClr>
                </a:solidFill>
              </a:rPr>
              <a:t>Mercado Atuante</a:t>
            </a:r>
          </a:p>
          <a:p>
            <a:pPr>
              <a:buNone/>
            </a:pPr>
            <a:r>
              <a:rPr lang="pt-BR" dirty="0" smtClean="0"/>
              <a:t>	A</a:t>
            </a:r>
            <a:r>
              <a:rPr lang="pt-BR" dirty="0" smtClean="0"/>
              <a:t>tua na área comercial.</a:t>
            </a:r>
          </a:p>
          <a:p>
            <a:pPr>
              <a:buNone/>
            </a:pPr>
            <a:endParaRPr lang="pt-BR" dirty="0" smtClean="0">
              <a:solidFill>
                <a:schemeClr val="accent2">
                  <a:lumMod val="75000"/>
                </a:schemeClr>
              </a:solidFill>
            </a:endParaRPr>
          </a:p>
          <a:p>
            <a:r>
              <a:rPr lang="pt-BR" dirty="0" smtClean="0">
                <a:solidFill>
                  <a:schemeClr val="accent2">
                    <a:lumMod val="75000"/>
                  </a:schemeClr>
                </a:solidFill>
              </a:rPr>
              <a:t>Solução</a:t>
            </a:r>
          </a:p>
          <a:p>
            <a:pPr>
              <a:buNone/>
            </a:pPr>
            <a:r>
              <a:rPr lang="pt-BR" dirty="0" smtClean="0">
                <a:solidFill>
                  <a:schemeClr val="accent2">
                    <a:lumMod val="75000"/>
                  </a:schemeClr>
                </a:solidFill>
              </a:rPr>
              <a:t>	</a:t>
            </a:r>
            <a:r>
              <a:rPr lang="pt-BR" dirty="0" smtClean="0"/>
              <a:t>Implementação de um sistema QR Code para que os clientes possam usar seus próprios dispositivos móveis para consultar os preços dos produtos quando for preciso.</a:t>
            </a:r>
            <a:endParaRPr lang="pt-BR" dirty="0">
              <a:solidFill>
                <a:schemeClr val="accent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Sistema QR Code de Preços</a:t>
            </a:r>
            <a:endParaRPr lang="pt-BR" dirty="0"/>
          </a:p>
        </p:txBody>
      </p:sp>
      <p:sp>
        <p:nvSpPr>
          <p:cNvPr id="3" name="Espaço Reservado para Conteúdo 2"/>
          <p:cNvSpPr>
            <a:spLocks noGrp="1"/>
          </p:cNvSpPr>
          <p:nvPr>
            <p:ph idx="1"/>
          </p:nvPr>
        </p:nvSpPr>
        <p:spPr/>
        <p:txBody>
          <a:bodyPr/>
          <a:lstStyle/>
          <a:p>
            <a:r>
              <a:rPr lang="pt-BR" dirty="0" smtClean="0">
                <a:solidFill>
                  <a:schemeClr val="accent2">
                    <a:lumMod val="75000"/>
                  </a:schemeClr>
                </a:solidFill>
              </a:rPr>
              <a:t>Diferenciais</a:t>
            </a:r>
          </a:p>
          <a:p>
            <a:pPr>
              <a:buNone/>
            </a:pPr>
            <a:r>
              <a:rPr lang="pt-BR" dirty="0" smtClean="0">
                <a:solidFill>
                  <a:schemeClr val="accent2">
                    <a:lumMod val="75000"/>
                  </a:schemeClr>
                </a:solidFill>
              </a:rPr>
              <a:t>	</a:t>
            </a:r>
            <a:r>
              <a:rPr lang="pt-BR" dirty="0" smtClean="0"/>
              <a:t>Os diferenciais do sistema são a facilidade e comodidade garantidas aos clientes, fazendo com que eles não precisem perder tempo procurando uma leitora de códigos de barras para saber os preços dos produtos.</a:t>
            </a:r>
            <a:endParaRPr lang="pt-BR" dirty="0">
              <a:solidFill>
                <a:schemeClr val="accent2">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TotalTime>
  <Words>39</Words>
  <Application>Microsoft Office PowerPoint</Application>
  <PresentationFormat>Apresentação na tela (4:3)</PresentationFormat>
  <Paragraphs>27</Paragraphs>
  <Slides>5</Slides>
  <Notes>0</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Fluxo</vt:lpstr>
      <vt:lpstr>Instituto Federal do Espírito Santo - IFES</vt:lpstr>
      <vt:lpstr>Possíveis Temas de Projeto</vt:lpstr>
      <vt:lpstr>Sistema QR Code de Preços</vt:lpstr>
      <vt:lpstr>Sistema QR Code de Preços</vt:lpstr>
      <vt:lpstr>Sistema QR Code de Preços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Federal do Espírito Santo - IFES</dc:title>
  <dc:creator>Anna</dc:creator>
  <cp:lastModifiedBy>Anna</cp:lastModifiedBy>
  <cp:revision>9</cp:revision>
  <dcterms:created xsi:type="dcterms:W3CDTF">2015-04-16T23:08:41Z</dcterms:created>
  <dcterms:modified xsi:type="dcterms:W3CDTF">2015-04-17T00:29:50Z</dcterms:modified>
</cp:coreProperties>
</file>