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8C566-A9DA-81C2-5B82-1B494F654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6DEA03-0304-F37B-3AB7-C91B98270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6B0CB8-AC23-0F38-F199-8CFEF3F8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00755-1B31-7E47-87ED-2640BF63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FD3EAC-867F-1484-C290-DD32799A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48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8061-E128-908F-4CB3-DBFD7707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86A8DC-0298-DE54-22B8-584A84EB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FDAC6-D488-7824-5501-6B010AF8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ADD9E6-AD41-6CE9-753F-7E563A0F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49093C-8315-37C5-2EAA-9A341A99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7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971FC3-AA2A-BEC5-0E10-6ED01F6B6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8633C3-B6D2-D9B0-839E-625C168A8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8950E-A891-E603-E79F-29CB4862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2E955-7BE8-F525-4B97-4CC7C3EC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11E847-27A1-EEE2-522D-BFB407EB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70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1BD3D-C8BD-29E6-50DA-AC400973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6A8CE-78DF-4D9F-A350-A9B6E129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3525A-5D74-6C62-6C9B-7EFBD369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373F2-5713-6245-8E0D-26A6CD9B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B5F58-B8BE-FBEE-DC7E-FBDDE979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74EF1-4053-CF60-8BE3-150D8620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62A6BD-FECC-C78C-3172-9DCED1B0A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F22660-0A8F-650D-9355-4EC66E67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7631E-A17D-B55F-ACB4-5909D54B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C38EF0-A46D-0406-AB68-CF09BD5F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27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7ABB8-F531-C561-602E-CC3D27E3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7A13C-DB2F-5632-0986-19B525059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410258-B1E7-BC22-DA56-04037A53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762191-7EE2-DB6F-DBF5-5FF12EA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3FFA82-10FD-3CDC-EDCC-95844165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B5120B-7F66-DF92-D19C-29DF7942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953C-5E60-0C60-8762-D6A8AF81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49715E-9A76-524F-23A2-87AEAA1B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E57D74-4E08-24DE-1450-1E41B73B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E55B43-8467-A1FB-2DA1-1EAF3B989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0DD955-4669-3913-0313-7F9E7FA5E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525707-A8B0-C367-93AB-D3000358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9FB483-AEBD-ACDF-4C17-761229AF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B3E9AA-9B1A-8F39-9392-703D0C49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8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70542-0651-62CB-DB95-53DD70F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662D20-7688-9BEB-B023-893E8EC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97B446-404A-0D2C-FB17-59CD3616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E70C7D-051D-9708-236B-454885F6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13B7F1-1A4F-168E-B31D-36EBECF1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728F6-26FA-4201-A1C8-EAEC22B3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706CF4-4B50-45A5-DB0C-BEC2A43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0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7E001-1D97-9EF5-917B-08C7DB35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08596-8969-28C4-2E9B-308EECF3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7A0941-B210-F516-56FE-95AF42089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7B364-C156-659D-8BCA-5FC7386F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3EE18E-73AA-7439-A1AD-CAE62721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9F356E-3650-27D9-7E81-ECDDB99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07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2A42-8862-385B-B76B-2FB1C8FC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CC0281-24F0-7A93-E7D4-4EFEAFD94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66AF87-0C1C-654D-AB95-0356CE5D3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DF8AB2-DC14-D5AF-E4C1-C7BD684A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11D16-DCBF-0F1C-7DE2-D250EFCA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2ED2F5-F0D2-5577-7920-93552670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532400-5EB7-CE25-4A51-962FF8E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5D88A6-5AF7-FA85-E153-72FE7B3B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A08E9-9B9C-F89F-3BE5-2FDD5F1DB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4319-521B-48CF-AB88-DC320F6D660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FB842-5E09-A17C-6185-C4125DF8D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C77551-537C-584C-2EFE-C8D2E8629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A9A4-E780-4CC1-B732-15EC280BC2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63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2C4C2-D2B1-CA1F-6F21-6719D128B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72B274-B992-F31E-9C7F-7964EFCCB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8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2B36-0224-9D9B-D4FA-4F784EEE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82B35-F766-92F9-15A3-4FDFC1C6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1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59AE8-53CD-8F2A-EBA2-08692D8C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Video</a:t>
            </a:r>
            <a:r>
              <a:rPr lang="pt-BR"/>
              <a:t> de 5 minutos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00CD6-D275-2AA5-FD69-40F1BE82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7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F74C-E8AE-1526-3C52-7516CFAB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Descritivo de sua proposta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D243C-5F8B-F6C3-72D0-ACCF8913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5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8EA49-273A-5979-0DDF-FB5C7904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 e qual o problema a ser resolvido?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705A7-3756-BBB7-1409-D25FEC36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77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460D4-93C4-54B7-8696-D21A3F5F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público alvo da sua solução?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26A82-D90B-8EAB-A0E1-45BA3C742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0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4F01B-64FF-4CA4-F022-4E4092A3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Impacto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63174-BBB8-125C-5621-63B2A1F2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12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39EBF-CB1C-82C5-300B-6A7F5AA4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benefícios esperados?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D120A-51FF-6BFA-FF61-E4034C8D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69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566DE-E65B-3252-75E5-1A1EF941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necessárias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5266E-B052-53A6-6C11-E67967A1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57825-F3C7-27C1-5AF6-AE77A6BC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950C3-9D5A-ED43-CEB6-F90A3DCF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54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B229B-12FB-2A74-5EE7-EBDB5B18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 do protótipo da 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31447-C39B-DE38-6CAD-28A2A62C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899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Nome do Projeto</vt:lpstr>
      <vt:lpstr>Descritivo de sua proposta de solução</vt:lpstr>
      <vt:lpstr>Cenário atual e qual o problema a ser resolvido?</vt:lpstr>
      <vt:lpstr>Qual o público alvo da sua solução?</vt:lpstr>
      <vt:lpstr>Impacto da solução</vt:lpstr>
      <vt:lpstr>Quais os benefícios esperados?</vt:lpstr>
      <vt:lpstr>Tecnologias necessárias</vt:lpstr>
      <vt:lpstr>Arquitetura de Solução</vt:lpstr>
      <vt:lpstr>Telas do protótipo da solução proposta</vt:lpstr>
      <vt:lpstr>Conclusão do projeto</vt:lpstr>
      <vt:lpstr>Video de 5 minutos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Luan Garcilasso</dc:creator>
  <cp:lastModifiedBy>Luan Garcilasso</cp:lastModifiedBy>
  <cp:revision>1</cp:revision>
  <dcterms:created xsi:type="dcterms:W3CDTF">2023-05-26T18:09:50Z</dcterms:created>
  <dcterms:modified xsi:type="dcterms:W3CDTF">2023-05-26T18:15:04Z</dcterms:modified>
</cp:coreProperties>
</file>