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2" r:id="rId4"/>
    <p:sldId id="278" r:id="rId5"/>
    <p:sldId id="277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5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33E"/>
    <a:srgbClr val="14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848" y="19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57E8-A80B-024E-A338-9CA980A09D7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9494-9728-D648-A4E8-239A471A1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04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9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1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29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2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9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5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9494-9728-D648-A4E8-239A471A11F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14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2073-CC9F-4EE3-A050-2DD599BBD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08728" y="1558925"/>
            <a:ext cx="6482687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Disciplina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9B370-B0E6-4776-A371-C141C0D427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770270"/>
            <a:ext cx="9144000" cy="52880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9F633-069F-44C9-988C-58C107F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18797-A86D-4587-8DF9-A455838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3A26B-8BA4-4287-B03D-3C03F29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C087BB-0C2A-46B3-A2C3-90515C58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F7FCD-1D8A-417C-81CD-223786C4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6965" y="1436639"/>
            <a:ext cx="6256835" cy="3018786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pt-BR" dirty="0"/>
              <a:t>Nº da aula – nome da aula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348D5-2388-446C-B597-1B9973337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967785"/>
            <a:ext cx="10515600" cy="75062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Disciplina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0C71B-DABB-418D-864D-C1E3E68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18CF0-4752-4ED7-B42A-53E7B395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B5885-9C96-42A2-8769-E3E4B9B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D76CAD-B265-428F-A9B2-6F6C80EF3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6F57-4FD3-41C5-A596-2B1BB9F011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5252"/>
            <a:ext cx="8674290" cy="80835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51193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8615082" cy="570631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1EF4-6F5D-4D08-9ABF-C013EDED8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932B35-DA53-4A6D-A180-152BEDF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5B34-4510-458A-A2D1-30EF9078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AE3769-A5E8-476D-887F-36B0460F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D8B313-B5A5-43BA-9EFB-042EEAC75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AB97B-6718-4833-BFC4-77D5CA06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EC228C-CA85-4D53-A496-B29E4782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5F0C07-77DE-42F3-AF77-6B3C1E7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45A182-AAF3-421A-BB57-D6A31F007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DBEF02-4C9D-4681-83CE-B2836C28A6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EC5ED4-6DD4-4810-B27B-C97E176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956"/>
            <a:ext cx="8674290" cy="80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63054-5C5F-48CE-898D-80E3B03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5469"/>
            <a:ext cx="10515600" cy="46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73344-859D-4BF4-BD86-C0F953A4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4DCD-1D17-4C16-822D-F3C3647B110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C4CDF-3409-4745-8494-C071E150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6557F-570E-4BD5-8610-4FB6CA8F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4" r:id="rId5"/>
    <p:sldLayoutId id="2147483656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Dados de uma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536918-A258-3153-E055-9D36E31C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44127"/>
            <a:ext cx="5003800" cy="4584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545C49-FCF6-420B-A75F-6D1BFD8BA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90" y="3491957"/>
            <a:ext cx="2006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3BC13-F8F0-39B3-F7B9-99C31CAF2404}"/>
              </a:ext>
            </a:extLst>
          </p:cNvPr>
          <p:cNvSpPr txBox="1"/>
          <p:nvPr/>
        </p:nvSpPr>
        <p:spPr>
          <a:xfrm>
            <a:off x="838200" y="1875510"/>
            <a:ext cx="10870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Tx/>
              <a:buChar char="-"/>
            </a:pPr>
            <a:r>
              <a:rPr lang="pt-BR" sz="1200" b="1" dirty="0">
                <a:solidFill>
                  <a:schemeClr val="bg1"/>
                </a:solidFill>
                <a:latin typeface=""/>
              </a:rPr>
              <a:t>Monta Página igual a página abaixo, utilizando componentes, e CSS</a:t>
            </a:r>
          </a:p>
          <a:p>
            <a:pPr marL="171450" indent="-171450" fontAlgn="base">
              <a:buFontTx/>
              <a:buChar char="-"/>
            </a:pPr>
            <a:endParaRPr lang="pt-BR" sz="1200" b="1" dirty="0">
              <a:solidFill>
                <a:schemeClr val="bg1"/>
              </a:solidFill>
              <a:latin typeface=""/>
            </a:endParaRPr>
          </a:p>
          <a:p>
            <a:pPr marL="171450" indent="-171450" fontAlgn="base">
              <a:buFontTx/>
              <a:buChar char="-"/>
            </a:pPr>
            <a:r>
              <a:rPr lang="pt-BR" sz="1200" b="1" dirty="0">
                <a:solidFill>
                  <a:schemeClr val="bg1"/>
                </a:solidFill>
                <a:latin typeface=""/>
              </a:rPr>
              <a:t>Link FIGMA</a:t>
            </a:r>
          </a:p>
          <a:p>
            <a:pPr marL="171450" indent="-171450" fontAlgn="base">
              <a:buFontTx/>
              <a:buChar char="-"/>
            </a:pPr>
            <a:r>
              <a:rPr lang="pt-BR" sz="1200" b="1" dirty="0" err="1">
                <a:solidFill>
                  <a:schemeClr val="bg1"/>
                </a:solidFill>
                <a:latin typeface=""/>
              </a:rPr>
              <a:t>shorturl.at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/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abcMN</a:t>
            </a:r>
            <a:endParaRPr lang="pt-BR" sz="1200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4780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Rodar no emulador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3BC13-F8F0-39B3-F7B9-99C31CAF2404}"/>
              </a:ext>
            </a:extLst>
          </p:cNvPr>
          <p:cNvSpPr txBox="1"/>
          <p:nvPr/>
        </p:nvSpPr>
        <p:spPr>
          <a:xfrm>
            <a:off x="838200" y="1875510"/>
            <a:ext cx="1087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Tx/>
              <a:buChar char="-"/>
            </a:pPr>
            <a:r>
              <a:rPr lang="pt-BR" sz="1200" b="1" dirty="0" err="1">
                <a:solidFill>
                  <a:schemeClr val="bg1"/>
                </a:solidFill>
                <a:latin typeface=""/>
              </a:rPr>
              <a:t>Npm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run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build</a:t>
            </a:r>
          </a:p>
          <a:p>
            <a:pPr marL="171450" indent="-171450" fontAlgn="base">
              <a:buFontTx/>
              <a:buChar char="-"/>
            </a:pPr>
            <a:r>
              <a:rPr lang="pt-BR" sz="1200" b="1" dirty="0" err="1">
                <a:solidFill>
                  <a:schemeClr val="bg1"/>
                </a:solidFill>
                <a:latin typeface=""/>
              </a:rPr>
              <a:t>Npx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cap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run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android</a:t>
            </a:r>
            <a:endParaRPr lang="pt-BR" sz="1200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5305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F8B2-F1C3-4EDD-AAE6-13E790A0A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Desenvolvimento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83826-28F9-4226-8978-BEAFA0314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Henrique Carlos</a:t>
            </a:r>
          </a:p>
        </p:txBody>
      </p:sp>
    </p:spTree>
    <p:extLst>
      <p:ext uri="{BB962C8B-B14F-4D97-AF65-F5344CB8AC3E}">
        <p14:creationId xmlns:p14="http://schemas.microsoft.com/office/powerpoint/2010/main" val="36259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FB04-F3D6-4642-A5E8-95E54521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Aula	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96754-38D7-4BF7-9BCD-43ED1D6C3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Navigation</a:t>
            </a:r>
            <a:r>
              <a:rPr lang="pt-BR" dirty="0"/>
              <a:t> e </a:t>
            </a:r>
            <a:r>
              <a:rPr lang="pt-BR" dirty="0" err="1"/>
              <a:t>HttpClient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nova página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23506C-C330-44A6-E6DD-B278E4DAE682}"/>
              </a:ext>
            </a:extLst>
          </p:cNvPr>
          <p:cNvSpPr txBox="1"/>
          <p:nvPr/>
        </p:nvSpPr>
        <p:spPr>
          <a:xfrm>
            <a:off x="838200" y="1875510"/>
            <a:ext cx="10870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Tx/>
              <a:buChar char="-"/>
            </a:pPr>
            <a:r>
              <a:rPr lang="pt-BR" sz="1200" b="1" dirty="0" err="1">
                <a:solidFill>
                  <a:schemeClr val="bg1"/>
                </a:solidFill>
                <a:latin typeface=""/>
              </a:rPr>
              <a:t>Ionic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generate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page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“nome”</a:t>
            </a:r>
          </a:p>
          <a:p>
            <a:pPr marL="171450" indent="-171450" fontAlgn="base">
              <a:buFontTx/>
              <a:buChar char="-"/>
            </a:pPr>
            <a:endParaRPr lang="pt-BR" sz="1200" b="1" dirty="0">
              <a:solidFill>
                <a:schemeClr val="bg1"/>
              </a:solidFill>
              <a:latin typeface=""/>
            </a:endParaRPr>
          </a:p>
          <a:p>
            <a:pPr marL="171450" indent="-171450" fontAlgn="base">
              <a:buFontTx/>
              <a:buChar char="-"/>
            </a:pPr>
            <a:r>
              <a:rPr lang="pt-BR" sz="1200" b="1" dirty="0">
                <a:solidFill>
                  <a:schemeClr val="bg1"/>
                </a:solidFill>
                <a:latin typeface=""/>
              </a:rPr>
              <a:t>Link pra nova página (click)=“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goToPage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()”</a:t>
            </a:r>
          </a:p>
          <a:p>
            <a:pPr marL="171450" indent="-171450" fontAlgn="base">
              <a:buFontTx/>
              <a:buChar char="-"/>
            </a:pPr>
            <a:endParaRPr lang="pt-BR" sz="1200" b="1" dirty="0">
              <a:solidFill>
                <a:schemeClr val="bg1"/>
              </a:solidFill>
              <a:latin typeface=""/>
            </a:endParaRPr>
          </a:p>
          <a:p>
            <a:pPr marL="171450" indent="-171450" fontAlgn="base">
              <a:buFontTx/>
              <a:buChar char="-"/>
            </a:pPr>
            <a:r>
              <a:rPr lang="pt-BR" sz="1200" b="1" dirty="0">
                <a:solidFill>
                  <a:schemeClr val="bg1"/>
                </a:solidFill>
                <a:latin typeface=""/>
              </a:rPr>
              <a:t>No arquivos .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ts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criar </a:t>
            </a:r>
          </a:p>
          <a:p>
            <a:pPr fontAlgn="base"/>
            <a:endParaRPr lang="pt-BR" sz="12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200" b="1" dirty="0" err="1">
                <a:solidFill>
                  <a:schemeClr val="bg1"/>
                </a:solidFill>
                <a:latin typeface=""/>
              </a:rPr>
              <a:t>goToPage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(){</a:t>
            </a:r>
          </a:p>
          <a:p>
            <a:pPr fontAlgn="base"/>
            <a:r>
              <a:rPr lang="pt-BR" sz="1200" b="1" dirty="0">
                <a:solidFill>
                  <a:schemeClr val="bg1"/>
                </a:solidFill>
                <a:latin typeface=""/>
              </a:rPr>
              <a:t>     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alert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(‘próxima página’);</a:t>
            </a:r>
          </a:p>
          <a:p>
            <a:pPr fontAlgn="base"/>
            <a:r>
              <a:rPr lang="pt-BR" sz="1200" b="1" dirty="0">
                <a:solidFill>
                  <a:schemeClr val="bg1"/>
                </a:solidFill>
                <a:latin typeface=""/>
              </a:rPr>
              <a:t>}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96E3F4-C206-51C0-41F4-B4C0CF7A1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90" y="3987073"/>
            <a:ext cx="7772400" cy="19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9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Navegar até a nova página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23506C-C330-44A6-E6DD-B278E4DAE682}"/>
              </a:ext>
            </a:extLst>
          </p:cNvPr>
          <p:cNvSpPr txBox="1"/>
          <p:nvPr/>
        </p:nvSpPr>
        <p:spPr>
          <a:xfrm>
            <a:off x="838200" y="1875510"/>
            <a:ext cx="10870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200" b="1" dirty="0" err="1">
                <a:solidFill>
                  <a:schemeClr val="bg1"/>
                </a:solidFill>
                <a:latin typeface=""/>
              </a:rPr>
              <a:t>this.router.navigate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([‘/cidade’]);</a:t>
            </a:r>
          </a:p>
          <a:p>
            <a:pPr fontAlgn="base"/>
            <a:endParaRPr lang="pt-BR" sz="12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200" b="1" dirty="0" err="1">
                <a:solidFill>
                  <a:schemeClr val="bg1"/>
                </a:solidFill>
                <a:latin typeface=""/>
              </a:rPr>
              <a:t>import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{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Router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}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from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‘@angular/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router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’;</a:t>
            </a:r>
          </a:p>
          <a:p>
            <a:pPr fontAlgn="base"/>
            <a:endParaRPr lang="pt-BR" sz="12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200" b="1" dirty="0">
                <a:solidFill>
                  <a:schemeClr val="bg1"/>
                </a:solidFill>
                <a:latin typeface=""/>
              </a:rPr>
              <a:t>Adicionar no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constructor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(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private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router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: </a:t>
            </a:r>
            <a:r>
              <a:rPr lang="pt-BR" sz="1200" b="1" dirty="0" err="1">
                <a:solidFill>
                  <a:schemeClr val="bg1"/>
                </a:solidFill>
                <a:latin typeface=""/>
              </a:rPr>
              <a:t>Router</a:t>
            </a:r>
            <a:r>
              <a:rPr lang="pt-BR" sz="1200" b="1" dirty="0">
                <a:solidFill>
                  <a:schemeClr val="bg1"/>
                </a:solidFill>
                <a:latin typeface=""/>
              </a:rPr>
              <a:t>)</a:t>
            </a:r>
          </a:p>
          <a:p>
            <a:pPr fontAlgn="base"/>
            <a:endParaRPr lang="pt-BR" sz="1200" b="1" dirty="0">
              <a:solidFill>
                <a:schemeClr val="bg1"/>
              </a:solidFill>
              <a:latin typeface=""/>
            </a:endParaRPr>
          </a:p>
          <a:p>
            <a:pPr fontAlgn="base"/>
            <a:endParaRPr lang="pt-BR" sz="1200" b="1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F35476-E386-71BC-7612-6F28B768A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21" y="3260505"/>
            <a:ext cx="5942330" cy="34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Dados de uma API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CCCDFF-879B-DBE7-761B-DF174EA37246}"/>
              </a:ext>
            </a:extLst>
          </p:cNvPr>
          <p:cNvSpPr txBox="1"/>
          <p:nvPr/>
        </p:nvSpPr>
        <p:spPr>
          <a:xfrm>
            <a:off x="1036321" y="2094411"/>
            <a:ext cx="823830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1400" b="1" dirty="0">
                <a:solidFill>
                  <a:schemeClr val="bg1"/>
                </a:solidFill>
                <a:latin typeface=""/>
              </a:rPr>
              <a:t>Criar uma Service</a:t>
            </a:r>
          </a:p>
          <a:p>
            <a:pPr fontAlgn="base"/>
            <a:endParaRPr lang="pt-BR" sz="14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400" b="1" dirty="0">
                <a:solidFill>
                  <a:schemeClr val="bg1"/>
                </a:solidFill>
                <a:latin typeface=""/>
              </a:rPr>
              <a:t> - </a:t>
            </a:r>
            <a:r>
              <a:rPr lang="pt-BR" sz="1400" b="1" dirty="0" err="1">
                <a:solidFill>
                  <a:schemeClr val="bg1"/>
                </a:solidFill>
                <a:latin typeface=""/>
              </a:rPr>
              <a:t>ionic</a:t>
            </a:r>
            <a:r>
              <a:rPr lang="pt-BR" sz="1400" b="1" dirty="0">
                <a:solidFill>
                  <a:schemeClr val="bg1"/>
                </a:solidFill>
                <a:latin typeface="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"/>
              </a:rPr>
              <a:t>generate</a:t>
            </a:r>
            <a:r>
              <a:rPr lang="pt-BR" sz="1400" b="1" dirty="0">
                <a:solidFill>
                  <a:schemeClr val="bg1"/>
                </a:solidFill>
                <a:latin typeface="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"/>
              </a:rPr>
              <a:t>service</a:t>
            </a:r>
            <a:r>
              <a:rPr lang="pt-BR" sz="1400" b="1" dirty="0">
                <a:solidFill>
                  <a:schemeClr val="bg1"/>
                </a:solidFill>
                <a:latin typeface=""/>
              </a:rPr>
              <a:t> cidades</a:t>
            </a:r>
          </a:p>
          <a:p>
            <a:pPr fontAlgn="base"/>
            <a:endParaRPr lang="pt-BR" sz="14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400" b="1" dirty="0">
                <a:solidFill>
                  <a:schemeClr val="bg1"/>
                </a:solidFill>
                <a:latin typeface=""/>
              </a:rPr>
              <a:t>Importar na </a:t>
            </a:r>
            <a:r>
              <a:rPr lang="pt-BR" sz="1400" b="1" dirty="0" err="1">
                <a:solidFill>
                  <a:schemeClr val="bg1"/>
                </a:solidFill>
                <a:latin typeface=""/>
              </a:rPr>
              <a:t>service</a:t>
            </a:r>
            <a:endParaRPr lang="pt-BR" sz="14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Observable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rxjs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4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HttpClient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HttpHeaders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'@angular/common/http’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fontAlgn="base"/>
            <a:endParaRPr lang="pt-BR" sz="1400" b="1" dirty="0">
              <a:solidFill>
                <a:schemeClr val="bg1"/>
              </a:solidFill>
              <a:latin typeface=""/>
            </a:endParaRPr>
          </a:p>
          <a:p>
            <a:pPr fontAlgn="base"/>
            <a:endParaRPr lang="pt-BR" sz="1400" b="1" dirty="0">
              <a:solidFill>
                <a:schemeClr val="bg1"/>
              </a:solidFill>
              <a:latin typeface=""/>
            </a:endParaRPr>
          </a:p>
          <a:p>
            <a:pPr fontAlgn="base"/>
            <a:r>
              <a:rPr lang="pt-BR" sz="1400" b="1" dirty="0">
                <a:solidFill>
                  <a:schemeClr val="bg1"/>
                </a:solidFill>
                <a:latin typeface=""/>
              </a:rPr>
              <a:t>Vamos precisar inserir alguns dados no HEADER</a:t>
            </a:r>
          </a:p>
          <a:p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httpOptions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HttpHeaders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-bin-meta'</a:t>
            </a:r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'false'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pt-B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HttpClient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}</a:t>
            </a:r>
          </a:p>
          <a:p>
            <a:endParaRPr lang="pt-B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pt-B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BuscarCidades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Observable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dataUrl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'https://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api.jsonbin.io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/v3/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/633dd6fa65b57a31e68c063a’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dataUrl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httpOptions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fontAlgn="base"/>
            <a:endParaRPr lang="pt-BR" sz="1400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5506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Dados de uma API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16AF9A-F4EB-DFF5-342E-750897E9C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45" y="1803763"/>
            <a:ext cx="7772400" cy="44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9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Dados de uma API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874EB0D-2392-312C-1B9D-E01CC5A60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92" y="1575003"/>
            <a:ext cx="5179942" cy="491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C95C-1DC2-4D7D-98AA-D6E72EE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Dados de uma API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21D0F5-5BF5-16A5-7246-0A051E668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7" y="2450737"/>
            <a:ext cx="7772400" cy="21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38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244</Words>
  <Application>Microsoft Macintosh PowerPoint</Application>
  <PresentationFormat>Widescreen</PresentationFormat>
  <Paragraphs>63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Menlo</vt:lpstr>
      <vt:lpstr>Tema do Office</vt:lpstr>
      <vt:lpstr>Apresentação do PowerPoint</vt:lpstr>
      <vt:lpstr>Desenvolvimento Mobile</vt:lpstr>
      <vt:lpstr> Aula  2</vt:lpstr>
      <vt:lpstr>Adicionar nova página</vt:lpstr>
      <vt:lpstr>Navegar até a nova página</vt:lpstr>
      <vt:lpstr>Pegar Dados de uma API</vt:lpstr>
      <vt:lpstr>Pegar Dados de uma API</vt:lpstr>
      <vt:lpstr>Pegar Dados de uma API</vt:lpstr>
      <vt:lpstr>Pegar Dados de uma API</vt:lpstr>
      <vt:lpstr>Pegar Dados de uma API</vt:lpstr>
      <vt:lpstr>Atividade</vt:lpstr>
      <vt:lpstr>Rodar no emulador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Giancarlo Gaeta</dc:creator>
  <cp:lastModifiedBy>Henrique Carlos</cp:lastModifiedBy>
  <cp:revision>9</cp:revision>
  <dcterms:created xsi:type="dcterms:W3CDTF">2021-09-21T12:13:01Z</dcterms:created>
  <dcterms:modified xsi:type="dcterms:W3CDTF">2022-10-06T02:41:37Z</dcterms:modified>
</cp:coreProperties>
</file>