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68" r:id="rId10"/>
    <p:sldId id="263" r:id="rId11"/>
    <p:sldId id="27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E1367-A87A-41D4-BCC0-94220CFC04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2583275-BF5E-4A6A-90B3-83AA92B7B7EC}">
      <dgm:prSet custT="1"/>
      <dgm:spPr/>
      <dgm:t>
        <a:bodyPr/>
        <a:lstStyle/>
        <a:p>
          <a:r>
            <a:rPr lang="pt-BR" sz="2600" dirty="0">
              <a:latin typeface="+mn-lt"/>
            </a:rPr>
            <a:t>Cerca de 20.000 templos no Brasil</a:t>
          </a:r>
        </a:p>
      </dgm:t>
    </dgm:pt>
    <dgm:pt modelId="{3D7F19B4-DC39-472F-A097-D7F2B8EB9E7E}" type="parTrans" cxnId="{DCF1FDB2-BD35-4C39-B72A-3B315C4801B3}">
      <dgm:prSet/>
      <dgm:spPr/>
      <dgm:t>
        <a:bodyPr/>
        <a:lstStyle/>
        <a:p>
          <a:endParaRPr lang="pt-BR"/>
        </a:p>
      </dgm:t>
    </dgm:pt>
    <dgm:pt modelId="{09585612-3EC6-4E0C-B0DA-E72DF1A4B747}" type="sibTrans" cxnId="{DCF1FDB2-BD35-4C39-B72A-3B315C4801B3}">
      <dgm:prSet/>
      <dgm:spPr/>
      <dgm:t>
        <a:bodyPr/>
        <a:lstStyle/>
        <a:p>
          <a:endParaRPr lang="pt-BR"/>
        </a:p>
      </dgm:t>
    </dgm:pt>
    <dgm:pt modelId="{302961C7-D701-481E-9420-6791F6326B7A}">
      <dgm:prSet custT="1"/>
      <dgm:spPr/>
      <dgm:t>
        <a:bodyPr/>
        <a:lstStyle/>
        <a:p>
          <a:r>
            <a:rPr lang="pt-BR" sz="2600" dirty="0">
              <a:latin typeface="+mn-lt"/>
            </a:rPr>
            <a:t>2,3 milhões de membros (IBGE, 2010)</a:t>
          </a:r>
        </a:p>
      </dgm:t>
    </dgm:pt>
    <dgm:pt modelId="{3E0BE279-497B-4425-B3CF-B2B655B09425}" type="parTrans" cxnId="{B91E9E68-F81F-41A4-9798-7408634F9E02}">
      <dgm:prSet/>
      <dgm:spPr/>
      <dgm:t>
        <a:bodyPr/>
        <a:lstStyle/>
        <a:p>
          <a:endParaRPr lang="pt-BR"/>
        </a:p>
      </dgm:t>
    </dgm:pt>
    <dgm:pt modelId="{873B5146-26E9-4D2A-B9E3-8ADBA9F36267}" type="sibTrans" cxnId="{B91E9E68-F81F-41A4-9798-7408634F9E02}">
      <dgm:prSet/>
      <dgm:spPr/>
      <dgm:t>
        <a:bodyPr/>
        <a:lstStyle/>
        <a:p>
          <a:endParaRPr lang="pt-BR"/>
        </a:p>
      </dgm:t>
    </dgm:pt>
    <dgm:pt modelId="{6FA184D0-41CC-4F8F-808B-43795401DF08}">
      <dgm:prSet custT="1"/>
      <dgm:spPr/>
      <dgm:t>
        <a:bodyPr/>
        <a:lstStyle/>
        <a:p>
          <a:pPr algn="ctr"/>
          <a:r>
            <a:rPr lang="pt-BR" sz="2600" dirty="0">
              <a:latin typeface="+mn-lt"/>
            </a:rPr>
            <a:t>Aulas musicais oferecias via GEM</a:t>
          </a:r>
        </a:p>
      </dgm:t>
    </dgm:pt>
    <dgm:pt modelId="{05F125BB-F09F-41E3-9383-9BF01295E051}" type="parTrans" cxnId="{D859ACFC-5E03-42B6-9359-2238A6BB1545}">
      <dgm:prSet/>
      <dgm:spPr/>
      <dgm:t>
        <a:bodyPr/>
        <a:lstStyle/>
        <a:p>
          <a:endParaRPr lang="pt-BR"/>
        </a:p>
      </dgm:t>
    </dgm:pt>
    <dgm:pt modelId="{76C8F600-E4FA-4563-AD9A-5746215D5B84}" type="sibTrans" cxnId="{D859ACFC-5E03-42B6-9359-2238A6BB1545}">
      <dgm:prSet/>
      <dgm:spPr/>
      <dgm:t>
        <a:bodyPr/>
        <a:lstStyle/>
        <a:p>
          <a:endParaRPr lang="pt-BR"/>
        </a:p>
      </dgm:t>
    </dgm:pt>
    <dgm:pt modelId="{02108A3E-3088-4175-AA7B-6C578CF715F1}" type="pres">
      <dgm:prSet presAssocID="{519E1367-A87A-41D4-BCC0-94220CFC04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188F7F-3540-41A3-AF9A-4485B2C0295F}" type="pres">
      <dgm:prSet presAssocID="{62583275-BF5E-4A6A-90B3-83AA92B7B7EC}" presName="hierRoot1" presStyleCnt="0">
        <dgm:presLayoutVars>
          <dgm:hierBranch val="init"/>
        </dgm:presLayoutVars>
      </dgm:prSet>
      <dgm:spPr/>
    </dgm:pt>
    <dgm:pt modelId="{AF385C1B-D486-430D-8711-67A5219C7CE8}" type="pres">
      <dgm:prSet presAssocID="{62583275-BF5E-4A6A-90B3-83AA92B7B7EC}" presName="rootComposite1" presStyleCnt="0"/>
      <dgm:spPr/>
    </dgm:pt>
    <dgm:pt modelId="{183D03CC-F2B8-4E8C-B0A7-B07E3DC3829A}" type="pres">
      <dgm:prSet presAssocID="{62583275-BF5E-4A6A-90B3-83AA92B7B7EC}" presName="rootText1" presStyleLbl="node0" presStyleIdx="0" presStyleCnt="3">
        <dgm:presLayoutVars>
          <dgm:chPref val="3"/>
        </dgm:presLayoutVars>
      </dgm:prSet>
      <dgm:spPr/>
    </dgm:pt>
    <dgm:pt modelId="{549EDBFD-17CB-4C0B-8A7F-5753395AD1D9}" type="pres">
      <dgm:prSet presAssocID="{62583275-BF5E-4A6A-90B3-83AA92B7B7EC}" presName="rootConnector1" presStyleLbl="node1" presStyleIdx="0" presStyleCnt="0"/>
      <dgm:spPr/>
    </dgm:pt>
    <dgm:pt modelId="{F41EA08D-1D5F-4ED5-8F44-1EDD6EA37827}" type="pres">
      <dgm:prSet presAssocID="{62583275-BF5E-4A6A-90B3-83AA92B7B7EC}" presName="hierChild2" presStyleCnt="0"/>
      <dgm:spPr/>
    </dgm:pt>
    <dgm:pt modelId="{FEEBDF59-8C26-4172-9213-B81CE20AFF4B}" type="pres">
      <dgm:prSet presAssocID="{62583275-BF5E-4A6A-90B3-83AA92B7B7EC}" presName="hierChild3" presStyleCnt="0"/>
      <dgm:spPr/>
    </dgm:pt>
    <dgm:pt modelId="{6936FA34-945E-4BB1-A780-D0C6726E5579}" type="pres">
      <dgm:prSet presAssocID="{302961C7-D701-481E-9420-6791F6326B7A}" presName="hierRoot1" presStyleCnt="0">
        <dgm:presLayoutVars>
          <dgm:hierBranch val="init"/>
        </dgm:presLayoutVars>
      </dgm:prSet>
      <dgm:spPr/>
    </dgm:pt>
    <dgm:pt modelId="{7073CB5E-D6FB-49D4-ABB1-9FFA49D56829}" type="pres">
      <dgm:prSet presAssocID="{302961C7-D701-481E-9420-6791F6326B7A}" presName="rootComposite1" presStyleCnt="0"/>
      <dgm:spPr/>
    </dgm:pt>
    <dgm:pt modelId="{0A28A4B3-1FA2-44A0-96E7-1FE3B38472A5}" type="pres">
      <dgm:prSet presAssocID="{302961C7-D701-481E-9420-6791F6326B7A}" presName="rootText1" presStyleLbl="node0" presStyleIdx="1" presStyleCnt="3">
        <dgm:presLayoutVars>
          <dgm:chPref val="3"/>
        </dgm:presLayoutVars>
      </dgm:prSet>
      <dgm:spPr/>
    </dgm:pt>
    <dgm:pt modelId="{6F9D1AFD-08F2-4EB1-BD2F-7F63FC7E2D50}" type="pres">
      <dgm:prSet presAssocID="{302961C7-D701-481E-9420-6791F6326B7A}" presName="rootConnector1" presStyleLbl="node1" presStyleIdx="0" presStyleCnt="0"/>
      <dgm:spPr/>
    </dgm:pt>
    <dgm:pt modelId="{07CDB31A-4EF9-47B1-9449-4F4061E96EF3}" type="pres">
      <dgm:prSet presAssocID="{302961C7-D701-481E-9420-6791F6326B7A}" presName="hierChild2" presStyleCnt="0"/>
      <dgm:spPr/>
    </dgm:pt>
    <dgm:pt modelId="{967EC243-EB96-432F-97C5-FB6E8A7FAA09}" type="pres">
      <dgm:prSet presAssocID="{302961C7-D701-481E-9420-6791F6326B7A}" presName="hierChild3" presStyleCnt="0"/>
      <dgm:spPr/>
    </dgm:pt>
    <dgm:pt modelId="{1774A9A5-25FF-4A6C-804F-7CDE09639776}" type="pres">
      <dgm:prSet presAssocID="{6FA184D0-41CC-4F8F-808B-43795401DF08}" presName="hierRoot1" presStyleCnt="0">
        <dgm:presLayoutVars>
          <dgm:hierBranch val="init"/>
        </dgm:presLayoutVars>
      </dgm:prSet>
      <dgm:spPr/>
    </dgm:pt>
    <dgm:pt modelId="{D45B6BEE-BE35-4EF6-8867-657851783665}" type="pres">
      <dgm:prSet presAssocID="{6FA184D0-41CC-4F8F-808B-43795401DF08}" presName="rootComposite1" presStyleCnt="0"/>
      <dgm:spPr/>
    </dgm:pt>
    <dgm:pt modelId="{4BA854CB-6155-43C4-B559-C681A13D9722}" type="pres">
      <dgm:prSet presAssocID="{6FA184D0-41CC-4F8F-808B-43795401DF08}" presName="rootText1" presStyleLbl="node0" presStyleIdx="2" presStyleCnt="3">
        <dgm:presLayoutVars>
          <dgm:chPref val="3"/>
        </dgm:presLayoutVars>
      </dgm:prSet>
      <dgm:spPr/>
    </dgm:pt>
    <dgm:pt modelId="{E2D590D5-B2DE-4EEE-B895-4A7BF5707C07}" type="pres">
      <dgm:prSet presAssocID="{6FA184D0-41CC-4F8F-808B-43795401DF08}" presName="rootConnector1" presStyleLbl="node1" presStyleIdx="0" presStyleCnt="0"/>
      <dgm:spPr/>
    </dgm:pt>
    <dgm:pt modelId="{CE7DDF7F-9228-44B2-9378-2E0041EA11E8}" type="pres">
      <dgm:prSet presAssocID="{6FA184D0-41CC-4F8F-808B-43795401DF08}" presName="hierChild2" presStyleCnt="0"/>
      <dgm:spPr/>
    </dgm:pt>
    <dgm:pt modelId="{A85122EE-9E99-41E7-85E7-FEA0A88707B0}" type="pres">
      <dgm:prSet presAssocID="{6FA184D0-41CC-4F8F-808B-43795401DF08}" presName="hierChild3" presStyleCnt="0"/>
      <dgm:spPr/>
    </dgm:pt>
  </dgm:ptLst>
  <dgm:cxnLst>
    <dgm:cxn modelId="{01E7C332-0671-46B3-9AC6-44D84E5AF31C}" type="presOf" srcId="{6FA184D0-41CC-4F8F-808B-43795401DF08}" destId="{E2D590D5-B2DE-4EEE-B895-4A7BF5707C07}" srcOrd="1" destOrd="0" presId="urn:microsoft.com/office/officeart/2005/8/layout/orgChart1"/>
    <dgm:cxn modelId="{8C9BC23D-7A60-4080-A24C-5B3718A8C7C6}" type="presOf" srcId="{62583275-BF5E-4A6A-90B3-83AA92B7B7EC}" destId="{183D03CC-F2B8-4E8C-B0A7-B07E3DC3829A}" srcOrd="0" destOrd="0" presId="urn:microsoft.com/office/officeart/2005/8/layout/orgChart1"/>
    <dgm:cxn modelId="{B91E9E68-F81F-41A4-9798-7408634F9E02}" srcId="{519E1367-A87A-41D4-BCC0-94220CFC04B2}" destId="{302961C7-D701-481E-9420-6791F6326B7A}" srcOrd="1" destOrd="0" parTransId="{3E0BE279-497B-4425-B3CF-B2B655B09425}" sibTransId="{873B5146-26E9-4D2A-B9E3-8ADBA9F36267}"/>
    <dgm:cxn modelId="{6BACC476-4094-4D65-A754-16FB3D8F70DF}" type="presOf" srcId="{62583275-BF5E-4A6A-90B3-83AA92B7B7EC}" destId="{549EDBFD-17CB-4C0B-8A7F-5753395AD1D9}" srcOrd="1" destOrd="0" presId="urn:microsoft.com/office/officeart/2005/8/layout/orgChart1"/>
    <dgm:cxn modelId="{33D0AA85-7CD5-4876-82A4-7AD337B5F6ED}" type="presOf" srcId="{302961C7-D701-481E-9420-6791F6326B7A}" destId="{6F9D1AFD-08F2-4EB1-BD2F-7F63FC7E2D50}" srcOrd="1" destOrd="0" presId="urn:microsoft.com/office/officeart/2005/8/layout/orgChart1"/>
    <dgm:cxn modelId="{B378AD93-A662-4702-A550-347CF919BB9F}" type="presOf" srcId="{519E1367-A87A-41D4-BCC0-94220CFC04B2}" destId="{02108A3E-3088-4175-AA7B-6C578CF715F1}" srcOrd="0" destOrd="0" presId="urn:microsoft.com/office/officeart/2005/8/layout/orgChart1"/>
    <dgm:cxn modelId="{DCF1FDB2-BD35-4C39-B72A-3B315C4801B3}" srcId="{519E1367-A87A-41D4-BCC0-94220CFC04B2}" destId="{62583275-BF5E-4A6A-90B3-83AA92B7B7EC}" srcOrd="0" destOrd="0" parTransId="{3D7F19B4-DC39-472F-A097-D7F2B8EB9E7E}" sibTransId="{09585612-3EC6-4E0C-B0DA-E72DF1A4B747}"/>
    <dgm:cxn modelId="{5581C1C0-C812-42D9-B411-91F5FFE0275E}" type="presOf" srcId="{6FA184D0-41CC-4F8F-808B-43795401DF08}" destId="{4BA854CB-6155-43C4-B559-C681A13D9722}" srcOrd="0" destOrd="0" presId="urn:microsoft.com/office/officeart/2005/8/layout/orgChart1"/>
    <dgm:cxn modelId="{C48704F7-6B50-49C8-AC35-DA734EEAA718}" type="presOf" srcId="{302961C7-D701-481E-9420-6791F6326B7A}" destId="{0A28A4B3-1FA2-44A0-96E7-1FE3B38472A5}" srcOrd="0" destOrd="0" presId="urn:microsoft.com/office/officeart/2005/8/layout/orgChart1"/>
    <dgm:cxn modelId="{D859ACFC-5E03-42B6-9359-2238A6BB1545}" srcId="{519E1367-A87A-41D4-BCC0-94220CFC04B2}" destId="{6FA184D0-41CC-4F8F-808B-43795401DF08}" srcOrd="2" destOrd="0" parTransId="{05F125BB-F09F-41E3-9383-9BF01295E051}" sibTransId="{76C8F600-E4FA-4563-AD9A-5746215D5B84}"/>
    <dgm:cxn modelId="{55472D8F-8EA0-43AD-8914-9B067E4F0FB1}" type="presParOf" srcId="{02108A3E-3088-4175-AA7B-6C578CF715F1}" destId="{1C188F7F-3540-41A3-AF9A-4485B2C0295F}" srcOrd="0" destOrd="0" presId="urn:microsoft.com/office/officeart/2005/8/layout/orgChart1"/>
    <dgm:cxn modelId="{844AAA1F-200F-4C89-8D46-336E5529783E}" type="presParOf" srcId="{1C188F7F-3540-41A3-AF9A-4485B2C0295F}" destId="{AF385C1B-D486-430D-8711-67A5219C7CE8}" srcOrd="0" destOrd="0" presId="urn:microsoft.com/office/officeart/2005/8/layout/orgChart1"/>
    <dgm:cxn modelId="{4C5BEB80-B4BB-437B-821B-D90F89818F30}" type="presParOf" srcId="{AF385C1B-D486-430D-8711-67A5219C7CE8}" destId="{183D03CC-F2B8-4E8C-B0A7-B07E3DC3829A}" srcOrd="0" destOrd="0" presId="urn:microsoft.com/office/officeart/2005/8/layout/orgChart1"/>
    <dgm:cxn modelId="{229854FC-49FD-4356-B17B-E171AD70D4CD}" type="presParOf" srcId="{AF385C1B-D486-430D-8711-67A5219C7CE8}" destId="{549EDBFD-17CB-4C0B-8A7F-5753395AD1D9}" srcOrd="1" destOrd="0" presId="urn:microsoft.com/office/officeart/2005/8/layout/orgChart1"/>
    <dgm:cxn modelId="{E75D8701-B044-4218-B9BB-D80A046C20D1}" type="presParOf" srcId="{1C188F7F-3540-41A3-AF9A-4485B2C0295F}" destId="{F41EA08D-1D5F-4ED5-8F44-1EDD6EA37827}" srcOrd="1" destOrd="0" presId="urn:microsoft.com/office/officeart/2005/8/layout/orgChart1"/>
    <dgm:cxn modelId="{C11A5B30-FCC0-4A2C-8319-1950E2362735}" type="presParOf" srcId="{1C188F7F-3540-41A3-AF9A-4485B2C0295F}" destId="{FEEBDF59-8C26-4172-9213-B81CE20AFF4B}" srcOrd="2" destOrd="0" presId="urn:microsoft.com/office/officeart/2005/8/layout/orgChart1"/>
    <dgm:cxn modelId="{0FD423D3-162E-46D2-AD46-C7D24869C8BC}" type="presParOf" srcId="{02108A3E-3088-4175-AA7B-6C578CF715F1}" destId="{6936FA34-945E-4BB1-A780-D0C6726E5579}" srcOrd="1" destOrd="0" presId="urn:microsoft.com/office/officeart/2005/8/layout/orgChart1"/>
    <dgm:cxn modelId="{E4F79604-E3B8-433C-B8AC-973FF37592FC}" type="presParOf" srcId="{6936FA34-945E-4BB1-A780-D0C6726E5579}" destId="{7073CB5E-D6FB-49D4-ABB1-9FFA49D56829}" srcOrd="0" destOrd="0" presId="urn:microsoft.com/office/officeart/2005/8/layout/orgChart1"/>
    <dgm:cxn modelId="{3E693CB0-F8EF-483B-9868-1418E0B4984D}" type="presParOf" srcId="{7073CB5E-D6FB-49D4-ABB1-9FFA49D56829}" destId="{0A28A4B3-1FA2-44A0-96E7-1FE3B38472A5}" srcOrd="0" destOrd="0" presId="urn:microsoft.com/office/officeart/2005/8/layout/orgChart1"/>
    <dgm:cxn modelId="{DFAFC1A5-6539-4E1A-BDE3-8FADE3783E26}" type="presParOf" srcId="{7073CB5E-D6FB-49D4-ABB1-9FFA49D56829}" destId="{6F9D1AFD-08F2-4EB1-BD2F-7F63FC7E2D50}" srcOrd="1" destOrd="0" presId="urn:microsoft.com/office/officeart/2005/8/layout/orgChart1"/>
    <dgm:cxn modelId="{AFFC9C0A-A5F7-4F54-B722-2271C0370B71}" type="presParOf" srcId="{6936FA34-945E-4BB1-A780-D0C6726E5579}" destId="{07CDB31A-4EF9-47B1-9449-4F4061E96EF3}" srcOrd="1" destOrd="0" presId="urn:microsoft.com/office/officeart/2005/8/layout/orgChart1"/>
    <dgm:cxn modelId="{591DBCED-FCC9-4243-9F5A-7EFDACFE4817}" type="presParOf" srcId="{6936FA34-945E-4BB1-A780-D0C6726E5579}" destId="{967EC243-EB96-432F-97C5-FB6E8A7FAA09}" srcOrd="2" destOrd="0" presId="urn:microsoft.com/office/officeart/2005/8/layout/orgChart1"/>
    <dgm:cxn modelId="{0231E9CE-A4D2-4825-98A0-479FD445D2F7}" type="presParOf" srcId="{02108A3E-3088-4175-AA7B-6C578CF715F1}" destId="{1774A9A5-25FF-4A6C-804F-7CDE09639776}" srcOrd="2" destOrd="0" presId="urn:microsoft.com/office/officeart/2005/8/layout/orgChart1"/>
    <dgm:cxn modelId="{A8E5BA8C-3F3B-4F2A-BCC8-BB9D7B1F6F1C}" type="presParOf" srcId="{1774A9A5-25FF-4A6C-804F-7CDE09639776}" destId="{D45B6BEE-BE35-4EF6-8867-657851783665}" srcOrd="0" destOrd="0" presId="urn:microsoft.com/office/officeart/2005/8/layout/orgChart1"/>
    <dgm:cxn modelId="{D10FBBD0-137F-450C-8D35-4F74DECBD26D}" type="presParOf" srcId="{D45B6BEE-BE35-4EF6-8867-657851783665}" destId="{4BA854CB-6155-43C4-B559-C681A13D9722}" srcOrd="0" destOrd="0" presId="urn:microsoft.com/office/officeart/2005/8/layout/orgChart1"/>
    <dgm:cxn modelId="{1CCB5696-3EAD-48FA-8BF4-7B5052BD9DDD}" type="presParOf" srcId="{D45B6BEE-BE35-4EF6-8867-657851783665}" destId="{E2D590D5-B2DE-4EEE-B895-4A7BF5707C07}" srcOrd="1" destOrd="0" presId="urn:microsoft.com/office/officeart/2005/8/layout/orgChart1"/>
    <dgm:cxn modelId="{B62DB92D-C92D-48C3-BD15-82D3FF558520}" type="presParOf" srcId="{1774A9A5-25FF-4A6C-804F-7CDE09639776}" destId="{CE7DDF7F-9228-44B2-9378-2E0041EA11E8}" srcOrd="1" destOrd="0" presId="urn:microsoft.com/office/officeart/2005/8/layout/orgChart1"/>
    <dgm:cxn modelId="{C384CA4F-7E61-4ED9-8094-815E5DC5B3DD}" type="presParOf" srcId="{1774A9A5-25FF-4A6C-804F-7CDE09639776}" destId="{A85122EE-9E99-41E7-85E7-FEA0A88707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32C6E-860F-4377-BFFE-999D6EDB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1AF9E77-AA96-4D21-ABDF-612FA541E7EC}" type="pres">
      <dgm:prSet presAssocID="{45A32C6E-860F-4377-BFFE-999D6EDBFA3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E79C9CBE-817E-4338-B70C-493D762E6002}" type="presOf" srcId="{45A32C6E-860F-4377-BFFE-999D6EDBFA36}" destId="{11AF9E77-AA96-4D21-ABDF-612FA541E7E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19549-6270-4B1E-BC11-93F2248A0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EFCE8CE-E0DF-4B0F-B065-4E91984F3DBE}">
      <dgm:prSet custT="1"/>
      <dgm:spPr/>
      <dgm:t>
        <a:bodyPr/>
        <a:lstStyle/>
        <a:p>
          <a:r>
            <a:rPr lang="pt-BR" sz="2600" dirty="0">
              <a:latin typeface="+mn-lt"/>
            </a:rPr>
            <a:t>SOUSA &amp; ZORZAL (2023)</a:t>
          </a:r>
        </a:p>
      </dgm:t>
    </dgm:pt>
    <dgm:pt modelId="{FBA86D59-89A7-4EB2-9858-6A7682E053FB}" type="parTrans" cxnId="{A2D878A8-F0B6-41AA-9E17-0E1C956D4299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D1E56BA4-45AC-4977-AA55-2E6A09812E60}" type="sibTrans" cxnId="{A2D878A8-F0B6-41AA-9E17-0E1C956D4299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20A9A8D8-3EC0-4F22-9C59-1696684F31FD}">
      <dgm:prSet custT="1"/>
      <dgm:spPr/>
      <dgm:t>
        <a:bodyPr/>
        <a:lstStyle/>
        <a:p>
          <a:r>
            <a:rPr lang="pt-BR" sz="2600" dirty="0">
              <a:latin typeface="+mn-lt"/>
            </a:rPr>
            <a:t>MARLIANA (2023) </a:t>
          </a:r>
        </a:p>
      </dgm:t>
    </dgm:pt>
    <dgm:pt modelId="{D0F9EC9F-8604-4C1A-8FFD-F2E2AE21265D}" type="parTrans" cxnId="{6F75A2F7-6A9E-4143-812C-DD1D39ADF10C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C4723D4D-95E1-40D1-AA7E-7542E5FB57B7}" type="sibTrans" cxnId="{6F75A2F7-6A9E-4143-812C-DD1D39ADF10C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C52E5B6A-A336-43DC-B9F8-D2CCF66D7E6F}">
      <dgm:prSet custT="1"/>
      <dgm:spPr/>
      <dgm:t>
        <a:bodyPr/>
        <a:lstStyle/>
        <a:p>
          <a:r>
            <a:rPr lang="pt-BR" sz="2600" dirty="0">
              <a:latin typeface="+mn-lt"/>
            </a:rPr>
            <a:t>CIDESP (2024)</a:t>
          </a:r>
        </a:p>
      </dgm:t>
    </dgm:pt>
    <dgm:pt modelId="{3EF2532C-58D5-414F-BC99-27A0F6692CC6}" type="parTrans" cxnId="{C766EDF5-4811-40A5-8575-BA1F4D4FE25D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FB072818-3B5A-4222-A7D8-8B82D7F9A254}" type="sibTrans" cxnId="{C766EDF5-4811-40A5-8575-BA1F4D4FE25D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040B37D3-5C04-43C7-8AA7-29B4CE1311FB}">
      <dgm:prSet custT="1"/>
      <dgm:spPr/>
      <dgm:t>
        <a:bodyPr/>
        <a:lstStyle/>
        <a:p>
          <a:r>
            <a:rPr lang="pt-BR" sz="2600" dirty="0">
              <a:latin typeface="+mn-lt"/>
            </a:rPr>
            <a:t>SCIMAGO INSTITUTIONS RANKINGS (2001)</a:t>
          </a:r>
        </a:p>
      </dgm:t>
    </dgm:pt>
    <dgm:pt modelId="{B3667644-F3E1-4C8E-9E09-C649F6AD7ED2}" type="parTrans" cxnId="{2B6FDE93-E588-45B8-9B40-40A424BA09D0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AA4E6314-E006-4D98-8C27-498779937D8D}" type="sibTrans" cxnId="{2B6FDE93-E588-45B8-9B40-40A424BA09D0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D4FA23FE-155A-4080-992E-55A1A07E711D}">
      <dgm:prSet custT="1"/>
      <dgm:spPr/>
      <dgm:t>
        <a:bodyPr/>
        <a:lstStyle/>
        <a:p>
          <a:r>
            <a:rPr lang="pt-BR" sz="2600" dirty="0">
              <a:latin typeface="+mn-lt"/>
            </a:rPr>
            <a:t>ZANSHIN SOFTWARE / VALIN TECNOLOGIA / CRIO DIGITAL (2025)</a:t>
          </a:r>
        </a:p>
      </dgm:t>
    </dgm:pt>
    <dgm:pt modelId="{10E5542E-2B45-48E7-8927-992AD514BFFE}" type="parTrans" cxnId="{26715D34-B891-46EB-8A8C-3B941BB06EFF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2E3123E5-0CFF-4DDF-B79E-64DE45702E7E}" type="sibTrans" cxnId="{26715D34-B891-46EB-8A8C-3B941BB06EFF}">
      <dgm:prSet/>
      <dgm:spPr/>
      <dgm:t>
        <a:bodyPr/>
        <a:lstStyle/>
        <a:p>
          <a:endParaRPr lang="pt-BR" sz="2600">
            <a:latin typeface="+mn-lt"/>
          </a:endParaRPr>
        </a:p>
      </dgm:t>
    </dgm:pt>
    <dgm:pt modelId="{3E82DA58-2EE0-461A-8AEE-B34032B3E0F9}" type="pres">
      <dgm:prSet presAssocID="{66D19549-6270-4B1E-BC11-93F2248A0E73}" presName="linear" presStyleCnt="0">
        <dgm:presLayoutVars>
          <dgm:animLvl val="lvl"/>
          <dgm:resizeHandles val="exact"/>
        </dgm:presLayoutVars>
      </dgm:prSet>
      <dgm:spPr/>
    </dgm:pt>
    <dgm:pt modelId="{45862EF4-C858-4ACF-AD7C-6EEE99477E38}" type="pres">
      <dgm:prSet presAssocID="{1EFCE8CE-E0DF-4B0F-B065-4E91984F3DBE}" presName="parentText" presStyleLbl="node1" presStyleIdx="0" presStyleCnt="5" custLinFactY="-7926" custLinFactNeighborX="-3284" custLinFactNeighborY="-100000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A21F6B0-957D-4EBF-A40D-98E134429A14}" type="pres">
      <dgm:prSet presAssocID="{D1E56BA4-45AC-4977-AA55-2E6A09812E60}" presName="spacer" presStyleCnt="0"/>
      <dgm:spPr/>
    </dgm:pt>
    <dgm:pt modelId="{38D7BD86-1995-49B1-B215-9BCB90BED778}" type="pres">
      <dgm:prSet presAssocID="{20A9A8D8-3EC0-4F22-9C59-1696684F31FD}" presName="parentText" presStyleLbl="node1" presStyleIdx="1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0D85E35A-410C-4DD3-AC46-F3BB25ADB97A}" type="pres">
      <dgm:prSet presAssocID="{C4723D4D-95E1-40D1-AA7E-7542E5FB57B7}" presName="spacer" presStyleCnt="0"/>
      <dgm:spPr/>
    </dgm:pt>
    <dgm:pt modelId="{FC4D0C16-2783-47BD-8E46-1D15CFDB5A4F}" type="pres">
      <dgm:prSet presAssocID="{C52E5B6A-A336-43DC-B9F8-D2CCF66D7E6F}" presName="parentText" presStyleLbl="node1" presStyleIdx="2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824C4748-B0F6-40AA-8857-88C6D9EC9A1A}" type="pres">
      <dgm:prSet presAssocID="{FB072818-3B5A-4222-A7D8-8B82D7F9A254}" presName="spacer" presStyleCnt="0"/>
      <dgm:spPr/>
    </dgm:pt>
    <dgm:pt modelId="{CAD89173-FB27-4185-9206-15F07CFB70CD}" type="pres">
      <dgm:prSet presAssocID="{040B37D3-5C04-43C7-8AA7-29B4CE1311FB}" presName="parentText" presStyleLbl="node1" presStyleIdx="3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  <dgm:pt modelId="{FA3939BF-EDBD-456C-919E-D45504118AE3}" type="pres">
      <dgm:prSet presAssocID="{AA4E6314-E006-4D98-8C27-498779937D8D}" presName="spacer" presStyleCnt="0"/>
      <dgm:spPr/>
    </dgm:pt>
    <dgm:pt modelId="{D7422020-3255-4EBF-AA4A-0213A14CA726}" type="pres">
      <dgm:prSet presAssocID="{D4FA23FE-155A-4080-992E-55A1A07E711D}" presName="parentText" presStyleLbl="node1" presStyleIdx="4" presStyleCnt="5">
        <dgm:presLayoutVars>
          <dgm:chMax val="0"/>
          <dgm:bulletEnabled val="1"/>
        </dgm:presLayoutVars>
      </dgm:prSet>
      <dgm:spPr>
        <a:prstGeom prst="rect">
          <a:avLst/>
        </a:prstGeom>
      </dgm:spPr>
    </dgm:pt>
  </dgm:ptLst>
  <dgm:cxnLst>
    <dgm:cxn modelId="{CE3C342C-4EEC-45C4-8BFC-6CDB5233C78B}" type="presOf" srcId="{20A9A8D8-3EC0-4F22-9C59-1696684F31FD}" destId="{38D7BD86-1995-49B1-B215-9BCB90BED778}" srcOrd="0" destOrd="0" presId="urn:microsoft.com/office/officeart/2005/8/layout/vList2"/>
    <dgm:cxn modelId="{26715D34-B891-46EB-8A8C-3B941BB06EFF}" srcId="{66D19549-6270-4B1E-BC11-93F2248A0E73}" destId="{D4FA23FE-155A-4080-992E-55A1A07E711D}" srcOrd="4" destOrd="0" parTransId="{10E5542E-2B45-48E7-8927-992AD514BFFE}" sibTransId="{2E3123E5-0CFF-4DDF-B79E-64DE45702E7E}"/>
    <dgm:cxn modelId="{0E840864-2705-41D6-8E33-4ECEE3420A8D}" type="presOf" srcId="{66D19549-6270-4B1E-BC11-93F2248A0E73}" destId="{3E82DA58-2EE0-461A-8AEE-B34032B3E0F9}" srcOrd="0" destOrd="0" presId="urn:microsoft.com/office/officeart/2005/8/layout/vList2"/>
    <dgm:cxn modelId="{2B6FDE93-E588-45B8-9B40-40A424BA09D0}" srcId="{66D19549-6270-4B1E-BC11-93F2248A0E73}" destId="{040B37D3-5C04-43C7-8AA7-29B4CE1311FB}" srcOrd="3" destOrd="0" parTransId="{B3667644-F3E1-4C8E-9E09-C649F6AD7ED2}" sibTransId="{AA4E6314-E006-4D98-8C27-498779937D8D}"/>
    <dgm:cxn modelId="{82308DA4-17C6-4032-93CF-2F1BB3C27A68}" type="presOf" srcId="{040B37D3-5C04-43C7-8AA7-29B4CE1311FB}" destId="{CAD89173-FB27-4185-9206-15F07CFB70CD}" srcOrd="0" destOrd="0" presId="urn:microsoft.com/office/officeart/2005/8/layout/vList2"/>
    <dgm:cxn modelId="{A2D878A8-F0B6-41AA-9E17-0E1C956D4299}" srcId="{66D19549-6270-4B1E-BC11-93F2248A0E73}" destId="{1EFCE8CE-E0DF-4B0F-B065-4E91984F3DBE}" srcOrd="0" destOrd="0" parTransId="{FBA86D59-89A7-4EB2-9858-6A7682E053FB}" sibTransId="{D1E56BA4-45AC-4977-AA55-2E6A09812E60}"/>
    <dgm:cxn modelId="{EECCFACA-8883-44D9-829E-A7EDBE7CE59A}" type="presOf" srcId="{D4FA23FE-155A-4080-992E-55A1A07E711D}" destId="{D7422020-3255-4EBF-AA4A-0213A14CA726}" srcOrd="0" destOrd="0" presId="urn:microsoft.com/office/officeart/2005/8/layout/vList2"/>
    <dgm:cxn modelId="{606309CE-80C7-4142-B786-06F03AA58877}" type="presOf" srcId="{1EFCE8CE-E0DF-4B0F-B065-4E91984F3DBE}" destId="{45862EF4-C858-4ACF-AD7C-6EEE99477E38}" srcOrd="0" destOrd="0" presId="urn:microsoft.com/office/officeart/2005/8/layout/vList2"/>
    <dgm:cxn modelId="{1B78A4CF-C134-464C-9B72-E0DE3507A9E4}" type="presOf" srcId="{C52E5B6A-A336-43DC-B9F8-D2CCF66D7E6F}" destId="{FC4D0C16-2783-47BD-8E46-1D15CFDB5A4F}" srcOrd="0" destOrd="0" presId="urn:microsoft.com/office/officeart/2005/8/layout/vList2"/>
    <dgm:cxn modelId="{C766EDF5-4811-40A5-8575-BA1F4D4FE25D}" srcId="{66D19549-6270-4B1E-BC11-93F2248A0E73}" destId="{C52E5B6A-A336-43DC-B9F8-D2CCF66D7E6F}" srcOrd="2" destOrd="0" parTransId="{3EF2532C-58D5-414F-BC99-27A0F6692CC6}" sibTransId="{FB072818-3B5A-4222-A7D8-8B82D7F9A254}"/>
    <dgm:cxn modelId="{6F75A2F7-6A9E-4143-812C-DD1D39ADF10C}" srcId="{66D19549-6270-4B1E-BC11-93F2248A0E73}" destId="{20A9A8D8-3EC0-4F22-9C59-1696684F31FD}" srcOrd="1" destOrd="0" parTransId="{D0F9EC9F-8604-4C1A-8FFD-F2E2AE21265D}" sibTransId="{C4723D4D-95E1-40D1-AA7E-7542E5FB57B7}"/>
    <dgm:cxn modelId="{2EA5B15A-6BF1-41E8-900D-848C32AD1942}" type="presParOf" srcId="{3E82DA58-2EE0-461A-8AEE-B34032B3E0F9}" destId="{45862EF4-C858-4ACF-AD7C-6EEE99477E38}" srcOrd="0" destOrd="0" presId="urn:microsoft.com/office/officeart/2005/8/layout/vList2"/>
    <dgm:cxn modelId="{BD31B182-4737-4E6D-A6F8-8BDD712BA9C5}" type="presParOf" srcId="{3E82DA58-2EE0-461A-8AEE-B34032B3E0F9}" destId="{8A21F6B0-957D-4EBF-A40D-98E134429A14}" srcOrd="1" destOrd="0" presId="urn:microsoft.com/office/officeart/2005/8/layout/vList2"/>
    <dgm:cxn modelId="{32B6DBE3-F294-4599-92E4-B95D0C24C52B}" type="presParOf" srcId="{3E82DA58-2EE0-461A-8AEE-B34032B3E0F9}" destId="{38D7BD86-1995-49B1-B215-9BCB90BED778}" srcOrd="2" destOrd="0" presId="urn:microsoft.com/office/officeart/2005/8/layout/vList2"/>
    <dgm:cxn modelId="{1BDBBF25-05D3-4FB6-BD4F-73C23926E670}" type="presParOf" srcId="{3E82DA58-2EE0-461A-8AEE-B34032B3E0F9}" destId="{0D85E35A-410C-4DD3-AC46-F3BB25ADB97A}" srcOrd="3" destOrd="0" presId="urn:microsoft.com/office/officeart/2005/8/layout/vList2"/>
    <dgm:cxn modelId="{A2C613E4-3F77-4126-98F4-AB5067596AC3}" type="presParOf" srcId="{3E82DA58-2EE0-461A-8AEE-B34032B3E0F9}" destId="{FC4D0C16-2783-47BD-8E46-1D15CFDB5A4F}" srcOrd="4" destOrd="0" presId="urn:microsoft.com/office/officeart/2005/8/layout/vList2"/>
    <dgm:cxn modelId="{69E73D6F-35AC-45FC-9E86-17CAA04492AA}" type="presParOf" srcId="{3E82DA58-2EE0-461A-8AEE-B34032B3E0F9}" destId="{824C4748-B0F6-40AA-8857-88C6D9EC9A1A}" srcOrd="5" destOrd="0" presId="urn:microsoft.com/office/officeart/2005/8/layout/vList2"/>
    <dgm:cxn modelId="{7BC0AFCC-AF57-499F-A441-4E41F74B302D}" type="presParOf" srcId="{3E82DA58-2EE0-461A-8AEE-B34032B3E0F9}" destId="{CAD89173-FB27-4185-9206-15F07CFB70CD}" srcOrd="6" destOrd="0" presId="urn:microsoft.com/office/officeart/2005/8/layout/vList2"/>
    <dgm:cxn modelId="{919E5535-0553-44D9-8835-99B4B0E01AAC}" type="presParOf" srcId="{3E82DA58-2EE0-461A-8AEE-B34032B3E0F9}" destId="{FA3939BF-EDBD-456C-919E-D45504118AE3}" srcOrd="7" destOrd="0" presId="urn:microsoft.com/office/officeart/2005/8/layout/vList2"/>
    <dgm:cxn modelId="{A6472F20-09E2-4B55-9597-9C4229BC883B}" type="presParOf" srcId="{3E82DA58-2EE0-461A-8AEE-B34032B3E0F9}" destId="{D7422020-3255-4EBF-AA4A-0213A14CA7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03CC-F2B8-4E8C-B0A7-B07E3DC3829A}">
      <dsp:nvSpPr>
        <dsp:cNvPr id="0" name=""/>
        <dsp:cNvSpPr/>
      </dsp:nvSpPr>
      <dsp:spPr>
        <a:xfrm>
          <a:off x="613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Cerca de 20.000 templos no Brasil</a:t>
          </a:r>
        </a:p>
      </dsp:txBody>
      <dsp:txXfrm>
        <a:off x="613" y="681181"/>
        <a:ext cx="2673325" cy="1336662"/>
      </dsp:txXfrm>
    </dsp:sp>
    <dsp:sp modelId="{0A28A4B3-1FA2-44A0-96E7-1FE3B38472A5}">
      <dsp:nvSpPr>
        <dsp:cNvPr id="0" name=""/>
        <dsp:cNvSpPr/>
      </dsp:nvSpPr>
      <dsp:spPr>
        <a:xfrm>
          <a:off x="3235337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2,3 milhões de membros (IBGE, 2010)</a:t>
          </a:r>
        </a:p>
      </dsp:txBody>
      <dsp:txXfrm>
        <a:off x="3235337" y="681181"/>
        <a:ext cx="2673325" cy="1336662"/>
      </dsp:txXfrm>
    </dsp:sp>
    <dsp:sp modelId="{4BA854CB-6155-43C4-B559-C681A13D9722}">
      <dsp:nvSpPr>
        <dsp:cNvPr id="0" name=""/>
        <dsp:cNvSpPr/>
      </dsp:nvSpPr>
      <dsp:spPr>
        <a:xfrm>
          <a:off x="6470060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Aulas musicais oferecias via GEM</a:t>
          </a:r>
        </a:p>
      </dsp:txBody>
      <dsp:txXfrm>
        <a:off x="6470060" y="681181"/>
        <a:ext cx="2673325" cy="133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2EF4-C858-4ACF-AD7C-6EEE99477E38}">
      <dsp:nvSpPr>
        <dsp:cNvPr id="0" name=""/>
        <dsp:cNvSpPr/>
      </dsp:nvSpPr>
      <dsp:spPr>
        <a:xfrm>
          <a:off x="0" y="0"/>
          <a:ext cx="10248952" cy="56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SOUSA &amp; ZORZAL (2023)</a:t>
          </a:r>
        </a:p>
      </dsp:txBody>
      <dsp:txXfrm>
        <a:off x="0" y="0"/>
        <a:ext cx="10248952" cy="565109"/>
      </dsp:txXfrm>
    </dsp:sp>
    <dsp:sp modelId="{38D7BD86-1995-49B1-B215-9BCB90BED778}">
      <dsp:nvSpPr>
        <dsp:cNvPr id="0" name=""/>
        <dsp:cNvSpPr/>
      </dsp:nvSpPr>
      <dsp:spPr>
        <a:xfrm>
          <a:off x="0" y="626833"/>
          <a:ext cx="10248952" cy="56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MARLIANA (2023) </a:t>
          </a:r>
        </a:p>
      </dsp:txBody>
      <dsp:txXfrm>
        <a:off x="0" y="626833"/>
        <a:ext cx="10248952" cy="565109"/>
      </dsp:txXfrm>
    </dsp:sp>
    <dsp:sp modelId="{FC4D0C16-2783-47BD-8E46-1D15CFDB5A4F}">
      <dsp:nvSpPr>
        <dsp:cNvPr id="0" name=""/>
        <dsp:cNvSpPr/>
      </dsp:nvSpPr>
      <dsp:spPr>
        <a:xfrm>
          <a:off x="0" y="1252423"/>
          <a:ext cx="10248952" cy="56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CIDESP (2024)</a:t>
          </a:r>
        </a:p>
      </dsp:txBody>
      <dsp:txXfrm>
        <a:off x="0" y="1252423"/>
        <a:ext cx="10248952" cy="565109"/>
      </dsp:txXfrm>
    </dsp:sp>
    <dsp:sp modelId="{CAD89173-FB27-4185-9206-15F07CFB70CD}">
      <dsp:nvSpPr>
        <dsp:cNvPr id="0" name=""/>
        <dsp:cNvSpPr/>
      </dsp:nvSpPr>
      <dsp:spPr>
        <a:xfrm>
          <a:off x="0" y="1878013"/>
          <a:ext cx="10248952" cy="56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SCIMAGO INSTITUTIONS RANKINGS (2001)</a:t>
          </a:r>
        </a:p>
      </dsp:txBody>
      <dsp:txXfrm>
        <a:off x="0" y="1878013"/>
        <a:ext cx="10248952" cy="565109"/>
      </dsp:txXfrm>
    </dsp:sp>
    <dsp:sp modelId="{D7422020-3255-4EBF-AA4A-0213A14CA726}">
      <dsp:nvSpPr>
        <dsp:cNvPr id="0" name=""/>
        <dsp:cNvSpPr/>
      </dsp:nvSpPr>
      <dsp:spPr>
        <a:xfrm>
          <a:off x="0" y="2503603"/>
          <a:ext cx="10248952" cy="565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 dirty="0">
              <a:latin typeface="+mn-lt"/>
            </a:rPr>
            <a:t>ZANSHIN SOFTWARE / VALIN TECNOLOGIA / CRIO DIGITAL (2025)</a:t>
          </a:r>
        </a:p>
      </dsp:txBody>
      <dsp:txXfrm>
        <a:off x="0" y="2503603"/>
        <a:ext cx="10248952" cy="56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29/05/2025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29/05/2025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1677" y="1778618"/>
            <a:ext cx="10349132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Times New Roman" panose="02020603050405020304" pitchFamily="18" charset="0"/>
              </a:rPr>
              <a:t>SISTEMAS PARA GRUPOS DE ESTUDOS MUSICAIS – CONGREGAÇÃO CRISTÃ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635"/>
            <a:ext cx="9064487" cy="2701236"/>
          </a:xfrm>
        </p:spPr>
        <p:txBody>
          <a:bodyPr>
            <a:normAutofit/>
          </a:bodyPr>
          <a:lstStyle/>
          <a:p>
            <a:pPr algn="l"/>
            <a:r>
              <a:rPr lang="pt-BR" sz="2600" dirty="0">
                <a:cs typeface="Arial" panose="020B0604020202020204" pitchFamily="34" charset="0"/>
              </a:rPr>
              <a:t>- Luan Guilherme da Cruz Menezes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Liceu Santista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Santos, SP</a:t>
            </a:r>
          </a:p>
          <a:p>
            <a:pPr algn="l"/>
            <a:r>
              <a:rPr lang="pt-BR" sz="2600" dirty="0">
                <a:cs typeface="Arial" panose="020B0604020202020204" pitchFamily="34" charset="0"/>
              </a:rPr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Estatuto - Congregação Cristã no Brasil">
            <a:extLst>
              <a:ext uri="{FF2B5EF4-FFF2-40B4-BE49-F238E27FC236}">
                <a16:creationId xmlns:a16="http://schemas.microsoft.com/office/drawing/2014/main" id="{2B47BA10-5F53-4220-9A1C-F9435846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193778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677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DAGRAMA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07620A-1CA0-4194-A31A-91EE2B40F6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056888" y="2272770"/>
            <a:ext cx="8078224" cy="431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677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FERRAMENTAS TÉCNICAS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3C054835-E4AE-485A-9C62-CC4E7F11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194238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WindowsForms</a:t>
            </a:r>
            <a:r>
              <a:rPr lang="pt-BR" sz="2600" dirty="0">
                <a:ea typeface="Calibri" panose="020F0502020204030204" pitchFamily="34" charset="0"/>
              </a:rPr>
              <a:t>: Ambiente de Desenvolvimento</a:t>
            </a:r>
          </a:p>
          <a:p>
            <a:pPr marL="457200" indent="-457200" algn="l">
              <a:buFontTx/>
              <a:buChar char="-"/>
            </a:pPr>
            <a:r>
              <a:rPr lang="pt-BR" sz="2600" dirty="0">
                <a:ea typeface="Calibri" panose="020F0502020204030204" pitchFamily="34" charset="0"/>
              </a:rPr>
              <a:t>C#: Back-</a:t>
            </a:r>
            <a:r>
              <a:rPr lang="pt-BR" sz="2600" dirty="0" err="1">
                <a:ea typeface="Calibri" panose="020F0502020204030204" pitchFamily="34" charset="0"/>
              </a:rPr>
              <a:t>End</a:t>
            </a:r>
            <a:r>
              <a:rPr lang="pt-BR" sz="2600" dirty="0">
                <a:ea typeface="Calibri" panose="020F0502020204030204" pitchFamily="34" charset="0"/>
              </a:rPr>
              <a:t> e Front-</a:t>
            </a:r>
            <a:r>
              <a:rPr lang="pt-BR" sz="2600" dirty="0" err="1">
                <a:ea typeface="Calibri" panose="020F0502020204030204" pitchFamily="34" charset="0"/>
              </a:rPr>
              <a:t>End</a:t>
            </a:r>
            <a:endParaRPr lang="pt-BR" sz="2600" dirty="0"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MySql</a:t>
            </a:r>
            <a:r>
              <a:rPr lang="pt-BR" sz="2600" dirty="0">
                <a:ea typeface="Calibri" panose="020F0502020204030204" pitchFamily="34" charset="0"/>
              </a:rPr>
              <a:t>: Banco de Dados</a:t>
            </a:r>
          </a:p>
          <a:p>
            <a:pPr marL="457200" indent="-457200" algn="l">
              <a:buFontTx/>
              <a:buChar char="-"/>
            </a:pPr>
            <a:r>
              <a:rPr lang="pt-BR" sz="2600" dirty="0" err="1">
                <a:ea typeface="Calibri" panose="020F0502020204030204" pitchFamily="34" charset="0"/>
              </a:rPr>
              <a:t>Github</a:t>
            </a:r>
            <a:r>
              <a:rPr lang="pt-BR" sz="2600" dirty="0">
                <a:ea typeface="Calibri" panose="020F0502020204030204" pitchFamily="34" charset="0"/>
              </a:rPr>
              <a:t>: Hospedagem </a:t>
            </a:r>
            <a:r>
              <a:rPr lang="pt-BR" sz="2600" dirty="0">
                <a:effectLst/>
                <a:ea typeface="Calibri" panose="020F0502020204030204" pitchFamily="34" charset="0"/>
              </a:rPr>
              <a:t>e controle de versão de código-fonte</a:t>
            </a:r>
            <a:endParaRPr lang="pt-BR" sz="2600" dirty="0"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299B6C8-273E-4BC7-ADA3-0A2B5E1BB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857269"/>
            <a:ext cx="1640343" cy="1640343"/>
          </a:xfrm>
          <a:prstGeom prst="rect">
            <a:avLst/>
          </a:prstGeom>
        </p:spPr>
      </p:pic>
      <p:sp>
        <p:nvSpPr>
          <p:cNvPr id="10" name="AutoShape 4" descr="C Logo - C# Programming Language Logo - CleanPNG">
            <a:extLst>
              <a:ext uri="{FF2B5EF4-FFF2-40B4-BE49-F238E27FC236}">
                <a16:creationId xmlns:a16="http://schemas.microsoft.com/office/drawing/2014/main" id="{0D692E40-8EFE-4B83-B668-41326093F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330AF2A-6978-4969-81CE-D1351BFBF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08" y="4440245"/>
            <a:ext cx="2590472" cy="259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525F942-DE89-483F-B93F-CE601A31C4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76" y="4854483"/>
            <a:ext cx="2804945" cy="2100063"/>
          </a:xfrm>
          <a:prstGeom prst="rect">
            <a:avLst/>
          </a:prstGeom>
        </p:spPr>
      </p:pic>
      <p:pic>
        <p:nvPicPr>
          <p:cNvPr id="1038" name="Picture 14" descr="GitHub Logo and symbol, meaning, history, PNG, brand">
            <a:extLst>
              <a:ext uri="{FF2B5EF4-FFF2-40B4-BE49-F238E27FC236}">
                <a16:creationId xmlns:a16="http://schemas.microsoft.com/office/drawing/2014/main" id="{755D463F-7907-488A-8E14-5CB98B5C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853" y="4857269"/>
            <a:ext cx="2585068" cy="145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87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281"/>
            <a:ext cx="9144000" cy="53624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1308"/>
            <a:ext cx="9750495" cy="293173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74BD1F69-BDE4-49CD-A5F9-71248018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SUGESTÕES PARA TRABALHOS FUTUROS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35A5182-B55A-4131-ADA2-BBE7AF9B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E874D8CC-C14D-46CE-8639-EAE0017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AGRADECIMENTOS À FAMÍLIA, PROFESSORES, COLEGAS, ETC)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D4BF4D2-CFD6-4B5A-A6D2-35EFF17F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E38DC03-CA6E-4416-B691-CED604993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186195"/>
              </p:ext>
            </p:extLst>
          </p:nvPr>
        </p:nvGraphicFramePr>
        <p:xfrm>
          <a:off x="1672879" y="2541150"/>
          <a:ext cx="9144000" cy="269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58E19A9E-999E-4B26-B89B-ED7B91B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B759300-B1AF-49E0-861E-EF58C2F7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79" y="1573984"/>
            <a:ext cx="9104243" cy="578112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547"/>
            <a:ext cx="9144000" cy="544444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PROBLEMA DE PESQUISA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9AE3931-60F8-47EF-AF24-25F528185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7461251"/>
              </p:ext>
            </p:extLst>
          </p:nvPr>
        </p:nvGraphicFramePr>
        <p:xfrm>
          <a:off x="1580114" y="2489982"/>
          <a:ext cx="9143999" cy="409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9F49CAD4-4FFF-49C0-B166-9E66D5BA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1A6D9AA-B59F-4FCD-8294-FFF484E5B6E9}"/>
              </a:ext>
            </a:extLst>
          </p:cNvPr>
          <p:cNvSpPr txBox="1"/>
          <p:nvPr/>
        </p:nvSpPr>
        <p:spPr>
          <a:xfrm>
            <a:off x="1695524" y="2680014"/>
            <a:ext cx="89724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600" dirty="0"/>
              <a:t>Como automatizar o cadastro de alunos, a gestão de instrumentos e os processos de avaliação, de forma a tornar essas atividades mais eficientes, organizadas e transparentes?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17052"/>
            <a:ext cx="9144000" cy="51858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551600"/>
            <a:ext cx="9144000" cy="3701255"/>
          </a:xfrm>
        </p:spPr>
        <p:txBody>
          <a:bodyPr>
            <a:noAutofit/>
          </a:bodyPr>
          <a:lstStyle/>
          <a:p>
            <a:pPr algn="l"/>
            <a:r>
              <a:rPr lang="pt-BR" sz="2600" b="1" dirty="0"/>
              <a:t>Geral: </a:t>
            </a:r>
            <a:r>
              <a:rPr lang="pt-BR" sz="2600" dirty="0"/>
              <a:t>Desenvolver o Sistema para o Grupo De Estudos Musicais (GEM).</a:t>
            </a:r>
          </a:p>
          <a:p>
            <a:pPr algn="l"/>
            <a:r>
              <a:rPr lang="pt-BR" sz="2600" b="1" dirty="0"/>
              <a:t>Específico: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600" dirty="0"/>
              <a:t>Digitalizar a gestão do GEM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600" dirty="0"/>
              <a:t>Automatização de cadastros e controles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600" dirty="0"/>
              <a:t>Avaliar aptidão de forma automática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600" dirty="0"/>
              <a:t>Melhorar a comunicação interna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ACDBC384-D74E-4609-8139-F1F9EEB8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746"/>
            <a:ext cx="9144000" cy="570948"/>
          </a:xfrm>
        </p:spPr>
        <p:txBody>
          <a:bodyPr>
            <a:norm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B3094615-9D5F-48FD-87D7-CB45578A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3FA46A9-7871-4279-A0E3-7FAAF773D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407935"/>
              </p:ext>
            </p:extLst>
          </p:nvPr>
        </p:nvGraphicFramePr>
        <p:xfrm>
          <a:off x="971524" y="2627458"/>
          <a:ext cx="10248952" cy="306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4131"/>
            <a:ext cx="9144000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cs typeface="Arial" panose="020B0604020202020204" pitchFamily="34" charset="0"/>
              </a:rPr>
              <a:t>Tipo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59"/>
            <a:ext cx="9750495" cy="382850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>
                <a:effectLst/>
                <a:latin typeface="+mj-lt"/>
                <a:ea typeface="Calibri" panose="020F0502020204030204" pitchFamily="34" charset="0"/>
              </a:rPr>
              <a:t>Pesquisa Aplicada</a:t>
            </a:r>
          </a:p>
          <a:p>
            <a:pPr marL="450850" algn="l"/>
            <a:r>
              <a:rPr lang="pt-BR" sz="2800" dirty="0"/>
              <a:t>Foca em resolver problemas práticos com impacto direto na realidade, como a digitalização dos processos do GEM.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>
                <a:effectLst/>
                <a:latin typeface="+mj-lt"/>
                <a:ea typeface="Calibri" panose="020F0502020204030204" pitchFamily="34" charset="0"/>
              </a:rPr>
              <a:t>Estudo de Caso </a:t>
            </a:r>
          </a:p>
          <a:p>
            <a:pPr marL="450850" algn="l"/>
            <a:r>
              <a:rPr lang="pt-BR" sz="2800" dirty="0">
                <a:ea typeface="Calibri" panose="020F0502020204030204" pitchFamily="34" charset="0"/>
              </a:rPr>
              <a:t>Aplicação desktop.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>
                <a:effectLst/>
                <a:latin typeface="+mj-lt"/>
                <a:ea typeface="Calibri" panose="020F0502020204030204" pitchFamily="34" charset="0"/>
              </a:rPr>
              <a:t>Pesquisa Qualitativa</a:t>
            </a:r>
          </a:p>
          <a:p>
            <a:pPr marL="450850" algn="l"/>
            <a:r>
              <a:rPr lang="pt-BR" sz="2800" dirty="0"/>
              <a:t>Busca compreender experiências e percepções por meio de entrevistas, garantindo que a solução atenda às reais necessidades dos usuários.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211"/>
            <a:ext cx="9144000" cy="85221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346274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b="1" dirty="0">
                <a:latin typeface="+mj-lt"/>
                <a:ea typeface="Calibri" panose="020F0502020204030204" pitchFamily="34" charset="0"/>
              </a:rPr>
              <a:t>Revisão de Literatura</a:t>
            </a: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Seleção de artigos que fazem relação ao tema abordado.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Entrevistas pessoais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  <a:ea typeface="Calibri" panose="020F0502020204030204" pitchFamily="34" charset="0"/>
              </a:rPr>
              <a:t>Foram realizadas entrevistas com membros da instituição que tenham cargos dentro do grupo de estudos musicais.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Fontes Secundárias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Busca compreender experiências e percepções por meio de entrevistas, garantindo que a solução atenda às reais necessidades dos usuários.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2194"/>
            <a:ext cx="9144000" cy="977900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Times New Roman" panose="02020603050405020304" pitchFamily="18" charset="0"/>
              </a:rPr>
              <a:t>METODOLOGIA</a:t>
            </a:r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3200" b="1" dirty="0">
                <a:cs typeface="Times New Roman" panose="02020603050405020304" pitchFamily="18" charset="0"/>
              </a:rPr>
              <a:t>Experimento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346274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600" b="1" dirty="0">
                <a:latin typeface="+mj-lt"/>
                <a:ea typeface="Calibri" panose="020F0502020204030204" pitchFamily="34" charset="0"/>
              </a:rPr>
              <a:t>Local: </a:t>
            </a:r>
          </a:p>
          <a:p>
            <a:pPr marL="450850" algn="l"/>
            <a:r>
              <a:rPr lang="pt-BR" sz="2600" dirty="0"/>
              <a:t>Casa de oração (Morro do Nova Cintra).</a:t>
            </a:r>
          </a:p>
          <a:p>
            <a:pPr marL="457200" indent="-457200" algn="l">
              <a:buFontTx/>
              <a:buChar char="-"/>
            </a:pPr>
            <a:r>
              <a:rPr lang="pt-BR" sz="2600" b="1" dirty="0">
                <a:effectLst/>
                <a:latin typeface="+mj-lt"/>
                <a:ea typeface="Calibri" panose="020F0502020204030204" pitchFamily="34" charset="0"/>
              </a:rPr>
              <a:t>Participantes: </a:t>
            </a:r>
          </a:p>
          <a:p>
            <a:pPr marL="450850" algn="l"/>
            <a:r>
              <a:rPr lang="pt-BR" sz="2600" dirty="0">
                <a:ea typeface="Calibri" panose="020F0502020204030204" pitchFamily="34" charset="0"/>
              </a:rPr>
              <a:t>Administrador e professor do grupo de estudos musicais.</a:t>
            </a:r>
          </a:p>
          <a:p>
            <a:pPr marL="457200" indent="-457200" algn="l">
              <a:buFontTx/>
              <a:buChar char="-"/>
            </a:pPr>
            <a:r>
              <a:rPr lang="pt-BR" sz="2600" b="1" dirty="0">
                <a:effectLst/>
                <a:latin typeface="+mj-lt"/>
                <a:ea typeface="Calibri" panose="020F0502020204030204" pitchFamily="34" charset="0"/>
              </a:rPr>
              <a:t>Período</a:t>
            </a: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:</a:t>
            </a:r>
          </a:p>
          <a:p>
            <a:pPr marL="450850" algn="l"/>
            <a:r>
              <a:rPr lang="pt-BR" sz="2600" dirty="0"/>
              <a:t>Dia 11 de maio, durante o período noturno, teste em um computador local.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808DD4-D2C2-404B-B539-FC6D08A174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363" y="2229179"/>
            <a:ext cx="6260124" cy="411886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7E70126-BC72-42E1-805F-84298CF97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6623"/>
            <a:ext cx="9144000" cy="598093"/>
          </a:xfrm>
        </p:spPr>
        <p:txBody>
          <a:bodyPr>
            <a:noAutofit/>
          </a:bodyPr>
          <a:lstStyle/>
          <a:p>
            <a:r>
              <a:rPr lang="pt-BR" sz="3200" b="1" dirty="0">
                <a:cs typeface="Arial" panose="020B0604020202020204" pitchFamily="34" charset="0"/>
              </a:rPr>
              <a:t>DESENVOLVIMENTO – DIAGRAMA DE CLASSE</a:t>
            </a:r>
          </a:p>
        </p:txBody>
      </p:sp>
    </p:spTree>
    <p:extLst>
      <p:ext uri="{BB962C8B-B14F-4D97-AF65-F5344CB8AC3E}">
        <p14:creationId xmlns:p14="http://schemas.microsoft.com/office/powerpoint/2010/main" val="242432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396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SISTEMAS PARA GRUPOS DE ESTUDOS MUSICAIS – CONGREGAÇÃO CRISTÃ NO BRASIL</vt:lpstr>
      <vt:lpstr>INTRODUÇÃO</vt:lpstr>
      <vt:lpstr>PROBLEMA DE PESQUISA</vt:lpstr>
      <vt:lpstr>OBJETIVOS</vt:lpstr>
      <vt:lpstr>FUNDAMENTAÇÃO TEÓRICA</vt:lpstr>
      <vt:lpstr>METODOLOGIA Tipo de Pesquisa</vt:lpstr>
      <vt:lpstr>METODOLOGIA Coleta de Dados</vt:lpstr>
      <vt:lpstr>METODOLOGIA Experimento</vt:lpstr>
      <vt:lpstr>DESENVOLVIMENTO – DIAGRAMA DE CLASSE</vt:lpstr>
      <vt:lpstr>DESENVOLVIMENTO – DAGRAMA DE CASO DE USO</vt:lpstr>
      <vt:lpstr>DESENVOLVIMENTO – FERRAMENTAS TÉCNICAS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43</cp:revision>
  <dcterms:created xsi:type="dcterms:W3CDTF">2025-05-14T01:36:19Z</dcterms:created>
  <dcterms:modified xsi:type="dcterms:W3CDTF">2025-05-30T00:15:37Z</dcterms:modified>
</cp:coreProperties>
</file>