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9" r:id="rId4"/>
    <p:sldId id="277" r:id="rId5"/>
    <p:sldId id="261" r:id="rId6"/>
    <p:sldId id="262" r:id="rId7"/>
    <p:sldId id="269" r:id="rId8"/>
    <p:sldId id="280" r:id="rId9"/>
    <p:sldId id="271" r:id="rId10"/>
    <p:sldId id="278" r:id="rId11"/>
    <p:sldId id="268" r:id="rId12"/>
    <p:sldId id="263" r:id="rId13"/>
    <p:sldId id="272" r:id="rId14"/>
    <p:sldId id="273" r:id="rId15"/>
    <p:sldId id="274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CC5D15-407F-4C43-AE00-C50C2E87D62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146133A5-1840-49D6-9167-A79A44F1FBD0}">
      <dgm:prSet custT="1"/>
      <dgm:spPr/>
      <dgm:t>
        <a:bodyPr/>
        <a:lstStyle/>
        <a:p>
          <a:r>
            <a:rPr lang="pt-BR" sz="2600" dirty="0"/>
            <a:t>Cerca de 20.000 templos no Brasil.</a:t>
          </a:r>
        </a:p>
      </dgm:t>
    </dgm:pt>
    <dgm:pt modelId="{E0DCAF88-A13A-4819-A6EF-0E891241B4E9}" type="parTrans" cxnId="{C6203544-3FB1-400D-A727-02B06AEB57A0}">
      <dgm:prSet/>
      <dgm:spPr/>
      <dgm:t>
        <a:bodyPr/>
        <a:lstStyle/>
        <a:p>
          <a:endParaRPr lang="pt-BR"/>
        </a:p>
      </dgm:t>
    </dgm:pt>
    <dgm:pt modelId="{793F8B2F-0C00-4580-9594-375466F87965}" type="sibTrans" cxnId="{C6203544-3FB1-400D-A727-02B06AEB57A0}">
      <dgm:prSet/>
      <dgm:spPr/>
      <dgm:t>
        <a:bodyPr/>
        <a:lstStyle/>
        <a:p>
          <a:endParaRPr lang="pt-BR"/>
        </a:p>
      </dgm:t>
    </dgm:pt>
    <dgm:pt modelId="{FCB3FFCD-0AC5-419D-9C14-B432C2F62169}">
      <dgm:prSet custT="1"/>
      <dgm:spPr/>
      <dgm:t>
        <a:bodyPr/>
        <a:lstStyle/>
        <a:p>
          <a:r>
            <a:rPr lang="pt-BR" sz="2600" dirty="0"/>
            <a:t>2,3 milhões de membros (IBGE, 2010).</a:t>
          </a:r>
        </a:p>
      </dgm:t>
    </dgm:pt>
    <dgm:pt modelId="{826C1179-D501-47D7-9283-DB2959FB8B74}" type="parTrans" cxnId="{88A0166C-964A-4C3D-A69D-1D32D95BF322}">
      <dgm:prSet/>
      <dgm:spPr/>
      <dgm:t>
        <a:bodyPr/>
        <a:lstStyle/>
        <a:p>
          <a:endParaRPr lang="pt-BR"/>
        </a:p>
      </dgm:t>
    </dgm:pt>
    <dgm:pt modelId="{0CEE3964-E30B-4F46-AFDD-F421369C40E1}" type="sibTrans" cxnId="{88A0166C-964A-4C3D-A69D-1D32D95BF322}">
      <dgm:prSet/>
      <dgm:spPr/>
      <dgm:t>
        <a:bodyPr/>
        <a:lstStyle/>
        <a:p>
          <a:endParaRPr lang="pt-BR"/>
        </a:p>
      </dgm:t>
    </dgm:pt>
    <dgm:pt modelId="{4A864C84-DC5D-405A-BA33-F133C49DA156}">
      <dgm:prSet/>
      <dgm:spPr/>
      <dgm:t>
        <a:bodyPr/>
        <a:lstStyle/>
        <a:p>
          <a:r>
            <a:rPr lang="pt-BR" dirty="0"/>
            <a:t>Aulas musicais oferecias via GEM.</a:t>
          </a:r>
        </a:p>
      </dgm:t>
    </dgm:pt>
    <dgm:pt modelId="{560BF5E1-C5FB-4F03-BC63-2EF68EAB0787}" type="parTrans" cxnId="{04C627CB-341D-494E-8FB6-9EE437B3EA9A}">
      <dgm:prSet/>
      <dgm:spPr/>
      <dgm:t>
        <a:bodyPr/>
        <a:lstStyle/>
        <a:p>
          <a:endParaRPr lang="pt-BR"/>
        </a:p>
      </dgm:t>
    </dgm:pt>
    <dgm:pt modelId="{4F30FA6E-B82A-4C0D-891C-55210A802DF9}" type="sibTrans" cxnId="{04C627CB-341D-494E-8FB6-9EE437B3EA9A}">
      <dgm:prSet/>
      <dgm:spPr/>
      <dgm:t>
        <a:bodyPr/>
        <a:lstStyle/>
        <a:p>
          <a:endParaRPr lang="pt-BR"/>
        </a:p>
      </dgm:t>
    </dgm:pt>
    <dgm:pt modelId="{FCF9697D-0D3A-4C39-AA88-EF20352907F5}" type="pres">
      <dgm:prSet presAssocID="{05CC5D15-407F-4C43-AE00-C50C2E87D620}" presName="rootnode" presStyleCnt="0">
        <dgm:presLayoutVars>
          <dgm:chMax/>
          <dgm:chPref/>
          <dgm:dir/>
          <dgm:animLvl val="lvl"/>
        </dgm:presLayoutVars>
      </dgm:prSet>
      <dgm:spPr/>
    </dgm:pt>
    <dgm:pt modelId="{A4B2D4F8-CE47-400D-B0FD-1FB0720D4464}" type="pres">
      <dgm:prSet presAssocID="{146133A5-1840-49D6-9167-A79A44F1FBD0}" presName="composite" presStyleCnt="0"/>
      <dgm:spPr/>
    </dgm:pt>
    <dgm:pt modelId="{B4905C31-6FBD-4DC0-B711-DE4D05597794}" type="pres">
      <dgm:prSet presAssocID="{146133A5-1840-49D6-9167-A79A44F1FBD0}" presName="bentUpArrow1" presStyleLbl="alignImgPlace1" presStyleIdx="0" presStyleCnt="2" custLinFactNeighborX="-87168" custLinFactNeighborY="-27469"/>
      <dgm:spPr/>
    </dgm:pt>
    <dgm:pt modelId="{DA4980E8-1215-4958-BAB0-539A57CB3206}" type="pres">
      <dgm:prSet presAssocID="{146133A5-1840-49D6-9167-A79A44F1FBD0}" presName="ParentText" presStyleLbl="node1" presStyleIdx="0" presStyleCnt="3" custScaleX="187397" custScaleY="67487" custLinFactNeighborX="-30403" custLinFactNeighborY="-25554">
        <dgm:presLayoutVars>
          <dgm:chMax val="1"/>
          <dgm:chPref val="1"/>
          <dgm:bulletEnabled val="1"/>
        </dgm:presLayoutVars>
      </dgm:prSet>
      <dgm:spPr/>
    </dgm:pt>
    <dgm:pt modelId="{C5B853E8-AA25-44A6-8284-076FB30D8E7B}" type="pres">
      <dgm:prSet presAssocID="{146133A5-1840-49D6-9167-A79A44F1FBD0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D38ED968-25B5-4212-8361-2AD32C9FC398}" type="pres">
      <dgm:prSet presAssocID="{793F8B2F-0C00-4580-9594-375466F87965}" presName="sibTrans" presStyleCnt="0"/>
      <dgm:spPr/>
    </dgm:pt>
    <dgm:pt modelId="{038EB8B7-D8F4-4736-97D9-2055519E5486}" type="pres">
      <dgm:prSet presAssocID="{FCB3FFCD-0AC5-419D-9C14-B432C2F62169}" presName="composite" presStyleCnt="0"/>
      <dgm:spPr/>
    </dgm:pt>
    <dgm:pt modelId="{DE4733B6-F634-494B-B2D3-377D8A3826C6}" type="pres">
      <dgm:prSet presAssocID="{FCB3FFCD-0AC5-419D-9C14-B432C2F62169}" presName="bentUpArrow1" presStyleLbl="alignImgPlace1" presStyleIdx="1" presStyleCnt="2" custLinFactNeighborX="-785" custLinFactNeighborY="-25172"/>
      <dgm:spPr/>
    </dgm:pt>
    <dgm:pt modelId="{E8D3BF11-DC7C-498F-A0C9-48F5D9FBDA72}" type="pres">
      <dgm:prSet presAssocID="{FCB3FFCD-0AC5-419D-9C14-B432C2F62169}" presName="ParentText" presStyleLbl="node1" presStyleIdx="1" presStyleCnt="3" custScaleX="187461" custScaleY="67487" custLinFactNeighborX="-29106" custLinFactNeighborY="-11167">
        <dgm:presLayoutVars>
          <dgm:chMax val="1"/>
          <dgm:chPref val="1"/>
          <dgm:bulletEnabled val="1"/>
        </dgm:presLayoutVars>
      </dgm:prSet>
      <dgm:spPr/>
    </dgm:pt>
    <dgm:pt modelId="{00222569-3527-43ED-BAE5-E2F0E261EFB0}" type="pres">
      <dgm:prSet presAssocID="{FCB3FFCD-0AC5-419D-9C14-B432C2F62169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A3B119B-A7DA-4F18-87B4-3E8DB06DA227}" type="pres">
      <dgm:prSet presAssocID="{0CEE3964-E30B-4F46-AFDD-F421369C40E1}" presName="sibTrans" presStyleCnt="0"/>
      <dgm:spPr/>
    </dgm:pt>
    <dgm:pt modelId="{3DD90F2A-03F0-43FB-9D62-A21CBB93D1F7}" type="pres">
      <dgm:prSet presAssocID="{4A864C84-DC5D-405A-BA33-F133C49DA156}" presName="composite" presStyleCnt="0"/>
      <dgm:spPr/>
    </dgm:pt>
    <dgm:pt modelId="{219BD156-C4F1-46EB-AAA7-65FEA948AC71}" type="pres">
      <dgm:prSet presAssocID="{4A864C84-DC5D-405A-BA33-F133C49DA156}" presName="ParentText" presStyleLbl="node1" presStyleIdx="2" presStyleCnt="3" custScaleX="187397" custScaleY="67397" custLinFactNeighborX="66733" custLinFactNeighborY="-10281">
        <dgm:presLayoutVars>
          <dgm:chMax val="1"/>
          <dgm:chPref val="1"/>
          <dgm:bulletEnabled val="1"/>
        </dgm:presLayoutVars>
      </dgm:prSet>
      <dgm:spPr/>
    </dgm:pt>
  </dgm:ptLst>
  <dgm:cxnLst>
    <dgm:cxn modelId="{ABAEBE0B-6954-4068-ADFE-FEA49FBD02D7}" type="presOf" srcId="{4A864C84-DC5D-405A-BA33-F133C49DA156}" destId="{219BD156-C4F1-46EB-AAA7-65FEA948AC71}" srcOrd="0" destOrd="0" presId="urn:microsoft.com/office/officeart/2005/8/layout/StepDownProcess"/>
    <dgm:cxn modelId="{C6203544-3FB1-400D-A727-02B06AEB57A0}" srcId="{05CC5D15-407F-4C43-AE00-C50C2E87D620}" destId="{146133A5-1840-49D6-9167-A79A44F1FBD0}" srcOrd="0" destOrd="0" parTransId="{E0DCAF88-A13A-4819-A6EF-0E891241B4E9}" sibTransId="{793F8B2F-0C00-4580-9594-375466F87965}"/>
    <dgm:cxn modelId="{88A0166C-964A-4C3D-A69D-1D32D95BF322}" srcId="{05CC5D15-407F-4C43-AE00-C50C2E87D620}" destId="{FCB3FFCD-0AC5-419D-9C14-B432C2F62169}" srcOrd="1" destOrd="0" parTransId="{826C1179-D501-47D7-9283-DB2959FB8B74}" sibTransId="{0CEE3964-E30B-4F46-AFDD-F421369C40E1}"/>
    <dgm:cxn modelId="{36662D6F-82AD-4E2F-A86A-91A223530285}" type="presOf" srcId="{146133A5-1840-49D6-9167-A79A44F1FBD0}" destId="{DA4980E8-1215-4958-BAB0-539A57CB3206}" srcOrd="0" destOrd="0" presId="urn:microsoft.com/office/officeart/2005/8/layout/StepDownProcess"/>
    <dgm:cxn modelId="{8CD97674-E21C-44DA-8590-3E412D6EEB39}" type="presOf" srcId="{05CC5D15-407F-4C43-AE00-C50C2E87D620}" destId="{FCF9697D-0D3A-4C39-AA88-EF20352907F5}" srcOrd="0" destOrd="0" presId="urn:microsoft.com/office/officeart/2005/8/layout/StepDownProcess"/>
    <dgm:cxn modelId="{86E5CFBF-1F35-4839-8896-D3C638262AAA}" type="presOf" srcId="{FCB3FFCD-0AC5-419D-9C14-B432C2F62169}" destId="{E8D3BF11-DC7C-498F-A0C9-48F5D9FBDA72}" srcOrd="0" destOrd="0" presId="urn:microsoft.com/office/officeart/2005/8/layout/StepDownProcess"/>
    <dgm:cxn modelId="{04C627CB-341D-494E-8FB6-9EE437B3EA9A}" srcId="{05CC5D15-407F-4C43-AE00-C50C2E87D620}" destId="{4A864C84-DC5D-405A-BA33-F133C49DA156}" srcOrd="2" destOrd="0" parTransId="{560BF5E1-C5FB-4F03-BC63-2EF68EAB0787}" sibTransId="{4F30FA6E-B82A-4C0D-891C-55210A802DF9}"/>
    <dgm:cxn modelId="{36A6DF8C-6132-49BE-9ED1-100D1FB98F16}" type="presParOf" srcId="{FCF9697D-0D3A-4C39-AA88-EF20352907F5}" destId="{A4B2D4F8-CE47-400D-B0FD-1FB0720D4464}" srcOrd="0" destOrd="0" presId="urn:microsoft.com/office/officeart/2005/8/layout/StepDownProcess"/>
    <dgm:cxn modelId="{56F4480B-B033-49BE-9702-01D9444A1DEA}" type="presParOf" srcId="{A4B2D4F8-CE47-400D-B0FD-1FB0720D4464}" destId="{B4905C31-6FBD-4DC0-B711-DE4D05597794}" srcOrd="0" destOrd="0" presId="urn:microsoft.com/office/officeart/2005/8/layout/StepDownProcess"/>
    <dgm:cxn modelId="{B1445A57-B1EA-4557-AAF3-C37FD8383DCF}" type="presParOf" srcId="{A4B2D4F8-CE47-400D-B0FD-1FB0720D4464}" destId="{DA4980E8-1215-4958-BAB0-539A57CB3206}" srcOrd="1" destOrd="0" presId="urn:microsoft.com/office/officeart/2005/8/layout/StepDownProcess"/>
    <dgm:cxn modelId="{FACE6542-AB08-4D75-8C3F-4E78A5606382}" type="presParOf" srcId="{A4B2D4F8-CE47-400D-B0FD-1FB0720D4464}" destId="{C5B853E8-AA25-44A6-8284-076FB30D8E7B}" srcOrd="2" destOrd="0" presId="urn:microsoft.com/office/officeart/2005/8/layout/StepDownProcess"/>
    <dgm:cxn modelId="{5ABAD12B-2CF8-476F-B04A-E9C9BE3ADC00}" type="presParOf" srcId="{FCF9697D-0D3A-4C39-AA88-EF20352907F5}" destId="{D38ED968-25B5-4212-8361-2AD32C9FC398}" srcOrd="1" destOrd="0" presId="urn:microsoft.com/office/officeart/2005/8/layout/StepDownProcess"/>
    <dgm:cxn modelId="{8B7A7CB6-7668-4AF4-B27E-3013A2BC75B3}" type="presParOf" srcId="{FCF9697D-0D3A-4C39-AA88-EF20352907F5}" destId="{038EB8B7-D8F4-4736-97D9-2055519E5486}" srcOrd="2" destOrd="0" presId="urn:microsoft.com/office/officeart/2005/8/layout/StepDownProcess"/>
    <dgm:cxn modelId="{E8CC3435-F092-4A3A-8809-26997F958A2E}" type="presParOf" srcId="{038EB8B7-D8F4-4736-97D9-2055519E5486}" destId="{DE4733B6-F634-494B-B2D3-377D8A3826C6}" srcOrd="0" destOrd="0" presId="urn:microsoft.com/office/officeart/2005/8/layout/StepDownProcess"/>
    <dgm:cxn modelId="{B1BF2EB0-E6A8-452D-9D8D-20DB74B6FC8B}" type="presParOf" srcId="{038EB8B7-D8F4-4736-97D9-2055519E5486}" destId="{E8D3BF11-DC7C-498F-A0C9-48F5D9FBDA72}" srcOrd="1" destOrd="0" presId="urn:microsoft.com/office/officeart/2005/8/layout/StepDownProcess"/>
    <dgm:cxn modelId="{0037F80E-543A-47C0-AC6F-776DF0F7801A}" type="presParOf" srcId="{038EB8B7-D8F4-4736-97D9-2055519E5486}" destId="{00222569-3527-43ED-BAE5-E2F0E261EFB0}" srcOrd="2" destOrd="0" presId="urn:microsoft.com/office/officeart/2005/8/layout/StepDownProcess"/>
    <dgm:cxn modelId="{1941E1F4-3959-45FF-86C7-F1808C1A2D62}" type="presParOf" srcId="{FCF9697D-0D3A-4C39-AA88-EF20352907F5}" destId="{FA3B119B-A7DA-4F18-87B4-3E8DB06DA227}" srcOrd="3" destOrd="0" presId="urn:microsoft.com/office/officeart/2005/8/layout/StepDownProcess"/>
    <dgm:cxn modelId="{9493D193-4B57-4DF6-8EE7-F720E8231B0E}" type="presParOf" srcId="{FCF9697D-0D3A-4C39-AA88-EF20352907F5}" destId="{3DD90F2A-03F0-43FB-9D62-A21CBB93D1F7}" srcOrd="4" destOrd="0" presId="urn:microsoft.com/office/officeart/2005/8/layout/StepDownProcess"/>
    <dgm:cxn modelId="{703653FA-1404-4FE7-9274-9DAF933D5802}" type="presParOf" srcId="{3DD90F2A-03F0-43FB-9D62-A21CBB93D1F7}" destId="{219BD156-C4F1-46EB-AAA7-65FEA948AC7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A32C6E-860F-4377-BFFE-999D6EDBFA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1AF9E77-AA96-4D21-ABDF-612FA541E7EC}" type="pres">
      <dgm:prSet presAssocID="{45A32C6E-860F-4377-BFFE-999D6EDBFA36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79C9CBE-817E-4338-B70C-493D762E6002}" type="presOf" srcId="{45A32C6E-860F-4377-BFFE-999D6EDBFA36}" destId="{11AF9E77-AA96-4D21-ABDF-612FA541E7E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E16515-B356-45C9-A932-0AD9F9A5E2D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B2241A3D-AD50-4358-AF48-D45E5765751E}">
      <dgm:prSet custT="1"/>
      <dgm:spPr/>
      <dgm:t>
        <a:bodyPr/>
        <a:lstStyle/>
        <a:p>
          <a:r>
            <a:rPr lang="pt-BR" sz="2600" dirty="0"/>
            <a:t>Como automatizar o cadastro de alunos, a gestão de instrumentos e os processos de avaliação, de forma a tornar essas atividades mais eficientes, organizadas e transparentes?</a:t>
          </a:r>
        </a:p>
      </dgm:t>
    </dgm:pt>
    <dgm:pt modelId="{2E01CB70-6672-4675-A6C8-B433EC0EF43F}" type="parTrans" cxnId="{9732A889-BB1D-46E4-827A-6DDEFD9B3EDD}">
      <dgm:prSet/>
      <dgm:spPr/>
      <dgm:t>
        <a:bodyPr/>
        <a:lstStyle/>
        <a:p>
          <a:endParaRPr lang="pt-BR"/>
        </a:p>
      </dgm:t>
    </dgm:pt>
    <dgm:pt modelId="{CE2B4005-9C56-477E-83EB-21302A2AA809}" type="sibTrans" cxnId="{9732A889-BB1D-46E4-827A-6DDEFD9B3EDD}">
      <dgm:prSet/>
      <dgm:spPr/>
      <dgm:t>
        <a:bodyPr/>
        <a:lstStyle/>
        <a:p>
          <a:endParaRPr lang="pt-BR"/>
        </a:p>
      </dgm:t>
    </dgm:pt>
    <dgm:pt modelId="{9A509F86-09CC-4A9B-8547-9029D158337C}" type="pres">
      <dgm:prSet presAssocID="{C9E16515-B356-45C9-A932-0AD9F9A5E2DB}" presName="linear" presStyleCnt="0">
        <dgm:presLayoutVars>
          <dgm:animLvl val="lvl"/>
          <dgm:resizeHandles val="exact"/>
        </dgm:presLayoutVars>
      </dgm:prSet>
      <dgm:spPr/>
    </dgm:pt>
    <dgm:pt modelId="{BE689EA8-1250-47CA-9096-490DFB8FC989}" type="pres">
      <dgm:prSet presAssocID="{B2241A3D-AD50-4358-AF48-D45E5765751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6098613-9FB7-45A3-BB53-74D0DB8A9FD4}" type="presOf" srcId="{B2241A3D-AD50-4358-AF48-D45E5765751E}" destId="{BE689EA8-1250-47CA-9096-490DFB8FC989}" srcOrd="0" destOrd="0" presId="urn:microsoft.com/office/officeart/2005/8/layout/vList2"/>
    <dgm:cxn modelId="{7AD2076F-D4AB-464B-97B1-7DAC110FB4BA}" type="presOf" srcId="{C9E16515-B356-45C9-A932-0AD9F9A5E2DB}" destId="{9A509F86-09CC-4A9B-8547-9029D158337C}" srcOrd="0" destOrd="0" presId="urn:microsoft.com/office/officeart/2005/8/layout/vList2"/>
    <dgm:cxn modelId="{9732A889-BB1D-46E4-827A-6DDEFD9B3EDD}" srcId="{C9E16515-B356-45C9-A932-0AD9F9A5E2DB}" destId="{B2241A3D-AD50-4358-AF48-D45E5765751E}" srcOrd="0" destOrd="0" parTransId="{2E01CB70-6672-4675-A6C8-B433EC0EF43F}" sibTransId="{CE2B4005-9C56-477E-83EB-21302A2AA809}"/>
    <dgm:cxn modelId="{985A7372-B14A-4556-9EA2-9F7846E32E07}" type="presParOf" srcId="{9A509F86-09CC-4A9B-8547-9029D158337C}" destId="{BE689EA8-1250-47CA-9096-490DFB8FC98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0496B4-2CFD-48C3-AB86-CB9CF3001454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BBECFFB2-F3B6-4A3F-8B55-95C60C766F7A}">
      <dgm:prSet custT="1"/>
      <dgm:spPr/>
      <dgm:t>
        <a:bodyPr/>
        <a:lstStyle/>
        <a:p>
          <a:r>
            <a:rPr lang="pt-BR" sz="2600" b="1" dirty="0">
              <a:latin typeface="+mj-lt"/>
            </a:rPr>
            <a:t>Específico:</a:t>
          </a:r>
          <a:endParaRPr lang="pt-BR" sz="2600" dirty="0">
            <a:latin typeface="+mj-lt"/>
          </a:endParaRPr>
        </a:p>
      </dgm:t>
    </dgm:pt>
    <dgm:pt modelId="{E5CDA56E-67B4-444E-8DE5-ED4EB0860C95}" type="parTrans" cxnId="{264EAAA8-B16D-4C7F-8D9F-5C35C94836BB}">
      <dgm:prSet/>
      <dgm:spPr/>
      <dgm:t>
        <a:bodyPr/>
        <a:lstStyle/>
        <a:p>
          <a:endParaRPr lang="pt-BR"/>
        </a:p>
      </dgm:t>
    </dgm:pt>
    <dgm:pt modelId="{2654BEDE-1AFD-467D-AED9-4A076A6C9F69}" type="sibTrans" cxnId="{264EAAA8-B16D-4C7F-8D9F-5C35C94836BB}">
      <dgm:prSet/>
      <dgm:spPr/>
      <dgm:t>
        <a:bodyPr/>
        <a:lstStyle/>
        <a:p>
          <a:endParaRPr lang="pt-BR"/>
        </a:p>
      </dgm:t>
    </dgm:pt>
    <dgm:pt modelId="{A90DDC22-B678-4DF5-BFB2-0B3D0C464354}">
      <dgm:prSet custT="1"/>
      <dgm:spPr/>
      <dgm:t>
        <a:bodyPr/>
        <a:lstStyle/>
        <a:p>
          <a:pPr marL="0" indent="0" algn="l"/>
          <a:r>
            <a:rPr lang="pt-BR" sz="2600" dirty="0"/>
            <a:t>Gerenciar instrumentos.</a:t>
          </a:r>
        </a:p>
      </dgm:t>
    </dgm:pt>
    <dgm:pt modelId="{794DD885-0EB6-4B92-B34D-75AADA883449}" type="parTrans" cxnId="{9E318A22-824D-4DEB-BF88-31E51D47F102}">
      <dgm:prSet/>
      <dgm:spPr/>
      <dgm:t>
        <a:bodyPr/>
        <a:lstStyle/>
        <a:p>
          <a:endParaRPr lang="pt-BR"/>
        </a:p>
      </dgm:t>
    </dgm:pt>
    <dgm:pt modelId="{2BE41F64-77DB-457A-9ED2-8E5C02140DBF}" type="sibTrans" cxnId="{9E318A22-824D-4DEB-BF88-31E51D47F102}">
      <dgm:prSet/>
      <dgm:spPr/>
      <dgm:t>
        <a:bodyPr/>
        <a:lstStyle/>
        <a:p>
          <a:endParaRPr lang="pt-BR"/>
        </a:p>
      </dgm:t>
    </dgm:pt>
    <dgm:pt modelId="{3A63A9CA-8BD3-4256-A020-7B54CAE96E59}">
      <dgm:prSet custT="1"/>
      <dgm:spPr/>
      <dgm:t>
        <a:bodyPr/>
        <a:lstStyle/>
        <a:p>
          <a:pPr marL="182563" indent="-182563" algn="l"/>
          <a:r>
            <a:rPr lang="pt-BR" sz="2600" dirty="0"/>
            <a:t>Verificação de aptidão dos      alunos.</a:t>
          </a:r>
        </a:p>
      </dgm:t>
    </dgm:pt>
    <dgm:pt modelId="{869F9769-EB19-48FA-833E-BAF7FEE095A7}" type="parTrans" cxnId="{F6372020-0CBE-4E86-B28B-9965D86425F1}">
      <dgm:prSet/>
      <dgm:spPr/>
      <dgm:t>
        <a:bodyPr/>
        <a:lstStyle/>
        <a:p>
          <a:endParaRPr lang="pt-BR"/>
        </a:p>
      </dgm:t>
    </dgm:pt>
    <dgm:pt modelId="{C17DFA19-F8EC-4E0D-830F-6E1545F6F55B}" type="sibTrans" cxnId="{F6372020-0CBE-4E86-B28B-9965D86425F1}">
      <dgm:prSet/>
      <dgm:spPr/>
      <dgm:t>
        <a:bodyPr/>
        <a:lstStyle/>
        <a:p>
          <a:endParaRPr lang="pt-BR"/>
        </a:p>
      </dgm:t>
    </dgm:pt>
    <dgm:pt modelId="{3C53F59C-D1A7-4533-92D0-CB5B4F15F27A}">
      <dgm:prSet custT="1"/>
      <dgm:spPr/>
      <dgm:t>
        <a:bodyPr/>
        <a:lstStyle/>
        <a:p>
          <a:pPr marL="266700" indent="-182563" algn="l"/>
          <a:r>
            <a:rPr lang="pt-BR" sz="2600" dirty="0"/>
            <a:t>Controle de alunos e docentes.</a:t>
          </a:r>
        </a:p>
      </dgm:t>
    </dgm:pt>
    <dgm:pt modelId="{3342913D-04D6-447C-BE9E-331F52250E88}" type="parTrans" cxnId="{DEF958A5-4750-4C46-948C-8BC73C21E87E}">
      <dgm:prSet/>
      <dgm:spPr/>
      <dgm:t>
        <a:bodyPr/>
        <a:lstStyle/>
        <a:p>
          <a:endParaRPr lang="pt-BR"/>
        </a:p>
      </dgm:t>
    </dgm:pt>
    <dgm:pt modelId="{02BA342A-801C-4F0A-9F62-32F76E3FF996}" type="sibTrans" cxnId="{DEF958A5-4750-4C46-948C-8BC73C21E87E}">
      <dgm:prSet/>
      <dgm:spPr/>
      <dgm:t>
        <a:bodyPr/>
        <a:lstStyle/>
        <a:p>
          <a:endParaRPr lang="pt-BR"/>
        </a:p>
      </dgm:t>
    </dgm:pt>
    <dgm:pt modelId="{EFA81377-ACE9-4B43-B9E4-B4D502DA9646}">
      <dgm:prSet custT="1"/>
      <dgm:spPr/>
      <dgm:t>
        <a:bodyPr/>
        <a:lstStyle/>
        <a:p>
          <a:r>
            <a:rPr lang="pt-BR" sz="2600" dirty="0"/>
            <a:t>Desenvolver o Sistema para o Grupo de Estudos Musicais.</a:t>
          </a:r>
        </a:p>
      </dgm:t>
    </dgm:pt>
    <dgm:pt modelId="{483E9986-5F94-459B-9B8B-27CE7675FEF5}" type="parTrans" cxnId="{EB32381A-1F9A-471B-AB5E-3A133FA4A4F2}">
      <dgm:prSet/>
      <dgm:spPr/>
      <dgm:t>
        <a:bodyPr/>
        <a:lstStyle/>
        <a:p>
          <a:endParaRPr lang="pt-BR"/>
        </a:p>
      </dgm:t>
    </dgm:pt>
    <dgm:pt modelId="{3C2C69CD-50C8-4DED-91B4-EB25ABEFCBF5}" type="sibTrans" cxnId="{EB32381A-1F9A-471B-AB5E-3A133FA4A4F2}">
      <dgm:prSet/>
      <dgm:spPr/>
      <dgm:t>
        <a:bodyPr/>
        <a:lstStyle/>
        <a:p>
          <a:endParaRPr lang="pt-BR"/>
        </a:p>
      </dgm:t>
    </dgm:pt>
    <dgm:pt modelId="{418850A6-914D-47E4-B682-E6E9227AB03B}">
      <dgm:prSet custT="1"/>
      <dgm:spPr/>
      <dgm:t>
        <a:bodyPr/>
        <a:lstStyle/>
        <a:p>
          <a:r>
            <a:rPr lang="pt-BR" sz="2600" b="1" dirty="0">
              <a:latin typeface="+mj-lt"/>
            </a:rPr>
            <a:t>Geral:</a:t>
          </a:r>
          <a:endParaRPr lang="pt-BR" sz="2600" dirty="0">
            <a:latin typeface="+mj-lt"/>
          </a:endParaRPr>
        </a:p>
      </dgm:t>
    </dgm:pt>
    <dgm:pt modelId="{170F4B5B-CD0F-4C41-9958-E93540D67A5C}" type="sibTrans" cxnId="{2749CBE6-8315-474E-BB80-137BBA63C174}">
      <dgm:prSet/>
      <dgm:spPr/>
      <dgm:t>
        <a:bodyPr/>
        <a:lstStyle/>
        <a:p>
          <a:endParaRPr lang="pt-BR"/>
        </a:p>
      </dgm:t>
    </dgm:pt>
    <dgm:pt modelId="{D6D45B0C-2754-4FE6-975F-92EA64942075}" type="parTrans" cxnId="{2749CBE6-8315-474E-BB80-137BBA63C174}">
      <dgm:prSet/>
      <dgm:spPr/>
      <dgm:t>
        <a:bodyPr/>
        <a:lstStyle/>
        <a:p>
          <a:endParaRPr lang="pt-BR"/>
        </a:p>
      </dgm:t>
    </dgm:pt>
    <dgm:pt modelId="{23500F54-03A9-404E-9196-0BDB4CF1A27D}" type="pres">
      <dgm:prSet presAssocID="{790496B4-2CFD-48C3-AB86-CB9CF3001454}" presName="Name0" presStyleCnt="0">
        <dgm:presLayoutVars>
          <dgm:dir/>
          <dgm:animLvl val="lvl"/>
          <dgm:resizeHandles val="exact"/>
        </dgm:presLayoutVars>
      </dgm:prSet>
      <dgm:spPr/>
    </dgm:pt>
    <dgm:pt modelId="{A90095E4-AA69-47CD-8D88-FE353A04B5CC}" type="pres">
      <dgm:prSet presAssocID="{418850A6-914D-47E4-B682-E6E9227AB03B}" presName="composite" presStyleCnt="0"/>
      <dgm:spPr/>
    </dgm:pt>
    <dgm:pt modelId="{FD727141-11CF-4F1D-A571-814145950F70}" type="pres">
      <dgm:prSet presAssocID="{418850A6-914D-47E4-B682-E6E9227AB03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5BCF5D1-AF92-46BC-B7CB-39674F187753}" type="pres">
      <dgm:prSet presAssocID="{418850A6-914D-47E4-B682-E6E9227AB03B}" presName="desTx" presStyleLbl="alignAccFollowNode1" presStyleIdx="0" presStyleCnt="2">
        <dgm:presLayoutVars>
          <dgm:bulletEnabled val="1"/>
        </dgm:presLayoutVars>
      </dgm:prSet>
      <dgm:spPr/>
    </dgm:pt>
    <dgm:pt modelId="{C9496032-6ADF-4B10-9DA7-A12EC901CBC2}" type="pres">
      <dgm:prSet presAssocID="{170F4B5B-CD0F-4C41-9958-E93540D67A5C}" presName="space" presStyleCnt="0"/>
      <dgm:spPr/>
    </dgm:pt>
    <dgm:pt modelId="{6375DF39-79A2-4E40-90F6-125ED0425842}" type="pres">
      <dgm:prSet presAssocID="{BBECFFB2-F3B6-4A3F-8B55-95C60C766F7A}" presName="composite" presStyleCnt="0"/>
      <dgm:spPr/>
    </dgm:pt>
    <dgm:pt modelId="{F8D53DE4-502C-4BBC-A579-8234A93CCF4F}" type="pres">
      <dgm:prSet presAssocID="{BBECFFB2-F3B6-4A3F-8B55-95C60C766F7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A2A255F-1714-41C8-B8DD-9E38374F73AF}" type="pres">
      <dgm:prSet presAssocID="{BBECFFB2-F3B6-4A3F-8B55-95C60C766F7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B32381A-1F9A-471B-AB5E-3A133FA4A4F2}" srcId="{418850A6-914D-47E4-B682-E6E9227AB03B}" destId="{EFA81377-ACE9-4B43-B9E4-B4D502DA9646}" srcOrd="0" destOrd="0" parTransId="{483E9986-5F94-459B-9B8B-27CE7675FEF5}" sibTransId="{3C2C69CD-50C8-4DED-91B4-EB25ABEFCBF5}"/>
    <dgm:cxn modelId="{F6372020-0CBE-4E86-B28B-9965D86425F1}" srcId="{A90DDC22-B678-4DF5-BFB2-0B3D0C464354}" destId="{3A63A9CA-8BD3-4256-A020-7B54CAE96E59}" srcOrd="0" destOrd="0" parTransId="{869F9769-EB19-48FA-833E-BAF7FEE095A7}" sibTransId="{C17DFA19-F8EC-4E0D-830F-6E1545F6F55B}"/>
    <dgm:cxn modelId="{70A8A320-ED87-40F5-99B4-1C5C27FF80B4}" type="presOf" srcId="{3A63A9CA-8BD3-4256-A020-7B54CAE96E59}" destId="{5A2A255F-1714-41C8-B8DD-9E38374F73AF}" srcOrd="0" destOrd="1" presId="urn:microsoft.com/office/officeart/2005/8/layout/hList1"/>
    <dgm:cxn modelId="{9E318A22-824D-4DEB-BF88-31E51D47F102}" srcId="{BBECFFB2-F3B6-4A3F-8B55-95C60C766F7A}" destId="{A90DDC22-B678-4DF5-BFB2-0B3D0C464354}" srcOrd="0" destOrd="0" parTransId="{794DD885-0EB6-4B92-B34D-75AADA883449}" sibTransId="{2BE41F64-77DB-457A-9ED2-8E5C02140DBF}"/>
    <dgm:cxn modelId="{F536C671-E8EB-44F2-ABAA-B19A58B053D3}" type="presOf" srcId="{418850A6-914D-47E4-B682-E6E9227AB03B}" destId="{FD727141-11CF-4F1D-A571-814145950F70}" srcOrd="0" destOrd="0" presId="urn:microsoft.com/office/officeart/2005/8/layout/hList1"/>
    <dgm:cxn modelId="{F2FB6154-B24E-4CE4-83C2-B85DE810FD65}" type="presOf" srcId="{3C53F59C-D1A7-4533-92D0-CB5B4F15F27A}" destId="{5A2A255F-1714-41C8-B8DD-9E38374F73AF}" srcOrd="0" destOrd="2" presId="urn:microsoft.com/office/officeart/2005/8/layout/hList1"/>
    <dgm:cxn modelId="{1E0BC39A-498B-4E25-97E8-EBF04646C1F6}" type="presOf" srcId="{BBECFFB2-F3B6-4A3F-8B55-95C60C766F7A}" destId="{F8D53DE4-502C-4BBC-A579-8234A93CCF4F}" srcOrd="0" destOrd="0" presId="urn:microsoft.com/office/officeart/2005/8/layout/hList1"/>
    <dgm:cxn modelId="{DEF958A5-4750-4C46-948C-8BC73C21E87E}" srcId="{A90DDC22-B678-4DF5-BFB2-0B3D0C464354}" destId="{3C53F59C-D1A7-4533-92D0-CB5B4F15F27A}" srcOrd="1" destOrd="0" parTransId="{3342913D-04D6-447C-BE9E-331F52250E88}" sibTransId="{02BA342A-801C-4F0A-9F62-32F76E3FF996}"/>
    <dgm:cxn modelId="{264EAAA8-B16D-4C7F-8D9F-5C35C94836BB}" srcId="{790496B4-2CFD-48C3-AB86-CB9CF3001454}" destId="{BBECFFB2-F3B6-4A3F-8B55-95C60C766F7A}" srcOrd="1" destOrd="0" parTransId="{E5CDA56E-67B4-444E-8DE5-ED4EB0860C95}" sibTransId="{2654BEDE-1AFD-467D-AED9-4A076A6C9F69}"/>
    <dgm:cxn modelId="{4C5874AF-4F67-429B-8C09-67ECDD3BBAA1}" type="presOf" srcId="{EFA81377-ACE9-4B43-B9E4-B4D502DA9646}" destId="{45BCF5D1-AF92-46BC-B7CB-39674F187753}" srcOrd="0" destOrd="0" presId="urn:microsoft.com/office/officeart/2005/8/layout/hList1"/>
    <dgm:cxn modelId="{65C8ADDD-8FA7-497C-8F5C-A03C86948E6B}" type="presOf" srcId="{790496B4-2CFD-48C3-AB86-CB9CF3001454}" destId="{23500F54-03A9-404E-9196-0BDB4CF1A27D}" srcOrd="0" destOrd="0" presId="urn:microsoft.com/office/officeart/2005/8/layout/hList1"/>
    <dgm:cxn modelId="{2749CBE6-8315-474E-BB80-137BBA63C174}" srcId="{790496B4-2CFD-48C3-AB86-CB9CF3001454}" destId="{418850A6-914D-47E4-B682-E6E9227AB03B}" srcOrd="0" destOrd="0" parTransId="{D6D45B0C-2754-4FE6-975F-92EA64942075}" sibTransId="{170F4B5B-CD0F-4C41-9958-E93540D67A5C}"/>
    <dgm:cxn modelId="{BC7121EE-68F1-43D3-90DD-21094F058C4D}" type="presOf" srcId="{A90DDC22-B678-4DF5-BFB2-0B3D0C464354}" destId="{5A2A255F-1714-41C8-B8DD-9E38374F73AF}" srcOrd="0" destOrd="0" presId="urn:microsoft.com/office/officeart/2005/8/layout/hList1"/>
    <dgm:cxn modelId="{65901DFE-3BB8-4804-AE93-7EA51C371D44}" type="presParOf" srcId="{23500F54-03A9-404E-9196-0BDB4CF1A27D}" destId="{A90095E4-AA69-47CD-8D88-FE353A04B5CC}" srcOrd="0" destOrd="0" presId="urn:microsoft.com/office/officeart/2005/8/layout/hList1"/>
    <dgm:cxn modelId="{576232AA-B6A8-46A7-8C81-FF577F9BDCEF}" type="presParOf" srcId="{A90095E4-AA69-47CD-8D88-FE353A04B5CC}" destId="{FD727141-11CF-4F1D-A571-814145950F70}" srcOrd="0" destOrd="0" presId="urn:microsoft.com/office/officeart/2005/8/layout/hList1"/>
    <dgm:cxn modelId="{F6785607-E150-4BB7-BF7B-D8326613D1E4}" type="presParOf" srcId="{A90095E4-AA69-47CD-8D88-FE353A04B5CC}" destId="{45BCF5D1-AF92-46BC-B7CB-39674F187753}" srcOrd="1" destOrd="0" presId="urn:microsoft.com/office/officeart/2005/8/layout/hList1"/>
    <dgm:cxn modelId="{356F11B7-15F6-4C3B-948A-0ABD4A1B6C23}" type="presParOf" srcId="{23500F54-03A9-404E-9196-0BDB4CF1A27D}" destId="{C9496032-6ADF-4B10-9DA7-A12EC901CBC2}" srcOrd="1" destOrd="0" presId="urn:microsoft.com/office/officeart/2005/8/layout/hList1"/>
    <dgm:cxn modelId="{384C367B-3EB6-4CDB-85B3-A991C6CFC407}" type="presParOf" srcId="{23500F54-03A9-404E-9196-0BDB4CF1A27D}" destId="{6375DF39-79A2-4E40-90F6-125ED0425842}" srcOrd="2" destOrd="0" presId="urn:microsoft.com/office/officeart/2005/8/layout/hList1"/>
    <dgm:cxn modelId="{95A7CA4C-746A-4741-BEC5-A442A0161725}" type="presParOf" srcId="{6375DF39-79A2-4E40-90F6-125ED0425842}" destId="{F8D53DE4-502C-4BBC-A579-8234A93CCF4F}" srcOrd="0" destOrd="0" presId="urn:microsoft.com/office/officeart/2005/8/layout/hList1"/>
    <dgm:cxn modelId="{3B35708D-CE9F-4968-8103-A06F8E973787}" type="presParOf" srcId="{6375DF39-79A2-4E40-90F6-125ED0425842}" destId="{5A2A255F-1714-41C8-B8DD-9E38374F73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D19549-6270-4B1E-BC11-93F2248A0E73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1EFCE8CE-E0DF-4B0F-B065-4E91984F3DBE}">
      <dgm:prSet custT="1"/>
      <dgm:spPr/>
      <dgm:t>
        <a:bodyPr/>
        <a:lstStyle/>
        <a:p>
          <a:r>
            <a:rPr lang="pt-BR" sz="2600" dirty="0">
              <a:latin typeface="+mn-lt"/>
            </a:rPr>
            <a:t>SOUSA &amp; ZORZAL (2023)</a:t>
          </a:r>
        </a:p>
      </dgm:t>
    </dgm:pt>
    <dgm:pt modelId="{FBA86D59-89A7-4EB2-9858-6A7682E053FB}" type="parTrans" cxnId="{A2D878A8-F0B6-41AA-9E17-0E1C956D4299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D1E56BA4-45AC-4977-AA55-2E6A09812E60}" type="sibTrans" cxnId="{A2D878A8-F0B6-41AA-9E17-0E1C956D4299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20A9A8D8-3EC0-4F22-9C59-1696684F31FD}">
      <dgm:prSet custT="1"/>
      <dgm:spPr/>
      <dgm:t>
        <a:bodyPr/>
        <a:lstStyle/>
        <a:p>
          <a:r>
            <a:rPr lang="pt-BR" sz="2600" dirty="0">
              <a:latin typeface="+mn-lt"/>
            </a:rPr>
            <a:t>MARLIANA (2023) </a:t>
          </a:r>
        </a:p>
      </dgm:t>
    </dgm:pt>
    <dgm:pt modelId="{D0F9EC9F-8604-4C1A-8FFD-F2E2AE21265D}" type="parTrans" cxnId="{6F75A2F7-6A9E-4143-812C-DD1D39ADF10C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C4723D4D-95E1-40D1-AA7E-7542E5FB57B7}" type="sibTrans" cxnId="{6F75A2F7-6A9E-4143-812C-DD1D39ADF10C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C52E5B6A-A336-43DC-B9F8-D2CCF66D7E6F}">
      <dgm:prSet custT="1"/>
      <dgm:spPr/>
      <dgm:t>
        <a:bodyPr/>
        <a:lstStyle/>
        <a:p>
          <a:r>
            <a:rPr lang="pt-BR" sz="2600" dirty="0">
              <a:latin typeface="+mn-lt"/>
            </a:rPr>
            <a:t>CIDESP (2024)</a:t>
          </a:r>
        </a:p>
      </dgm:t>
    </dgm:pt>
    <dgm:pt modelId="{3EF2532C-58D5-414F-BC99-27A0F6692CC6}" type="parTrans" cxnId="{C766EDF5-4811-40A5-8575-BA1F4D4FE25D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FB072818-3B5A-4222-A7D8-8B82D7F9A254}" type="sibTrans" cxnId="{C766EDF5-4811-40A5-8575-BA1F4D4FE25D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040B37D3-5C04-43C7-8AA7-29B4CE1311FB}">
      <dgm:prSet custT="1"/>
      <dgm:spPr/>
      <dgm:t>
        <a:bodyPr/>
        <a:lstStyle/>
        <a:p>
          <a:r>
            <a:rPr lang="pt-BR" sz="2600" dirty="0">
              <a:latin typeface="+mn-lt"/>
            </a:rPr>
            <a:t>SCIMAGO INSTITUTIONS RANKINGS (2001)</a:t>
          </a:r>
        </a:p>
      </dgm:t>
    </dgm:pt>
    <dgm:pt modelId="{B3667644-F3E1-4C8E-9E09-C649F6AD7ED2}" type="parTrans" cxnId="{2B6FDE93-E588-45B8-9B40-40A424BA09D0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AA4E6314-E006-4D98-8C27-498779937D8D}" type="sibTrans" cxnId="{2B6FDE93-E588-45B8-9B40-40A424BA09D0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D4FA23FE-155A-4080-992E-55A1A07E711D}">
      <dgm:prSet custT="1"/>
      <dgm:spPr/>
      <dgm:t>
        <a:bodyPr/>
        <a:lstStyle/>
        <a:p>
          <a:r>
            <a:rPr lang="pt-BR" sz="2600" dirty="0">
              <a:latin typeface="+mn-lt"/>
            </a:rPr>
            <a:t>ZANSHIN SOFTWARE / VALIN TECNOLOGIA / CRIO DIGITAL (2025)</a:t>
          </a:r>
        </a:p>
      </dgm:t>
    </dgm:pt>
    <dgm:pt modelId="{10E5542E-2B45-48E7-8927-992AD514BFFE}" type="parTrans" cxnId="{26715D34-B891-46EB-8A8C-3B941BB06EFF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2E3123E5-0CFF-4DDF-B79E-64DE45702E7E}" type="sibTrans" cxnId="{26715D34-B891-46EB-8A8C-3B941BB06EFF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3E82DA58-2EE0-461A-8AEE-B34032B3E0F9}" type="pres">
      <dgm:prSet presAssocID="{66D19549-6270-4B1E-BC11-93F2248A0E73}" presName="linear" presStyleCnt="0">
        <dgm:presLayoutVars>
          <dgm:animLvl val="lvl"/>
          <dgm:resizeHandles val="exact"/>
        </dgm:presLayoutVars>
      </dgm:prSet>
      <dgm:spPr/>
    </dgm:pt>
    <dgm:pt modelId="{45862EF4-C858-4ACF-AD7C-6EEE99477E38}" type="pres">
      <dgm:prSet presAssocID="{1EFCE8CE-E0DF-4B0F-B065-4E91984F3DBE}" presName="parentText" presStyleLbl="node1" presStyleIdx="0" presStyleCnt="5" custLinFactY="-7926" custLinFactNeighborX="-3284" custLinFactNeighborY="-10000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21F6B0-957D-4EBF-A40D-98E134429A14}" type="pres">
      <dgm:prSet presAssocID="{D1E56BA4-45AC-4977-AA55-2E6A09812E60}" presName="spacer" presStyleCnt="0"/>
      <dgm:spPr/>
    </dgm:pt>
    <dgm:pt modelId="{38D7BD86-1995-49B1-B215-9BCB90BED778}" type="pres">
      <dgm:prSet presAssocID="{20A9A8D8-3EC0-4F22-9C59-1696684F31FD}" presName="parentText" presStyleLbl="node1" presStyleIdx="1" presStyleCnt="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0D85E35A-410C-4DD3-AC46-F3BB25ADB97A}" type="pres">
      <dgm:prSet presAssocID="{C4723D4D-95E1-40D1-AA7E-7542E5FB57B7}" presName="spacer" presStyleCnt="0"/>
      <dgm:spPr/>
    </dgm:pt>
    <dgm:pt modelId="{FC4D0C16-2783-47BD-8E46-1D15CFDB5A4F}" type="pres">
      <dgm:prSet presAssocID="{C52E5B6A-A336-43DC-B9F8-D2CCF66D7E6F}" presName="parentText" presStyleLbl="node1" presStyleIdx="2" presStyleCnt="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24C4748-B0F6-40AA-8857-88C6D9EC9A1A}" type="pres">
      <dgm:prSet presAssocID="{FB072818-3B5A-4222-A7D8-8B82D7F9A254}" presName="spacer" presStyleCnt="0"/>
      <dgm:spPr/>
    </dgm:pt>
    <dgm:pt modelId="{CAD89173-FB27-4185-9206-15F07CFB70CD}" type="pres">
      <dgm:prSet presAssocID="{040B37D3-5C04-43C7-8AA7-29B4CE1311FB}" presName="parentText" presStyleLbl="node1" presStyleIdx="3" presStyleCnt="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A3939BF-EDBD-456C-919E-D45504118AE3}" type="pres">
      <dgm:prSet presAssocID="{AA4E6314-E006-4D98-8C27-498779937D8D}" presName="spacer" presStyleCnt="0"/>
      <dgm:spPr/>
    </dgm:pt>
    <dgm:pt modelId="{D7422020-3255-4EBF-AA4A-0213A14CA726}" type="pres">
      <dgm:prSet presAssocID="{D4FA23FE-155A-4080-992E-55A1A07E711D}" presName="parentText" presStyleLbl="node1" presStyleIdx="4" presStyleCnt="5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CE3C342C-4EEC-45C4-8BFC-6CDB5233C78B}" type="presOf" srcId="{20A9A8D8-3EC0-4F22-9C59-1696684F31FD}" destId="{38D7BD86-1995-49B1-B215-9BCB90BED778}" srcOrd="0" destOrd="0" presId="urn:microsoft.com/office/officeart/2005/8/layout/vList2"/>
    <dgm:cxn modelId="{26715D34-B891-46EB-8A8C-3B941BB06EFF}" srcId="{66D19549-6270-4B1E-BC11-93F2248A0E73}" destId="{D4FA23FE-155A-4080-992E-55A1A07E711D}" srcOrd="4" destOrd="0" parTransId="{10E5542E-2B45-48E7-8927-992AD514BFFE}" sibTransId="{2E3123E5-0CFF-4DDF-B79E-64DE45702E7E}"/>
    <dgm:cxn modelId="{0E840864-2705-41D6-8E33-4ECEE3420A8D}" type="presOf" srcId="{66D19549-6270-4B1E-BC11-93F2248A0E73}" destId="{3E82DA58-2EE0-461A-8AEE-B34032B3E0F9}" srcOrd="0" destOrd="0" presId="urn:microsoft.com/office/officeart/2005/8/layout/vList2"/>
    <dgm:cxn modelId="{2B6FDE93-E588-45B8-9B40-40A424BA09D0}" srcId="{66D19549-6270-4B1E-BC11-93F2248A0E73}" destId="{040B37D3-5C04-43C7-8AA7-29B4CE1311FB}" srcOrd="3" destOrd="0" parTransId="{B3667644-F3E1-4C8E-9E09-C649F6AD7ED2}" sibTransId="{AA4E6314-E006-4D98-8C27-498779937D8D}"/>
    <dgm:cxn modelId="{82308DA4-17C6-4032-93CF-2F1BB3C27A68}" type="presOf" srcId="{040B37D3-5C04-43C7-8AA7-29B4CE1311FB}" destId="{CAD89173-FB27-4185-9206-15F07CFB70CD}" srcOrd="0" destOrd="0" presId="urn:microsoft.com/office/officeart/2005/8/layout/vList2"/>
    <dgm:cxn modelId="{A2D878A8-F0B6-41AA-9E17-0E1C956D4299}" srcId="{66D19549-6270-4B1E-BC11-93F2248A0E73}" destId="{1EFCE8CE-E0DF-4B0F-B065-4E91984F3DBE}" srcOrd="0" destOrd="0" parTransId="{FBA86D59-89A7-4EB2-9858-6A7682E053FB}" sibTransId="{D1E56BA4-45AC-4977-AA55-2E6A09812E60}"/>
    <dgm:cxn modelId="{EECCFACA-8883-44D9-829E-A7EDBE7CE59A}" type="presOf" srcId="{D4FA23FE-155A-4080-992E-55A1A07E711D}" destId="{D7422020-3255-4EBF-AA4A-0213A14CA726}" srcOrd="0" destOrd="0" presId="urn:microsoft.com/office/officeart/2005/8/layout/vList2"/>
    <dgm:cxn modelId="{606309CE-80C7-4142-B786-06F03AA58877}" type="presOf" srcId="{1EFCE8CE-E0DF-4B0F-B065-4E91984F3DBE}" destId="{45862EF4-C858-4ACF-AD7C-6EEE99477E38}" srcOrd="0" destOrd="0" presId="urn:microsoft.com/office/officeart/2005/8/layout/vList2"/>
    <dgm:cxn modelId="{1B78A4CF-C134-464C-9B72-E0DE3507A9E4}" type="presOf" srcId="{C52E5B6A-A336-43DC-B9F8-D2CCF66D7E6F}" destId="{FC4D0C16-2783-47BD-8E46-1D15CFDB5A4F}" srcOrd="0" destOrd="0" presId="urn:microsoft.com/office/officeart/2005/8/layout/vList2"/>
    <dgm:cxn modelId="{C766EDF5-4811-40A5-8575-BA1F4D4FE25D}" srcId="{66D19549-6270-4B1E-BC11-93F2248A0E73}" destId="{C52E5B6A-A336-43DC-B9F8-D2CCF66D7E6F}" srcOrd="2" destOrd="0" parTransId="{3EF2532C-58D5-414F-BC99-27A0F6692CC6}" sibTransId="{FB072818-3B5A-4222-A7D8-8B82D7F9A254}"/>
    <dgm:cxn modelId="{6F75A2F7-6A9E-4143-812C-DD1D39ADF10C}" srcId="{66D19549-6270-4B1E-BC11-93F2248A0E73}" destId="{20A9A8D8-3EC0-4F22-9C59-1696684F31FD}" srcOrd="1" destOrd="0" parTransId="{D0F9EC9F-8604-4C1A-8FFD-F2E2AE21265D}" sibTransId="{C4723D4D-95E1-40D1-AA7E-7542E5FB57B7}"/>
    <dgm:cxn modelId="{2EA5B15A-6BF1-41E8-900D-848C32AD1942}" type="presParOf" srcId="{3E82DA58-2EE0-461A-8AEE-B34032B3E0F9}" destId="{45862EF4-C858-4ACF-AD7C-6EEE99477E38}" srcOrd="0" destOrd="0" presId="urn:microsoft.com/office/officeart/2005/8/layout/vList2"/>
    <dgm:cxn modelId="{BD31B182-4737-4E6D-A6F8-8BDD712BA9C5}" type="presParOf" srcId="{3E82DA58-2EE0-461A-8AEE-B34032B3E0F9}" destId="{8A21F6B0-957D-4EBF-A40D-98E134429A14}" srcOrd="1" destOrd="0" presId="urn:microsoft.com/office/officeart/2005/8/layout/vList2"/>
    <dgm:cxn modelId="{32B6DBE3-F294-4599-92E4-B95D0C24C52B}" type="presParOf" srcId="{3E82DA58-2EE0-461A-8AEE-B34032B3E0F9}" destId="{38D7BD86-1995-49B1-B215-9BCB90BED778}" srcOrd="2" destOrd="0" presId="urn:microsoft.com/office/officeart/2005/8/layout/vList2"/>
    <dgm:cxn modelId="{1BDBBF25-05D3-4FB6-BD4F-73C23926E670}" type="presParOf" srcId="{3E82DA58-2EE0-461A-8AEE-B34032B3E0F9}" destId="{0D85E35A-410C-4DD3-AC46-F3BB25ADB97A}" srcOrd="3" destOrd="0" presId="urn:microsoft.com/office/officeart/2005/8/layout/vList2"/>
    <dgm:cxn modelId="{A2C613E4-3F77-4126-98F4-AB5067596AC3}" type="presParOf" srcId="{3E82DA58-2EE0-461A-8AEE-B34032B3E0F9}" destId="{FC4D0C16-2783-47BD-8E46-1D15CFDB5A4F}" srcOrd="4" destOrd="0" presId="urn:microsoft.com/office/officeart/2005/8/layout/vList2"/>
    <dgm:cxn modelId="{69E73D6F-35AC-45FC-9E86-17CAA04492AA}" type="presParOf" srcId="{3E82DA58-2EE0-461A-8AEE-B34032B3E0F9}" destId="{824C4748-B0F6-40AA-8857-88C6D9EC9A1A}" srcOrd="5" destOrd="0" presId="urn:microsoft.com/office/officeart/2005/8/layout/vList2"/>
    <dgm:cxn modelId="{7BC0AFCC-AF57-499F-A441-4E41F74B302D}" type="presParOf" srcId="{3E82DA58-2EE0-461A-8AEE-B34032B3E0F9}" destId="{CAD89173-FB27-4185-9206-15F07CFB70CD}" srcOrd="6" destOrd="0" presId="urn:microsoft.com/office/officeart/2005/8/layout/vList2"/>
    <dgm:cxn modelId="{919E5535-0553-44D9-8835-99B4B0E01AAC}" type="presParOf" srcId="{3E82DA58-2EE0-461A-8AEE-B34032B3E0F9}" destId="{FA3939BF-EDBD-456C-919E-D45504118AE3}" srcOrd="7" destOrd="0" presId="urn:microsoft.com/office/officeart/2005/8/layout/vList2"/>
    <dgm:cxn modelId="{A6472F20-09E2-4B55-9597-9C4229BC883B}" type="presParOf" srcId="{3E82DA58-2EE0-461A-8AEE-B34032B3E0F9}" destId="{D7422020-3255-4EBF-AA4A-0213A14CA72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0496B4-2CFD-48C3-AB86-CB9CF3001454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BBECFFB2-F3B6-4A3F-8B55-95C60C766F7A}">
      <dgm:prSet custT="1"/>
      <dgm:spPr/>
      <dgm:t>
        <a:bodyPr/>
        <a:lstStyle/>
        <a:p>
          <a:r>
            <a:rPr lang="pt-BR" sz="2600" b="1" dirty="0">
              <a:effectLst/>
              <a:latin typeface="+mj-lt"/>
              <a:ea typeface="Calibri" panose="020F0502020204030204" pitchFamily="34" charset="0"/>
            </a:rPr>
            <a:t>Estudo de Caso:</a:t>
          </a:r>
          <a:endParaRPr lang="pt-BR" sz="2600" dirty="0">
            <a:latin typeface="+mj-lt"/>
          </a:endParaRPr>
        </a:p>
      </dgm:t>
    </dgm:pt>
    <dgm:pt modelId="{E5CDA56E-67B4-444E-8DE5-ED4EB0860C95}" type="parTrans" cxnId="{264EAAA8-B16D-4C7F-8D9F-5C35C94836BB}">
      <dgm:prSet/>
      <dgm:spPr/>
      <dgm:t>
        <a:bodyPr/>
        <a:lstStyle/>
        <a:p>
          <a:endParaRPr lang="pt-BR"/>
        </a:p>
      </dgm:t>
    </dgm:pt>
    <dgm:pt modelId="{2654BEDE-1AFD-467D-AED9-4A076A6C9F69}" type="sibTrans" cxnId="{264EAAA8-B16D-4C7F-8D9F-5C35C94836BB}">
      <dgm:prSet/>
      <dgm:spPr/>
      <dgm:t>
        <a:bodyPr/>
        <a:lstStyle/>
        <a:p>
          <a:endParaRPr lang="pt-BR"/>
        </a:p>
      </dgm:t>
    </dgm:pt>
    <dgm:pt modelId="{A90DDC22-B678-4DF5-BFB2-0B3D0C464354}">
      <dgm:prSet custT="1"/>
      <dgm:spPr/>
      <dgm:t>
        <a:bodyPr/>
        <a:lstStyle/>
        <a:p>
          <a:pPr marL="0" indent="0" algn="l"/>
          <a:r>
            <a:rPr lang="pt-BR" sz="2400" dirty="0">
              <a:ea typeface="Calibri" panose="020F0502020204030204" pitchFamily="34" charset="0"/>
            </a:rPr>
            <a:t>Aplicação desktop prática e responsiva.</a:t>
          </a:r>
          <a:endParaRPr lang="pt-BR" sz="2400" dirty="0"/>
        </a:p>
      </dgm:t>
    </dgm:pt>
    <dgm:pt modelId="{794DD885-0EB6-4B92-B34D-75AADA883449}" type="parTrans" cxnId="{9E318A22-824D-4DEB-BF88-31E51D47F102}">
      <dgm:prSet/>
      <dgm:spPr/>
      <dgm:t>
        <a:bodyPr/>
        <a:lstStyle/>
        <a:p>
          <a:endParaRPr lang="pt-BR"/>
        </a:p>
      </dgm:t>
    </dgm:pt>
    <dgm:pt modelId="{2BE41F64-77DB-457A-9ED2-8E5C02140DBF}" type="sibTrans" cxnId="{9E318A22-824D-4DEB-BF88-31E51D47F102}">
      <dgm:prSet/>
      <dgm:spPr/>
      <dgm:t>
        <a:bodyPr/>
        <a:lstStyle/>
        <a:p>
          <a:endParaRPr lang="pt-BR"/>
        </a:p>
      </dgm:t>
    </dgm:pt>
    <dgm:pt modelId="{EFA81377-ACE9-4B43-B9E4-B4D502DA9646}">
      <dgm:prSet custT="1"/>
      <dgm:spPr/>
      <dgm:t>
        <a:bodyPr/>
        <a:lstStyle/>
        <a:p>
          <a:r>
            <a:rPr lang="pt-BR" sz="2400" dirty="0"/>
            <a:t>Focar em resolver problemas práticos com impacto direto na realidade, como a digitalização dos processos do GEM.</a:t>
          </a:r>
        </a:p>
      </dgm:t>
    </dgm:pt>
    <dgm:pt modelId="{483E9986-5F94-459B-9B8B-27CE7675FEF5}" type="parTrans" cxnId="{EB32381A-1F9A-471B-AB5E-3A133FA4A4F2}">
      <dgm:prSet/>
      <dgm:spPr/>
      <dgm:t>
        <a:bodyPr/>
        <a:lstStyle/>
        <a:p>
          <a:endParaRPr lang="pt-BR"/>
        </a:p>
      </dgm:t>
    </dgm:pt>
    <dgm:pt modelId="{3C2C69CD-50C8-4DED-91B4-EB25ABEFCBF5}" type="sibTrans" cxnId="{EB32381A-1F9A-471B-AB5E-3A133FA4A4F2}">
      <dgm:prSet/>
      <dgm:spPr/>
      <dgm:t>
        <a:bodyPr/>
        <a:lstStyle/>
        <a:p>
          <a:endParaRPr lang="pt-BR"/>
        </a:p>
      </dgm:t>
    </dgm:pt>
    <dgm:pt modelId="{418850A6-914D-47E4-B682-E6E9227AB03B}">
      <dgm:prSet custT="1"/>
      <dgm:spPr/>
      <dgm:t>
        <a:bodyPr/>
        <a:lstStyle/>
        <a:p>
          <a:r>
            <a:rPr lang="pt-BR" sz="2600" b="1" dirty="0">
              <a:effectLst/>
              <a:latin typeface="+mj-lt"/>
              <a:ea typeface="Calibri" panose="020F0502020204030204" pitchFamily="34" charset="0"/>
            </a:rPr>
            <a:t>Pesquisa Aplicada:</a:t>
          </a:r>
          <a:endParaRPr lang="pt-BR" sz="2600" dirty="0">
            <a:latin typeface="+mj-lt"/>
          </a:endParaRPr>
        </a:p>
      </dgm:t>
    </dgm:pt>
    <dgm:pt modelId="{170F4B5B-CD0F-4C41-9958-E93540D67A5C}" type="sibTrans" cxnId="{2749CBE6-8315-474E-BB80-137BBA63C174}">
      <dgm:prSet/>
      <dgm:spPr/>
      <dgm:t>
        <a:bodyPr/>
        <a:lstStyle/>
        <a:p>
          <a:endParaRPr lang="pt-BR"/>
        </a:p>
      </dgm:t>
    </dgm:pt>
    <dgm:pt modelId="{D6D45B0C-2754-4FE6-975F-92EA64942075}" type="parTrans" cxnId="{2749CBE6-8315-474E-BB80-137BBA63C174}">
      <dgm:prSet/>
      <dgm:spPr/>
      <dgm:t>
        <a:bodyPr/>
        <a:lstStyle/>
        <a:p>
          <a:endParaRPr lang="pt-BR"/>
        </a:p>
      </dgm:t>
    </dgm:pt>
    <dgm:pt modelId="{CA30D0CA-F56B-4E8E-A240-4BC6101091C0}">
      <dgm:prSet custT="1"/>
      <dgm:spPr/>
      <dgm:t>
        <a:bodyPr/>
        <a:lstStyle/>
        <a:p>
          <a:r>
            <a:rPr lang="pt-BR" sz="2600" b="1" dirty="0">
              <a:effectLst/>
              <a:latin typeface="+mj-lt"/>
              <a:ea typeface="Calibri" panose="020F0502020204030204" pitchFamily="34" charset="0"/>
            </a:rPr>
            <a:t>Fontes Secundárias:</a:t>
          </a:r>
          <a:endParaRPr lang="pt-BR" sz="2600" dirty="0"/>
        </a:p>
      </dgm:t>
    </dgm:pt>
    <dgm:pt modelId="{85A22BCF-E809-4F67-A0A2-6C4D193E0C29}" type="parTrans" cxnId="{417EF5B5-C4BC-4FCF-BD7E-DB6D2C6E09F9}">
      <dgm:prSet/>
      <dgm:spPr/>
      <dgm:t>
        <a:bodyPr/>
        <a:lstStyle/>
        <a:p>
          <a:endParaRPr lang="pt-BR"/>
        </a:p>
      </dgm:t>
    </dgm:pt>
    <dgm:pt modelId="{97D13A8F-5E2A-4BAD-ABD6-516E4D09A95A}" type="sibTrans" cxnId="{417EF5B5-C4BC-4FCF-BD7E-DB6D2C6E09F9}">
      <dgm:prSet/>
      <dgm:spPr/>
      <dgm:t>
        <a:bodyPr/>
        <a:lstStyle/>
        <a:p>
          <a:endParaRPr lang="pt-BR"/>
        </a:p>
      </dgm:t>
    </dgm:pt>
    <dgm:pt modelId="{532510EA-EF4C-4A9D-A9B5-0B2C2C80A6A4}">
      <dgm:prSet/>
      <dgm:spPr/>
      <dgm:t>
        <a:bodyPr/>
        <a:lstStyle/>
        <a:p>
          <a:r>
            <a:rPr lang="pt-BR" dirty="0"/>
            <a:t>Buscar compreender experiências e percepções por meio de entrevistas, garantindo que a solução atenda às reais necessidades dos usuários.</a:t>
          </a:r>
        </a:p>
      </dgm:t>
    </dgm:pt>
    <dgm:pt modelId="{D7E343F7-20A5-416E-87EA-8F1D41161C96}" type="parTrans" cxnId="{2DA49266-F8BE-4B3B-A65E-93CFAB8BF3FF}">
      <dgm:prSet/>
      <dgm:spPr/>
      <dgm:t>
        <a:bodyPr/>
        <a:lstStyle/>
        <a:p>
          <a:endParaRPr lang="pt-BR"/>
        </a:p>
      </dgm:t>
    </dgm:pt>
    <dgm:pt modelId="{A6EAD6A2-2F1F-4ED8-8D8A-491E18F7CD34}" type="sibTrans" cxnId="{2DA49266-F8BE-4B3B-A65E-93CFAB8BF3FF}">
      <dgm:prSet/>
      <dgm:spPr/>
      <dgm:t>
        <a:bodyPr/>
        <a:lstStyle/>
        <a:p>
          <a:endParaRPr lang="pt-BR"/>
        </a:p>
      </dgm:t>
    </dgm:pt>
    <dgm:pt modelId="{23500F54-03A9-404E-9196-0BDB4CF1A27D}" type="pres">
      <dgm:prSet presAssocID="{790496B4-2CFD-48C3-AB86-CB9CF3001454}" presName="Name0" presStyleCnt="0">
        <dgm:presLayoutVars>
          <dgm:dir/>
          <dgm:animLvl val="lvl"/>
          <dgm:resizeHandles val="exact"/>
        </dgm:presLayoutVars>
      </dgm:prSet>
      <dgm:spPr/>
    </dgm:pt>
    <dgm:pt modelId="{A90095E4-AA69-47CD-8D88-FE353A04B5CC}" type="pres">
      <dgm:prSet presAssocID="{418850A6-914D-47E4-B682-E6E9227AB03B}" presName="composite" presStyleCnt="0"/>
      <dgm:spPr/>
    </dgm:pt>
    <dgm:pt modelId="{FD727141-11CF-4F1D-A571-814145950F70}" type="pres">
      <dgm:prSet presAssocID="{418850A6-914D-47E4-B682-E6E9227AB03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BCF5D1-AF92-46BC-B7CB-39674F187753}" type="pres">
      <dgm:prSet presAssocID="{418850A6-914D-47E4-B682-E6E9227AB03B}" presName="desTx" presStyleLbl="alignAccFollowNode1" presStyleIdx="0" presStyleCnt="3">
        <dgm:presLayoutVars>
          <dgm:bulletEnabled val="1"/>
        </dgm:presLayoutVars>
      </dgm:prSet>
      <dgm:spPr/>
    </dgm:pt>
    <dgm:pt modelId="{C9496032-6ADF-4B10-9DA7-A12EC901CBC2}" type="pres">
      <dgm:prSet presAssocID="{170F4B5B-CD0F-4C41-9958-E93540D67A5C}" presName="space" presStyleCnt="0"/>
      <dgm:spPr/>
    </dgm:pt>
    <dgm:pt modelId="{6375DF39-79A2-4E40-90F6-125ED0425842}" type="pres">
      <dgm:prSet presAssocID="{BBECFFB2-F3B6-4A3F-8B55-95C60C766F7A}" presName="composite" presStyleCnt="0"/>
      <dgm:spPr/>
    </dgm:pt>
    <dgm:pt modelId="{F8D53DE4-502C-4BBC-A579-8234A93CCF4F}" type="pres">
      <dgm:prSet presAssocID="{BBECFFB2-F3B6-4A3F-8B55-95C60C766F7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A2A255F-1714-41C8-B8DD-9E38374F73AF}" type="pres">
      <dgm:prSet presAssocID="{BBECFFB2-F3B6-4A3F-8B55-95C60C766F7A}" presName="desTx" presStyleLbl="alignAccFollowNode1" presStyleIdx="1" presStyleCnt="3">
        <dgm:presLayoutVars>
          <dgm:bulletEnabled val="1"/>
        </dgm:presLayoutVars>
      </dgm:prSet>
      <dgm:spPr/>
    </dgm:pt>
    <dgm:pt modelId="{78357578-16ED-4640-AE12-56D4EBFE3A94}" type="pres">
      <dgm:prSet presAssocID="{2654BEDE-1AFD-467D-AED9-4A076A6C9F69}" presName="space" presStyleCnt="0"/>
      <dgm:spPr/>
    </dgm:pt>
    <dgm:pt modelId="{4FBB5113-03EE-4F6A-990C-66A701767E06}" type="pres">
      <dgm:prSet presAssocID="{CA30D0CA-F56B-4E8E-A240-4BC6101091C0}" presName="composite" presStyleCnt="0"/>
      <dgm:spPr/>
    </dgm:pt>
    <dgm:pt modelId="{0FFD15DF-E947-4704-A42A-07D41D5B24D6}" type="pres">
      <dgm:prSet presAssocID="{CA30D0CA-F56B-4E8E-A240-4BC6101091C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33AFD29-8F44-4213-924E-C7EDFA7584EF}" type="pres">
      <dgm:prSet presAssocID="{CA30D0CA-F56B-4E8E-A240-4BC6101091C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B32381A-1F9A-471B-AB5E-3A133FA4A4F2}" srcId="{418850A6-914D-47E4-B682-E6E9227AB03B}" destId="{EFA81377-ACE9-4B43-B9E4-B4D502DA9646}" srcOrd="0" destOrd="0" parTransId="{483E9986-5F94-459B-9B8B-27CE7675FEF5}" sibTransId="{3C2C69CD-50C8-4DED-91B4-EB25ABEFCBF5}"/>
    <dgm:cxn modelId="{9E318A22-824D-4DEB-BF88-31E51D47F102}" srcId="{BBECFFB2-F3B6-4A3F-8B55-95C60C766F7A}" destId="{A90DDC22-B678-4DF5-BFB2-0B3D0C464354}" srcOrd="0" destOrd="0" parTransId="{794DD885-0EB6-4B92-B34D-75AADA883449}" sibTransId="{2BE41F64-77DB-457A-9ED2-8E5C02140DBF}"/>
    <dgm:cxn modelId="{2DA49266-F8BE-4B3B-A65E-93CFAB8BF3FF}" srcId="{CA30D0CA-F56B-4E8E-A240-4BC6101091C0}" destId="{532510EA-EF4C-4A9D-A9B5-0B2C2C80A6A4}" srcOrd="0" destOrd="0" parTransId="{D7E343F7-20A5-416E-87EA-8F1D41161C96}" sibTransId="{A6EAD6A2-2F1F-4ED8-8D8A-491E18F7CD34}"/>
    <dgm:cxn modelId="{F536C671-E8EB-44F2-ABAA-B19A58B053D3}" type="presOf" srcId="{418850A6-914D-47E4-B682-E6E9227AB03B}" destId="{FD727141-11CF-4F1D-A571-814145950F70}" srcOrd="0" destOrd="0" presId="urn:microsoft.com/office/officeart/2005/8/layout/hList1"/>
    <dgm:cxn modelId="{5B49B159-9BBF-418C-B490-0C048E9190B6}" type="presOf" srcId="{CA30D0CA-F56B-4E8E-A240-4BC6101091C0}" destId="{0FFD15DF-E947-4704-A42A-07D41D5B24D6}" srcOrd="0" destOrd="0" presId="urn:microsoft.com/office/officeart/2005/8/layout/hList1"/>
    <dgm:cxn modelId="{0F270D82-E364-46E2-9364-86C2275D7DCF}" type="presOf" srcId="{532510EA-EF4C-4A9D-A9B5-0B2C2C80A6A4}" destId="{133AFD29-8F44-4213-924E-C7EDFA7584EF}" srcOrd="0" destOrd="0" presId="urn:microsoft.com/office/officeart/2005/8/layout/hList1"/>
    <dgm:cxn modelId="{1E0BC39A-498B-4E25-97E8-EBF04646C1F6}" type="presOf" srcId="{BBECFFB2-F3B6-4A3F-8B55-95C60C766F7A}" destId="{F8D53DE4-502C-4BBC-A579-8234A93CCF4F}" srcOrd="0" destOrd="0" presId="urn:microsoft.com/office/officeart/2005/8/layout/hList1"/>
    <dgm:cxn modelId="{264EAAA8-B16D-4C7F-8D9F-5C35C94836BB}" srcId="{790496B4-2CFD-48C3-AB86-CB9CF3001454}" destId="{BBECFFB2-F3B6-4A3F-8B55-95C60C766F7A}" srcOrd="1" destOrd="0" parTransId="{E5CDA56E-67B4-444E-8DE5-ED4EB0860C95}" sibTransId="{2654BEDE-1AFD-467D-AED9-4A076A6C9F69}"/>
    <dgm:cxn modelId="{4C5874AF-4F67-429B-8C09-67ECDD3BBAA1}" type="presOf" srcId="{EFA81377-ACE9-4B43-B9E4-B4D502DA9646}" destId="{45BCF5D1-AF92-46BC-B7CB-39674F187753}" srcOrd="0" destOrd="0" presId="urn:microsoft.com/office/officeart/2005/8/layout/hList1"/>
    <dgm:cxn modelId="{417EF5B5-C4BC-4FCF-BD7E-DB6D2C6E09F9}" srcId="{790496B4-2CFD-48C3-AB86-CB9CF3001454}" destId="{CA30D0CA-F56B-4E8E-A240-4BC6101091C0}" srcOrd="2" destOrd="0" parTransId="{85A22BCF-E809-4F67-A0A2-6C4D193E0C29}" sibTransId="{97D13A8F-5E2A-4BAD-ABD6-516E4D09A95A}"/>
    <dgm:cxn modelId="{65C8ADDD-8FA7-497C-8F5C-A03C86948E6B}" type="presOf" srcId="{790496B4-2CFD-48C3-AB86-CB9CF3001454}" destId="{23500F54-03A9-404E-9196-0BDB4CF1A27D}" srcOrd="0" destOrd="0" presId="urn:microsoft.com/office/officeart/2005/8/layout/hList1"/>
    <dgm:cxn modelId="{2749CBE6-8315-474E-BB80-137BBA63C174}" srcId="{790496B4-2CFD-48C3-AB86-CB9CF3001454}" destId="{418850A6-914D-47E4-B682-E6E9227AB03B}" srcOrd="0" destOrd="0" parTransId="{D6D45B0C-2754-4FE6-975F-92EA64942075}" sibTransId="{170F4B5B-CD0F-4C41-9958-E93540D67A5C}"/>
    <dgm:cxn modelId="{BC7121EE-68F1-43D3-90DD-21094F058C4D}" type="presOf" srcId="{A90DDC22-B678-4DF5-BFB2-0B3D0C464354}" destId="{5A2A255F-1714-41C8-B8DD-9E38374F73AF}" srcOrd="0" destOrd="0" presId="urn:microsoft.com/office/officeart/2005/8/layout/hList1"/>
    <dgm:cxn modelId="{65901DFE-3BB8-4804-AE93-7EA51C371D44}" type="presParOf" srcId="{23500F54-03A9-404E-9196-0BDB4CF1A27D}" destId="{A90095E4-AA69-47CD-8D88-FE353A04B5CC}" srcOrd="0" destOrd="0" presId="urn:microsoft.com/office/officeart/2005/8/layout/hList1"/>
    <dgm:cxn modelId="{576232AA-B6A8-46A7-8C81-FF577F9BDCEF}" type="presParOf" srcId="{A90095E4-AA69-47CD-8D88-FE353A04B5CC}" destId="{FD727141-11CF-4F1D-A571-814145950F70}" srcOrd="0" destOrd="0" presId="urn:microsoft.com/office/officeart/2005/8/layout/hList1"/>
    <dgm:cxn modelId="{F6785607-E150-4BB7-BF7B-D8326613D1E4}" type="presParOf" srcId="{A90095E4-AA69-47CD-8D88-FE353A04B5CC}" destId="{45BCF5D1-AF92-46BC-B7CB-39674F187753}" srcOrd="1" destOrd="0" presId="urn:microsoft.com/office/officeart/2005/8/layout/hList1"/>
    <dgm:cxn modelId="{356F11B7-15F6-4C3B-948A-0ABD4A1B6C23}" type="presParOf" srcId="{23500F54-03A9-404E-9196-0BDB4CF1A27D}" destId="{C9496032-6ADF-4B10-9DA7-A12EC901CBC2}" srcOrd="1" destOrd="0" presId="urn:microsoft.com/office/officeart/2005/8/layout/hList1"/>
    <dgm:cxn modelId="{384C367B-3EB6-4CDB-85B3-A991C6CFC407}" type="presParOf" srcId="{23500F54-03A9-404E-9196-0BDB4CF1A27D}" destId="{6375DF39-79A2-4E40-90F6-125ED0425842}" srcOrd="2" destOrd="0" presId="urn:microsoft.com/office/officeart/2005/8/layout/hList1"/>
    <dgm:cxn modelId="{95A7CA4C-746A-4741-BEC5-A442A0161725}" type="presParOf" srcId="{6375DF39-79A2-4E40-90F6-125ED0425842}" destId="{F8D53DE4-502C-4BBC-A579-8234A93CCF4F}" srcOrd="0" destOrd="0" presId="urn:microsoft.com/office/officeart/2005/8/layout/hList1"/>
    <dgm:cxn modelId="{3B35708D-CE9F-4968-8103-A06F8E973787}" type="presParOf" srcId="{6375DF39-79A2-4E40-90F6-125ED0425842}" destId="{5A2A255F-1714-41C8-B8DD-9E38374F73AF}" srcOrd="1" destOrd="0" presId="urn:microsoft.com/office/officeart/2005/8/layout/hList1"/>
    <dgm:cxn modelId="{0992E527-EA11-4080-81F2-CB330D834B3E}" type="presParOf" srcId="{23500F54-03A9-404E-9196-0BDB4CF1A27D}" destId="{78357578-16ED-4640-AE12-56D4EBFE3A94}" srcOrd="3" destOrd="0" presId="urn:microsoft.com/office/officeart/2005/8/layout/hList1"/>
    <dgm:cxn modelId="{16A1C8A8-8DE9-4BCD-8AF0-5AD7386E2A0C}" type="presParOf" srcId="{23500F54-03A9-404E-9196-0BDB4CF1A27D}" destId="{4FBB5113-03EE-4F6A-990C-66A701767E06}" srcOrd="4" destOrd="0" presId="urn:microsoft.com/office/officeart/2005/8/layout/hList1"/>
    <dgm:cxn modelId="{E0F08CEA-A255-47BB-BA60-2341ACA54A2F}" type="presParOf" srcId="{4FBB5113-03EE-4F6A-990C-66A701767E06}" destId="{0FFD15DF-E947-4704-A42A-07D41D5B24D6}" srcOrd="0" destOrd="0" presId="urn:microsoft.com/office/officeart/2005/8/layout/hList1"/>
    <dgm:cxn modelId="{4D8AC0E7-0FB6-47D6-855C-BE25011CB1A6}" type="presParOf" srcId="{4FBB5113-03EE-4F6A-990C-66A701767E06}" destId="{133AFD29-8F44-4213-924E-C7EDFA7584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0496B4-2CFD-48C3-AB86-CB9CF3001454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BBECFFB2-F3B6-4A3F-8B55-95C60C766F7A}">
      <dgm:prSet custT="1"/>
      <dgm:spPr/>
      <dgm:t>
        <a:bodyPr/>
        <a:lstStyle/>
        <a:p>
          <a:r>
            <a:rPr lang="pt-BR" sz="2600" b="1" dirty="0">
              <a:effectLst/>
              <a:latin typeface="+mj-lt"/>
              <a:ea typeface="Calibri" panose="020F0502020204030204" pitchFamily="34" charset="0"/>
            </a:rPr>
            <a:t>Entrevistas pessoais:</a:t>
          </a:r>
          <a:endParaRPr lang="pt-BR" sz="2600" dirty="0">
            <a:latin typeface="+mj-lt"/>
          </a:endParaRPr>
        </a:p>
      </dgm:t>
    </dgm:pt>
    <dgm:pt modelId="{E5CDA56E-67B4-444E-8DE5-ED4EB0860C95}" type="parTrans" cxnId="{264EAAA8-B16D-4C7F-8D9F-5C35C94836BB}">
      <dgm:prSet/>
      <dgm:spPr/>
      <dgm:t>
        <a:bodyPr/>
        <a:lstStyle/>
        <a:p>
          <a:endParaRPr lang="pt-BR"/>
        </a:p>
      </dgm:t>
    </dgm:pt>
    <dgm:pt modelId="{2654BEDE-1AFD-467D-AED9-4A076A6C9F69}" type="sibTrans" cxnId="{264EAAA8-B16D-4C7F-8D9F-5C35C94836BB}">
      <dgm:prSet/>
      <dgm:spPr/>
      <dgm:t>
        <a:bodyPr/>
        <a:lstStyle/>
        <a:p>
          <a:endParaRPr lang="pt-BR"/>
        </a:p>
      </dgm:t>
    </dgm:pt>
    <dgm:pt modelId="{A90DDC22-B678-4DF5-BFB2-0B3D0C464354}">
      <dgm:prSet custT="1"/>
      <dgm:spPr/>
      <dgm:t>
        <a:bodyPr/>
        <a:lstStyle/>
        <a:p>
          <a:pPr marL="0" indent="0" algn="l"/>
          <a:r>
            <a:rPr lang="pt-BR" sz="2400" dirty="0">
              <a:ea typeface="Calibri" panose="020F0502020204030204" pitchFamily="34" charset="0"/>
            </a:rPr>
            <a:t>Foram realizadas entrevistas com membros da instituição que tenham cargos dentro do grupo de estudos musicais.</a:t>
          </a:r>
          <a:endParaRPr lang="pt-BR" sz="2400" dirty="0"/>
        </a:p>
      </dgm:t>
    </dgm:pt>
    <dgm:pt modelId="{794DD885-0EB6-4B92-B34D-75AADA883449}" type="parTrans" cxnId="{9E318A22-824D-4DEB-BF88-31E51D47F102}">
      <dgm:prSet/>
      <dgm:spPr/>
      <dgm:t>
        <a:bodyPr/>
        <a:lstStyle/>
        <a:p>
          <a:endParaRPr lang="pt-BR"/>
        </a:p>
      </dgm:t>
    </dgm:pt>
    <dgm:pt modelId="{2BE41F64-77DB-457A-9ED2-8E5C02140DBF}" type="sibTrans" cxnId="{9E318A22-824D-4DEB-BF88-31E51D47F102}">
      <dgm:prSet/>
      <dgm:spPr/>
      <dgm:t>
        <a:bodyPr/>
        <a:lstStyle/>
        <a:p>
          <a:endParaRPr lang="pt-BR"/>
        </a:p>
      </dgm:t>
    </dgm:pt>
    <dgm:pt modelId="{EFA81377-ACE9-4B43-B9E4-B4D502DA9646}">
      <dgm:prSet custT="1"/>
      <dgm:spPr/>
      <dgm:t>
        <a:bodyPr/>
        <a:lstStyle/>
        <a:p>
          <a:r>
            <a:rPr lang="pt-BR" sz="2400" dirty="0"/>
            <a:t>Seleção de artigos que fazem relação ao tema abordado.</a:t>
          </a:r>
        </a:p>
      </dgm:t>
    </dgm:pt>
    <dgm:pt modelId="{483E9986-5F94-459B-9B8B-27CE7675FEF5}" type="parTrans" cxnId="{EB32381A-1F9A-471B-AB5E-3A133FA4A4F2}">
      <dgm:prSet/>
      <dgm:spPr/>
      <dgm:t>
        <a:bodyPr/>
        <a:lstStyle/>
        <a:p>
          <a:endParaRPr lang="pt-BR"/>
        </a:p>
      </dgm:t>
    </dgm:pt>
    <dgm:pt modelId="{3C2C69CD-50C8-4DED-91B4-EB25ABEFCBF5}" type="sibTrans" cxnId="{EB32381A-1F9A-471B-AB5E-3A133FA4A4F2}">
      <dgm:prSet/>
      <dgm:spPr/>
      <dgm:t>
        <a:bodyPr/>
        <a:lstStyle/>
        <a:p>
          <a:endParaRPr lang="pt-BR"/>
        </a:p>
      </dgm:t>
    </dgm:pt>
    <dgm:pt modelId="{418850A6-914D-47E4-B682-E6E9227AB03B}">
      <dgm:prSet custT="1"/>
      <dgm:spPr/>
      <dgm:t>
        <a:bodyPr/>
        <a:lstStyle/>
        <a:p>
          <a:r>
            <a:rPr lang="pt-BR" sz="2600" b="1" dirty="0">
              <a:latin typeface="+mj-lt"/>
              <a:ea typeface="Calibri" panose="020F0502020204030204" pitchFamily="34" charset="0"/>
            </a:rPr>
            <a:t>Revisão de Literatura:</a:t>
          </a:r>
          <a:endParaRPr lang="pt-BR" sz="2600" dirty="0">
            <a:latin typeface="+mj-lt"/>
          </a:endParaRPr>
        </a:p>
      </dgm:t>
    </dgm:pt>
    <dgm:pt modelId="{170F4B5B-CD0F-4C41-9958-E93540D67A5C}" type="sibTrans" cxnId="{2749CBE6-8315-474E-BB80-137BBA63C174}">
      <dgm:prSet/>
      <dgm:spPr/>
      <dgm:t>
        <a:bodyPr/>
        <a:lstStyle/>
        <a:p>
          <a:endParaRPr lang="pt-BR"/>
        </a:p>
      </dgm:t>
    </dgm:pt>
    <dgm:pt modelId="{D6D45B0C-2754-4FE6-975F-92EA64942075}" type="parTrans" cxnId="{2749CBE6-8315-474E-BB80-137BBA63C174}">
      <dgm:prSet/>
      <dgm:spPr/>
      <dgm:t>
        <a:bodyPr/>
        <a:lstStyle/>
        <a:p>
          <a:endParaRPr lang="pt-BR"/>
        </a:p>
      </dgm:t>
    </dgm:pt>
    <dgm:pt modelId="{CA30D0CA-F56B-4E8E-A240-4BC6101091C0}">
      <dgm:prSet custT="1"/>
      <dgm:spPr/>
      <dgm:t>
        <a:bodyPr/>
        <a:lstStyle/>
        <a:p>
          <a:r>
            <a:rPr lang="pt-BR" sz="2600" b="1" dirty="0">
              <a:effectLst/>
              <a:latin typeface="+mj-lt"/>
              <a:ea typeface="Calibri" panose="020F0502020204030204" pitchFamily="34" charset="0"/>
            </a:rPr>
            <a:t>Pesquisa Qualitativa:</a:t>
          </a:r>
          <a:endParaRPr lang="pt-BR" sz="2600" dirty="0"/>
        </a:p>
      </dgm:t>
    </dgm:pt>
    <dgm:pt modelId="{85A22BCF-E809-4F67-A0A2-6C4D193E0C29}" type="parTrans" cxnId="{417EF5B5-C4BC-4FCF-BD7E-DB6D2C6E09F9}">
      <dgm:prSet/>
      <dgm:spPr/>
      <dgm:t>
        <a:bodyPr/>
        <a:lstStyle/>
        <a:p>
          <a:endParaRPr lang="pt-BR"/>
        </a:p>
      </dgm:t>
    </dgm:pt>
    <dgm:pt modelId="{97D13A8F-5E2A-4BAD-ABD6-516E4D09A95A}" type="sibTrans" cxnId="{417EF5B5-C4BC-4FCF-BD7E-DB6D2C6E09F9}">
      <dgm:prSet/>
      <dgm:spPr/>
      <dgm:t>
        <a:bodyPr/>
        <a:lstStyle/>
        <a:p>
          <a:endParaRPr lang="pt-BR"/>
        </a:p>
      </dgm:t>
    </dgm:pt>
    <dgm:pt modelId="{532510EA-EF4C-4A9D-A9B5-0B2C2C80A6A4}">
      <dgm:prSet/>
      <dgm:spPr/>
      <dgm:t>
        <a:bodyPr/>
        <a:lstStyle/>
        <a:p>
          <a:r>
            <a:rPr lang="pt-BR" dirty="0"/>
            <a:t>Busca compreender experiências e percepções por meio de entrevistas, garantindo que a solução atenda às reais necessidades dos usuários.</a:t>
          </a:r>
        </a:p>
      </dgm:t>
    </dgm:pt>
    <dgm:pt modelId="{D7E343F7-20A5-416E-87EA-8F1D41161C96}" type="parTrans" cxnId="{2DA49266-F8BE-4B3B-A65E-93CFAB8BF3FF}">
      <dgm:prSet/>
      <dgm:spPr/>
      <dgm:t>
        <a:bodyPr/>
        <a:lstStyle/>
        <a:p>
          <a:endParaRPr lang="pt-BR"/>
        </a:p>
      </dgm:t>
    </dgm:pt>
    <dgm:pt modelId="{A6EAD6A2-2F1F-4ED8-8D8A-491E18F7CD34}" type="sibTrans" cxnId="{2DA49266-F8BE-4B3B-A65E-93CFAB8BF3FF}">
      <dgm:prSet/>
      <dgm:spPr/>
      <dgm:t>
        <a:bodyPr/>
        <a:lstStyle/>
        <a:p>
          <a:endParaRPr lang="pt-BR"/>
        </a:p>
      </dgm:t>
    </dgm:pt>
    <dgm:pt modelId="{23500F54-03A9-404E-9196-0BDB4CF1A27D}" type="pres">
      <dgm:prSet presAssocID="{790496B4-2CFD-48C3-AB86-CB9CF3001454}" presName="Name0" presStyleCnt="0">
        <dgm:presLayoutVars>
          <dgm:dir/>
          <dgm:animLvl val="lvl"/>
          <dgm:resizeHandles val="exact"/>
        </dgm:presLayoutVars>
      </dgm:prSet>
      <dgm:spPr/>
    </dgm:pt>
    <dgm:pt modelId="{A90095E4-AA69-47CD-8D88-FE353A04B5CC}" type="pres">
      <dgm:prSet presAssocID="{418850A6-914D-47E4-B682-E6E9227AB03B}" presName="composite" presStyleCnt="0"/>
      <dgm:spPr/>
    </dgm:pt>
    <dgm:pt modelId="{FD727141-11CF-4F1D-A571-814145950F70}" type="pres">
      <dgm:prSet presAssocID="{418850A6-914D-47E4-B682-E6E9227AB03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BCF5D1-AF92-46BC-B7CB-39674F187753}" type="pres">
      <dgm:prSet presAssocID="{418850A6-914D-47E4-B682-E6E9227AB03B}" presName="desTx" presStyleLbl="alignAccFollowNode1" presStyleIdx="0" presStyleCnt="3">
        <dgm:presLayoutVars>
          <dgm:bulletEnabled val="1"/>
        </dgm:presLayoutVars>
      </dgm:prSet>
      <dgm:spPr/>
    </dgm:pt>
    <dgm:pt modelId="{C9496032-6ADF-4B10-9DA7-A12EC901CBC2}" type="pres">
      <dgm:prSet presAssocID="{170F4B5B-CD0F-4C41-9958-E93540D67A5C}" presName="space" presStyleCnt="0"/>
      <dgm:spPr/>
    </dgm:pt>
    <dgm:pt modelId="{6375DF39-79A2-4E40-90F6-125ED0425842}" type="pres">
      <dgm:prSet presAssocID="{BBECFFB2-F3B6-4A3F-8B55-95C60C766F7A}" presName="composite" presStyleCnt="0"/>
      <dgm:spPr/>
    </dgm:pt>
    <dgm:pt modelId="{F8D53DE4-502C-4BBC-A579-8234A93CCF4F}" type="pres">
      <dgm:prSet presAssocID="{BBECFFB2-F3B6-4A3F-8B55-95C60C766F7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A2A255F-1714-41C8-B8DD-9E38374F73AF}" type="pres">
      <dgm:prSet presAssocID="{BBECFFB2-F3B6-4A3F-8B55-95C60C766F7A}" presName="desTx" presStyleLbl="alignAccFollowNode1" presStyleIdx="1" presStyleCnt="3">
        <dgm:presLayoutVars>
          <dgm:bulletEnabled val="1"/>
        </dgm:presLayoutVars>
      </dgm:prSet>
      <dgm:spPr/>
    </dgm:pt>
    <dgm:pt modelId="{78357578-16ED-4640-AE12-56D4EBFE3A94}" type="pres">
      <dgm:prSet presAssocID="{2654BEDE-1AFD-467D-AED9-4A076A6C9F69}" presName="space" presStyleCnt="0"/>
      <dgm:spPr/>
    </dgm:pt>
    <dgm:pt modelId="{4FBB5113-03EE-4F6A-990C-66A701767E06}" type="pres">
      <dgm:prSet presAssocID="{CA30D0CA-F56B-4E8E-A240-4BC6101091C0}" presName="composite" presStyleCnt="0"/>
      <dgm:spPr/>
    </dgm:pt>
    <dgm:pt modelId="{0FFD15DF-E947-4704-A42A-07D41D5B24D6}" type="pres">
      <dgm:prSet presAssocID="{CA30D0CA-F56B-4E8E-A240-4BC6101091C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33AFD29-8F44-4213-924E-C7EDFA7584EF}" type="pres">
      <dgm:prSet presAssocID="{CA30D0CA-F56B-4E8E-A240-4BC6101091C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B32381A-1F9A-471B-AB5E-3A133FA4A4F2}" srcId="{418850A6-914D-47E4-B682-E6E9227AB03B}" destId="{EFA81377-ACE9-4B43-B9E4-B4D502DA9646}" srcOrd="0" destOrd="0" parTransId="{483E9986-5F94-459B-9B8B-27CE7675FEF5}" sibTransId="{3C2C69CD-50C8-4DED-91B4-EB25ABEFCBF5}"/>
    <dgm:cxn modelId="{9E318A22-824D-4DEB-BF88-31E51D47F102}" srcId="{BBECFFB2-F3B6-4A3F-8B55-95C60C766F7A}" destId="{A90DDC22-B678-4DF5-BFB2-0B3D0C464354}" srcOrd="0" destOrd="0" parTransId="{794DD885-0EB6-4B92-B34D-75AADA883449}" sibTransId="{2BE41F64-77DB-457A-9ED2-8E5C02140DBF}"/>
    <dgm:cxn modelId="{2DA49266-F8BE-4B3B-A65E-93CFAB8BF3FF}" srcId="{CA30D0CA-F56B-4E8E-A240-4BC6101091C0}" destId="{532510EA-EF4C-4A9D-A9B5-0B2C2C80A6A4}" srcOrd="0" destOrd="0" parTransId="{D7E343F7-20A5-416E-87EA-8F1D41161C96}" sibTransId="{A6EAD6A2-2F1F-4ED8-8D8A-491E18F7CD34}"/>
    <dgm:cxn modelId="{F536C671-E8EB-44F2-ABAA-B19A58B053D3}" type="presOf" srcId="{418850A6-914D-47E4-B682-E6E9227AB03B}" destId="{FD727141-11CF-4F1D-A571-814145950F70}" srcOrd="0" destOrd="0" presId="urn:microsoft.com/office/officeart/2005/8/layout/hList1"/>
    <dgm:cxn modelId="{5B49B159-9BBF-418C-B490-0C048E9190B6}" type="presOf" srcId="{CA30D0CA-F56B-4E8E-A240-4BC6101091C0}" destId="{0FFD15DF-E947-4704-A42A-07D41D5B24D6}" srcOrd="0" destOrd="0" presId="urn:microsoft.com/office/officeart/2005/8/layout/hList1"/>
    <dgm:cxn modelId="{0F270D82-E364-46E2-9364-86C2275D7DCF}" type="presOf" srcId="{532510EA-EF4C-4A9D-A9B5-0B2C2C80A6A4}" destId="{133AFD29-8F44-4213-924E-C7EDFA7584EF}" srcOrd="0" destOrd="0" presId="urn:microsoft.com/office/officeart/2005/8/layout/hList1"/>
    <dgm:cxn modelId="{1E0BC39A-498B-4E25-97E8-EBF04646C1F6}" type="presOf" srcId="{BBECFFB2-F3B6-4A3F-8B55-95C60C766F7A}" destId="{F8D53DE4-502C-4BBC-A579-8234A93CCF4F}" srcOrd="0" destOrd="0" presId="urn:microsoft.com/office/officeart/2005/8/layout/hList1"/>
    <dgm:cxn modelId="{264EAAA8-B16D-4C7F-8D9F-5C35C94836BB}" srcId="{790496B4-2CFD-48C3-AB86-CB9CF3001454}" destId="{BBECFFB2-F3B6-4A3F-8B55-95C60C766F7A}" srcOrd="1" destOrd="0" parTransId="{E5CDA56E-67B4-444E-8DE5-ED4EB0860C95}" sibTransId="{2654BEDE-1AFD-467D-AED9-4A076A6C9F69}"/>
    <dgm:cxn modelId="{4C5874AF-4F67-429B-8C09-67ECDD3BBAA1}" type="presOf" srcId="{EFA81377-ACE9-4B43-B9E4-B4D502DA9646}" destId="{45BCF5D1-AF92-46BC-B7CB-39674F187753}" srcOrd="0" destOrd="0" presId="urn:microsoft.com/office/officeart/2005/8/layout/hList1"/>
    <dgm:cxn modelId="{417EF5B5-C4BC-4FCF-BD7E-DB6D2C6E09F9}" srcId="{790496B4-2CFD-48C3-AB86-CB9CF3001454}" destId="{CA30D0CA-F56B-4E8E-A240-4BC6101091C0}" srcOrd="2" destOrd="0" parTransId="{85A22BCF-E809-4F67-A0A2-6C4D193E0C29}" sibTransId="{97D13A8F-5E2A-4BAD-ABD6-516E4D09A95A}"/>
    <dgm:cxn modelId="{65C8ADDD-8FA7-497C-8F5C-A03C86948E6B}" type="presOf" srcId="{790496B4-2CFD-48C3-AB86-CB9CF3001454}" destId="{23500F54-03A9-404E-9196-0BDB4CF1A27D}" srcOrd="0" destOrd="0" presId="urn:microsoft.com/office/officeart/2005/8/layout/hList1"/>
    <dgm:cxn modelId="{2749CBE6-8315-474E-BB80-137BBA63C174}" srcId="{790496B4-2CFD-48C3-AB86-CB9CF3001454}" destId="{418850A6-914D-47E4-B682-E6E9227AB03B}" srcOrd="0" destOrd="0" parTransId="{D6D45B0C-2754-4FE6-975F-92EA64942075}" sibTransId="{170F4B5B-CD0F-4C41-9958-E93540D67A5C}"/>
    <dgm:cxn modelId="{BC7121EE-68F1-43D3-90DD-21094F058C4D}" type="presOf" srcId="{A90DDC22-B678-4DF5-BFB2-0B3D0C464354}" destId="{5A2A255F-1714-41C8-B8DD-9E38374F73AF}" srcOrd="0" destOrd="0" presId="urn:microsoft.com/office/officeart/2005/8/layout/hList1"/>
    <dgm:cxn modelId="{65901DFE-3BB8-4804-AE93-7EA51C371D44}" type="presParOf" srcId="{23500F54-03A9-404E-9196-0BDB4CF1A27D}" destId="{A90095E4-AA69-47CD-8D88-FE353A04B5CC}" srcOrd="0" destOrd="0" presId="urn:microsoft.com/office/officeart/2005/8/layout/hList1"/>
    <dgm:cxn modelId="{576232AA-B6A8-46A7-8C81-FF577F9BDCEF}" type="presParOf" srcId="{A90095E4-AA69-47CD-8D88-FE353A04B5CC}" destId="{FD727141-11CF-4F1D-A571-814145950F70}" srcOrd="0" destOrd="0" presId="urn:microsoft.com/office/officeart/2005/8/layout/hList1"/>
    <dgm:cxn modelId="{F6785607-E150-4BB7-BF7B-D8326613D1E4}" type="presParOf" srcId="{A90095E4-AA69-47CD-8D88-FE353A04B5CC}" destId="{45BCF5D1-AF92-46BC-B7CB-39674F187753}" srcOrd="1" destOrd="0" presId="urn:microsoft.com/office/officeart/2005/8/layout/hList1"/>
    <dgm:cxn modelId="{356F11B7-15F6-4C3B-948A-0ABD4A1B6C23}" type="presParOf" srcId="{23500F54-03A9-404E-9196-0BDB4CF1A27D}" destId="{C9496032-6ADF-4B10-9DA7-A12EC901CBC2}" srcOrd="1" destOrd="0" presId="urn:microsoft.com/office/officeart/2005/8/layout/hList1"/>
    <dgm:cxn modelId="{384C367B-3EB6-4CDB-85B3-A991C6CFC407}" type="presParOf" srcId="{23500F54-03A9-404E-9196-0BDB4CF1A27D}" destId="{6375DF39-79A2-4E40-90F6-125ED0425842}" srcOrd="2" destOrd="0" presId="urn:microsoft.com/office/officeart/2005/8/layout/hList1"/>
    <dgm:cxn modelId="{95A7CA4C-746A-4741-BEC5-A442A0161725}" type="presParOf" srcId="{6375DF39-79A2-4E40-90F6-125ED0425842}" destId="{F8D53DE4-502C-4BBC-A579-8234A93CCF4F}" srcOrd="0" destOrd="0" presId="urn:microsoft.com/office/officeart/2005/8/layout/hList1"/>
    <dgm:cxn modelId="{3B35708D-CE9F-4968-8103-A06F8E973787}" type="presParOf" srcId="{6375DF39-79A2-4E40-90F6-125ED0425842}" destId="{5A2A255F-1714-41C8-B8DD-9E38374F73AF}" srcOrd="1" destOrd="0" presId="urn:microsoft.com/office/officeart/2005/8/layout/hList1"/>
    <dgm:cxn modelId="{0992E527-EA11-4080-81F2-CB330D834B3E}" type="presParOf" srcId="{23500F54-03A9-404E-9196-0BDB4CF1A27D}" destId="{78357578-16ED-4640-AE12-56D4EBFE3A94}" srcOrd="3" destOrd="0" presId="urn:microsoft.com/office/officeart/2005/8/layout/hList1"/>
    <dgm:cxn modelId="{16A1C8A8-8DE9-4BCD-8AF0-5AD7386E2A0C}" type="presParOf" srcId="{23500F54-03A9-404E-9196-0BDB4CF1A27D}" destId="{4FBB5113-03EE-4F6A-990C-66A701767E06}" srcOrd="4" destOrd="0" presId="urn:microsoft.com/office/officeart/2005/8/layout/hList1"/>
    <dgm:cxn modelId="{E0F08CEA-A255-47BB-BA60-2341ACA54A2F}" type="presParOf" srcId="{4FBB5113-03EE-4F6A-990C-66A701767E06}" destId="{0FFD15DF-E947-4704-A42A-07D41D5B24D6}" srcOrd="0" destOrd="0" presId="urn:microsoft.com/office/officeart/2005/8/layout/hList1"/>
    <dgm:cxn modelId="{4D8AC0E7-0FB6-47D6-855C-BE25011CB1A6}" type="presParOf" srcId="{4FBB5113-03EE-4F6A-990C-66A701767E06}" destId="{133AFD29-8F44-4213-924E-C7EDFA7584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90496B4-2CFD-48C3-AB86-CB9CF3001454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BBECFFB2-F3B6-4A3F-8B55-95C60C766F7A}">
      <dgm:prSet custT="1"/>
      <dgm:spPr/>
      <dgm:t>
        <a:bodyPr/>
        <a:lstStyle/>
        <a:p>
          <a:r>
            <a:rPr lang="pt-BR" sz="2600" b="1" dirty="0">
              <a:effectLst/>
              <a:latin typeface="+mj-lt"/>
              <a:ea typeface="Calibri" panose="020F0502020204030204" pitchFamily="34" charset="0"/>
            </a:rPr>
            <a:t>Participantes: </a:t>
          </a:r>
          <a:endParaRPr lang="pt-BR" sz="2600" dirty="0">
            <a:latin typeface="+mj-lt"/>
          </a:endParaRPr>
        </a:p>
      </dgm:t>
    </dgm:pt>
    <dgm:pt modelId="{E5CDA56E-67B4-444E-8DE5-ED4EB0860C95}" type="parTrans" cxnId="{264EAAA8-B16D-4C7F-8D9F-5C35C94836BB}">
      <dgm:prSet/>
      <dgm:spPr/>
      <dgm:t>
        <a:bodyPr/>
        <a:lstStyle/>
        <a:p>
          <a:endParaRPr lang="pt-BR"/>
        </a:p>
      </dgm:t>
    </dgm:pt>
    <dgm:pt modelId="{2654BEDE-1AFD-467D-AED9-4A076A6C9F69}" type="sibTrans" cxnId="{264EAAA8-B16D-4C7F-8D9F-5C35C94836BB}">
      <dgm:prSet/>
      <dgm:spPr/>
      <dgm:t>
        <a:bodyPr/>
        <a:lstStyle/>
        <a:p>
          <a:endParaRPr lang="pt-BR"/>
        </a:p>
      </dgm:t>
    </dgm:pt>
    <dgm:pt modelId="{A90DDC22-B678-4DF5-BFB2-0B3D0C464354}">
      <dgm:prSet custT="1"/>
      <dgm:spPr/>
      <dgm:t>
        <a:bodyPr/>
        <a:lstStyle/>
        <a:p>
          <a:pPr marL="0" indent="0" algn="l"/>
          <a:r>
            <a:rPr lang="pt-BR" sz="2400" dirty="0">
              <a:ea typeface="Calibri" panose="020F0502020204030204" pitchFamily="34" charset="0"/>
            </a:rPr>
            <a:t>Administrador e professor do grupo de estudos musicais.</a:t>
          </a:r>
          <a:endParaRPr lang="pt-BR" sz="2400" dirty="0"/>
        </a:p>
      </dgm:t>
    </dgm:pt>
    <dgm:pt modelId="{794DD885-0EB6-4B92-B34D-75AADA883449}" type="parTrans" cxnId="{9E318A22-824D-4DEB-BF88-31E51D47F102}">
      <dgm:prSet/>
      <dgm:spPr/>
      <dgm:t>
        <a:bodyPr/>
        <a:lstStyle/>
        <a:p>
          <a:endParaRPr lang="pt-BR"/>
        </a:p>
      </dgm:t>
    </dgm:pt>
    <dgm:pt modelId="{2BE41F64-77DB-457A-9ED2-8E5C02140DBF}" type="sibTrans" cxnId="{9E318A22-824D-4DEB-BF88-31E51D47F102}">
      <dgm:prSet/>
      <dgm:spPr/>
      <dgm:t>
        <a:bodyPr/>
        <a:lstStyle/>
        <a:p>
          <a:endParaRPr lang="pt-BR"/>
        </a:p>
      </dgm:t>
    </dgm:pt>
    <dgm:pt modelId="{EFA81377-ACE9-4B43-B9E4-B4D502DA9646}">
      <dgm:prSet custT="1"/>
      <dgm:spPr/>
      <dgm:t>
        <a:bodyPr/>
        <a:lstStyle/>
        <a:p>
          <a:r>
            <a:rPr lang="pt-BR" sz="2400" dirty="0"/>
            <a:t>Casa de oração (Morro do Nova Cintra).</a:t>
          </a:r>
        </a:p>
      </dgm:t>
    </dgm:pt>
    <dgm:pt modelId="{483E9986-5F94-459B-9B8B-27CE7675FEF5}" type="parTrans" cxnId="{EB32381A-1F9A-471B-AB5E-3A133FA4A4F2}">
      <dgm:prSet/>
      <dgm:spPr/>
      <dgm:t>
        <a:bodyPr/>
        <a:lstStyle/>
        <a:p>
          <a:endParaRPr lang="pt-BR"/>
        </a:p>
      </dgm:t>
    </dgm:pt>
    <dgm:pt modelId="{3C2C69CD-50C8-4DED-91B4-EB25ABEFCBF5}" type="sibTrans" cxnId="{EB32381A-1F9A-471B-AB5E-3A133FA4A4F2}">
      <dgm:prSet/>
      <dgm:spPr/>
      <dgm:t>
        <a:bodyPr/>
        <a:lstStyle/>
        <a:p>
          <a:endParaRPr lang="pt-BR"/>
        </a:p>
      </dgm:t>
    </dgm:pt>
    <dgm:pt modelId="{418850A6-914D-47E4-B682-E6E9227AB03B}">
      <dgm:prSet custT="1"/>
      <dgm:spPr/>
      <dgm:t>
        <a:bodyPr/>
        <a:lstStyle/>
        <a:p>
          <a:r>
            <a:rPr lang="pt-BR" sz="2600" b="1" dirty="0">
              <a:latin typeface="+mj-lt"/>
              <a:ea typeface="Calibri" panose="020F0502020204030204" pitchFamily="34" charset="0"/>
            </a:rPr>
            <a:t>Local: </a:t>
          </a:r>
          <a:endParaRPr lang="pt-BR" sz="2600" dirty="0">
            <a:latin typeface="+mj-lt"/>
          </a:endParaRPr>
        </a:p>
      </dgm:t>
    </dgm:pt>
    <dgm:pt modelId="{170F4B5B-CD0F-4C41-9958-E93540D67A5C}" type="sibTrans" cxnId="{2749CBE6-8315-474E-BB80-137BBA63C174}">
      <dgm:prSet/>
      <dgm:spPr/>
      <dgm:t>
        <a:bodyPr/>
        <a:lstStyle/>
        <a:p>
          <a:endParaRPr lang="pt-BR"/>
        </a:p>
      </dgm:t>
    </dgm:pt>
    <dgm:pt modelId="{D6D45B0C-2754-4FE6-975F-92EA64942075}" type="parTrans" cxnId="{2749CBE6-8315-474E-BB80-137BBA63C174}">
      <dgm:prSet/>
      <dgm:spPr/>
      <dgm:t>
        <a:bodyPr/>
        <a:lstStyle/>
        <a:p>
          <a:endParaRPr lang="pt-BR"/>
        </a:p>
      </dgm:t>
    </dgm:pt>
    <dgm:pt modelId="{CA30D0CA-F56B-4E8E-A240-4BC6101091C0}">
      <dgm:prSet custT="1"/>
      <dgm:spPr/>
      <dgm:t>
        <a:bodyPr/>
        <a:lstStyle/>
        <a:p>
          <a:r>
            <a:rPr lang="pt-BR" sz="2600" b="1" dirty="0">
              <a:effectLst/>
              <a:latin typeface="+mj-lt"/>
              <a:ea typeface="Calibri" panose="020F0502020204030204" pitchFamily="34" charset="0"/>
            </a:rPr>
            <a:t>Período:</a:t>
          </a:r>
          <a:endParaRPr lang="pt-BR" sz="2600" dirty="0"/>
        </a:p>
      </dgm:t>
    </dgm:pt>
    <dgm:pt modelId="{85A22BCF-E809-4F67-A0A2-6C4D193E0C29}" type="parTrans" cxnId="{417EF5B5-C4BC-4FCF-BD7E-DB6D2C6E09F9}">
      <dgm:prSet/>
      <dgm:spPr/>
      <dgm:t>
        <a:bodyPr/>
        <a:lstStyle/>
        <a:p>
          <a:endParaRPr lang="pt-BR"/>
        </a:p>
      </dgm:t>
    </dgm:pt>
    <dgm:pt modelId="{97D13A8F-5E2A-4BAD-ABD6-516E4D09A95A}" type="sibTrans" cxnId="{417EF5B5-C4BC-4FCF-BD7E-DB6D2C6E09F9}">
      <dgm:prSet/>
      <dgm:spPr/>
      <dgm:t>
        <a:bodyPr/>
        <a:lstStyle/>
        <a:p>
          <a:endParaRPr lang="pt-BR"/>
        </a:p>
      </dgm:t>
    </dgm:pt>
    <dgm:pt modelId="{532510EA-EF4C-4A9D-A9B5-0B2C2C80A6A4}">
      <dgm:prSet custT="1"/>
      <dgm:spPr/>
      <dgm:t>
        <a:bodyPr/>
        <a:lstStyle/>
        <a:p>
          <a:r>
            <a:rPr lang="pt-BR" sz="2400" dirty="0"/>
            <a:t>Dia 11 de maio, durante o período noturno, teste em um computador local.</a:t>
          </a:r>
        </a:p>
      </dgm:t>
    </dgm:pt>
    <dgm:pt modelId="{D7E343F7-20A5-416E-87EA-8F1D41161C96}" type="parTrans" cxnId="{2DA49266-F8BE-4B3B-A65E-93CFAB8BF3FF}">
      <dgm:prSet/>
      <dgm:spPr/>
      <dgm:t>
        <a:bodyPr/>
        <a:lstStyle/>
        <a:p>
          <a:endParaRPr lang="pt-BR"/>
        </a:p>
      </dgm:t>
    </dgm:pt>
    <dgm:pt modelId="{A6EAD6A2-2F1F-4ED8-8D8A-491E18F7CD34}" type="sibTrans" cxnId="{2DA49266-F8BE-4B3B-A65E-93CFAB8BF3FF}">
      <dgm:prSet/>
      <dgm:spPr/>
      <dgm:t>
        <a:bodyPr/>
        <a:lstStyle/>
        <a:p>
          <a:endParaRPr lang="pt-BR"/>
        </a:p>
      </dgm:t>
    </dgm:pt>
    <dgm:pt modelId="{23500F54-03A9-404E-9196-0BDB4CF1A27D}" type="pres">
      <dgm:prSet presAssocID="{790496B4-2CFD-48C3-AB86-CB9CF3001454}" presName="Name0" presStyleCnt="0">
        <dgm:presLayoutVars>
          <dgm:dir/>
          <dgm:animLvl val="lvl"/>
          <dgm:resizeHandles val="exact"/>
        </dgm:presLayoutVars>
      </dgm:prSet>
      <dgm:spPr/>
    </dgm:pt>
    <dgm:pt modelId="{A90095E4-AA69-47CD-8D88-FE353A04B5CC}" type="pres">
      <dgm:prSet presAssocID="{418850A6-914D-47E4-B682-E6E9227AB03B}" presName="composite" presStyleCnt="0"/>
      <dgm:spPr/>
    </dgm:pt>
    <dgm:pt modelId="{FD727141-11CF-4F1D-A571-814145950F70}" type="pres">
      <dgm:prSet presAssocID="{418850A6-914D-47E4-B682-E6E9227AB03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BCF5D1-AF92-46BC-B7CB-39674F187753}" type="pres">
      <dgm:prSet presAssocID="{418850A6-914D-47E4-B682-E6E9227AB03B}" presName="desTx" presStyleLbl="alignAccFollowNode1" presStyleIdx="0" presStyleCnt="3">
        <dgm:presLayoutVars>
          <dgm:bulletEnabled val="1"/>
        </dgm:presLayoutVars>
      </dgm:prSet>
      <dgm:spPr/>
    </dgm:pt>
    <dgm:pt modelId="{C9496032-6ADF-4B10-9DA7-A12EC901CBC2}" type="pres">
      <dgm:prSet presAssocID="{170F4B5B-CD0F-4C41-9958-E93540D67A5C}" presName="space" presStyleCnt="0"/>
      <dgm:spPr/>
    </dgm:pt>
    <dgm:pt modelId="{6375DF39-79A2-4E40-90F6-125ED0425842}" type="pres">
      <dgm:prSet presAssocID="{BBECFFB2-F3B6-4A3F-8B55-95C60C766F7A}" presName="composite" presStyleCnt="0"/>
      <dgm:spPr/>
    </dgm:pt>
    <dgm:pt modelId="{F8D53DE4-502C-4BBC-A579-8234A93CCF4F}" type="pres">
      <dgm:prSet presAssocID="{BBECFFB2-F3B6-4A3F-8B55-95C60C766F7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A2A255F-1714-41C8-B8DD-9E38374F73AF}" type="pres">
      <dgm:prSet presAssocID="{BBECFFB2-F3B6-4A3F-8B55-95C60C766F7A}" presName="desTx" presStyleLbl="alignAccFollowNode1" presStyleIdx="1" presStyleCnt="3">
        <dgm:presLayoutVars>
          <dgm:bulletEnabled val="1"/>
        </dgm:presLayoutVars>
      </dgm:prSet>
      <dgm:spPr/>
    </dgm:pt>
    <dgm:pt modelId="{78357578-16ED-4640-AE12-56D4EBFE3A94}" type="pres">
      <dgm:prSet presAssocID="{2654BEDE-1AFD-467D-AED9-4A076A6C9F69}" presName="space" presStyleCnt="0"/>
      <dgm:spPr/>
    </dgm:pt>
    <dgm:pt modelId="{4FBB5113-03EE-4F6A-990C-66A701767E06}" type="pres">
      <dgm:prSet presAssocID="{CA30D0CA-F56B-4E8E-A240-4BC6101091C0}" presName="composite" presStyleCnt="0"/>
      <dgm:spPr/>
    </dgm:pt>
    <dgm:pt modelId="{0FFD15DF-E947-4704-A42A-07D41D5B24D6}" type="pres">
      <dgm:prSet presAssocID="{CA30D0CA-F56B-4E8E-A240-4BC6101091C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33AFD29-8F44-4213-924E-C7EDFA7584EF}" type="pres">
      <dgm:prSet presAssocID="{CA30D0CA-F56B-4E8E-A240-4BC6101091C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B32381A-1F9A-471B-AB5E-3A133FA4A4F2}" srcId="{418850A6-914D-47E4-B682-E6E9227AB03B}" destId="{EFA81377-ACE9-4B43-B9E4-B4D502DA9646}" srcOrd="0" destOrd="0" parTransId="{483E9986-5F94-459B-9B8B-27CE7675FEF5}" sibTransId="{3C2C69CD-50C8-4DED-91B4-EB25ABEFCBF5}"/>
    <dgm:cxn modelId="{9E318A22-824D-4DEB-BF88-31E51D47F102}" srcId="{BBECFFB2-F3B6-4A3F-8B55-95C60C766F7A}" destId="{A90DDC22-B678-4DF5-BFB2-0B3D0C464354}" srcOrd="0" destOrd="0" parTransId="{794DD885-0EB6-4B92-B34D-75AADA883449}" sibTransId="{2BE41F64-77DB-457A-9ED2-8E5C02140DBF}"/>
    <dgm:cxn modelId="{2DA49266-F8BE-4B3B-A65E-93CFAB8BF3FF}" srcId="{CA30D0CA-F56B-4E8E-A240-4BC6101091C0}" destId="{532510EA-EF4C-4A9D-A9B5-0B2C2C80A6A4}" srcOrd="0" destOrd="0" parTransId="{D7E343F7-20A5-416E-87EA-8F1D41161C96}" sibTransId="{A6EAD6A2-2F1F-4ED8-8D8A-491E18F7CD34}"/>
    <dgm:cxn modelId="{F536C671-E8EB-44F2-ABAA-B19A58B053D3}" type="presOf" srcId="{418850A6-914D-47E4-B682-E6E9227AB03B}" destId="{FD727141-11CF-4F1D-A571-814145950F70}" srcOrd="0" destOrd="0" presId="urn:microsoft.com/office/officeart/2005/8/layout/hList1"/>
    <dgm:cxn modelId="{5B49B159-9BBF-418C-B490-0C048E9190B6}" type="presOf" srcId="{CA30D0CA-F56B-4E8E-A240-4BC6101091C0}" destId="{0FFD15DF-E947-4704-A42A-07D41D5B24D6}" srcOrd="0" destOrd="0" presId="urn:microsoft.com/office/officeart/2005/8/layout/hList1"/>
    <dgm:cxn modelId="{0F270D82-E364-46E2-9364-86C2275D7DCF}" type="presOf" srcId="{532510EA-EF4C-4A9D-A9B5-0B2C2C80A6A4}" destId="{133AFD29-8F44-4213-924E-C7EDFA7584EF}" srcOrd="0" destOrd="0" presId="urn:microsoft.com/office/officeart/2005/8/layout/hList1"/>
    <dgm:cxn modelId="{1E0BC39A-498B-4E25-97E8-EBF04646C1F6}" type="presOf" srcId="{BBECFFB2-F3B6-4A3F-8B55-95C60C766F7A}" destId="{F8D53DE4-502C-4BBC-A579-8234A93CCF4F}" srcOrd="0" destOrd="0" presId="urn:microsoft.com/office/officeart/2005/8/layout/hList1"/>
    <dgm:cxn modelId="{264EAAA8-B16D-4C7F-8D9F-5C35C94836BB}" srcId="{790496B4-2CFD-48C3-AB86-CB9CF3001454}" destId="{BBECFFB2-F3B6-4A3F-8B55-95C60C766F7A}" srcOrd="1" destOrd="0" parTransId="{E5CDA56E-67B4-444E-8DE5-ED4EB0860C95}" sibTransId="{2654BEDE-1AFD-467D-AED9-4A076A6C9F69}"/>
    <dgm:cxn modelId="{4C5874AF-4F67-429B-8C09-67ECDD3BBAA1}" type="presOf" srcId="{EFA81377-ACE9-4B43-B9E4-B4D502DA9646}" destId="{45BCF5D1-AF92-46BC-B7CB-39674F187753}" srcOrd="0" destOrd="0" presId="urn:microsoft.com/office/officeart/2005/8/layout/hList1"/>
    <dgm:cxn modelId="{417EF5B5-C4BC-4FCF-BD7E-DB6D2C6E09F9}" srcId="{790496B4-2CFD-48C3-AB86-CB9CF3001454}" destId="{CA30D0CA-F56B-4E8E-A240-4BC6101091C0}" srcOrd="2" destOrd="0" parTransId="{85A22BCF-E809-4F67-A0A2-6C4D193E0C29}" sibTransId="{97D13A8F-5E2A-4BAD-ABD6-516E4D09A95A}"/>
    <dgm:cxn modelId="{65C8ADDD-8FA7-497C-8F5C-A03C86948E6B}" type="presOf" srcId="{790496B4-2CFD-48C3-AB86-CB9CF3001454}" destId="{23500F54-03A9-404E-9196-0BDB4CF1A27D}" srcOrd="0" destOrd="0" presId="urn:microsoft.com/office/officeart/2005/8/layout/hList1"/>
    <dgm:cxn modelId="{2749CBE6-8315-474E-BB80-137BBA63C174}" srcId="{790496B4-2CFD-48C3-AB86-CB9CF3001454}" destId="{418850A6-914D-47E4-B682-E6E9227AB03B}" srcOrd="0" destOrd="0" parTransId="{D6D45B0C-2754-4FE6-975F-92EA64942075}" sibTransId="{170F4B5B-CD0F-4C41-9958-E93540D67A5C}"/>
    <dgm:cxn modelId="{BC7121EE-68F1-43D3-90DD-21094F058C4D}" type="presOf" srcId="{A90DDC22-B678-4DF5-BFB2-0B3D0C464354}" destId="{5A2A255F-1714-41C8-B8DD-9E38374F73AF}" srcOrd="0" destOrd="0" presId="urn:microsoft.com/office/officeart/2005/8/layout/hList1"/>
    <dgm:cxn modelId="{65901DFE-3BB8-4804-AE93-7EA51C371D44}" type="presParOf" srcId="{23500F54-03A9-404E-9196-0BDB4CF1A27D}" destId="{A90095E4-AA69-47CD-8D88-FE353A04B5CC}" srcOrd="0" destOrd="0" presId="urn:microsoft.com/office/officeart/2005/8/layout/hList1"/>
    <dgm:cxn modelId="{576232AA-B6A8-46A7-8C81-FF577F9BDCEF}" type="presParOf" srcId="{A90095E4-AA69-47CD-8D88-FE353A04B5CC}" destId="{FD727141-11CF-4F1D-A571-814145950F70}" srcOrd="0" destOrd="0" presId="urn:microsoft.com/office/officeart/2005/8/layout/hList1"/>
    <dgm:cxn modelId="{F6785607-E150-4BB7-BF7B-D8326613D1E4}" type="presParOf" srcId="{A90095E4-AA69-47CD-8D88-FE353A04B5CC}" destId="{45BCF5D1-AF92-46BC-B7CB-39674F187753}" srcOrd="1" destOrd="0" presId="urn:microsoft.com/office/officeart/2005/8/layout/hList1"/>
    <dgm:cxn modelId="{356F11B7-15F6-4C3B-948A-0ABD4A1B6C23}" type="presParOf" srcId="{23500F54-03A9-404E-9196-0BDB4CF1A27D}" destId="{C9496032-6ADF-4B10-9DA7-A12EC901CBC2}" srcOrd="1" destOrd="0" presId="urn:microsoft.com/office/officeart/2005/8/layout/hList1"/>
    <dgm:cxn modelId="{384C367B-3EB6-4CDB-85B3-A991C6CFC407}" type="presParOf" srcId="{23500F54-03A9-404E-9196-0BDB4CF1A27D}" destId="{6375DF39-79A2-4E40-90F6-125ED0425842}" srcOrd="2" destOrd="0" presId="urn:microsoft.com/office/officeart/2005/8/layout/hList1"/>
    <dgm:cxn modelId="{95A7CA4C-746A-4741-BEC5-A442A0161725}" type="presParOf" srcId="{6375DF39-79A2-4E40-90F6-125ED0425842}" destId="{F8D53DE4-502C-4BBC-A579-8234A93CCF4F}" srcOrd="0" destOrd="0" presId="urn:microsoft.com/office/officeart/2005/8/layout/hList1"/>
    <dgm:cxn modelId="{3B35708D-CE9F-4968-8103-A06F8E973787}" type="presParOf" srcId="{6375DF39-79A2-4E40-90F6-125ED0425842}" destId="{5A2A255F-1714-41C8-B8DD-9E38374F73AF}" srcOrd="1" destOrd="0" presId="urn:microsoft.com/office/officeart/2005/8/layout/hList1"/>
    <dgm:cxn modelId="{0992E527-EA11-4080-81F2-CB330D834B3E}" type="presParOf" srcId="{23500F54-03A9-404E-9196-0BDB4CF1A27D}" destId="{78357578-16ED-4640-AE12-56D4EBFE3A94}" srcOrd="3" destOrd="0" presId="urn:microsoft.com/office/officeart/2005/8/layout/hList1"/>
    <dgm:cxn modelId="{16A1C8A8-8DE9-4BCD-8AF0-5AD7386E2A0C}" type="presParOf" srcId="{23500F54-03A9-404E-9196-0BDB4CF1A27D}" destId="{4FBB5113-03EE-4F6A-990C-66A701767E06}" srcOrd="4" destOrd="0" presId="urn:microsoft.com/office/officeart/2005/8/layout/hList1"/>
    <dgm:cxn modelId="{E0F08CEA-A255-47BB-BA60-2341ACA54A2F}" type="presParOf" srcId="{4FBB5113-03EE-4F6A-990C-66A701767E06}" destId="{0FFD15DF-E947-4704-A42A-07D41D5B24D6}" srcOrd="0" destOrd="0" presId="urn:microsoft.com/office/officeart/2005/8/layout/hList1"/>
    <dgm:cxn modelId="{4D8AC0E7-0FB6-47D6-855C-BE25011CB1A6}" type="presParOf" srcId="{4FBB5113-03EE-4F6A-990C-66A701767E06}" destId="{133AFD29-8F44-4213-924E-C7EDFA7584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8CE1133-313C-4CCA-AAED-CE2C3C31FB1D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641A8E4F-5A80-4C10-A4B1-5699ABB013BA}">
      <dgm:prSet custT="1"/>
      <dgm:spPr/>
      <dgm:t>
        <a:bodyPr/>
        <a:lstStyle/>
        <a:p>
          <a:r>
            <a:rPr lang="pt-BR" sz="2400" dirty="0" err="1">
              <a:latin typeface="+mj-lt"/>
            </a:rPr>
            <a:t>WindowsForms</a:t>
          </a:r>
          <a:endParaRPr lang="pt-BR" sz="2400" dirty="0">
            <a:latin typeface="+mj-lt"/>
          </a:endParaRPr>
        </a:p>
      </dgm:t>
    </dgm:pt>
    <dgm:pt modelId="{66D96E32-E586-419F-B730-8A33D234ABD0}" type="parTrans" cxnId="{7ECDEC82-CF57-44D9-8AFA-567B99F0D592}">
      <dgm:prSet/>
      <dgm:spPr/>
      <dgm:t>
        <a:bodyPr/>
        <a:lstStyle/>
        <a:p>
          <a:endParaRPr lang="pt-BR"/>
        </a:p>
      </dgm:t>
    </dgm:pt>
    <dgm:pt modelId="{D2F1035A-BA76-48EF-8ED3-FAB0AB455B4B}" type="sibTrans" cxnId="{7ECDEC82-CF57-44D9-8AFA-567B99F0D592}">
      <dgm:prSet/>
      <dgm:spPr/>
      <dgm:t>
        <a:bodyPr/>
        <a:lstStyle/>
        <a:p>
          <a:endParaRPr lang="pt-BR"/>
        </a:p>
      </dgm:t>
    </dgm:pt>
    <dgm:pt modelId="{16F8DF8D-4424-4022-86D1-B03EEA0C7644}">
      <dgm:prSet custT="1"/>
      <dgm:spPr/>
      <dgm:t>
        <a:bodyPr/>
        <a:lstStyle/>
        <a:p>
          <a:r>
            <a:rPr lang="pt-BR" sz="2400" dirty="0">
              <a:latin typeface="+mj-lt"/>
            </a:rPr>
            <a:t>C#</a:t>
          </a:r>
        </a:p>
      </dgm:t>
    </dgm:pt>
    <dgm:pt modelId="{08EF2B5E-3746-448E-A441-DAFB58D2C79F}" type="parTrans" cxnId="{C7412692-A503-46AA-8E12-19088EC9FCF1}">
      <dgm:prSet/>
      <dgm:spPr/>
      <dgm:t>
        <a:bodyPr/>
        <a:lstStyle/>
        <a:p>
          <a:endParaRPr lang="pt-BR"/>
        </a:p>
      </dgm:t>
    </dgm:pt>
    <dgm:pt modelId="{A56928ED-6561-4887-8AEE-25FC7CDEDA31}" type="sibTrans" cxnId="{C7412692-A503-46AA-8E12-19088EC9FCF1}">
      <dgm:prSet/>
      <dgm:spPr/>
      <dgm:t>
        <a:bodyPr/>
        <a:lstStyle/>
        <a:p>
          <a:endParaRPr lang="pt-BR"/>
        </a:p>
      </dgm:t>
    </dgm:pt>
    <dgm:pt modelId="{FD541CDF-C210-4327-BEDB-53DEAC7B1018}">
      <dgm:prSet custT="1"/>
      <dgm:spPr/>
      <dgm:t>
        <a:bodyPr/>
        <a:lstStyle/>
        <a:p>
          <a:r>
            <a:rPr lang="pt-BR" sz="2400" dirty="0">
              <a:latin typeface="+mj-lt"/>
            </a:rPr>
            <a:t>MySQL</a:t>
          </a:r>
        </a:p>
      </dgm:t>
    </dgm:pt>
    <dgm:pt modelId="{E05D814F-9E05-48B6-9CFE-48E2EA02F61F}" type="sibTrans" cxnId="{A2AE9885-0C4F-45FF-BB09-EBD6664EBC66}">
      <dgm:prSet/>
      <dgm:spPr/>
      <dgm:t>
        <a:bodyPr/>
        <a:lstStyle/>
        <a:p>
          <a:endParaRPr lang="pt-BR"/>
        </a:p>
      </dgm:t>
    </dgm:pt>
    <dgm:pt modelId="{5DCA8AC4-B8A6-4F78-9AE5-9CD14128E379}" type="parTrans" cxnId="{A2AE9885-0C4F-45FF-BB09-EBD6664EBC66}">
      <dgm:prSet/>
      <dgm:spPr/>
      <dgm:t>
        <a:bodyPr/>
        <a:lstStyle/>
        <a:p>
          <a:endParaRPr lang="pt-BR"/>
        </a:p>
      </dgm:t>
    </dgm:pt>
    <dgm:pt modelId="{E6726C25-C982-4863-8C3D-EC3111D5F623}">
      <dgm:prSet custT="1"/>
      <dgm:spPr/>
      <dgm:t>
        <a:bodyPr/>
        <a:lstStyle/>
        <a:p>
          <a:r>
            <a:rPr lang="pt-BR" sz="2400" dirty="0" err="1">
              <a:latin typeface="+mj-lt"/>
            </a:rPr>
            <a:t>Github</a:t>
          </a:r>
          <a:endParaRPr lang="pt-BR" sz="2400" dirty="0">
            <a:latin typeface="+mj-lt"/>
          </a:endParaRPr>
        </a:p>
      </dgm:t>
    </dgm:pt>
    <dgm:pt modelId="{E8992C16-92AE-4211-9CA1-D247DDDF8D83}" type="sibTrans" cxnId="{6CBC563F-3671-402D-BCC6-A4ADD0572790}">
      <dgm:prSet/>
      <dgm:spPr/>
      <dgm:t>
        <a:bodyPr/>
        <a:lstStyle/>
        <a:p>
          <a:endParaRPr lang="pt-BR"/>
        </a:p>
      </dgm:t>
    </dgm:pt>
    <dgm:pt modelId="{0CACDC53-1618-4B82-8547-95D20B1B88A8}" type="parTrans" cxnId="{6CBC563F-3671-402D-BCC6-A4ADD0572790}">
      <dgm:prSet/>
      <dgm:spPr/>
      <dgm:t>
        <a:bodyPr/>
        <a:lstStyle/>
        <a:p>
          <a:endParaRPr lang="pt-BR"/>
        </a:p>
      </dgm:t>
    </dgm:pt>
    <dgm:pt modelId="{E9E13C76-CE7B-46E7-ACE8-EF8B3CF97172}" type="pres">
      <dgm:prSet presAssocID="{18CE1133-313C-4CCA-AAED-CE2C3C31FB1D}" presName="linearFlow" presStyleCnt="0">
        <dgm:presLayoutVars>
          <dgm:dir/>
          <dgm:resizeHandles val="exact"/>
        </dgm:presLayoutVars>
      </dgm:prSet>
      <dgm:spPr/>
    </dgm:pt>
    <dgm:pt modelId="{FA127593-B840-4C46-B3A1-4F7345FFC813}" type="pres">
      <dgm:prSet presAssocID="{641A8E4F-5A80-4C10-A4B1-5699ABB013BA}" presName="composite" presStyleCnt="0"/>
      <dgm:spPr/>
    </dgm:pt>
    <dgm:pt modelId="{DB4E493A-B881-4CA3-9D51-10DE38E2E7AE}" type="pres">
      <dgm:prSet presAssocID="{641A8E4F-5A80-4C10-A4B1-5699ABB013BA}" presName="imgShp" presStyleLbl="fgImgPlace1" presStyleIdx="0" presStyleCnt="4"/>
      <dgm:spPr/>
    </dgm:pt>
    <dgm:pt modelId="{6A9B26C7-017F-48A5-8AF8-B411A7FF7F1C}" type="pres">
      <dgm:prSet presAssocID="{641A8E4F-5A80-4C10-A4B1-5699ABB013BA}" presName="txShp" presStyleLbl="node1" presStyleIdx="0" presStyleCnt="4" custScaleX="86911">
        <dgm:presLayoutVars>
          <dgm:bulletEnabled val="1"/>
        </dgm:presLayoutVars>
      </dgm:prSet>
      <dgm:spPr/>
    </dgm:pt>
    <dgm:pt modelId="{1BB4BF4D-23D7-487A-9FA9-F60CF676828D}" type="pres">
      <dgm:prSet presAssocID="{D2F1035A-BA76-48EF-8ED3-FAB0AB455B4B}" presName="spacing" presStyleCnt="0"/>
      <dgm:spPr/>
    </dgm:pt>
    <dgm:pt modelId="{8679576C-4E6C-41C0-BB09-D169CC0E0C48}" type="pres">
      <dgm:prSet presAssocID="{16F8DF8D-4424-4022-86D1-B03EEA0C7644}" presName="composite" presStyleCnt="0"/>
      <dgm:spPr/>
    </dgm:pt>
    <dgm:pt modelId="{30CDE334-CD98-4B49-B377-0BD55E7303C6}" type="pres">
      <dgm:prSet presAssocID="{16F8DF8D-4424-4022-86D1-B03EEA0C7644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32923B57-BCF7-4730-A85F-6E54023CD11C}" type="pres">
      <dgm:prSet presAssocID="{16F8DF8D-4424-4022-86D1-B03EEA0C7644}" presName="txShp" presStyleLbl="node1" presStyleIdx="1" presStyleCnt="4" custScaleX="88986">
        <dgm:presLayoutVars>
          <dgm:bulletEnabled val="1"/>
        </dgm:presLayoutVars>
      </dgm:prSet>
      <dgm:spPr/>
    </dgm:pt>
    <dgm:pt modelId="{FE15106E-677C-4573-BC6E-CBD832586AA5}" type="pres">
      <dgm:prSet presAssocID="{A56928ED-6561-4887-8AEE-25FC7CDEDA31}" presName="spacing" presStyleCnt="0"/>
      <dgm:spPr/>
    </dgm:pt>
    <dgm:pt modelId="{33DE6045-7143-4840-AE80-103808D66CDC}" type="pres">
      <dgm:prSet presAssocID="{FD541CDF-C210-4327-BEDB-53DEAC7B1018}" presName="composite" presStyleCnt="0"/>
      <dgm:spPr/>
    </dgm:pt>
    <dgm:pt modelId="{4724584C-DEEE-40D6-9B3A-F39B8811A0E5}" type="pres">
      <dgm:prSet presAssocID="{FD541CDF-C210-4327-BEDB-53DEAC7B1018}" presName="imgShp" presStyleLbl="fgImgPlace1" presStyleIdx="2" presStyleCnt="4"/>
      <dgm:spPr/>
    </dgm:pt>
    <dgm:pt modelId="{59818D89-A7FC-42A7-BBD0-33BDED474E5A}" type="pres">
      <dgm:prSet presAssocID="{FD541CDF-C210-4327-BEDB-53DEAC7B1018}" presName="txShp" presStyleLbl="node1" presStyleIdx="2" presStyleCnt="4" custScaleX="88330">
        <dgm:presLayoutVars>
          <dgm:bulletEnabled val="1"/>
        </dgm:presLayoutVars>
      </dgm:prSet>
      <dgm:spPr/>
    </dgm:pt>
    <dgm:pt modelId="{2D4376EB-C789-499F-8DB0-524FB8EE99AC}" type="pres">
      <dgm:prSet presAssocID="{E05D814F-9E05-48B6-9CFE-48E2EA02F61F}" presName="spacing" presStyleCnt="0"/>
      <dgm:spPr/>
    </dgm:pt>
    <dgm:pt modelId="{71529A63-0E43-42D2-886E-6DE90B712FED}" type="pres">
      <dgm:prSet presAssocID="{E6726C25-C982-4863-8C3D-EC3111D5F623}" presName="composite" presStyleCnt="0"/>
      <dgm:spPr/>
    </dgm:pt>
    <dgm:pt modelId="{8A60DC6D-E4A6-4788-85C3-42AD897EC143}" type="pres">
      <dgm:prSet presAssocID="{E6726C25-C982-4863-8C3D-EC3111D5F623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3AF1DA5-6B2D-4F2F-86B0-FC1B093579E7}" type="pres">
      <dgm:prSet presAssocID="{E6726C25-C982-4863-8C3D-EC3111D5F623}" presName="txShp" presStyleLbl="node1" presStyleIdx="3" presStyleCnt="4" custScaleX="88330">
        <dgm:presLayoutVars>
          <dgm:bulletEnabled val="1"/>
        </dgm:presLayoutVars>
      </dgm:prSet>
      <dgm:spPr/>
    </dgm:pt>
  </dgm:ptLst>
  <dgm:cxnLst>
    <dgm:cxn modelId="{41ED8203-99A0-4734-8CE8-08C2567A50FB}" type="presOf" srcId="{E6726C25-C982-4863-8C3D-EC3111D5F623}" destId="{83AF1DA5-6B2D-4F2F-86B0-FC1B093579E7}" srcOrd="0" destOrd="0" presId="urn:microsoft.com/office/officeart/2005/8/layout/vList3"/>
    <dgm:cxn modelId="{6CBC563F-3671-402D-BCC6-A4ADD0572790}" srcId="{18CE1133-313C-4CCA-AAED-CE2C3C31FB1D}" destId="{E6726C25-C982-4863-8C3D-EC3111D5F623}" srcOrd="3" destOrd="0" parTransId="{0CACDC53-1618-4B82-8547-95D20B1B88A8}" sibTransId="{E8992C16-92AE-4211-9CA1-D247DDDF8D83}"/>
    <dgm:cxn modelId="{06F5F344-D7CD-4951-B5BA-3E37ABEF5C30}" type="presOf" srcId="{18CE1133-313C-4CCA-AAED-CE2C3C31FB1D}" destId="{E9E13C76-CE7B-46E7-ACE8-EF8B3CF97172}" srcOrd="0" destOrd="0" presId="urn:microsoft.com/office/officeart/2005/8/layout/vList3"/>
    <dgm:cxn modelId="{7ECDEC82-CF57-44D9-8AFA-567B99F0D592}" srcId="{18CE1133-313C-4CCA-AAED-CE2C3C31FB1D}" destId="{641A8E4F-5A80-4C10-A4B1-5699ABB013BA}" srcOrd="0" destOrd="0" parTransId="{66D96E32-E586-419F-B730-8A33D234ABD0}" sibTransId="{D2F1035A-BA76-48EF-8ED3-FAB0AB455B4B}"/>
    <dgm:cxn modelId="{A2AE9885-0C4F-45FF-BB09-EBD6664EBC66}" srcId="{18CE1133-313C-4CCA-AAED-CE2C3C31FB1D}" destId="{FD541CDF-C210-4327-BEDB-53DEAC7B1018}" srcOrd="2" destOrd="0" parTransId="{5DCA8AC4-B8A6-4F78-9AE5-9CD14128E379}" sibTransId="{E05D814F-9E05-48B6-9CFE-48E2EA02F61F}"/>
    <dgm:cxn modelId="{C7412692-A503-46AA-8E12-19088EC9FCF1}" srcId="{18CE1133-313C-4CCA-AAED-CE2C3C31FB1D}" destId="{16F8DF8D-4424-4022-86D1-B03EEA0C7644}" srcOrd="1" destOrd="0" parTransId="{08EF2B5E-3746-448E-A441-DAFB58D2C79F}" sibTransId="{A56928ED-6561-4887-8AEE-25FC7CDEDA31}"/>
    <dgm:cxn modelId="{074277BA-E9C6-4AC6-B096-CF7DB1BAF388}" type="presOf" srcId="{FD541CDF-C210-4327-BEDB-53DEAC7B1018}" destId="{59818D89-A7FC-42A7-BBD0-33BDED474E5A}" srcOrd="0" destOrd="0" presId="urn:microsoft.com/office/officeart/2005/8/layout/vList3"/>
    <dgm:cxn modelId="{FBD061BB-47A8-483D-81A7-5FA0DA60D455}" type="presOf" srcId="{16F8DF8D-4424-4022-86D1-B03EEA0C7644}" destId="{32923B57-BCF7-4730-A85F-6E54023CD11C}" srcOrd="0" destOrd="0" presId="urn:microsoft.com/office/officeart/2005/8/layout/vList3"/>
    <dgm:cxn modelId="{23F749E9-2AB6-4C9B-AC81-404AE5A343DE}" type="presOf" srcId="{641A8E4F-5A80-4C10-A4B1-5699ABB013BA}" destId="{6A9B26C7-017F-48A5-8AF8-B411A7FF7F1C}" srcOrd="0" destOrd="0" presId="urn:microsoft.com/office/officeart/2005/8/layout/vList3"/>
    <dgm:cxn modelId="{17242D60-DD9D-442A-B253-B4E1902E58AF}" type="presParOf" srcId="{E9E13C76-CE7B-46E7-ACE8-EF8B3CF97172}" destId="{FA127593-B840-4C46-B3A1-4F7345FFC813}" srcOrd="0" destOrd="0" presId="urn:microsoft.com/office/officeart/2005/8/layout/vList3"/>
    <dgm:cxn modelId="{F74BD3DE-89F7-401F-A961-A60A207BD630}" type="presParOf" srcId="{FA127593-B840-4C46-B3A1-4F7345FFC813}" destId="{DB4E493A-B881-4CA3-9D51-10DE38E2E7AE}" srcOrd="0" destOrd="0" presId="urn:microsoft.com/office/officeart/2005/8/layout/vList3"/>
    <dgm:cxn modelId="{FCDDF388-2BBC-4C32-871F-AEB60BFC1E76}" type="presParOf" srcId="{FA127593-B840-4C46-B3A1-4F7345FFC813}" destId="{6A9B26C7-017F-48A5-8AF8-B411A7FF7F1C}" srcOrd="1" destOrd="0" presId="urn:microsoft.com/office/officeart/2005/8/layout/vList3"/>
    <dgm:cxn modelId="{999EF15E-0532-4543-9480-42B7A7A8E417}" type="presParOf" srcId="{E9E13C76-CE7B-46E7-ACE8-EF8B3CF97172}" destId="{1BB4BF4D-23D7-487A-9FA9-F60CF676828D}" srcOrd="1" destOrd="0" presId="urn:microsoft.com/office/officeart/2005/8/layout/vList3"/>
    <dgm:cxn modelId="{BEAB5A80-A932-44CB-B19F-C44D637E8E54}" type="presParOf" srcId="{E9E13C76-CE7B-46E7-ACE8-EF8B3CF97172}" destId="{8679576C-4E6C-41C0-BB09-D169CC0E0C48}" srcOrd="2" destOrd="0" presId="urn:microsoft.com/office/officeart/2005/8/layout/vList3"/>
    <dgm:cxn modelId="{E4566412-7C44-455A-B900-1B71BD98D15E}" type="presParOf" srcId="{8679576C-4E6C-41C0-BB09-D169CC0E0C48}" destId="{30CDE334-CD98-4B49-B377-0BD55E7303C6}" srcOrd="0" destOrd="0" presId="urn:microsoft.com/office/officeart/2005/8/layout/vList3"/>
    <dgm:cxn modelId="{6424B189-8A97-4CCC-A834-415B779B6F33}" type="presParOf" srcId="{8679576C-4E6C-41C0-BB09-D169CC0E0C48}" destId="{32923B57-BCF7-4730-A85F-6E54023CD11C}" srcOrd="1" destOrd="0" presId="urn:microsoft.com/office/officeart/2005/8/layout/vList3"/>
    <dgm:cxn modelId="{60C76D89-9D37-4E52-AB4D-9B98235CDE63}" type="presParOf" srcId="{E9E13C76-CE7B-46E7-ACE8-EF8B3CF97172}" destId="{FE15106E-677C-4573-BC6E-CBD832586AA5}" srcOrd="3" destOrd="0" presId="urn:microsoft.com/office/officeart/2005/8/layout/vList3"/>
    <dgm:cxn modelId="{89FCAD83-EA63-461A-9180-CEC15A4555B5}" type="presParOf" srcId="{E9E13C76-CE7B-46E7-ACE8-EF8B3CF97172}" destId="{33DE6045-7143-4840-AE80-103808D66CDC}" srcOrd="4" destOrd="0" presId="urn:microsoft.com/office/officeart/2005/8/layout/vList3"/>
    <dgm:cxn modelId="{D71A1DC0-F62C-4A74-A96A-F5617B9E5F36}" type="presParOf" srcId="{33DE6045-7143-4840-AE80-103808D66CDC}" destId="{4724584C-DEEE-40D6-9B3A-F39B8811A0E5}" srcOrd="0" destOrd="0" presId="urn:microsoft.com/office/officeart/2005/8/layout/vList3"/>
    <dgm:cxn modelId="{3E0C35D8-CFD4-4771-8697-40F748C3DC9E}" type="presParOf" srcId="{33DE6045-7143-4840-AE80-103808D66CDC}" destId="{59818D89-A7FC-42A7-BBD0-33BDED474E5A}" srcOrd="1" destOrd="0" presId="urn:microsoft.com/office/officeart/2005/8/layout/vList3"/>
    <dgm:cxn modelId="{BAD1AB4B-FDF2-4EF4-BC11-5BA60D2271DC}" type="presParOf" srcId="{E9E13C76-CE7B-46E7-ACE8-EF8B3CF97172}" destId="{2D4376EB-C789-499F-8DB0-524FB8EE99AC}" srcOrd="5" destOrd="0" presId="urn:microsoft.com/office/officeart/2005/8/layout/vList3"/>
    <dgm:cxn modelId="{DC86A680-3C10-48DA-A295-61E2E825F609}" type="presParOf" srcId="{E9E13C76-CE7B-46E7-ACE8-EF8B3CF97172}" destId="{71529A63-0E43-42D2-886E-6DE90B712FED}" srcOrd="6" destOrd="0" presId="urn:microsoft.com/office/officeart/2005/8/layout/vList3"/>
    <dgm:cxn modelId="{BE21DEB4-DA50-42DD-A08B-D9FDA47BFA19}" type="presParOf" srcId="{71529A63-0E43-42D2-886E-6DE90B712FED}" destId="{8A60DC6D-E4A6-4788-85C3-42AD897EC143}" srcOrd="0" destOrd="0" presId="urn:microsoft.com/office/officeart/2005/8/layout/vList3"/>
    <dgm:cxn modelId="{EA491CEA-7F48-4180-8EFF-D0F01FA389BE}" type="presParOf" srcId="{71529A63-0E43-42D2-886E-6DE90B712FED}" destId="{83AF1DA5-6B2D-4F2F-86B0-FC1B093579E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05C31-6FBD-4DC0-B711-DE4D05597794}">
      <dsp:nvSpPr>
        <dsp:cNvPr id="0" name=""/>
        <dsp:cNvSpPr/>
      </dsp:nvSpPr>
      <dsp:spPr>
        <a:xfrm rot="5400000">
          <a:off x="491569" y="1042404"/>
          <a:ext cx="1371684" cy="15616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980E8-1215-4958-BAB0-539A57CB3206}">
      <dsp:nvSpPr>
        <dsp:cNvPr id="0" name=""/>
        <dsp:cNvSpPr/>
      </dsp:nvSpPr>
      <dsp:spPr>
        <a:xfrm>
          <a:off x="0" y="0"/>
          <a:ext cx="4327202" cy="1090793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Cerca de 20.000 templos no Brasil.</a:t>
          </a:r>
        </a:p>
      </dsp:txBody>
      <dsp:txXfrm>
        <a:off x="53258" y="53258"/>
        <a:ext cx="4220686" cy="984277"/>
      </dsp:txXfrm>
    </dsp:sp>
    <dsp:sp modelId="{C5B853E8-AA25-44A6-8284-076FB30D8E7B}">
      <dsp:nvSpPr>
        <dsp:cNvPr id="0" name=""/>
        <dsp:cNvSpPr/>
      </dsp:nvSpPr>
      <dsp:spPr>
        <a:xfrm>
          <a:off x="3798494" y="52803"/>
          <a:ext cx="1679426" cy="130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733B6-F634-494B-B2D3-377D8A3826C6}">
      <dsp:nvSpPr>
        <dsp:cNvPr id="0" name=""/>
        <dsp:cNvSpPr/>
      </dsp:nvSpPr>
      <dsp:spPr>
        <a:xfrm rot="5400000">
          <a:off x="4240117" y="2735401"/>
          <a:ext cx="1371684" cy="15616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3BF11-DC7C-498F-A0C9-48F5D9FBDA72}">
      <dsp:nvSpPr>
        <dsp:cNvPr id="0" name=""/>
        <dsp:cNvSpPr/>
      </dsp:nvSpPr>
      <dsp:spPr>
        <a:xfrm>
          <a:off x="2207088" y="1642403"/>
          <a:ext cx="4328680" cy="1090793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2,3 milhões de membros (IBGE, 2010).</a:t>
          </a:r>
        </a:p>
      </dsp:txBody>
      <dsp:txXfrm>
        <a:off x="2260346" y="1695661"/>
        <a:ext cx="4222164" cy="984277"/>
      </dsp:txXfrm>
    </dsp:sp>
    <dsp:sp modelId="{00222569-3527-43ED-BAE5-E2F0E261EFB0}">
      <dsp:nvSpPr>
        <dsp:cNvPr id="0" name=""/>
        <dsp:cNvSpPr/>
      </dsp:nvSpPr>
      <dsp:spPr>
        <a:xfrm>
          <a:off x="6198072" y="1714292"/>
          <a:ext cx="1679426" cy="130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BD156-C4F1-46EB-AAA7-65FEA948AC71}">
      <dsp:nvSpPr>
        <dsp:cNvPr id="0" name=""/>
        <dsp:cNvSpPr/>
      </dsp:nvSpPr>
      <dsp:spPr>
        <a:xfrm>
          <a:off x="5758355" y="3209609"/>
          <a:ext cx="4327202" cy="1089338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Aulas musicais oferecias via GEM.</a:t>
          </a:r>
        </a:p>
      </dsp:txBody>
      <dsp:txXfrm>
        <a:off x="5811542" y="3262796"/>
        <a:ext cx="4220828" cy="982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89EA8-1250-47CA-9096-490DFB8FC989}">
      <dsp:nvSpPr>
        <dsp:cNvPr id="0" name=""/>
        <dsp:cNvSpPr/>
      </dsp:nvSpPr>
      <dsp:spPr>
        <a:xfrm>
          <a:off x="0" y="237"/>
          <a:ext cx="8972476" cy="129218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/>
            <a:t>Como automatizar o cadastro de alunos, a gestão de instrumentos e os processos de avaliação, de forma a tornar essas atividades mais eficientes, organizadas e transparentes?</a:t>
          </a:r>
        </a:p>
      </dsp:txBody>
      <dsp:txXfrm>
        <a:off x="63079" y="63316"/>
        <a:ext cx="8846318" cy="11660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27141-11CF-4F1D-A571-814145950F70}">
      <dsp:nvSpPr>
        <dsp:cNvPr id="0" name=""/>
        <dsp:cNvSpPr/>
      </dsp:nvSpPr>
      <dsp:spPr>
        <a:xfrm>
          <a:off x="47" y="23532"/>
          <a:ext cx="4556261" cy="1497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>
              <a:latin typeface="+mj-lt"/>
            </a:rPr>
            <a:t>Geral:</a:t>
          </a:r>
          <a:endParaRPr lang="pt-BR" sz="2600" kern="1200" dirty="0">
            <a:latin typeface="+mj-lt"/>
          </a:endParaRPr>
        </a:p>
      </dsp:txBody>
      <dsp:txXfrm>
        <a:off x="47" y="23532"/>
        <a:ext cx="4556261" cy="1497600"/>
      </dsp:txXfrm>
    </dsp:sp>
    <dsp:sp modelId="{45BCF5D1-AF92-46BC-B7CB-39674F187753}">
      <dsp:nvSpPr>
        <dsp:cNvPr id="0" name=""/>
        <dsp:cNvSpPr/>
      </dsp:nvSpPr>
      <dsp:spPr>
        <a:xfrm>
          <a:off x="47" y="1521132"/>
          <a:ext cx="4556261" cy="22838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Desenvolver o Sistema para o Grupo de Estudos Musicais.</a:t>
          </a:r>
        </a:p>
      </dsp:txBody>
      <dsp:txXfrm>
        <a:off x="47" y="1521132"/>
        <a:ext cx="4556261" cy="2283840"/>
      </dsp:txXfrm>
    </dsp:sp>
    <dsp:sp modelId="{F8D53DE4-502C-4BBC-A579-8234A93CCF4F}">
      <dsp:nvSpPr>
        <dsp:cNvPr id="0" name=""/>
        <dsp:cNvSpPr/>
      </dsp:nvSpPr>
      <dsp:spPr>
        <a:xfrm>
          <a:off x="5194185" y="23532"/>
          <a:ext cx="4556261" cy="1497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>
              <a:latin typeface="+mj-lt"/>
            </a:rPr>
            <a:t>Específico:</a:t>
          </a:r>
          <a:endParaRPr lang="pt-BR" sz="2600" kern="1200" dirty="0">
            <a:latin typeface="+mj-lt"/>
          </a:endParaRPr>
        </a:p>
      </dsp:txBody>
      <dsp:txXfrm>
        <a:off x="5194185" y="23532"/>
        <a:ext cx="4556261" cy="1497600"/>
      </dsp:txXfrm>
    </dsp:sp>
    <dsp:sp modelId="{5A2A255F-1714-41C8-B8DD-9E38374F73AF}">
      <dsp:nvSpPr>
        <dsp:cNvPr id="0" name=""/>
        <dsp:cNvSpPr/>
      </dsp:nvSpPr>
      <dsp:spPr>
        <a:xfrm>
          <a:off x="5194185" y="1521132"/>
          <a:ext cx="4556261" cy="22838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Gerenciar instrumentos.</a:t>
          </a:r>
        </a:p>
        <a:p>
          <a:pPr marL="182563" lvl="2" indent="-182563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Verificação de aptidão dos      alunos.</a:t>
          </a:r>
        </a:p>
        <a:p>
          <a:pPr marL="266700" lvl="2" indent="-182563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Controle de alunos e docentes.</a:t>
          </a:r>
        </a:p>
      </dsp:txBody>
      <dsp:txXfrm>
        <a:off x="5194185" y="1521132"/>
        <a:ext cx="4556261" cy="2283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62EF4-C858-4ACF-AD7C-6EEE99477E38}">
      <dsp:nvSpPr>
        <dsp:cNvPr id="0" name=""/>
        <dsp:cNvSpPr/>
      </dsp:nvSpPr>
      <dsp:spPr>
        <a:xfrm>
          <a:off x="0" y="0"/>
          <a:ext cx="10248952" cy="5651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+mn-lt"/>
            </a:rPr>
            <a:t>SOUSA &amp; ZORZAL (2023)</a:t>
          </a:r>
        </a:p>
      </dsp:txBody>
      <dsp:txXfrm>
        <a:off x="0" y="0"/>
        <a:ext cx="10248952" cy="565109"/>
      </dsp:txXfrm>
    </dsp:sp>
    <dsp:sp modelId="{38D7BD86-1995-49B1-B215-9BCB90BED778}">
      <dsp:nvSpPr>
        <dsp:cNvPr id="0" name=""/>
        <dsp:cNvSpPr/>
      </dsp:nvSpPr>
      <dsp:spPr>
        <a:xfrm>
          <a:off x="0" y="626833"/>
          <a:ext cx="10248952" cy="5651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+mn-lt"/>
            </a:rPr>
            <a:t>MARLIANA (2023) </a:t>
          </a:r>
        </a:p>
      </dsp:txBody>
      <dsp:txXfrm>
        <a:off x="0" y="626833"/>
        <a:ext cx="10248952" cy="565109"/>
      </dsp:txXfrm>
    </dsp:sp>
    <dsp:sp modelId="{FC4D0C16-2783-47BD-8E46-1D15CFDB5A4F}">
      <dsp:nvSpPr>
        <dsp:cNvPr id="0" name=""/>
        <dsp:cNvSpPr/>
      </dsp:nvSpPr>
      <dsp:spPr>
        <a:xfrm>
          <a:off x="0" y="1252423"/>
          <a:ext cx="10248952" cy="5651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+mn-lt"/>
            </a:rPr>
            <a:t>CIDESP (2024)</a:t>
          </a:r>
        </a:p>
      </dsp:txBody>
      <dsp:txXfrm>
        <a:off x="0" y="1252423"/>
        <a:ext cx="10248952" cy="565109"/>
      </dsp:txXfrm>
    </dsp:sp>
    <dsp:sp modelId="{CAD89173-FB27-4185-9206-15F07CFB70CD}">
      <dsp:nvSpPr>
        <dsp:cNvPr id="0" name=""/>
        <dsp:cNvSpPr/>
      </dsp:nvSpPr>
      <dsp:spPr>
        <a:xfrm>
          <a:off x="0" y="1878013"/>
          <a:ext cx="10248952" cy="5651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+mn-lt"/>
            </a:rPr>
            <a:t>SCIMAGO INSTITUTIONS RANKINGS (2001)</a:t>
          </a:r>
        </a:p>
      </dsp:txBody>
      <dsp:txXfrm>
        <a:off x="0" y="1878013"/>
        <a:ext cx="10248952" cy="565109"/>
      </dsp:txXfrm>
    </dsp:sp>
    <dsp:sp modelId="{D7422020-3255-4EBF-AA4A-0213A14CA726}">
      <dsp:nvSpPr>
        <dsp:cNvPr id="0" name=""/>
        <dsp:cNvSpPr/>
      </dsp:nvSpPr>
      <dsp:spPr>
        <a:xfrm>
          <a:off x="0" y="2503603"/>
          <a:ext cx="10248952" cy="56510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+mn-lt"/>
            </a:rPr>
            <a:t>ZANSHIN SOFTWARE / VALIN TECNOLOGIA / CRIO DIGITAL (2025)</a:t>
          </a:r>
        </a:p>
      </dsp:txBody>
      <dsp:txXfrm>
        <a:off x="0" y="2503603"/>
        <a:ext cx="10248952" cy="5651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27141-11CF-4F1D-A571-814145950F70}">
      <dsp:nvSpPr>
        <dsp:cNvPr id="0" name=""/>
        <dsp:cNvSpPr/>
      </dsp:nvSpPr>
      <dsp:spPr>
        <a:xfrm>
          <a:off x="3156" y="80130"/>
          <a:ext cx="3077181" cy="691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>
              <a:effectLst/>
              <a:latin typeface="+mj-lt"/>
              <a:ea typeface="Calibri" panose="020F0502020204030204" pitchFamily="34" charset="0"/>
            </a:rPr>
            <a:t>Pesquisa Aplicada:</a:t>
          </a:r>
          <a:endParaRPr lang="pt-BR" sz="2600" kern="1200" dirty="0">
            <a:latin typeface="+mj-lt"/>
          </a:endParaRPr>
        </a:p>
      </dsp:txBody>
      <dsp:txXfrm>
        <a:off x="3156" y="80130"/>
        <a:ext cx="3077181" cy="691200"/>
      </dsp:txXfrm>
    </dsp:sp>
    <dsp:sp modelId="{45BCF5D1-AF92-46BC-B7CB-39674F187753}">
      <dsp:nvSpPr>
        <dsp:cNvPr id="0" name=""/>
        <dsp:cNvSpPr/>
      </dsp:nvSpPr>
      <dsp:spPr>
        <a:xfrm>
          <a:off x="3156" y="771330"/>
          <a:ext cx="3077181" cy="33351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Focar em resolver problemas práticos com impacto direto na realidade, como a digitalização dos processos do GEM.</a:t>
          </a:r>
        </a:p>
      </dsp:txBody>
      <dsp:txXfrm>
        <a:off x="3156" y="771330"/>
        <a:ext cx="3077181" cy="3335174"/>
      </dsp:txXfrm>
    </dsp:sp>
    <dsp:sp modelId="{F8D53DE4-502C-4BBC-A579-8234A93CCF4F}">
      <dsp:nvSpPr>
        <dsp:cNvPr id="0" name=""/>
        <dsp:cNvSpPr/>
      </dsp:nvSpPr>
      <dsp:spPr>
        <a:xfrm>
          <a:off x="3511143" y="80130"/>
          <a:ext cx="3077181" cy="691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>
              <a:effectLst/>
              <a:latin typeface="+mj-lt"/>
              <a:ea typeface="Calibri" panose="020F0502020204030204" pitchFamily="34" charset="0"/>
            </a:rPr>
            <a:t>Estudo de Caso:</a:t>
          </a:r>
          <a:endParaRPr lang="pt-BR" sz="2600" kern="1200" dirty="0">
            <a:latin typeface="+mj-lt"/>
          </a:endParaRPr>
        </a:p>
      </dsp:txBody>
      <dsp:txXfrm>
        <a:off x="3511143" y="80130"/>
        <a:ext cx="3077181" cy="691200"/>
      </dsp:txXfrm>
    </dsp:sp>
    <dsp:sp modelId="{5A2A255F-1714-41C8-B8DD-9E38374F73AF}">
      <dsp:nvSpPr>
        <dsp:cNvPr id="0" name=""/>
        <dsp:cNvSpPr/>
      </dsp:nvSpPr>
      <dsp:spPr>
        <a:xfrm>
          <a:off x="3511143" y="771330"/>
          <a:ext cx="3077181" cy="33351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ea typeface="Calibri" panose="020F0502020204030204" pitchFamily="34" charset="0"/>
            </a:rPr>
            <a:t>Aplicação desktop prática e responsiva.</a:t>
          </a:r>
          <a:endParaRPr lang="pt-BR" sz="2400" kern="1200" dirty="0"/>
        </a:p>
      </dsp:txBody>
      <dsp:txXfrm>
        <a:off x="3511143" y="771330"/>
        <a:ext cx="3077181" cy="3335174"/>
      </dsp:txXfrm>
    </dsp:sp>
    <dsp:sp modelId="{0FFD15DF-E947-4704-A42A-07D41D5B24D6}">
      <dsp:nvSpPr>
        <dsp:cNvPr id="0" name=""/>
        <dsp:cNvSpPr/>
      </dsp:nvSpPr>
      <dsp:spPr>
        <a:xfrm>
          <a:off x="7019130" y="80130"/>
          <a:ext cx="3077181" cy="691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>
              <a:effectLst/>
              <a:latin typeface="+mj-lt"/>
              <a:ea typeface="Calibri" panose="020F0502020204030204" pitchFamily="34" charset="0"/>
            </a:rPr>
            <a:t>Fontes Secundárias:</a:t>
          </a:r>
          <a:endParaRPr lang="pt-BR" sz="2600" kern="1200" dirty="0"/>
        </a:p>
      </dsp:txBody>
      <dsp:txXfrm>
        <a:off x="7019130" y="80130"/>
        <a:ext cx="3077181" cy="691200"/>
      </dsp:txXfrm>
    </dsp:sp>
    <dsp:sp modelId="{133AFD29-8F44-4213-924E-C7EDFA7584EF}">
      <dsp:nvSpPr>
        <dsp:cNvPr id="0" name=""/>
        <dsp:cNvSpPr/>
      </dsp:nvSpPr>
      <dsp:spPr>
        <a:xfrm>
          <a:off x="7019130" y="771330"/>
          <a:ext cx="3077181" cy="33351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Buscar compreender experiências e percepções por meio de entrevistas, garantindo que a solução atenda às reais necessidades dos usuários.</a:t>
          </a:r>
        </a:p>
      </dsp:txBody>
      <dsp:txXfrm>
        <a:off x="7019130" y="771330"/>
        <a:ext cx="3077181" cy="33351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27141-11CF-4F1D-A571-814145950F70}">
      <dsp:nvSpPr>
        <dsp:cNvPr id="0" name=""/>
        <dsp:cNvSpPr/>
      </dsp:nvSpPr>
      <dsp:spPr>
        <a:xfrm>
          <a:off x="3156" y="101874"/>
          <a:ext cx="3077181" cy="9441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>
              <a:latin typeface="+mj-lt"/>
              <a:ea typeface="Calibri" panose="020F0502020204030204" pitchFamily="34" charset="0"/>
            </a:rPr>
            <a:t>Revisão de Literatura:</a:t>
          </a:r>
          <a:endParaRPr lang="pt-BR" sz="2600" kern="1200" dirty="0">
            <a:latin typeface="+mj-lt"/>
          </a:endParaRPr>
        </a:p>
      </dsp:txBody>
      <dsp:txXfrm>
        <a:off x="3156" y="101874"/>
        <a:ext cx="3077181" cy="944171"/>
      </dsp:txXfrm>
    </dsp:sp>
    <dsp:sp modelId="{45BCF5D1-AF92-46BC-B7CB-39674F187753}">
      <dsp:nvSpPr>
        <dsp:cNvPr id="0" name=""/>
        <dsp:cNvSpPr/>
      </dsp:nvSpPr>
      <dsp:spPr>
        <a:xfrm>
          <a:off x="3156" y="1046045"/>
          <a:ext cx="3077181" cy="303871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Seleção de artigos que fazem relação ao tema abordado.</a:t>
          </a:r>
        </a:p>
      </dsp:txBody>
      <dsp:txXfrm>
        <a:off x="3156" y="1046045"/>
        <a:ext cx="3077181" cy="3038715"/>
      </dsp:txXfrm>
    </dsp:sp>
    <dsp:sp modelId="{F8D53DE4-502C-4BBC-A579-8234A93CCF4F}">
      <dsp:nvSpPr>
        <dsp:cNvPr id="0" name=""/>
        <dsp:cNvSpPr/>
      </dsp:nvSpPr>
      <dsp:spPr>
        <a:xfrm>
          <a:off x="3511143" y="101874"/>
          <a:ext cx="3077181" cy="9441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>
              <a:effectLst/>
              <a:latin typeface="+mj-lt"/>
              <a:ea typeface="Calibri" panose="020F0502020204030204" pitchFamily="34" charset="0"/>
            </a:rPr>
            <a:t>Entrevistas pessoais:</a:t>
          </a:r>
          <a:endParaRPr lang="pt-BR" sz="2600" kern="1200" dirty="0">
            <a:latin typeface="+mj-lt"/>
          </a:endParaRPr>
        </a:p>
      </dsp:txBody>
      <dsp:txXfrm>
        <a:off x="3511143" y="101874"/>
        <a:ext cx="3077181" cy="944171"/>
      </dsp:txXfrm>
    </dsp:sp>
    <dsp:sp modelId="{5A2A255F-1714-41C8-B8DD-9E38374F73AF}">
      <dsp:nvSpPr>
        <dsp:cNvPr id="0" name=""/>
        <dsp:cNvSpPr/>
      </dsp:nvSpPr>
      <dsp:spPr>
        <a:xfrm>
          <a:off x="3511143" y="1046045"/>
          <a:ext cx="3077181" cy="303871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ea typeface="Calibri" panose="020F0502020204030204" pitchFamily="34" charset="0"/>
            </a:rPr>
            <a:t>Foram realizadas entrevistas com membros da instituição que tenham cargos dentro do grupo de estudos musicais.</a:t>
          </a:r>
          <a:endParaRPr lang="pt-BR" sz="2400" kern="1200" dirty="0"/>
        </a:p>
      </dsp:txBody>
      <dsp:txXfrm>
        <a:off x="3511143" y="1046045"/>
        <a:ext cx="3077181" cy="3038715"/>
      </dsp:txXfrm>
    </dsp:sp>
    <dsp:sp modelId="{0FFD15DF-E947-4704-A42A-07D41D5B24D6}">
      <dsp:nvSpPr>
        <dsp:cNvPr id="0" name=""/>
        <dsp:cNvSpPr/>
      </dsp:nvSpPr>
      <dsp:spPr>
        <a:xfrm>
          <a:off x="7019130" y="101874"/>
          <a:ext cx="3077181" cy="94417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>
              <a:effectLst/>
              <a:latin typeface="+mj-lt"/>
              <a:ea typeface="Calibri" panose="020F0502020204030204" pitchFamily="34" charset="0"/>
            </a:rPr>
            <a:t>Pesquisa Qualitativa:</a:t>
          </a:r>
          <a:endParaRPr lang="pt-BR" sz="2600" kern="1200" dirty="0"/>
        </a:p>
      </dsp:txBody>
      <dsp:txXfrm>
        <a:off x="7019130" y="101874"/>
        <a:ext cx="3077181" cy="944171"/>
      </dsp:txXfrm>
    </dsp:sp>
    <dsp:sp modelId="{133AFD29-8F44-4213-924E-C7EDFA7584EF}">
      <dsp:nvSpPr>
        <dsp:cNvPr id="0" name=""/>
        <dsp:cNvSpPr/>
      </dsp:nvSpPr>
      <dsp:spPr>
        <a:xfrm>
          <a:off x="7019130" y="1046045"/>
          <a:ext cx="3077181" cy="303871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Busca compreender experiências e percepções por meio de entrevistas, garantindo que a solução atenda às reais necessidades dos usuários.</a:t>
          </a:r>
        </a:p>
      </dsp:txBody>
      <dsp:txXfrm>
        <a:off x="7019130" y="1046045"/>
        <a:ext cx="3077181" cy="30387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27141-11CF-4F1D-A571-814145950F70}">
      <dsp:nvSpPr>
        <dsp:cNvPr id="0" name=""/>
        <dsp:cNvSpPr/>
      </dsp:nvSpPr>
      <dsp:spPr>
        <a:xfrm>
          <a:off x="3156" y="50481"/>
          <a:ext cx="3077181" cy="12308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>
              <a:latin typeface="+mj-lt"/>
              <a:ea typeface="Calibri" panose="020F0502020204030204" pitchFamily="34" charset="0"/>
            </a:rPr>
            <a:t>Local: </a:t>
          </a:r>
          <a:endParaRPr lang="pt-BR" sz="2600" kern="1200" dirty="0">
            <a:latin typeface="+mj-lt"/>
          </a:endParaRPr>
        </a:p>
      </dsp:txBody>
      <dsp:txXfrm>
        <a:off x="3156" y="50481"/>
        <a:ext cx="3077181" cy="1230872"/>
      </dsp:txXfrm>
    </dsp:sp>
    <dsp:sp modelId="{45BCF5D1-AF92-46BC-B7CB-39674F187753}">
      <dsp:nvSpPr>
        <dsp:cNvPr id="0" name=""/>
        <dsp:cNvSpPr/>
      </dsp:nvSpPr>
      <dsp:spPr>
        <a:xfrm>
          <a:off x="3156" y="1281353"/>
          <a:ext cx="3077181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Casa de oração (Morro do Nova Cintra).</a:t>
          </a:r>
        </a:p>
      </dsp:txBody>
      <dsp:txXfrm>
        <a:off x="3156" y="1281353"/>
        <a:ext cx="3077181" cy="2854800"/>
      </dsp:txXfrm>
    </dsp:sp>
    <dsp:sp modelId="{F8D53DE4-502C-4BBC-A579-8234A93CCF4F}">
      <dsp:nvSpPr>
        <dsp:cNvPr id="0" name=""/>
        <dsp:cNvSpPr/>
      </dsp:nvSpPr>
      <dsp:spPr>
        <a:xfrm>
          <a:off x="3511143" y="50481"/>
          <a:ext cx="3077181" cy="12308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>
              <a:effectLst/>
              <a:latin typeface="+mj-lt"/>
              <a:ea typeface="Calibri" panose="020F0502020204030204" pitchFamily="34" charset="0"/>
            </a:rPr>
            <a:t>Participantes: </a:t>
          </a:r>
          <a:endParaRPr lang="pt-BR" sz="2600" kern="1200" dirty="0">
            <a:latin typeface="+mj-lt"/>
          </a:endParaRPr>
        </a:p>
      </dsp:txBody>
      <dsp:txXfrm>
        <a:off x="3511143" y="50481"/>
        <a:ext cx="3077181" cy="1230872"/>
      </dsp:txXfrm>
    </dsp:sp>
    <dsp:sp modelId="{5A2A255F-1714-41C8-B8DD-9E38374F73AF}">
      <dsp:nvSpPr>
        <dsp:cNvPr id="0" name=""/>
        <dsp:cNvSpPr/>
      </dsp:nvSpPr>
      <dsp:spPr>
        <a:xfrm>
          <a:off x="3511143" y="1281353"/>
          <a:ext cx="3077181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0" lvl="1" indent="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ea typeface="Calibri" panose="020F0502020204030204" pitchFamily="34" charset="0"/>
            </a:rPr>
            <a:t>Administrador e professor do grupo de estudos musicais.</a:t>
          </a:r>
          <a:endParaRPr lang="pt-BR" sz="2400" kern="1200" dirty="0"/>
        </a:p>
      </dsp:txBody>
      <dsp:txXfrm>
        <a:off x="3511143" y="1281353"/>
        <a:ext cx="3077181" cy="2854800"/>
      </dsp:txXfrm>
    </dsp:sp>
    <dsp:sp modelId="{0FFD15DF-E947-4704-A42A-07D41D5B24D6}">
      <dsp:nvSpPr>
        <dsp:cNvPr id="0" name=""/>
        <dsp:cNvSpPr/>
      </dsp:nvSpPr>
      <dsp:spPr>
        <a:xfrm>
          <a:off x="7019130" y="50481"/>
          <a:ext cx="3077181" cy="12308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1" kern="1200" dirty="0">
              <a:effectLst/>
              <a:latin typeface="+mj-lt"/>
              <a:ea typeface="Calibri" panose="020F0502020204030204" pitchFamily="34" charset="0"/>
            </a:rPr>
            <a:t>Período:</a:t>
          </a:r>
          <a:endParaRPr lang="pt-BR" sz="2600" kern="1200" dirty="0"/>
        </a:p>
      </dsp:txBody>
      <dsp:txXfrm>
        <a:off x="7019130" y="50481"/>
        <a:ext cx="3077181" cy="1230872"/>
      </dsp:txXfrm>
    </dsp:sp>
    <dsp:sp modelId="{133AFD29-8F44-4213-924E-C7EDFA7584EF}">
      <dsp:nvSpPr>
        <dsp:cNvPr id="0" name=""/>
        <dsp:cNvSpPr/>
      </dsp:nvSpPr>
      <dsp:spPr>
        <a:xfrm>
          <a:off x="7019130" y="1281353"/>
          <a:ext cx="3077181" cy="2854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Dia 11 de maio, durante o período noturno, teste em um computador local.</a:t>
          </a:r>
        </a:p>
      </dsp:txBody>
      <dsp:txXfrm>
        <a:off x="7019130" y="1281353"/>
        <a:ext cx="3077181" cy="2854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B26C7-017F-48A5-8AF8-B411A7FF7F1C}">
      <dsp:nvSpPr>
        <dsp:cNvPr id="0" name=""/>
        <dsp:cNvSpPr/>
      </dsp:nvSpPr>
      <dsp:spPr>
        <a:xfrm rot="10800000">
          <a:off x="2519016" y="507"/>
          <a:ext cx="5892020" cy="58366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38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>
              <a:latin typeface="+mj-lt"/>
            </a:rPr>
            <a:t>WindowsForms</a:t>
          </a:r>
          <a:endParaRPr lang="pt-BR" sz="2400" kern="1200" dirty="0">
            <a:latin typeface="+mj-lt"/>
          </a:endParaRPr>
        </a:p>
      </dsp:txBody>
      <dsp:txXfrm rot="10800000">
        <a:off x="2664932" y="507"/>
        <a:ext cx="5746104" cy="583665"/>
      </dsp:txXfrm>
    </dsp:sp>
    <dsp:sp modelId="{DB4E493A-B881-4CA3-9D51-10DE38E2E7AE}">
      <dsp:nvSpPr>
        <dsp:cNvPr id="0" name=""/>
        <dsp:cNvSpPr/>
      </dsp:nvSpPr>
      <dsp:spPr>
        <a:xfrm>
          <a:off x="1783507" y="507"/>
          <a:ext cx="583665" cy="583665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23B57-BCF7-4730-A85F-6E54023CD11C}">
      <dsp:nvSpPr>
        <dsp:cNvPr id="0" name=""/>
        <dsp:cNvSpPr/>
      </dsp:nvSpPr>
      <dsp:spPr>
        <a:xfrm rot="10800000">
          <a:off x="2413512" y="730090"/>
          <a:ext cx="6032692" cy="58366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38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+mj-lt"/>
            </a:rPr>
            <a:t>C#</a:t>
          </a:r>
        </a:p>
      </dsp:txBody>
      <dsp:txXfrm rot="10800000">
        <a:off x="2559428" y="730090"/>
        <a:ext cx="5886776" cy="583665"/>
      </dsp:txXfrm>
    </dsp:sp>
    <dsp:sp modelId="{30CDE334-CD98-4B49-B377-0BD55E7303C6}">
      <dsp:nvSpPr>
        <dsp:cNvPr id="0" name=""/>
        <dsp:cNvSpPr/>
      </dsp:nvSpPr>
      <dsp:spPr>
        <a:xfrm>
          <a:off x="1748339" y="730090"/>
          <a:ext cx="583665" cy="58366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18D89-A7FC-42A7-BBD0-33BDED474E5A}">
      <dsp:nvSpPr>
        <dsp:cNvPr id="0" name=""/>
        <dsp:cNvSpPr/>
      </dsp:nvSpPr>
      <dsp:spPr>
        <a:xfrm rot="10800000">
          <a:off x="2446867" y="1459672"/>
          <a:ext cx="5988219" cy="58366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38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+mj-lt"/>
            </a:rPr>
            <a:t>MySQL</a:t>
          </a:r>
        </a:p>
      </dsp:txBody>
      <dsp:txXfrm rot="10800000">
        <a:off x="2592783" y="1459672"/>
        <a:ext cx="5842303" cy="583665"/>
      </dsp:txXfrm>
    </dsp:sp>
    <dsp:sp modelId="{4724584C-DEEE-40D6-9B3A-F39B8811A0E5}">
      <dsp:nvSpPr>
        <dsp:cNvPr id="0" name=""/>
        <dsp:cNvSpPr/>
      </dsp:nvSpPr>
      <dsp:spPr>
        <a:xfrm>
          <a:off x="1759458" y="1459672"/>
          <a:ext cx="583665" cy="583665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F1DA5-6B2D-4F2F-86B0-FC1B093579E7}">
      <dsp:nvSpPr>
        <dsp:cNvPr id="0" name=""/>
        <dsp:cNvSpPr/>
      </dsp:nvSpPr>
      <dsp:spPr>
        <a:xfrm rot="10800000">
          <a:off x="2446867" y="2189254"/>
          <a:ext cx="5988219" cy="583665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38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 err="1">
              <a:latin typeface="+mj-lt"/>
            </a:rPr>
            <a:t>Github</a:t>
          </a:r>
          <a:endParaRPr lang="pt-BR" sz="2400" kern="1200" dirty="0">
            <a:latin typeface="+mj-lt"/>
          </a:endParaRPr>
        </a:p>
      </dsp:txBody>
      <dsp:txXfrm rot="10800000">
        <a:off x="2592783" y="2189254"/>
        <a:ext cx="5842303" cy="583665"/>
      </dsp:txXfrm>
    </dsp:sp>
    <dsp:sp modelId="{8A60DC6D-E4A6-4788-85C3-42AD897EC143}">
      <dsp:nvSpPr>
        <dsp:cNvPr id="0" name=""/>
        <dsp:cNvSpPr/>
      </dsp:nvSpPr>
      <dsp:spPr>
        <a:xfrm>
          <a:off x="1759458" y="2189254"/>
          <a:ext cx="583665" cy="5836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02/06/2025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02/06/2025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02/06/2025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02/06/2025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02/06/2025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02/06/2025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02/06/2025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02/06/2025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02/06/2025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02/06/2025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02/06/2025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02/06/2025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02/06/2025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diagramColors" Target="../diagrams/colors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0" Type="http://schemas.openxmlformats.org/officeDocument/2006/relationships/diagramLayout" Target="../diagrams/layout3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677" y="1864154"/>
            <a:ext cx="10349132" cy="852210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Times New Roman" panose="02020603050405020304" pitchFamily="18" charset="0"/>
              </a:rPr>
              <a:t>SISTEMAS PARA GRUPOS DE ESTUDOS MUSICAIS – CONGREGAÇÃO CRISTÃ NO 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7635"/>
            <a:ext cx="9064487" cy="2701236"/>
          </a:xfrm>
        </p:spPr>
        <p:txBody>
          <a:bodyPr>
            <a:normAutofit/>
          </a:bodyPr>
          <a:lstStyle/>
          <a:p>
            <a:pPr algn="l"/>
            <a:r>
              <a:rPr lang="pt-BR" sz="2600" dirty="0">
                <a:cs typeface="Arial" panose="020B0604020202020204" pitchFamily="34" charset="0"/>
              </a:rPr>
              <a:t>- Luan Guilherme da Cruz Menezes</a:t>
            </a:r>
          </a:p>
          <a:p>
            <a:pPr algn="l"/>
            <a:r>
              <a:rPr lang="pt-BR" sz="2600" dirty="0">
                <a:cs typeface="Arial" panose="020B0604020202020204" pitchFamily="34" charset="0"/>
              </a:rPr>
              <a:t>- Liceu Santista</a:t>
            </a:r>
          </a:p>
          <a:p>
            <a:pPr algn="l"/>
            <a:r>
              <a:rPr lang="pt-BR" sz="2600" dirty="0">
                <a:cs typeface="Arial" panose="020B0604020202020204" pitchFamily="34" charset="0"/>
              </a:rPr>
              <a:t>- Santos, SP</a:t>
            </a:r>
          </a:p>
          <a:p>
            <a:pPr algn="l"/>
            <a:r>
              <a:rPr lang="pt-BR" sz="2600" dirty="0">
                <a:cs typeface="Arial" panose="020B0604020202020204" pitchFamily="34" charset="0"/>
              </a:rPr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26" name="Picture 2" descr="Estatuto - Congregação Cristã no Brasil">
            <a:extLst>
              <a:ext uri="{FF2B5EF4-FFF2-40B4-BE49-F238E27FC236}">
                <a16:creationId xmlns:a16="http://schemas.microsoft.com/office/drawing/2014/main" id="{2B47BA10-5F53-4220-9A1C-F9435846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193778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677"/>
            <a:ext cx="9144000" cy="598093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DESENVOLVIMENTO – FERRAMENTAS TÉCNICAS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FC881A6D-7AF2-481C-BB2C-BE3EEC30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3C054835-E4AE-485A-9C62-CC4E7F11D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2544160"/>
            <a:ext cx="9750495" cy="194238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600" dirty="0" err="1">
                <a:ea typeface="Calibri" panose="020F0502020204030204" pitchFamily="34" charset="0"/>
              </a:rPr>
              <a:t>WindowsForms</a:t>
            </a:r>
            <a:r>
              <a:rPr lang="pt-BR" sz="2600" dirty="0">
                <a:ea typeface="Calibri" panose="020F0502020204030204" pitchFamily="34" charset="0"/>
              </a:rPr>
              <a:t>: Ambiente de Desenvolvimento</a:t>
            </a:r>
          </a:p>
          <a:p>
            <a:pPr marL="457200" indent="-457200" algn="l">
              <a:buFontTx/>
              <a:buChar char="-"/>
            </a:pPr>
            <a:r>
              <a:rPr lang="pt-BR" sz="2600" dirty="0">
                <a:ea typeface="Calibri" panose="020F0502020204030204" pitchFamily="34" charset="0"/>
              </a:rPr>
              <a:t>C#: Back-</a:t>
            </a:r>
            <a:r>
              <a:rPr lang="pt-BR" sz="2600" dirty="0" err="1">
                <a:ea typeface="Calibri" panose="020F0502020204030204" pitchFamily="34" charset="0"/>
              </a:rPr>
              <a:t>End</a:t>
            </a:r>
            <a:r>
              <a:rPr lang="pt-BR" sz="2600" dirty="0">
                <a:ea typeface="Calibri" panose="020F0502020204030204" pitchFamily="34" charset="0"/>
              </a:rPr>
              <a:t> e Front-</a:t>
            </a:r>
            <a:r>
              <a:rPr lang="pt-BR" sz="2600" dirty="0" err="1">
                <a:ea typeface="Calibri" panose="020F0502020204030204" pitchFamily="34" charset="0"/>
              </a:rPr>
              <a:t>End</a:t>
            </a:r>
            <a:endParaRPr lang="pt-BR" sz="2600" dirty="0">
              <a:ea typeface="Calibri" panose="020F050202020403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pt-BR" sz="2600" dirty="0" err="1">
                <a:ea typeface="Calibri" panose="020F0502020204030204" pitchFamily="34" charset="0"/>
              </a:rPr>
              <a:t>MySql</a:t>
            </a:r>
            <a:r>
              <a:rPr lang="pt-BR" sz="2600" dirty="0">
                <a:ea typeface="Calibri" panose="020F0502020204030204" pitchFamily="34" charset="0"/>
              </a:rPr>
              <a:t>: Banco de Dados</a:t>
            </a:r>
          </a:p>
          <a:p>
            <a:pPr marL="457200" indent="-457200" algn="l">
              <a:buFontTx/>
              <a:buChar char="-"/>
            </a:pPr>
            <a:r>
              <a:rPr lang="pt-BR" sz="2600" dirty="0" err="1">
                <a:ea typeface="Calibri" panose="020F0502020204030204" pitchFamily="34" charset="0"/>
              </a:rPr>
              <a:t>Github</a:t>
            </a:r>
            <a:r>
              <a:rPr lang="pt-BR" sz="2600" dirty="0">
                <a:ea typeface="Calibri" panose="020F0502020204030204" pitchFamily="34" charset="0"/>
              </a:rPr>
              <a:t>: Hospedagem </a:t>
            </a:r>
            <a:r>
              <a:rPr lang="pt-BR" sz="2600" dirty="0">
                <a:effectLst/>
                <a:ea typeface="Calibri" panose="020F0502020204030204" pitchFamily="34" charset="0"/>
              </a:rPr>
              <a:t>e controle de versão de código-fonte</a:t>
            </a:r>
            <a:endParaRPr lang="pt-BR" sz="2600" dirty="0">
              <a:ea typeface="Calibri" panose="020F0502020204030204" pitchFamily="34" charset="0"/>
            </a:endParaRPr>
          </a:p>
          <a:p>
            <a:pPr marL="457200" indent="-457200" algn="l">
              <a:buFontTx/>
              <a:buChar char="-"/>
            </a:pPr>
            <a:endParaRPr lang="pt-BR" b="1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299B6C8-273E-4BC7-ADA3-0A2B5E1BB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57269"/>
            <a:ext cx="1640343" cy="1640343"/>
          </a:xfrm>
          <a:prstGeom prst="rect">
            <a:avLst/>
          </a:prstGeom>
        </p:spPr>
      </p:pic>
      <p:sp>
        <p:nvSpPr>
          <p:cNvPr id="10" name="AutoShape 4" descr="C Logo - C# Programming Language Logo - CleanPNG">
            <a:extLst>
              <a:ext uri="{FF2B5EF4-FFF2-40B4-BE49-F238E27FC236}">
                <a16:creationId xmlns:a16="http://schemas.microsoft.com/office/drawing/2014/main" id="{0D692E40-8EFE-4B83-B668-41326093FE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330AF2A-6978-4969-81CE-D1351BFBF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08" y="4440245"/>
            <a:ext cx="2590472" cy="259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525F942-DE89-483F-B93F-CE601A31C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4854483"/>
            <a:ext cx="2804945" cy="2100063"/>
          </a:xfrm>
          <a:prstGeom prst="rect">
            <a:avLst/>
          </a:prstGeom>
        </p:spPr>
      </p:pic>
      <p:pic>
        <p:nvPicPr>
          <p:cNvPr id="1038" name="Picture 14" descr="GitHub Logo and symbol, meaning, history, PNG, brand">
            <a:extLst>
              <a:ext uri="{FF2B5EF4-FFF2-40B4-BE49-F238E27FC236}">
                <a16:creationId xmlns:a16="http://schemas.microsoft.com/office/drawing/2014/main" id="{755D463F-7907-488A-8E14-5CB98B5C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853" y="4857269"/>
            <a:ext cx="2585068" cy="145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220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808DD4-D2C2-404B-B539-FC6D08A1749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887" y="1805528"/>
            <a:ext cx="7030225" cy="46409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7E70126-BC72-42E1-805F-84298CF97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8961"/>
            <a:ext cx="9144000" cy="598093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DESENVOLVIMENTO – DIAGRAMA DE CLASSE</a:t>
            </a:r>
          </a:p>
        </p:txBody>
      </p:sp>
    </p:spTree>
    <p:extLst>
      <p:ext uri="{BB962C8B-B14F-4D97-AF65-F5344CB8AC3E}">
        <p14:creationId xmlns:p14="http://schemas.microsoft.com/office/powerpoint/2010/main" val="2424325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4931"/>
            <a:ext cx="9144000" cy="598093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DESENVOLVIMENTO – DAGRAMA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07620A-1CA0-4194-A31A-91EE2B40F63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33465" y="1841763"/>
            <a:ext cx="8325069" cy="44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089" y="1126192"/>
            <a:ext cx="9144000" cy="598093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DESENVOLVIMENTO – HINOS POR MÊS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26" name="Picture 2" descr="Gráfico&#10;&#10;O conteúdo gerado por IA pode estar incorreto.">
            <a:extLst>
              <a:ext uri="{FF2B5EF4-FFF2-40B4-BE49-F238E27FC236}">
                <a16:creationId xmlns:a16="http://schemas.microsoft.com/office/drawing/2014/main" id="{4992578B-2AAB-4D75-979A-5EBA71F1C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755" y="1724285"/>
            <a:ext cx="9124597" cy="464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48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4931"/>
            <a:ext cx="9144000" cy="598093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DESENVOLVIMENTO – HINOS POR ALUNO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0" name="Picture 2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1062B33A-824F-4847-9172-127589CAB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86" y="1841763"/>
            <a:ext cx="8990428" cy="454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34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4931"/>
            <a:ext cx="9144000" cy="598093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DESENVOLVIMENTO – ALUNOS POR INSTRUMENTO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465B5EE-63CB-445F-9165-AD8EF168F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657" y="2104092"/>
            <a:ext cx="8710686" cy="43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58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281"/>
            <a:ext cx="9144000" cy="536243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DISCUSSÃO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74BD1F69-BDE4-49CD-A5F9-71248018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F15DAA06-527D-4A02-9269-86EFA484A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2544160"/>
            <a:ext cx="9750495" cy="194238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600" dirty="0">
                <a:ea typeface="Calibri" panose="020F0502020204030204" pitchFamily="34" charset="0"/>
              </a:rPr>
              <a:t>Substituição de Cadastros manuais por um sistema </a:t>
            </a:r>
          </a:p>
          <a:p>
            <a:pPr marL="457200" indent="-457200" algn="l">
              <a:buFontTx/>
              <a:buChar char="-"/>
            </a:pPr>
            <a:r>
              <a:rPr lang="pt-BR" sz="2600" dirty="0">
                <a:ea typeface="Calibri" panose="020F0502020204030204" pitchFamily="34" charset="0"/>
              </a:rPr>
              <a:t>Melhoria na organização e na agilidade nos acesso às informações</a:t>
            </a:r>
          </a:p>
          <a:p>
            <a:pPr marL="457200" indent="-457200" algn="l">
              <a:buFontTx/>
              <a:buChar char="-"/>
            </a:pPr>
            <a:r>
              <a:rPr lang="pt-BR" sz="2600" dirty="0">
                <a:ea typeface="Calibri" panose="020F0502020204030204" pitchFamily="34" charset="0"/>
              </a:rPr>
              <a:t>Redução de erros administrativos</a:t>
            </a:r>
            <a:endParaRPr lang="pt-BR" sz="2600" dirty="0"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4064"/>
            <a:ext cx="9144000" cy="569724"/>
          </a:xfrm>
        </p:spPr>
        <p:txBody>
          <a:bodyPr>
            <a:noAutofit/>
          </a:bodyPr>
          <a:lstStyle/>
          <a:p>
            <a:r>
              <a:rPr lang="pt-BR" sz="3200" b="1" dirty="0"/>
              <a:t>CONCLUSÃO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135A5182-B55A-4131-ADA2-BBE7AF9BE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903AA0D3-14C2-4A65-B379-7CFE44683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2544159"/>
            <a:ext cx="9750495" cy="3828505"/>
          </a:xfrm>
        </p:spPr>
        <p:txBody>
          <a:bodyPr>
            <a:normAutofit/>
          </a:bodyPr>
          <a:lstStyle/>
          <a:p>
            <a:pPr marL="793750" indent="-342900" algn="just">
              <a:buFont typeface="Arial" panose="020B0604020202020204" pitchFamily="34" charset="0"/>
              <a:buChar char="•"/>
            </a:pPr>
            <a:r>
              <a:rPr lang="pt-BR" dirty="0"/>
              <a:t>O SGEM-CCB contribui diretamente para a formação dos músicos, organizando melhor os dados e facilitando o acompanhamento do aprendizado.</a:t>
            </a:r>
          </a:p>
          <a:p>
            <a:pPr marL="90805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O sistema fortalece as práticas musicais da igreja, ajudando a preservar e valorizar a tradição musical da Congregação Cristã no Brasil.</a:t>
            </a:r>
          </a:p>
          <a:p>
            <a:pPr marL="908050" indent="-457200" algn="just">
              <a:buFont typeface="Arial" panose="020B0604020202020204" pitchFamily="34" charset="0"/>
              <a:buChar char="•"/>
            </a:pPr>
            <a:r>
              <a:rPr lang="pt-BR" sz="2600" dirty="0"/>
              <a:t>A tecnologia promove a inclusão digital dos membros e impulsiona o desenvolvimento contínuo da gestão musical na instituição.</a:t>
            </a:r>
          </a:p>
        </p:txBody>
      </p:sp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dirty="0"/>
              <a:t>PRINCIPAIS FONTES UTILIZADAS (FORMATO ABNT)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E874D8CC-C14D-46CE-8639-EAE0017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(OPCIONAL)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AGRADECIMENTOS À FAMÍLIA, PROFESSORES, COLEGAS, ETC)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1D4BF4D2-CFD6-4B5A-A6D2-35EFF17F7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B759300-B1AF-49E0-861E-EF58C2F73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61" y="837136"/>
            <a:ext cx="8709078" cy="578112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INTRODUÇÃO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808DC51-5477-4C12-8085-76E5AEAF65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311388"/>
              </p:ext>
            </p:extLst>
          </p:nvPr>
        </p:nvGraphicFramePr>
        <p:xfrm>
          <a:off x="1053221" y="1889240"/>
          <a:ext cx="10085558" cy="4600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3782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2709"/>
            <a:ext cx="9144000" cy="544444"/>
          </a:xfrm>
        </p:spPr>
        <p:txBody>
          <a:bodyPr>
            <a:norm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PROBLEMA DE PESQUISA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79AE3931-60F8-47EF-AF24-25F528185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461251"/>
              </p:ext>
            </p:extLst>
          </p:nvPr>
        </p:nvGraphicFramePr>
        <p:xfrm>
          <a:off x="1580114" y="2489982"/>
          <a:ext cx="9143999" cy="409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64DD6F36-D7E0-4BC2-8451-840F8DB70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02372"/>
              </p:ext>
            </p:extLst>
          </p:nvPr>
        </p:nvGraphicFramePr>
        <p:xfrm>
          <a:off x="1695524" y="2782669"/>
          <a:ext cx="8972476" cy="1292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6902"/>
            <a:ext cx="9144000" cy="518580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OBJETIVOS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603A68DB-36B1-48E0-B1E0-446932F30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281256"/>
              </p:ext>
            </p:extLst>
          </p:nvPr>
        </p:nvGraphicFramePr>
        <p:xfrm>
          <a:off x="1524000" y="2045353"/>
          <a:ext cx="9750495" cy="382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7339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0718"/>
            <a:ext cx="9144000" cy="570948"/>
          </a:xfrm>
        </p:spPr>
        <p:txBody>
          <a:bodyPr>
            <a:norm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3FA46A9-7871-4279-A0E3-7FAAF773D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694469"/>
              </p:ext>
            </p:extLst>
          </p:nvPr>
        </p:nvGraphicFramePr>
        <p:xfrm>
          <a:off x="971524" y="2627458"/>
          <a:ext cx="10248952" cy="3069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8826"/>
            <a:ext cx="9144000" cy="852210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METODOLOGIA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cs typeface="Arial" panose="020B0604020202020204" pitchFamily="34" charset="0"/>
              </a:rPr>
              <a:t>Tipo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8497300A-7D80-4213-BF89-BBC35F0E6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9130368"/>
              </p:ext>
            </p:extLst>
          </p:nvPr>
        </p:nvGraphicFramePr>
        <p:xfrm>
          <a:off x="1341120" y="2095880"/>
          <a:ext cx="10099468" cy="4186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3562"/>
            <a:ext cx="9144000" cy="852210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METODOLOGIA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cs typeface="Arial" panose="020B0604020202020204" pitchFamily="34" charset="0"/>
              </a:rPr>
              <a:t>Coleta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DDFD5658-E036-4F9B-9BB0-579C73F026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78244"/>
              </p:ext>
            </p:extLst>
          </p:nvPr>
        </p:nvGraphicFramePr>
        <p:xfrm>
          <a:off x="1298917" y="1943340"/>
          <a:ext cx="10099468" cy="4186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09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DDFD5658-E036-4F9B-9BB0-579C73F026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4515444"/>
              </p:ext>
            </p:extLst>
          </p:nvPr>
        </p:nvGraphicFramePr>
        <p:xfrm>
          <a:off x="1298917" y="1943340"/>
          <a:ext cx="10099468" cy="4186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B877CC1E-8712-4785-859C-BB3A9A6A05B7}"/>
              </a:ext>
            </a:extLst>
          </p:cNvPr>
          <p:cNvSpPr txBox="1">
            <a:spLocks/>
          </p:cNvSpPr>
          <p:nvPr/>
        </p:nvSpPr>
        <p:spPr>
          <a:xfrm>
            <a:off x="1524000" y="637242"/>
            <a:ext cx="9144000" cy="9779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dirty="0">
                <a:cs typeface="Times New Roman" panose="02020603050405020304" pitchFamily="18" charset="0"/>
              </a:rPr>
              <a:t>METODOLOGIA</a:t>
            </a:r>
            <a:b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200" b="1" dirty="0">
                <a:cs typeface="Times New Roman" panose="02020603050405020304" pitchFamily="18" charset="0"/>
              </a:rPr>
              <a:t>Experimento</a:t>
            </a:r>
          </a:p>
        </p:txBody>
      </p:sp>
    </p:spTree>
    <p:extLst>
      <p:ext uri="{BB962C8B-B14F-4D97-AF65-F5344CB8AC3E}">
        <p14:creationId xmlns:p14="http://schemas.microsoft.com/office/powerpoint/2010/main" val="325073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0126"/>
            <a:ext cx="9144000" cy="598093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DESENVOLVIMENTO – FERRAMENTAS TÉCNICAS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40764BEA-92B4-4D60-9164-5D90A4A3F1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8511581"/>
              </p:ext>
            </p:extLst>
          </p:nvPr>
        </p:nvGraphicFramePr>
        <p:xfrm>
          <a:off x="846327" y="2388760"/>
          <a:ext cx="10194545" cy="277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AutoShape 4" descr="C Logo - C# Programming Language Logo - CleanPNG">
            <a:extLst>
              <a:ext uri="{FF2B5EF4-FFF2-40B4-BE49-F238E27FC236}">
                <a16:creationId xmlns:a16="http://schemas.microsoft.com/office/drawing/2014/main" id="{0D692E40-8EFE-4B83-B668-41326093FE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873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484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Tema do Office</vt:lpstr>
      <vt:lpstr>SISTEMAS PARA GRUPOS DE ESTUDOS MUSICAIS – CONGREGAÇÃO CRISTÃ NO BRASIL</vt:lpstr>
      <vt:lpstr>INTRODUÇÃO</vt:lpstr>
      <vt:lpstr>PROBLEMA DE PESQUISA</vt:lpstr>
      <vt:lpstr>OBJETIVOS</vt:lpstr>
      <vt:lpstr>FUNDAMENTAÇÃO TEÓRICA</vt:lpstr>
      <vt:lpstr>METODOLOGIA Tipo de Pesquisa</vt:lpstr>
      <vt:lpstr>METODOLOGIA Coleta de Dados</vt:lpstr>
      <vt:lpstr>Apresentação do PowerPoint</vt:lpstr>
      <vt:lpstr>DESENVOLVIMENTO – FERRAMENTAS TÉCNICAS</vt:lpstr>
      <vt:lpstr>DESENVOLVIMENTO – FERRAMENTAS TÉCNICAS</vt:lpstr>
      <vt:lpstr>DESENVOLVIMENTO – DIAGRAMA DE CLASSE</vt:lpstr>
      <vt:lpstr>DESENVOLVIMENTO – DAGRAMA DE CASO DE USO</vt:lpstr>
      <vt:lpstr>DESENVOLVIMENTO – HINOS POR MÊS</vt:lpstr>
      <vt:lpstr>DESENVOLVIMENTO – HINOS POR ALUNO</vt:lpstr>
      <vt:lpstr>DESENVOLVIMENTO – ALUNOS POR INSTRUMENTO</vt:lpstr>
      <vt:lpstr>DISCUSSÃO</vt:lpstr>
      <vt:lpstr>CONCLUSÃO</vt:lpstr>
      <vt:lpstr>REFERÊNCIAS</vt:lpstr>
      <vt:lpstr>AGRADECIMENTOS (OPCIONAL)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admin</cp:lastModifiedBy>
  <cp:revision>62</cp:revision>
  <dcterms:created xsi:type="dcterms:W3CDTF">2025-05-14T01:36:19Z</dcterms:created>
  <dcterms:modified xsi:type="dcterms:W3CDTF">2025-06-03T01:51:13Z</dcterms:modified>
</cp:coreProperties>
</file>