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20935-7879-4FC8-A6C9-17BE08BC5BEB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07DB-5B9E-40AD-B536-0427C15B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5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3E4F1-1F30-4B06-B085-1957CA03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C51D62-C3AD-454C-819F-74367936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9C664-C919-41FD-97AC-7A95ECD3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9AF5-8B02-462A-998E-086C6BD146E3}" type="datetime1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2F5E9-769B-4770-9E6D-9938222F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DA519-6495-417D-9D90-D88EE8AB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42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820A0-0764-4416-B565-3EA6A1B8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A75544-00AC-40AB-A056-B7972C0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80E54-6D26-4894-B2EE-ACE079FB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48AC-78A4-411F-B30C-72E16663FB27}" type="datetime1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56FE2-1351-492E-95CF-ED77DA4A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5D015-2F78-40BA-A84D-A28B2089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61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C26447-0F59-4811-9D41-F3319ACE3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0FC8-E2F9-4FA2-9A35-7E58D9CB6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045CD-6B5B-40B3-97D3-0036E52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115-DB14-4321-8D36-A5960E5A90C2}" type="datetime1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2B7E2-B6BE-4876-A3B0-20B68B28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7947B-DD21-4ABD-99FF-462002DA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1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920FE-65F7-4472-8F6A-AF93A4E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E8B3A-9B86-401A-89FC-6F5B5826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5A15C-8FB8-46F2-8916-CF7D82F0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8C3-9067-43B2-BEF6-C1F5787FC74D}" type="datetime1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9CEE1-E689-46C1-8309-6E27DA87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A9A78-9C34-4491-9EF1-430E831D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7EB3D-0C58-49A6-8D5C-D8BA7BC6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39EFD-9585-4FE1-B171-509B20E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7F1F10-F1BF-451F-8994-E9F5DB89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854-EDC2-459C-AF0A-0D60AE43886D}" type="datetime1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6085E3-4AD4-4966-BA93-179B8AC5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3BE30-C036-4842-A606-B2020E58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26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07CD8-C936-466D-97B0-A6C24F73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7AB8C-F4DA-4AD9-ACB4-EEFDEFEB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482C83-71B8-4FA0-B816-0FCD1BDC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35A66A-831D-43D2-AF42-C551A66C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D852-DAA6-48D5-92B2-C187B4D9E703}" type="datetime1">
              <a:rPr lang="pt-BR" smtClean="0"/>
              <a:t>20/05/2025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CDAC8-6B53-44B4-B995-426BCCBC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6CF0A1-F06E-4F39-A0B4-42E92F07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139E-6ECE-459F-9ED9-5F8ACD1B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19EDAD-F85C-4D9C-A423-F8171AFF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45D85B-BBE8-4CE3-B80B-0AFEEE0F8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E916A3-2F6F-4D02-BA6A-DF5E0374E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BDEFA9-0F4D-44C0-AA6B-964849AB7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4968BF-EF8C-47BD-9BA8-6699FC68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A4EE-7EB3-49B0-B009-2BF3B4DB4BF7}" type="datetime1">
              <a:rPr lang="pt-BR" smtClean="0"/>
              <a:t>20/05/2025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F3BBEF-05D1-4DB9-A95A-B32FCEFD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C89398-84EB-4D2D-BDB6-11788918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07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D3D81-DA11-450A-B4D3-CB356330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279C8B-33CB-4104-8352-CB83CA9F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A1C-CA50-4622-B615-0639F6347B1D}" type="datetime1">
              <a:rPr lang="pt-BR" smtClean="0"/>
              <a:t>20/05/2025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F829DF-1A71-4E94-AE65-AAD7074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E0CCFF-DA42-419F-B428-D1D46A30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1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E74457-BE58-46A3-B3FF-FC13772A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E11-059F-430B-ACAB-308983ADDB72}" type="datetime1">
              <a:rPr lang="pt-BR" smtClean="0"/>
              <a:t>20/05/2025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71B030-10DF-4589-AF7A-031DFD50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8376A-55C9-468A-9F0E-192A8446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32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63A4F-B7F5-4D89-A3A7-2F26766D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2AC27-ABD6-485E-87E7-8F4E3E84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F6F57E-4107-4E4E-AF72-D2261AF1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8D176C-77DB-4A83-B364-F60EC4C6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A351-4929-4117-9E02-9240FA4BEF66}" type="datetime1">
              <a:rPr lang="pt-BR" smtClean="0"/>
              <a:t>20/05/2025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7E9108-9AA7-4D29-BF27-6E73C147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9C5F6-6FBD-45B6-8F27-B3E3464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064A9-3283-40BB-83B9-C6DED0F6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BBBB54-7E3E-4D76-9F4F-A813DC093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770D9A-97B5-44C6-8EC4-FC9BC2CA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E226C-9071-4AB6-9A71-EBA3B09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E0E-0A9C-4DE7-9D3C-C334C624287A}" type="datetime1">
              <a:rPr lang="pt-BR" smtClean="0"/>
              <a:t>20/05/2025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9C2E5-181B-4E0C-AF9E-503946D7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DEB4D-5FB9-4703-BD59-AEE29D6A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5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0D1FCD-F75A-4EE9-9AFE-3185BEB4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B78A0F-3304-44E7-ACF0-B338514C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117B4-340E-4144-8AC0-757073473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6C12-3CCD-4BA5-AA5A-B9FCBFB668F7}" type="datetime1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8B8DD-CEA4-4FD0-BF06-775A44BF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8C4206-07EC-428F-ADFE-0F168CD39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8684"/>
            <a:ext cx="9144000" cy="779174"/>
          </a:xfrm>
        </p:spPr>
        <p:txBody>
          <a:bodyPr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SISTEMAS PARA GRUPOS DE ESTUDOS MUSICAIS – CONGREGAÇÃO CRISTÃ NO BRASIL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7635"/>
            <a:ext cx="9064487" cy="2701236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cs typeface="Arial" panose="020B0604020202020204" pitchFamily="34" charset="0"/>
              </a:rPr>
              <a:t>- Luan Guilherme da Cruz Menezes</a:t>
            </a:r>
          </a:p>
          <a:p>
            <a:pPr algn="l"/>
            <a:r>
              <a:rPr lang="pt-BR" sz="2000" dirty="0">
                <a:cs typeface="Arial" panose="020B0604020202020204" pitchFamily="34" charset="0"/>
              </a:rPr>
              <a:t>- Liceu Santista</a:t>
            </a:r>
          </a:p>
          <a:p>
            <a:pPr algn="l"/>
            <a:r>
              <a:rPr lang="pt-BR" sz="2000" dirty="0">
                <a:cs typeface="Arial" panose="020B0604020202020204" pitchFamily="34" charset="0"/>
              </a:rPr>
              <a:t>- Santos, SP</a:t>
            </a:r>
          </a:p>
          <a:p>
            <a:pPr algn="l"/>
            <a:r>
              <a:rPr lang="pt-BR" sz="2000" dirty="0">
                <a:cs typeface="Arial" panose="020B0604020202020204" pitchFamily="34" charset="0"/>
              </a:rPr>
              <a:t>- 2025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026" name="Picture 2" descr="Estatuto - Congregação Cristã no Brasil">
            <a:extLst>
              <a:ext uri="{FF2B5EF4-FFF2-40B4-BE49-F238E27FC236}">
                <a16:creationId xmlns:a16="http://schemas.microsoft.com/office/drawing/2014/main" id="{2B47BA10-5F53-4220-9A1C-F9435846F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193778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4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RETOMADA DOS OBJETIVOS E SE FORAM ALCANÇADOS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CONSIDERAÇÕES FINAIS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SUGESTÕES PARA TRABALHOS FUTUROS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135A5182-B55A-4131-ADA2-BBE7AF9BE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94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REFERÊNCIAS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64489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PRINCIPAIS FONTES UTILIZADAS (FORMATO ABNT)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E874D8CC-C14D-46CE-8639-EAE00173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03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AGRADECIMENTOS (OPCIONAL)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64489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/>
              <a:t>AGRADECIMENTOS À FAMÍLIA, PROFESSORES, COLEGAS, ETC)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1D4BF4D2-CFD6-4B5A-A6D2-35EFF17F7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68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879" y="2541150"/>
            <a:ext cx="9144000" cy="2699026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pt-BR" sz="2000" dirty="0"/>
              <a:t>Fundada em 1904 (Chicago - EUA)</a:t>
            </a:r>
          </a:p>
          <a:p>
            <a:pPr marL="342900" indent="-342900" algn="l">
              <a:buFontTx/>
              <a:buChar char="-"/>
            </a:pPr>
            <a:r>
              <a:rPr lang="pt-BR" sz="2000" dirty="0"/>
              <a:t>Cerca de 20.000 templos no Brasil</a:t>
            </a:r>
          </a:p>
          <a:p>
            <a:pPr marL="342900" indent="-342900" algn="l">
              <a:buFontTx/>
              <a:buChar char="-"/>
            </a:pPr>
            <a:r>
              <a:rPr lang="pt-BR" sz="2000" dirty="0"/>
              <a:t>2,3 milhões de membros (IBGE, 2010)</a:t>
            </a:r>
          </a:p>
          <a:p>
            <a:pPr marL="342900" indent="-342900" algn="l">
              <a:buFontTx/>
              <a:buChar char="-"/>
            </a:pPr>
            <a:r>
              <a:rPr lang="pt-BR" sz="2000" dirty="0"/>
              <a:t>Aulas musicais oferecias via GEM</a:t>
            </a:r>
          </a:p>
          <a:p>
            <a:pPr marL="342900" indent="-342900" algn="l">
              <a:buFontTx/>
              <a:buChar char="-"/>
            </a:pPr>
            <a:endParaRPr lang="pt-BR" sz="2000" dirty="0"/>
          </a:p>
          <a:p>
            <a:pPr marL="342900" indent="-342900" algn="l">
              <a:buFontTx/>
              <a:buChar char="-"/>
            </a:pP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58E19A9E-999E-4B26-B89B-ED7B91B6F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0B759300-B1AF-49E0-861E-EF58C2F73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879" y="1573984"/>
            <a:ext cx="9104243" cy="578112"/>
          </a:xfrm>
        </p:spPr>
        <p:txBody>
          <a:bodyPr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8491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5547"/>
            <a:ext cx="9144000" cy="54444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PROBLEMA DE PESQUISA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4" y="2733378"/>
            <a:ext cx="9144000" cy="342888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pt-BR" sz="2000" dirty="0"/>
              <a:t>Falta de informatização nos processos do GEM</a:t>
            </a:r>
          </a:p>
          <a:p>
            <a:pPr marL="342900" indent="-342900" algn="l">
              <a:buFontTx/>
              <a:buChar char="-"/>
            </a:pPr>
            <a:r>
              <a:rPr lang="pt-BR" sz="2000" dirty="0"/>
              <a:t>Uso de papel para cadastro de alunos e instrumentos</a:t>
            </a:r>
          </a:p>
          <a:p>
            <a:pPr marL="342900" indent="-342900" algn="l">
              <a:buFontTx/>
              <a:buChar char="-"/>
            </a:pPr>
            <a:r>
              <a:rPr lang="pt-BR" sz="2000" dirty="0"/>
              <a:t>Controle manual de vagas  e disponibilidades de instrumentos</a:t>
            </a:r>
          </a:p>
          <a:p>
            <a:pPr marL="342900" indent="-342900" algn="l">
              <a:buFontTx/>
              <a:buChar char="-"/>
            </a:pPr>
            <a:r>
              <a:rPr lang="pt-BR" sz="2000" dirty="0"/>
              <a:t>Processos de avaliação pouco claros</a:t>
            </a:r>
          </a:p>
          <a:p>
            <a:pPr marL="457200" indent="-457200" algn="l">
              <a:buFontTx/>
              <a:buChar char="-"/>
            </a:pP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9F49CAD4-4FFF-49C0-B166-9E66D5BA5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2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17052"/>
            <a:ext cx="9144000" cy="518580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4" y="2551600"/>
            <a:ext cx="9144000" cy="3701255"/>
          </a:xfrm>
        </p:spPr>
        <p:txBody>
          <a:bodyPr>
            <a:noAutofit/>
          </a:bodyPr>
          <a:lstStyle/>
          <a:p>
            <a:pPr marL="457200" indent="-457200" algn="l">
              <a:buFontTx/>
              <a:buChar char="-"/>
            </a:pPr>
            <a:r>
              <a:rPr lang="pt-BR" sz="2000" dirty="0"/>
              <a:t>Digitalizar a gestão do GEM</a:t>
            </a:r>
          </a:p>
          <a:p>
            <a:pPr marL="457200" indent="-457200" algn="l">
              <a:buFontTx/>
              <a:buChar char="-"/>
            </a:pPr>
            <a:r>
              <a:rPr lang="pt-BR" sz="2000" dirty="0"/>
              <a:t>Automatização de cadastros e controles</a:t>
            </a:r>
          </a:p>
          <a:p>
            <a:pPr marL="457200" indent="-457200" algn="l">
              <a:buFontTx/>
              <a:buChar char="-"/>
            </a:pPr>
            <a:r>
              <a:rPr lang="pt-BR" sz="2000" dirty="0"/>
              <a:t>Avaliar aptidão de forma automática</a:t>
            </a:r>
          </a:p>
          <a:p>
            <a:pPr marL="457200" indent="-457200" algn="l">
              <a:buFontTx/>
              <a:buChar char="-"/>
            </a:pPr>
            <a:r>
              <a:rPr lang="pt-BR" sz="2000" dirty="0"/>
              <a:t>Melhorar a comunicação interna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ACDBC384-D74E-4609-8139-F1F9EEB82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55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5746"/>
            <a:ext cx="9144000" cy="570948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FUNDAMENTAÇÃO TEÓRICA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B3094615-9D5F-48FD-87D7-CB45578A4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3E1BD25-FAC4-4BF2-937E-7DB27D4C532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84578" y="2613392"/>
            <a:ext cx="882284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000" dirty="0"/>
              <a:t>SOUSA &amp; ZORZAL (2023)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000" dirty="0"/>
              <a:t>MARLIANA (2023)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000" dirty="0"/>
              <a:t>CIDESP (2024)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000" dirty="0"/>
              <a:t>SCIMAGO INSTITUTIONS RANKINGS (2001)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000" dirty="0"/>
              <a:t>ZANSHIN SOFTWARE / VALIN TECNOLOGIA / CRIO DIGITAL (2025)</a:t>
            </a:r>
            <a:endParaRPr kumimoji="0" lang="pt-BR" altLang="pt-B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310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4355"/>
            <a:ext cx="9144000" cy="596296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2544160"/>
            <a:ext cx="9750495" cy="2619485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pesquisa é de natureza aplicada, com abordagem qualitativa, pois visa resolver um problema prático através da implementação de um sistema específico. </a:t>
            </a:r>
          </a:p>
          <a:p>
            <a:pPr marL="457200" indent="-457200" algn="l">
              <a:buFontTx/>
              <a:buChar char="-"/>
            </a:pPr>
            <a:r>
              <a:rPr lang="pt-BR" sz="2000" dirty="0"/>
              <a:t>Realizada por meio de entrevistas semiestruturadas com professores e administradores do GEM.</a:t>
            </a:r>
          </a:p>
          <a:p>
            <a:pPr marL="457200" indent="-457200" algn="l">
              <a:buFontTx/>
              <a:buChar char="-"/>
            </a:pPr>
            <a:r>
              <a:rPr lang="pt-BR" sz="2000" dirty="0"/>
              <a:t>A pesquisa foi realizada em templos da Congregação Cristã no Brasil (CCB), com membros responsáveis pelas aulas e gestão do Grupo de Estudos Musicais.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6CF7C935-150F-4902-8F0C-21FBCAA86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44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4677"/>
            <a:ext cx="9144000" cy="598093"/>
          </a:xfrm>
        </p:spPr>
        <p:txBody>
          <a:bodyPr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DESENVOLVIMENTO / 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FC881A6D-7AF2-481C-BB2C-BE3EEC308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707620A-1CA0-4194-A31A-91EE2B40F63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253470" y="2272770"/>
            <a:ext cx="7605546" cy="402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7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FC881A6D-7AF2-481C-BB2C-BE3EEC308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1808DD4-D2C2-404B-B539-FC6D08A1749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856" y="1625379"/>
            <a:ext cx="5714287" cy="49586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32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0281"/>
            <a:ext cx="9144000" cy="536243"/>
          </a:xfrm>
        </p:spPr>
        <p:txBody>
          <a:bodyPr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DISCUSSÃO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1308"/>
            <a:ext cx="9750495" cy="2931733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COMPARAÇÃO DOS RESULTADOS COM A TEORIA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O QUE FOI DESCOBERTO OU CONSTRUÍDO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74BD1F69-BDE4-49CD-A5F9-71248018D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907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258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SISTEMAS PARA GRUPOS DE ESTUDOS MUSICAIS – CONGREGAÇÃO CRISTÃ NO BRASIL</vt:lpstr>
      <vt:lpstr>INTRODUÇÃO</vt:lpstr>
      <vt:lpstr>PROBLEMA DE PESQUISA</vt:lpstr>
      <vt:lpstr>OBJETIVOS</vt:lpstr>
      <vt:lpstr>FUNDAMENTAÇÃO TEÓRICA</vt:lpstr>
      <vt:lpstr>METODOLOGIA</vt:lpstr>
      <vt:lpstr>DESENVOLVIMENTO / RESULTADOS</vt:lpstr>
      <vt:lpstr>Apresentação do PowerPoint</vt:lpstr>
      <vt:lpstr>DISCUSSÃO</vt:lpstr>
      <vt:lpstr>CONCLUSÃO</vt:lpstr>
      <vt:lpstr>REFERÊNCIAS</vt:lpstr>
      <vt:lpstr>AGRADECIMENTOS (OPCIONAL)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Adriana Regina Stucchi Guimaraes</dc:creator>
  <cp:lastModifiedBy>admin</cp:lastModifiedBy>
  <cp:revision>24</cp:revision>
  <dcterms:created xsi:type="dcterms:W3CDTF">2025-05-14T01:36:19Z</dcterms:created>
  <dcterms:modified xsi:type="dcterms:W3CDTF">2025-05-21T00:01:20Z</dcterms:modified>
</cp:coreProperties>
</file>