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63" r:id="rId10"/>
    <p:sldId id="268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E1367-A87A-41D4-BCC0-94220CFC04B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62583275-BF5E-4A6A-90B3-83AA92B7B7EC}">
      <dgm:prSet custT="1"/>
      <dgm:spPr/>
      <dgm:t>
        <a:bodyPr/>
        <a:lstStyle/>
        <a:p>
          <a:r>
            <a:rPr lang="pt-BR" sz="2400" dirty="0">
              <a:latin typeface="+mj-lt"/>
            </a:rPr>
            <a:t>Cerca de 20.000 templos no Brasil</a:t>
          </a:r>
        </a:p>
      </dgm:t>
    </dgm:pt>
    <dgm:pt modelId="{3D7F19B4-DC39-472F-A097-D7F2B8EB9E7E}" type="parTrans" cxnId="{DCF1FDB2-BD35-4C39-B72A-3B315C4801B3}">
      <dgm:prSet/>
      <dgm:spPr/>
      <dgm:t>
        <a:bodyPr/>
        <a:lstStyle/>
        <a:p>
          <a:endParaRPr lang="pt-BR"/>
        </a:p>
      </dgm:t>
    </dgm:pt>
    <dgm:pt modelId="{09585612-3EC6-4E0C-B0DA-E72DF1A4B747}" type="sibTrans" cxnId="{DCF1FDB2-BD35-4C39-B72A-3B315C4801B3}">
      <dgm:prSet/>
      <dgm:spPr/>
      <dgm:t>
        <a:bodyPr/>
        <a:lstStyle/>
        <a:p>
          <a:endParaRPr lang="pt-BR"/>
        </a:p>
      </dgm:t>
    </dgm:pt>
    <dgm:pt modelId="{302961C7-D701-481E-9420-6791F6326B7A}">
      <dgm:prSet custT="1"/>
      <dgm:spPr/>
      <dgm:t>
        <a:bodyPr/>
        <a:lstStyle/>
        <a:p>
          <a:r>
            <a:rPr lang="pt-BR" sz="2400" dirty="0">
              <a:latin typeface="+mj-lt"/>
            </a:rPr>
            <a:t>2,3 milhões de membros (IBGE, 2010)</a:t>
          </a:r>
        </a:p>
      </dgm:t>
    </dgm:pt>
    <dgm:pt modelId="{3E0BE279-497B-4425-B3CF-B2B655B09425}" type="parTrans" cxnId="{B91E9E68-F81F-41A4-9798-7408634F9E02}">
      <dgm:prSet/>
      <dgm:spPr/>
      <dgm:t>
        <a:bodyPr/>
        <a:lstStyle/>
        <a:p>
          <a:endParaRPr lang="pt-BR"/>
        </a:p>
      </dgm:t>
    </dgm:pt>
    <dgm:pt modelId="{873B5146-26E9-4D2A-B9E3-8ADBA9F36267}" type="sibTrans" cxnId="{B91E9E68-F81F-41A4-9798-7408634F9E02}">
      <dgm:prSet/>
      <dgm:spPr/>
      <dgm:t>
        <a:bodyPr/>
        <a:lstStyle/>
        <a:p>
          <a:endParaRPr lang="pt-BR"/>
        </a:p>
      </dgm:t>
    </dgm:pt>
    <dgm:pt modelId="{6FA184D0-41CC-4F8F-808B-43795401DF08}">
      <dgm:prSet custT="1"/>
      <dgm:spPr/>
      <dgm:t>
        <a:bodyPr/>
        <a:lstStyle/>
        <a:p>
          <a:r>
            <a:rPr lang="pt-BR" sz="2400" dirty="0">
              <a:latin typeface="+mj-lt"/>
            </a:rPr>
            <a:t>Aulas musicais oferecias via GEM</a:t>
          </a:r>
        </a:p>
      </dgm:t>
    </dgm:pt>
    <dgm:pt modelId="{05F125BB-F09F-41E3-9383-9BF01295E051}" type="parTrans" cxnId="{D859ACFC-5E03-42B6-9359-2238A6BB1545}">
      <dgm:prSet/>
      <dgm:spPr/>
      <dgm:t>
        <a:bodyPr/>
        <a:lstStyle/>
        <a:p>
          <a:endParaRPr lang="pt-BR"/>
        </a:p>
      </dgm:t>
    </dgm:pt>
    <dgm:pt modelId="{76C8F600-E4FA-4563-AD9A-5746215D5B84}" type="sibTrans" cxnId="{D859ACFC-5E03-42B6-9359-2238A6BB1545}">
      <dgm:prSet/>
      <dgm:spPr/>
      <dgm:t>
        <a:bodyPr/>
        <a:lstStyle/>
        <a:p>
          <a:endParaRPr lang="pt-BR"/>
        </a:p>
      </dgm:t>
    </dgm:pt>
    <dgm:pt modelId="{02108A3E-3088-4175-AA7B-6C578CF715F1}" type="pres">
      <dgm:prSet presAssocID="{519E1367-A87A-41D4-BCC0-94220CFC04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188F7F-3540-41A3-AF9A-4485B2C0295F}" type="pres">
      <dgm:prSet presAssocID="{62583275-BF5E-4A6A-90B3-83AA92B7B7EC}" presName="hierRoot1" presStyleCnt="0">
        <dgm:presLayoutVars>
          <dgm:hierBranch val="init"/>
        </dgm:presLayoutVars>
      </dgm:prSet>
      <dgm:spPr/>
    </dgm:pt>
    <dgm:pt modelId="{AF385C1B-D486-430D-8711-67A5219C7CE8}" type="pres">
      <dgm:prSet presAssocID="{62583275-BF5E-4A6A-90B3-83AA92B7B7EC}" presName="rootComposite1" presStyleCnt="0"/>
      <dgm:spPr/>
    </dgm:pt>
    <dgm:pt modelId="{183D03CC-F2B8-4E8C-B0A7-B07E3DC3829A}" type="pres">
      <dgm:prSet presAssocID="{62583275-BF5E-4A6A-90B3-83AA92B7B7EC}" presName="rootText1" presStyleLbl="node0" presStyleIdx="0" presStyleCnt="3">
        <dgm:presLayoutVars>
          <dgm:chPref val="3"/>
        </dgm:presLayoutVars>
      </dgm:prSet>
      <dgm:spPr/>
    </dgm:pt>
    <dgm:pt modelId="{549EDBFD-17CB-4C0B-8A7F-5753395AD1D9}" type="pres">
      <dgm:prSet presAssocID="{62583275-BF5E-4A6A-90B3-83AA92B7B7EC}" presName="rootConnector1" presStyleLbl="node1" presStyleIdx="0" presStyleCnt="0"/>
      <dgm:spPr/>
    </dgm:pt>
    <dgm:pt modelId="{F41EA08D-1D5F-4ED5-8F44-1EDD6EA37827}" type="pres">
      <dgm:prSet presAssocID="{62583275-BF5E-4A6A-90B3-83AA92B7B7EC}" presName="hierChild2" presStyleCnt="0"/>
      <dgm:spPr/>
    </dgm:pt>
    <dgm:pt modelId="{FEEBDF59-8C26-4172-9213-B81CE20AFF4B}" type="pres">
      <dgm:prSet presAssocID="{62583275-BF5E-4A6A-90B3-83AA92B7B7EC}" presName="hierChild3" presStyleCnt="0"/>
      <dgm:spPr/>
    </dgm:pt>
    <dgm:pt modelId="{6936FA34-945E-4BB1-A780-D0C6726E5579}" type="pres">
      <dgm:prSet presAssocID="{302961C7-D701-481E-9420-6791F6326B7A}" presName="hierRoot1" presStyleCnt="0">
        <dgm:presLayoutVars>
          <dgm:hierBranch val="init"/>
        </dgm:presLayoutVars>
      </dgm:prSet>
      <dgm:spPr/>
    </dgm:pt>
    <dgm:pt modelId="{7073CB5E-D6FB-49D4-ABB1-9FFA49D56829}" type="pres">
      <dgm:prSet presAssocID="{302961C7-D701-481E-9420-6791F6326B7A}" presName="rootComposite1" presStyleCnt="0"/>
      <dgm:spPr/>
    </dgm:pt>
    <dgm:pt modelId="{0A28A4B3-1FA2-44A0-96E7-1FE3B38472A5}" type="pres">
      <dgm:prSet presAssocID="{302961C7-D701-481E-9420-6791F6326B7A}" presName="rootText1" presStyleLbl="node0" presStyleIdx="1" presStyleCnt="3">
        <dgm:presLayoutVars>
          <dgm:chPref val="3"/>
        </dgm:presLayoutVars>
      </dgm:prSet>
      <dgm:spPr/>
    </dgm:pt>
    <dgm:pt modelId="{6F9D1AFD-08F2-4EB1-BD2F-7F63FC7E2D50}" type="pres">
      <dgm:prSet presAssocID="{302961C7-D701-481E-9420-6791F6326B7A}" presName="rootConnector1" presStyleLbl="node1" presStyleIdx="0" presStyleCnt="0"/>
      <dgm:spPr/>
    </dgm:pt>
    <dgm:pt modelId="{07CDB31A-4EF9-47B1-9449-4F4061E96EF3}" type="pres">
      <dgm:prSet presAssocID="{302961C7-D701-481E-9420-6791F6326B7A}" presName="hierChild2" presStyleCnt="0"/>
      <dgm:spPr/>
    </dgm:pt>
    <dgm:pt modelId="{967EC243-EB96-432F-97C5-FB6E8A7FAA09}" type="pres">
      <dgm:prSet presAssocID="{302961C7-D701-481E-9420-6791F6326B7A}" presName="hierChild3" presStyleCnt="0"/>
      <dgm:spPr/>
    </dgm:pt>
    <dgm:pt modelId="{1774A9A5-25FF-4A6C-804F-7CDE09639776}" type="pres">
      <dgm:prSet presAssocID="{6FA184D0-41CC-4F8F-808B-43795401DF08}" presName="hierRoot1" presStyleCnt="0">
        <dgm:presLayoutVars>
          <dgm:hierBranch val="init"/>
        </dgm:presLayoutVars>
      </dgm:prSet>
      <dgm:spPr/>
    </dgm:pt>
    <dgm:pt modelId="{D45B6BEE-BE35-4EF6-8867-657851783665}" type="pres">
      <dgm:prSet presAssocID="{6FA184D0-41CC-4F8F-808B-43795401DF08}" presName="rootComposite1" presStyleCnt="0"/>
      <dgm:spPr/>
    </dgm:pt>
    <dgm:pt modelId="{4BA854CB-6155-43C4-B559-C681A13D9722}" type="pres">
      <dgm:prSet presAssocID="{6FA184D0-41CC-4F8F-808B-43795401DF08}" presName="rootText1" presStyleLbl="node0" presStyleIdx="2" presStyleCnt="3">
        <dgm:presLayoutVars>
          <dgm:chPref val="3"/>
        </dgm:presLayoutVars>
      </dgm:prSet>
      <dgm:spPr/>
    </dgm:pt>
    <dgm:pt modelId="{E2D590D5-B2DE-4EEE-B895-4A7BF5707C07}" type="pres">
      <dgm:prSet presAssocID="{6FA184D0-41CC-4F8F-808B-43795401DF08}" presName="rootConnector1" presStyleLbl="node1" presStyleIdx="0" presStyleCnt="0"/>
      <dgm:spPr/>
    </dgm:pt>
    <dgm:pt modelId="{CE7DDF7F-9228-44B2-9378-2E0041EA11E8}" type="pres">
      <dgm:prSet presAssocID="{6FA184D0-41CC-4F8F-808B-43795401DF08}" presName="hierChild2" presStyleCnt="0"/>
      <dgm:spPr/>
    </dgm:pt>
    <dgm:pt modelId="{A85122EE-9E99-41E7-85E7-FEA0A88707B0}" type="pres">
      <dgm:prSet presAssocID="{6FA184D0-41CC-4F8F-808B-43795401DF08}" presName="hierChild3" presStyleCnt="0"/>
      <dgm:spPr/>
    </dgm:pt>
  </dgm:ptLst>
  <dgm:cxnLst>
    <dgm:cxn modelId="{01E7C332-0671-46B3-9AC6-44D84E5AF31C}" type="presOf" srcId="{6FA184D0-41CC-4F8F-808B-43795401DF08}" destId="{E2D590D5-B2DE-4EEE-B895-4A7BF5707C07}" srcOrd="1" destOrd="0" presId="urn:microsoft.com/office/officeart/2005/8/layout/orgChart1"/>
    <dgm:cxn modelId="{8C9BC23D-7A60-4080-A24C-5B3718A8C7C6}" type="presOf" srcId="{62583275-BF5E-4A6A-90B3-83AA92B7B7EC}" destId="{183D03CC-F2B8-4E8C-B0A7-B07E3DC3829A}" srcOrd="0" destOrd="0" presId="urn:microsoft.com/office/officeart/2005/8/layout/orgChart1"/>
    <dgm:cxn modelId="{B91E9E68-F81F-41A4-9798-7408634F9E02}" srcId="{519E1367-A87A-41D4-BCC0-94220CFC04B2}" destId="{302961C7-D701-481E-9420-6791F6326B7A}" srcOrd="1" destOrd="0" parTransId="{3E0BE279-497B-4425-B3CF-B2B655B09425}" sibTransId="{873B5146-26E9-4D2A-B9E3-8ADBA9F36267}"/>
    <dgm:cxn modelId="{6BACC476-4094-4D65-A754-16FB3D8F70DF}" type="presOf" srcId="{62583275-BF5E-4A6A-90B3-83AA92B7B7EC}" destId="{549EDBFD-17CB-4C0B-8A7F-5753395AD1D9}" srcOrd="1" destOrd="0" presId="urn:microsoft.com/office/officeart/2005/8/layout/orgChart1"/>
    <dgm:cxn modelId="{33D0AA85-7CD5-4876-82A4-7AD337B5F6ED}" type="presOf" srcId="{302961C7-D701-481E-9420-6791F6326B7A}" destId="{6F9D1AFD-08F2-4EB1-BD2F-7F63FC7E2D50}" srcOrd="1" destOrd="0" presId="urn:microsoft.com/office/officeart/2005/8/layout/orgChart1"/>
    <dgm:cxn modelId="{B378AD93-A662-4702-A550-347CF919BB9F}" type="presOf" srcId="{519E1367-A87A-41D4-BCC0-94220CFC04B2}" destId="{02108A3E-3088-4175-AA7B-6C578CF715F1}" srcOrd="0" destOrd="0" presId="urn:microsoft.com/office/officeart/2005/8/layout/orgChart1"/>
    <dgm:cxn modelId="{DCF1FDB2-BD35-4C39-B72A-3B315C4801B3}" srcId="{519E1367-A87A-41D4-BCC0-94220CFC04B2}" destId="{62583275-BF5E-4A6A-90B3-83AA92B7B7EC}" srcOrd="0" destOrd="0" parTransId="{3D7F19B4-DC39-472F-A097-D7F2B8EB9E7E}" sibTransId="{09585612-3EC6-4E0C-B0DA-E72DF1A4B747}"/>
    <dgm:cxn modelId="{5581C1C0-C812-42D9-B411-91F5FFE0275E}" type="presOf" srcId="{6FA184D0-41CC-4F8F-808B-43795401DF08}" destId="{4BA854CB-6155-43C4-B559-C681A13D9722}" srcOrd="0" destOrd="0" presId="urn:microsoft.com/office/officeart/2005/8/layout/orgChart1"/>
    <dgm:cxn modelId="{C48704F7-6B50-49C8-AC35-DA734EEAA718}" type="presOf" srcId="{302961C7-D701-481E-9420-6791F6326B7A}" destId="{0A28A4B3-1FA2-44A0-96E7-1FE3B38472A5}" srcOrd="0" destOrd="0" presId="urn:microsoft.com/office/officeart/2005/8/layout/orgChart1"/>
    <dgm:cxn modelId="{D859ACFC-5E03-42B6-9359-2238A6BB1545}" srcId="{519E1367-A87A-41D4-BCC0-94220CFC04B2}" destId="{6FA184D0-41CC-4F8F-808B-43795401DF08}" srcOrd="2" destOrd="0" parTransId="{05F125BB-F09F-41E3-9383-9BF01295E051}" sibTransId="{76C8F600-E4FA-4563-AD9A-5746215D5B84}"/>
    <dgm:cxn modelId="{55472D8F-8EA0-43AD-8914-9B067E4F0FB1}" type="presParOf" srcId="{02108A3E-3088-4175-AA7B-6C578CF715F1}" destId="{1C188F7F-3540-41A3-AF9A-4485B2C0295F}" srcOrd="0" destOrd="0" presId="urn:microsoft.com/office/officeart/2005/8/layout/orgChart1"/>
    <dgm:cxn modelId="{844AAA1F-200F-4C89-8D46-336E5529783E}" type="presParOf" srcId="{1C188F7F-3540-41A3-AF9A-4485B2C0295F}" destId="{AF385C1B-D486-430D-8711-67A5219C7CE8}" srcOrd="0" destOrd="0" presId="urn:microsoft.com/office/officeart/2005/8/layout/orgChart1"/>
    <dgm:cxn modelId="{4C5BEB80-B4BB-437B-821B-D90F89818F30}" type="presParOf" srcId="{AF385C1B-D486-430D-8711-67A5219C7CE8}" destId="{183D03CC-F2B8-4E8C-B0A7-B07E3DC3829A}" srcOrd="0" destOrd="0" presId="urn:microsoft.com/office/officeart/2005/8/layout/orgChart1"/>
    <dgm:cxn modelId="{229854FC-49FD-4356-B17B-E171AD70D4CD}" type="presParOf" srcId="{AF385C1B-D486-430D-8711-67A5219C7CE8}" destId="{549EDBFD-17CB-4C0B-8A7F-5753395AD1D9}" srcOrd="1" destOrd="0" presId="urn:microsoft.com/office/officeart/2005/8/layout/orgChart1"/>
    <dgm:cxn modelId="{E75D8701-B044-4218-B9BB-D80A046C20D1}" type="presParOf" srcId="{1C188F7F-3540-41A3-AF9A-4485B2C0295F}" destId="{F41EA08D-1D5F-4ED5-8F44-1EDD6EA37827}" srcOrd="1" destOrd="0" presId="urn:microsoft.com/office/officeart/2005/8/layout/orgChart1"/>
    <dgm:cxn modelId="{C11A5B30-FCC0-4A2C-8319-1950E2362735}" type="presParOf" srcId="{1C188F7F-3540-41A3-AF9A-4485B2C0295F}" destId="{FEEBDF59-8C26-4172-9213-B81CE20AFF4B}" srcOrd="2" destOrd="0" presId="urn:microsoft.com/office/officeart/2005/8/layout/orgChart1"/>
    <dgm:cxn modelId="{0FD423D3-162E-46D2-AD46-C7D24869C8BC}" type="presParOf" srcId="{02108A3E-3088-4175-AA7B-6C578CF715F1}" destId="{6936FA34-945E-4BB1-A780-D0C6726E5579}" srcOrd="1" destOrd="0" presId="urn:microsoft.com/office/officeart/2005/8/layout/orgChart1"/>
    <dgm:cxn modelId="{E4F79604-E3B8-433C-B8AC-973FF37592FC}" type="presParOf" srcId="{6936FA34-945E-4BB1-A780-D0C6726E5579}" destId="{7073CB5E-D6FB-49D4-ABB1-9FFA49D56829}" srcOrd="0" destOrd="0" presId="urn:microsoft.com/office/officeart/2005/8/layout/orgChart1"/>
    <dgm:cxn modelId="{3E693CB0-F8EF-483B-9868-1418E0B4984D}" type="presParOf" srcId="{7073CB5E-D6FB-49D4-ABB1-9FFA49D56829}" destId="{0A28A4B3-1FA2-44A0-96E7-1FE3B38472A5}" srcOrd="0" destOrd="0" presId="urn:microsoft.com/office/officeart/2005/8/layout/orgChart1"/>
    <dgm:cxn modelId="{DFAFC1A5-6539-4E1A-BDE3-8FADE3783E26}" type="presParOf" srcId="{7073CB5E-D6FB-49D4-ABB1-9FFA49D56829}" destId="{6F9D1AFD-08F2-4EB1-BD2F-7F63FC7E2D50}" srcOrd="1" destOrd="0" presId="urn:microsoft.com/office/officeart/2005/8/layout/orgChart1"/>
    <dgm:cxn modelId="{AFFC9C0A-A5F7-4F54-B722-2271C0370B71}" type="presParOf" srcId="{6936FA34-945E-4BB1-A780-D0C6726E5579}" destId="{07CDB31A-4EF9-47B1-9449-4F4061E96EF3}" srcOrd="1" destOrd="0" presId="urn:microsoft.com/office/officeart/2005/8/layout/orgChart1"/>
    <dgm:cxn modelId="{591DBCED-FCC9-4243-9F5A-7EFDACFE4817}" type="presParOf" srcId="{6936FA34-945E-4BB1-A780-D0C6726E5579}" destId="{967EC243-EB96-432F-97C5-FB6E8A7FAA09}" srcOrd="2" destOrd="0" presId="urn:microsoft.com/office/officeart/2005/8/layout/orgChart1"/>
    <dgm:cxn modelId="{0231E9CE-A4D2-4825-98A0-479FD445D2F7}" type="presParOf" srcId="{02108A3E-3088-4175-AA7B-6C578CF715F1}" destId="{1774A9A5-25FF-4A6C-804F-7CDE09639776}" srcOrd="2" destOrd="0" presId="urn:microsoft.com/office/officeart/2005/8/layout/orgChart1"/>
    <dgm:cxn modelId="{A8E5BA8C-3F3B-4F2A-BCC8-BB9D7B1F6F1C}" type="presParOf" srcId="{1774A9A5-25FF-4A6C-804F-7CDE09639776}" destId="{D45B6BEE-BE35-4EF6-8867-657851783665}" srcOrd="0" destOrd="0" presId="urn:microsoft.com/office/officeart/2005/8/layout/orgChart1"/>
    <dgm:cxn modelId="{D10FBBD0-137F-450C-8D35-4F74DECBD26D}" type="presParOf" srcId="{D45B6BEE-BE35-4EF6-8867-657851783665}" destId="{4BA854CB-6155-43C4-B559-C681A13D9722}" srcOrd="0" destOrd="0" presId="urn:microsoft.com/office/officeart/2005/8/layout/orgChart1"/>
    <dgm:cxn modelId="{1CCB5696-3EAD-48FA-8BF4-7B5052BD9DDD}" type="presParOf" srcId="{D45B6BEE-BE35-4EF6-8867-657851783665}" destId="{E2D590D5-B2DE-4EEE-B895-4A7BF5707C07}" srcOrd="1" destOrd="0" presId="urn:microsoft.com/office/officeart/2005/8/layout/orgChart1"/>
    <dgm:cxn modelId="{B62DB92D-C92D-48C3-BD15-82D3FF558520}" type="presParOf" srcId="{1774A9A5-25FF-4A6C-804F-7CDE09639776}" destId="{CE7DDF7F-9228-44B2-9378-2E0041EA11E8}" srcOrd="1" destOrd="0" presId="urn:microsoft.com/office/officeart/2005/8/layout/orgChart1"/>
    <dgm:cxn modelId="{C384CA4F-7E61-4ED9-8094-815E5DC5B3DD}" type="presParOf" srcId="{1774A9A5-25FF-4A6C-804F-7CDE09639776}" destId="{A85122EE-9E99-41E7-85E7-FEA0A88707B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32C6E-860F-4377-BFFE-999D6EDBFA3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725982E-0930-44C1-9959-271848F0238A}">
      <dgm:prSet custT="1"/>
      <dgm:spPr/>
      <dgm:t>
        <a:bodyPr/>
        <a:lstStyle/>
        <a:p>
          <a:r>
            <a:rPr lang="pt-BR" sz="2400" dirty="0">
              <a:latin typeface="+mj-lt"/>
            </a:rPr>
            <a:t>Processos de avaliação  pouco claros</a:t>
          </a:r>
        </a:p>
      </dgm:t>
    </dgm:pt>
    <dgm:pt modelId="{6BCD09D4-3D7F-474D-9D41-A4B5C872F5EC}" type="sibTrans" cxnId="{ED6B6EA7-E7D1-4A7E-B933-FDF29D939B5B}">
      <dgm:prSet/>
      <dgm:spPr/>
      <dgm:t>
        <a:bodyPr/>
        <a:lstStyle/>
        <a:p>
          <a:endParaRPr lang="pt-BR"/>
        </a:p>
      </dgm:t>
    </dgm:pt>
    <dgm:pt modelId="{B80DF91D-4335-436C-8CA1-E489D418571F}" type="parTrans" cxnId="{ED6B6EA7-E7D1-4A7E-B933-FDF29D939B5B}">
      <dgm:prSet/>
      <dgm:spPr/>
      <dgm:t>
        <a:bodyPr/>
        <a:lstStyle/>
        <a:p>
          <a:endParaRPr lang="pt-BR"/>
        </a:p>
      </dgm:t>
    </dgm:pt>
    <dgm:pt modelId="{E0A10529-7F1F-4B05-A066-1E386717F4B7}">
      <dgm:prSet custT="1"/>
      <dgm:spPr/>
      <dgm:t>
        <a:bodyPr/>
        <a:lstStyle/>
        <a:p>
          <a:r>
            <a:rPr lang="pt-BR" sz="2400" dirty="0">
              <a:latin typeface="+mj-lt"/>
            </a:rPr>
            <a:t>Controle manual de vagas  e disponibilidades de instrumentos</a:t>
          </a:r>
        </a:p>
      </dgm:t>
    </dgm:pt>
    <dgm:pt modelId="{CE5C4F18-2AB7-4F74-A018-AB10089D1069}" type="sibTrans" cxnId="{82EACCD2-DEC8-40EC-83D0-453C185F57AF}">
      <dgm:prSet/>
      <dgm:spPr/>
      <dgm:t>
        <a:bodyPr/>
        <a:lstStyle/>
        <a:p>
          <a:endParaRPr lang="pt-BR"/>
        </a:p>
      </dgm:t>
    </dgm:pt>
    <dgm:pt modelId="{31D5E8ED-7C7A-4E55-82C0-11A2D57A2F30}" type="parTrans" cxnId="{82EACCD2-DEC8-40EC-83D0-453C185F57AF}">
      <dgm:prSet/>
      <dgm:spPr/>
      <dgm:t>
        <a:bodyPr/>
        <a:lstStyle/>
        <a:p>
          <a:endParaRPr lang="pt-BR"/>
        </a:p>
      </dgm:t>
    </dgm:pt>
    <dgm:pt modelId="{583652B9-98F2-4D4E-AF83-C6B5EADDEB24}">
      <dgm:prSet custT="1"/>
      <dgm:spPr/>
      <dgm:t>
        <a:bodyPr/>
        <a:lstStyle/>
        <a:p>
          <a:r>
            <a:rPr lang="pt-BR" sz="2400" dirty="0">
              <a:latin typeface="+mj-lt"/>
            </a:rPr>
            <a:t>Uso de papel para cadastro de alunos e instrumentos</a:t>
          </a:r>
        </a:p>
      </dgm:t>
    </dgm:pt>
    <dgm:pt modelId="{FACBBCBB-9779-490B-899D-76A507411399}" type="sibTrans" cxnId="{184094E4-6F42-4949-B30A-80123CBA31A8}">
      <dgm:prSet/>
      <dgm:spPr/>
      <dgm:t>
        <a:bodyPr/>
        <a:lstStyle/>
        <a:p>
          <a:endParaRPr lang="pt-BR"/>
        </a:p>
      </dgm:t>
    </dgm:pt>
    <dgm:pt modelId="{D48F015D-7C6A-44AC-A8BD-D50C732D3663}" type="parTrans" cxnId="{184094E4-6F42-4949-B30A-80123CBA31A8}">
      <dgm:prSet/>
      <dgm:spPr/>
      <dgm:t>
        <a:bodyPr/>
        <a:lstStyle/>
        <a:p>
          <a:endParaRPr lang="pt-BR"/>
        </a:p>
      </dgm:t>
    </dgm:pt>
    <dgm:pt modelId="{11AF9E77-AA96-4D21-ABDF-612FA541E7EC}" type="pres">
      <dgm:prSet presAssocID="{45A32C6E-860F-4377-BFFE-999D6EDBFA36}" presName="Name0" presStyleCnt="0">
        <dgm:presLayoutVars>
          <dgm:dir/>
          <dgm:animLvl val="lvl"/>
          <dgm:resizeHandles val="exact"/>
        </dgm:presLayoutVars>
      </dgm:prSet>
      <dgm:spPr/>
    </dgm:pt>
    <dgm:pt modelId="{83136E47-5E16-4E71-8789-C55C84DE6681}" type="pres">
      <dgm:prSet presAssocID="{583652B9-98F2-4D4E-AF83-C6B5EADDEB24}" presName="linNode" presStyleCnt="0"/>
      <dgm:spPr/>
    </dgm:pt>
    <dgm:pt modelId="{423A08F7-CAC7-4338-ADAE-5DABCB151A54}" type="pres">
      <dgm:prSet presAssocID="{583652B9-98F2-4D4E-AF83-C6B5EADDEB24}" presName="parentText" presStyleLbl="node1" presStyleIdx="0" presStyleCnt="3" custScaleX="119383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E2B72027-7354-4933-85BD-40C3CE649202}" type="pres">
      <dgm:prSet presAssocID="{FACBBCBB-9779-490B-899D-76A507411399}" presName="sp" presStyleCnt="0"/>
      <dgm:spPr/>
    </dgm:pt>
    <dgm:pt modelId="{74214AC2-7548-4CBB-BFD0-C3C0F7EC657A}" type="pres">
      <dgm:prSet presAssocID="{E0A10529-7F1F-4B05-A066-1E386717F4B7}" presName="linNode" presStyleCnt="0"/>
      <dgm:spPr/>
    </dgm:pt>
    <dgm:pt modelId="{9F3A42CF-E483-4C32-9D8C-F9A77C2C73E4}" type="pres">
      <dgm:prSet presAssocID="{E0A10529-7F1F-4B05-A066-1E386717F4B7}" presName="parentText" presStyleLbl="node1" presStyleIdx="1" presStyleCnt="3" custScaleX="118528">
        <dgm:presLayoutVars>
          <dgm:chMax val="1"/>
          <dgm:bulletEnabled val="1"/>
        </dgm:presLayoutVars>
      </dgm:prSet>
      <dgm:spPr>
        <a:prstGeom prst="rect">
          <a:avLst/>
        </a:prstGeom>
      </dgm:spPr>
    </dgm:pt>
    <dgm:pt modelId="{696272B0-4137-4D40-B379-2B6B58775433}" type="pres">
      <dgm:prSet presAssocID="{CE5C4F18-2AB7-4F74-A018-AB10089D1069}" presName="sp" presStyleCnt="0"/>
      <dgm:spPr/>
    </dgm:pt>
    <dgm:pt modelId="{40EF2100-2CA8-4974-8E49-DF46C3234953}" type="pres">
      <dgm:prSet presAssocID="{C725982E-0930-44C1-9959-271848F0238A}" presName="linNode" presStyleCnt="0"/>
      <dgm:spPr/>
    </dgm:pt>
    <dgm:pt modelId="{47A58A39-93B3-4383-B480-AF8A55444447}" type="pres">
      <dgm:prSet presAssocID="{C725982E-0930-44C1-9959-271848F0238A}" presName="parentText" presStyleLbl="node1" presStyleIdx="2" presStyleCnt="3" custScaleX="117673">
        <dgm:presLayoutVars>
          <dgm:chMax val="1"/>
          <dgm:bulletEnabled val="1"/>
        </dgm:presLayoutVars>
      </dgm:prSet>
      <dgm:spPr>
        <a:prstGeom prst="rect">
          <a:avLst/>
        </a:prstGeom>
      </dgm:spPr>
    </dgm:pt>
  </dgm:ptLst>
  <dgm:cxnLst>
    <dgm:cxn modelId="{84D33574-E98B-4660-BDD9-088219585FE1}" type="presOf" srcId="{E0A10529-7F1F-4B05-A066-1E386717F4B7}" destId="{9F3A42CF-E483-4C32-9D8C-F9A77C2C73E4}" srcOrd="0" destOrd="0" presId="urn:microsoft.com/office/officeart/2005/8/layout/vList5"/>
    <dgm:cxn modelId="{ED6B6EA7-E7D1-4A7E-B933-FDF29D939B5B}" srcId="{45A32C6E-860F-4377-BFFE-999D6EDBFA36}" destId="{C725982E-0930-44C1-9959-271848F0238A}" srcOrd="2" destOrd="0" parTransId="{B80DF91D-4335-436C-8CA1-E489D418571F}" sibTransId="{6BCD09D4-3D7F-474D-9D41-A4B5C872F5EC}"/>
    <dgm:cxn modelId="{7E5289B7-2405-4D80-9646-D2A2CC7B65CA}" type="presOf" srcId="{C725982E-0930-44C1-9959-271848F0238A}" destId="{47A58A39-93B3-4383-B480-AF8A55444447}" srcOrd="0" destOrd="0" presId="urn:microsoft.com/office/officeart/2005/8/layout/vList5"/>
    <dgm:cxn modelId="{E79C9CBE-817E-4338-B70C-493D762E6002}" type="presOf" srcId="{45A32C6E-860F-4377-BFFE-999D6EDBFA36}" destId="{11AF9E77-AA96-4D21-ABDF-612FA541E7EC}" srcOrd="0" destOrd="0" presId="urn:microsoft.com/office/officeart/2005/8/layout/vList5"/>
    <dgm:cxn modelId="{82EACCD2-DEC8-40EC-83D0-453C185F57AF}" srcId="{45A32C6E-860F-4377-BFFE-999D6EDBFA36}" destId="{E0A10529-7F1F-4B05-A066-1E386717F4B7}" srcOrd="1" destOrd="0" parTransId="{31D5E8ED-7C7A-4E55-82C0-11A2D57A2F30}" sibTransId="{CE5C4F18-2AB7-4F74-A018-AB10089D1069}"/>
    <dgm:cxn modelId="{184094E4-6F42-4949-B30A-80123CBA31A8}" srcId="{45A32C6E-860F-4377-BFFE-999D6EDBFA36}" destId="{583652B9-98F2-4D4E-AF83-C6B5EADDEB24}" srcOrd="0" destOrd="0" parTransId="{D48F015D-7C6A-44AC-A8BD-D50C732D3663}" sibTransId="{FACBBCBB-9779-490B-899D-76A507411399}"/>
    <dgm:cxn modelId="{31803BFD-07CB-4160-8A30-3A06B5360E00}" type="presOf" srcId="{583652B9-98F2-4D4E-AF83-C6B5EADDEB24}" destId="{423A08F7-CAC7-4338-ADAE-5DABCB151A54}" srcOrd="0" destOrd="0" presId="urn:microsoft.com/office/officeart/2005/8/layout/vList5"/>
    <dgm:cxn modelId="{44216EE5-A772-4F51-867B-9B4609303AB4}" type="presParOf" srcId="{11AF9E77-AA96-4D21-ABDF-612FA541E7EC}" destId="{83136E47-5E16-4E71-8789-C55C84DE6681}" srcOrd="0" destOrd="0" presId="urn:microsoft.com/office/officeart/2005/8/layout/vList5"/>
    <dgm:cxn modelId="{49D0222F-2313-4509-B1C0-0E5DEBD2F614}" type="presParOf" srcId="{83136E47-5E16-4E71-8789-C55C84DE6681}" destId="{423A08F7-CAC7-4338-ADAE-5DABCB151A54}" srcOrd="0" destOrd="0" presId="urn:microsoft.com/office/officeart/2005/8/layout/vList5"/>
    <dgm:cxn modelId="{EBBD91BA-6D4F-4C35-80A6-FC0A981952CC}" type="presParOf" srcId="{11AF9E77-AA96-4D21-ABDF-612FA541E7EC}" destId="{E2B72027-7354-4933-85BD-40C3CE649202}" srcOrd="1" destOrd="0" presId="urn:microsoft.com/office/officeart/2005/8/layout/vList5"/>
    <dgm:cxn modelId="{BC24E03A-CB61-4085-96F3-90B0034FDC84}" type="presParOf" srcId="{11AF9E77-AA96-4D21-ABDF-612FA541E7EC}" destId="{74214AC2-7548-4CBB-BFD0-C3C0F7EC657A}" srcOrd="2" destOrd="0" presId="urn:microsoft.com/office/officeart/2005/8/layout/vList5"/>
    <dgm:cxn modelId="{3BA78CBD-8828-441C-8612-61C8DBB75CAE}" type="presParOf" srcId="{74214AC2-7548-4CBB-BFD0-C3C0F7EC657A}" destId="{9F3A42CF-E483-4C32-9D8C-F9A77C2C73E4}" srcOrd="0" destOrd="0" presId="urn:microsoft.com/office/officeart/2005/8/layout/vList5"/>
    <dgm:cxn modelId="{0490998A-37EE-4AC4-9DA3-AF726E68E8A0}" type="presParOf" srcId="{11AF9E77-AA96-4D21-ABDF-612FA541E7EC}" destId="{696272B0-4137-4D40-B379-2B6B58775433}" srcOrd="3" destOrd="0" presId="urn:microsoft.com/office/officeart/2005/8/layout/vList5"/>
    <dgm:cxn modelId="{488F6994-F246-46D9-8014-0B9D7DD9EF93}" type="presParOf" srcId="{11AF9E77-AA96-4D21-ABDF-612FA541E7EC}" destId="{40EF2100-2CA8-4974-8E49-DF46C3234953}" srcOrd="4" destOrd="0" presId="urn:microsoft.com/office/officeart/2005/8/layout/vList5"/>
    <dgm:cxn modelId="{8D08886F-84BF-44B7-B8C0-F22478FEDF80}" type="presParOf" srcId="{40EF2100-2CA8-4974-8E49-DF46C3234953}" destId="{47A58A39-93B3-4383-B480-AF8A5544444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D19549-6270-4B1E-BC11-93F2248A0E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1EFCE8CE-E0DF-4B0F-B065-4E91984F3DBE}">
      <dgm:prSet custT="1"/>
      <dgm:spPr/>
      <dgm:t>
        <a:bodyPr/>
        <a:lstStyle/>
        <a:p>
          <a:r>
            <a:rPr lang="pt-BR" sz="2400" dirty="0">
              <a:latin typeface="+mj-lt"/>
            </a:rPr>
            <a:t>SOUSA &amp; ZORZAL (2023)</a:t>
          </a:r>
        </a:p>
      </dgm:t>
    </dgm:pt>
    <dgm:pt modelId="{FBA86D59-89A7-4EB2-9858-6A7682E053FB}" type="parTrans" cxnId="{A2D878A8-F0B6-41AA-9E17-0E1C956D4299}">
      <dgm:prSet/>
      <dgm:spPr/>
      <dgm:t>
        <a:bodyPr/>
        <a:lstStyle/>
        <a:p>
          <a:endParaRPr lang="pt-BR" sz="2400"/>
        </a:p>
      </dgm:t>
    </dgm:pt>
    <dgm:pt modelId="{D1E56BA4-45AC-4977-AA55-2E6A09812E60}" type="sibTrans" cxnId="{A2D878A8-F0B6-41AA-9E17-0E1C956D4299}">
      <dgm:prSet/>
      <dgm:spPr/>
      <dgm:t>
        <a:bodyPr/>
        <a:lstStyle/>
        <a:p>
          <a:endParaRPr lang="pt-BR" sz="2400"/>
        </a:p>
      </dgm:t>
    </dgm:pt>
    <dgm:pt modelId="{20A9A8D8-3EC0-4F22-9C59-1696684F31FD}">
      <dgm:prSet custT="1"/>
      <dgm:spPr/>
      <dgm:t>
        <a:bodyPr/>
        <a:lstStyle/>
        <a:p>
          <a:r>
            <a:rPr lang="pt-BR" sz="2400" dirty="0">
              <a:latin typeface="+mj-lt"/>
            </a:rPr>
            <a:t>MARLIANA (2023) </a:t>
          </a:r>
        </a:p>
      </dgm:t>
    </dgm:pt>
    <dgm:pt modelId="{D0F9EC9F-8604-4C1A-8FFD-F2E2AE21265D}" type="parTrans" cxnId="{6F75A2F7-6A9E-4143-812C-DD1D39ADF10C}">
      <dgm:prSet/>
      <dgm:spPr/>
      <dgm:t>
        <a:bodyPr/>
        <a:lstStyle/>
        <a:p>
          <a:endParaRPr lang="pt-BR" sz="2400"/>
        </a:p>
      </dgm:t>
    </dgm:pt>
    <dgm:pt modelId="{C4723D4D-95E1-40D1-AA7E-7542E5FB57B7}" type="sibTrans" cxnId="{6F75A2F7-6A9E-4143-812C-DD1D39ADF10C}">
      <dgm:prSet/>
      <dgm:spPr/>
      <dgm:t>
        <a:bodyPr/>
        <a:lstStyle/>
        <a:p>
          <a:endParaRPr lang="pt-BR" sz="2400"/>
        </a:p>
      </dgm:t>
    </dgm:pt>
    <dgm:pt modelId="{C52E5B6A-A336-43DC-B9F8-D2CCF66D7E6F}">
      <dgm:prSet custT="1"/>
      <dgm:spPr/>
      <dgm:t>
        <a:bodyPr/>
        <a:lstStyle/>
        <a:p>
          <a:r>
            <a:rPr lang="pt-BR" sz="2400" dirty="0">
              <a:latin typeface="+mj-lt"/>
            </a:rPr>
            <a:t>CIDESP (2024)</a:t>
          </a:r>
        </a:p>
      </dgm:t>
    </dgm:pt>
    <dgm:pt modelId="{3EF2532C-58D5-414F-BC99-27A0F6692CC6}" type="parTrans" cxnId="{C766EDF5-4811-40A5-8575-BA1F4D4FE25D}">
      <dgm:prSet/>
      <dgm:spPr/>
      <dgm:t>
        <a:bodyPr/>
        <a:lstStyle/>
        <a:p>
          <a:endParaRPr lang="pt-BR" sz="2400"/>
        </a:p>
      </dgm:t>
    </dgm:pt>
    <dgm:pt modelId="{FB072818-3B5A-4222-A7D8-8B82D7F9A254}" type="sibTrans" cxnId="{C766EDF5-4811-40A5-8575-BA1F4D4FE25D}">
      <dgm:prSet/>
      <dgm:spPr/>
      <dgm:t>
        <a:bodyPr/>
        <a:lstStyle/>
        <a:p>
          <a:endParaRPr lang="pt-BR" sz="2400"/>
        </a:p>
      </dgm:t>
    </dgm:pt>
    <dgm:pt modelId="{040B37D3-5C04-43C7-8AA7-29B4CE1311FB}">
      <dgm:prSet custT="1"/>
      <dgm:spPr/>
      <dgm:t>
        <a:bodyPr/>
        <a:lstStyle/>
        <a:p>
          <a:r>
            <a:rPr lang="pt-BR" sz="2400" dirty="0">
              <a:latin typeface="+mj-lt"/>
            </a:rPr>
            <a:t>SCIMAGO INSTITUTIONS RANKINGS (2001)</a:t>
          </a:r>
        </a:p>
      </dgm:t>
    </dgm:pt>
    <dgm:pt modelId="{B3667644-F3E1-4C8E-9E09-C649F6AD7ED2}" type="parTrans" cxnId="{2B6FDE93-E588-45B8-9B40-40A424BA09D0}">
      <dgm:prSet/>
      <dgm:spPr/>
      <dgm:t>
        <a:bodyPr/>
        <a:lstStyle/>
        <a:p>
          <a:endParaRPr lang="pt-BR" sz="2400"/>
        </a:p>
      </dgm:t>
    </dgm:pt>
    <dgm:pt modelId="{AA4E6314-E006-4D98-8C27-498779937D8D}" type="sibTrans" cxnId="{2B6FDE93-E588-45B8-9B40-40A424BA09D0}">
      <dgm:prSet/>
      <dgm:spPr/>
      <dgm:t>
        <a:bodyPr/>
        <a:lstStyle/>
        <a:p>
          <a:endParaRPr lang="pt-BR" sz="2400"/>
        </a:p>
      </dgm:t>
    </dgm:pt>
    <dgm:pt modelId="{D4FA23FE-155A-4080-992E-55A1A07E711D}">
      <dgm:prSet custT="1"/>
      <dgm:spPr/>
      <dgm:t>
        <a:bodyPr/>
        <a:lstStyle/>
        <a:p>
          <a:r>
            <a:rPr lang="pt-BR" sz="2400" dirty="0">
              <a:latin typeface="+mj-lt"/>
            </a:rPr>
            <a:t>ZANSHIN SOFTWARE / VALIN TECNOLOGIA / CRIO DIGITAL (2025)</a:t>
          </a:r>
        </a:p>
      </dgm:t>
    </dgm:pt>
    <dgm:pt modelId="{10E5542E-2B45-48E7-8927-992AD514BFFE}" type="parTrans" cxnId="{26715D34-B891-46EB-8A8C-3B941BB06EFF}">
      <dgm:prSet/>
      <dgm:spPr/>
      <dgm:t>
        <a:bodyPr/>
        <a:lstStyle/>
        <a:p>
          <a:endParaRPr lang="pt-BR" sz="2400"/>
        </a:p>
      </dgm:t>
    </dgm:pt>
    <dgm:pt modelId="{2E3123E5-0CFF-4DDF-B79E-64DE45702E7E}" type="sibTrans" cxnId="{26715D34-B891-46EB-8A8C-3B941BB06EFF}">
      <dgm:prSet/>
      <dgm:spPr/>
      <dgm:t>
        <a:bodyPr/>
        <a:lstStyle/>
        <a:p>
          <a:endParaRPr lang="pt-BR" sz="2400"/>
        </a:p>
      </dgm:t>
    </dgm:pt>
    <dgm:pt modelId="{3E82DA58-2EE0-461A-8AEE-B34032B3E0F9}" type="pres">
      <dgm:prSet presAssocID="{66D19549-6270-4B1E-BC11-93F2248A0E73}" presName="linear" presStyleCnt="0">
        <dgm:presLayoutVars>
          <dgm:animLvl val="lvl"/>
          <dgm:resizeHandles val="exact"/>
        </dgm:presLayoutVars>
      </dgm:prSet>
      <dgm:spPr/>
    </dgm:pt>
    <dgm:pt modelId="{45862EF4-C858-4ACF-AD7C-6EEE99477E38}" type="pres">
      <dgm:prSet presAssocID="{1EFCE8CE-E0DF-4B0F-B065-4E91984F3DB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A21F6B0-957D-4EBF-A40D-98E134429A14}" type="pres">
      <dgm:prSet presAssocID="{D1E56BA4-45AC-4977-AA55-2E6A09812E60}" presName="spacer" presStyleCnt="0"/>
      <dgm:spPr/>
    </dgm:pt>
    <dgm:pt modelId="{38D7BD86-1995-49B1-B215-9BCB90BED778}" type="pres">
      <dgm:prSet presAssocID="{20A9A8D8-3EC0-4F22-9C59-1696684F31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D85E35A-410C-4DD3-AC46-F3BB25ADB97A}" type="pres">
      <dgm:prSet presAssocID="{C4723D4D-95E1-40D1-AA7E-7542E5FB57B7}" presName="spacer" presStyleCnt="0"/>
      <dgm:spPr/>
    </dgm:pt>
    <dgm:pt modelId="{FC4D0C16-2783-47BD-8E46-1D15CFDB5A4F}" type="pres">
      <dgm:prSet presAssocID="{C52E5B6A-A336-43DC-B9F8-D2CCF66D7E6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4C4748-B0F6-40AA-8857-88C6D9EC9A1A}" type="pres">
      <dgm:prSet presAssocID="{FB072818-3B5A-4222-A7D8-8B82D7F9A254}" presName="spacer" presStyleCnt="0"/>
      <dgm:spPr/>
    </dgm:pt>
    <dgm:pt modelId="{CAD89173-FB27-4185-9206-15F07CFB70CD}" type="pres">
      <dgm:prSet presAssocID="{040B37D3-5C04-43C7-8AA7-29B4CE1311F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3939BF-EDBD-456C-919E-D45504118AE3}" type="pres">
      <dgm:prSet presAssocID="{AA4E6314-E006-4D98-8C27-498779937D8D}" presName="spacer" presStyleCnt="0"/>
      <dgm:spPr/>
    </dgm:pt>
    <dgm:pt modelId="{D7422020-3255-4EBF-AA4A-0213A14CA726}" type="pres">
      <dgm:prSet presAssocID="{D4FA23FE-155A-4080-992E-55A1A07E71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3C342C-4EEC-45C4-8BFC-6CDB5233C78B}" type="presOf" srcId="{20A9A8D8-3EC0-4F22-9C59-1696684F31FD}" destId="{38D7BD86-1995-49B1-B215-9BCB90BED778}" srcOrd="0" destOrd="0" presId="urn:microsoft.com/office/officeart/2005/8/layout/vList2"/>
    <dgm:cxn modelId="{26715D34-B891-46EB-8A8C-3B941BB06EFF}" srcId="{66D19549-6270-4B1E-BC11-93F2248A0E73}" destId="{D4FA23FE-155A-4080-992E-55A1A07E711D}" srcOrd="4" destOrd="0" parTransId="{10E5542E-2B45-48E7-8927-992AD514BFFE}" sibTransId="{2E3123E5-0CFF-4DDF-B79E-64DE45702E7E}"/>
    <dgm:cxn modelId="{0E840864-2705-41D6-8E33-4ECEE3420A8D}" type="presOf" srcId="{66D19549-6270-4B1E-BC11-93F2248A0E73}" destId="{3E82DA58-2EE0-461A-8AEE-B34032B3E0F9}" srcOrd="0" destOrd="0" presId="urn:microsoft.com/office/officeart/2005/8/layout/vList2"/>
    <dgm:cxn modelId="{2B6FDE93-E588-45B8-9B40-40A424BA09D0}" srcId="{66D19549-6270-4B1E-BC11-93F2248A0E73}" destId="{040B37D3-5C04-43C7-8AA7-29B4CE1311FB}" srcOrd="3" destOrd="0" parTransId="{B3667644-F3E1-4C8E-9E09-C649F6AD7ED2}" sibTransId="{AA4E6314-E006-4D98-8C27-498779937D8D}"/>
    <dgm:cxn modelId="{82308DA4-17C6-4032-93CF-2F1BB3C27A68}" type="presOf" srcId="{040B37D3-5C04-43C7-8AA7-29B4CE1311FB}" destId="{CAD89173-FB27-4185-9206-15F07CFB70CD}" srcOrd="0" destOrd="0" presId="urn:microsoft.com/office/officeart/2005/8/layout/vList2"/>
    <dgm:cxn modelId="{A2D878A8-F0B6-41AA-9E17-0E1C956D4299}" srcId="{66D19549-6270-4B1E-BC11-93F2248A0E73}" destId="{1EFCE8CE-E0DF-4B0F-B065-4E91984F3DBE}" srcOrd="0" destOrd="0" parTransId="{FBA86D59-89A7-4EB2-9858-6A7682E053FB}" sibTransId="{D1E56BA4-45AC-4977-AA55-2E6A09812E60}"/>
    <dgm:cxn modelId="{EECCFACA-8883-44D9-829E-A7EDBE7CE59A}" type="presOf" srcId="{D4FA23FE-155A-4080-992E-55A1A07E711D}" destId="{D7422020-3255-4EBF-AA4A-0213A14CA726}" srcOrd="0" destOrd="0" presId="urn:microsoft.com/office/officeart/2005/8/layout/vList2"/>
    <dgm:cxn modelId="{606309CE-80C7-4142-B786-06F03AA58877}" type="presOf" srcId="{1EFCE8CE-E0DF-4B0F-B065-4E91984F3DBE}" destId="{45862EF4-C858-4ACF-AD7C-6EEE99477E38}" srcOrd="0" destOrd="0" presId="urn:microsoft.com/office/officeart/2005/8/layout/vList2"/>
    <dgm:cxn modelId="{1B78A4CF-C134-464C-9B72-E0DE3507A9E4}" type="presOf" srcId="{C52E5B6A-A336-43DC-B9F8-D2CCF66D7E6F}" destId="{FC4D0C16-2783-47BD-8E46-1D15CFDB5A4F}" srcOrd="0" destOrd="0" presId="urn:microsoft.com/office/officeart/2005/8/layout/vList2"/>
    <dgm:cxn modelId="{C766EDF5-4811-40A5-8575-BA1F4D4FE25D}" srcId="{66D19549-6270-4B1E-BC11-93F2248A0E73}" destId="{C52E5B6A-A336-43DC-B9F8-D2CCF66D7E6F}" srcOrd="2" destOrd="0" parTransId="{3EF2532C-58D5-414F-BC99-27A0F6692CC6}" sibTransId="{FB072818-3B5A-4222-A7D8-8B82D7F9A254}"/>
    <dgm:cxn modelId="{6F75A2F7-6A9E-4143-812C-DD1D39ADF10C}" srcId="{66D19549-6270-4B1E-BC11-93F2248A0E73}" destId="{20A9A8D8-3EC0-4F22-9C59-1696684F31FD}" srcOrd="1" destOrd="0" parTransId="{D0F9EC9F-8604-4C1A-8FFD-F2E2AE21265D}" sibTransId="{C4723D4D-95E1-40D1-AA7E-7542E5FB57B7}"/>
    <dgm:cxn modelId="{2EA5B15A-6BF1-41E8-900D-848C32AD1942}" type="presParOf" srcId="{3E82DA58-2EE0-461A-8AEE-B34032B3E0F9}" destId="{45862EF4-C858-4ACF-AD7C-6EEE99477E38}" srcOrd="0" destOrd="0" presId="urn:microsoft.com/office/officeart/2005/8/layout/vList2"/>
    <dgm:cxn modelId="{BD31B182-4737-4E6D-A6F8-8BDD712BA9C5}" type="presParOf" srcId="{3E82DA58-2EE0-461A-8AEE-B34032B3E0F9}" destId="{8A21F6B0-957D-4EBF-A40D-98E134429A14}" srcOrd="1" destOrd="0" presId="urn:microsoft.com/office/officeart/2005/8/layout/vList2"/>
    <dgm:cxn modelId="{32B6DBE3-F294-4599-92E4-B95D0C24C52B}" type="presParOf" srcId="{3E82DA58-2EE0-461A-8AEE-B34032B3E0F9}" destId="{38D7BD86-1995-49B1-B215-9BCB90BED778}" srcOrd="2" destOrd="0" presId="urn:microsoft.com/office/officeart/2005/8/layout/vList2"/>
    <dgm:cxn modelId="{1BDBBF25-05D3-4FB6-BD4F-73C23926E670}" type="presParOf" srcId="{3E82DA58-2EE0-461A-8AEE-B34032B3E0F9}" destId="{0D85E35A-410C-4DD3-AC46-F3BB25ADB97A}" srcOrd="3" destOrd="0" presId="urn:microsoft.com/office/officeart/2005/8/layout/vList2"/>
    <dgm:cxn modelId="{A2C613E4-3F77-4126-98F4-AB5067596AC3}" type="presParOf" srcId="{3E82DA58-2EE0-461A-8AEE-B34032B3E0F9}" destId="{FC4D0C16-2783-47BD-8E46-1D15CFDB5A4F}" srcOrd="4" destOrd="0" presId="urn:microsoft.com/office/officeart/2005/8/layout/vList2"/>
    <dgm:cxn modelId="{69E73D6F-35AC-45FC-9E86-17CAA04492AA}" type="presParOf" srcId="{3E82DA58-2EE0-461A-8AEE-B34032B3E0F9}" destId="{824C4748-B0F6-40AA-8857-88C6D9EC9A1A}" srcOrd="5" destOrd="0" presId="urn:microsoft.com/office/officeart/2005/8/layout/vList2"/>
    <dgm:cxn modelId="{7BC0AFCC-AF57-499F-A441-4E41F74B302D}" type="presParOf" srcId="{3E82DA58-2EE0-461A-8AEE-B34032B3E0F9}" destId="{CAD89173-FB27-4185-9206-15F07CFB70CD}" srcOrd="6" destOrd="0" presId="urn:microsoft.com/office/officeart/2005/8/layout/vList2"/>
    <dgm:cxn modelId="{919E5535-0553-44D9-8835-99B4B0E01AAC}" type="presParOf" srcId="{3E82DA58-2EE0-461A-8AEE-B34032B3E0F9}" destId="{FA3939BF-EDBD-456C-919E-D45504118AE3}" srcOrd="7" destOrd="0" presId="urn:microsoft.com/office/officeart/2005/8/layout/vList2"/>
    <dgm:cxn modelId="{A6472F20-09E2-4B55-9597-9C4229BC883B}" type="presParOf" srcId="{3E82DA58-2EE0-461A-8AEE-B34032B3E0F9}" destId="{D7422020-3255-4EBF-AA4A-0213A14CA72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D03CC-F2B8-4E8C-B0A7-B07E3DC3829A}">
      <dsp:nvSpPr>
        <dsp:cNvPr id="0" name=""/>
        <dsp:cNvSpPr/>
      </dsp:nvSpPr>
      <dsp:spPr>
        <a:xfrm>
          <a:off x="613" y="681181"/>
          <a:ext cx="2673325" cy="133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Cerca de 20.000 templos no Brasil</a:t>
          </a:r>
        </a:p>
      </dsp:txBody>
      <dsp:txXfrm>
        <a:off x="613" y="681181"/>
        <a:ext cx="2673325" cy="1336662"/>
      </dsp:txXfrm>
    </dsp:sp>
    <dsp:sp modelId="{0A28A4B3-1FA2-44A0-96E7-1FE3B38472A5}">
      <dsp:nvSpPr>
        <dsp:cNvPr id="0" name=""/>
        <dsp:cNvSpPr/>
      </dsp:nvSpPr>
      <dsp:spPr>
        <a:xfrm>
          <a:off x="3235337" y="681181"/>
          <a:ext cx="2673325" cy="133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2,3 milhões de membros (IBGE, 2010)</a:t>
          </a:r>
        </a:p>
      </dsp:txBody>
      <dsp:txXfrm>
        <a:off x="3235337" y="681181"/>
        <a:ext cx="2673325" cy="1336662"/>
      </dsp:txXfrm>
    </dsp:sp>
    <dsp:sp modelId="{4BA854CB-6155-43C4-B559-C681A13D9722}">
      <dsp:nvSpPr>
        <dsp:cNvPr id="0" name=""/>
        <dsp:cNvSpPr/>
      </dsp:nvSpPr>
      <dsp:spPr>
        <a:xfrm>
          <a:off x="6470060" y="681181"/>
          <a:ext cx="2673325" cy="13366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Aulas musicais oferecias via GEM</a:t>
          </a:r>
        </a:p>
      </dsp:txBody>
      <dsp:txXfrm>
        <a:off x="6470060" y="681181"/>
        <a:ext cx="2673325" cy="1336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A08F7-CAC7-4338-ADAE-5DABCB151A54}">
      <dsp:nvSpPr>
        <dsp:cNvPr id="0" name=""/>
        <dsp:cNvSpPr/>
      </dsp:nvSpPr>
      <dsp:spPr>
        <a:xfrm>
          <a:off x="2607051" y="1999"/>
          <a:ext cx="3929896" cy="1319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Uso de papel para cadastro de alunos e instrumentos</a:t>
          </a:r>
        </a:p>
      </dsp:txBody>
      <dsp:txXfrm>
        <a:off x="2607051" y="1999"/>
        <a:ext cx="3929896" cy="1319367"/>
      </dsp:txXfrm>
    </dsp:sp>
    <dsp:sp modelId="{9F3A42CF-E483-4C32-9D8C-F9A77C2C73E4}">
      <dsp:nvSpPr>
        <dsp:cNvPr id="0" name=""/>
        <dsp:cNvSpPr/>
      </dsp:nvSpPr>
      <dsp:spPr>
        <a:xfrm>
          <a:off x="2607051" y="1387334"/>
          <a:ext cx="3901751" cy="1319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Controle manual de vagas  e disponibilidades de instrumentos</a:t>
          </a:r>
        </a:p>
      </dsp:txBody>
      <dsp:txXfrm>
        <a:off x="2607051" y="1387334"/>
        <a:ext cx="3901751" cy="1319367"/>
      </dsp:txXfrm>
    </dsp:sp>
    <dsp:sp modelId="{47A58A39-93B3-4383-B480-AF8A55444447}">
      <dsp:nvSpPr>
        <dsp:cNvPr id="0" name=""/>
        <dsp:cNvSpPr/>
      </dsp:nvSpPr>
      <dsp:spPr>
        <a:xfrm>
          <a:off x="2607051" y="2772669"/>
          <a:ext cx="3873606" cy="13193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Processos de avaliação  pouco claros</a:t>
          </a:r>
        </a:p>
      </dsp:txBody>
      <dsp:txXfrm>
        <a:off x="2607051" y="2772669"/>
        <a:ext cx="3873606" cy="13193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62EF4-C858-4ACF-AD7C-6EEE99477E38}">
      <dsp:nvSpPr>
        <dsp:cNvPr id="0" name=""/>
        <dsp:cNvSpPr/>
      </dsp:nvSpPr>
      <dsp:spPr>
        <a:xfrm>
          <a:off x="0" y="974"/>
          <a:ext cx="8822843" cy="452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SOUSA &amp; ZORZAL (2023)</a:t>
          </a:r>
        </a:p>
      </dsp:txBody>
      <dsp:txXfrm>
        <a:off x="22101" y="23075"/>
        <a:ext cx="8778641" cy="408547"/>
      </dsp:txXfrm>
    </dsp:sp>
    <dsp:sp modelId="{38D7BD86-1995-49B1-B215-9BCB90BED778}">
      <dsp:nvSpPr>
        <dsp:cNvPr id="0" name=""/>
        <dsp:cNvSpPr/>
      </dsp:nvSpPr>
      <dsp:spPr>
        <a:xfrm>
          <a:off x="0" y="464875"/>
          <a:ext cx="8822843" cy="452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MARLIANA (2023) </a:t>
          </a:r>
        </a:p>
      </dsp:txBody>
      <dsp:txXfrm>
        <a:off x="22101" y="486976"/>
        <a:ext cx="8778641" cy="408547"/>
      </dsp:txXfrm>
    </dsp:sp>
    <dsp:sp modelId="{FC4D0C16-2783-47BD-8E46-1D15CFDB5A4F}">
      <dsp:nvSpPr>
        <dsp:cNvPr id="0" name=""/>
        <dsp:cNvSpPr/>
      </dsp:nvSpPr>
      <dsp:spPr>
        <a:xfrm>
          <a:off x="0" y="928775"/>
          <a:ext cx="8822843" cy="452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CIDESP (2024)</a:t>
          </a:r>
        </a:p>
      </dsp:txBody>
      <dsp:txXfrm>
        <a:off x="22101" y="950876"/>
        <a:ext cx="8778641" cy="408547"/>
      </dsp:txXfrm>
    </dsp:sp>
    <dsp:sp modelId="{CAD89173-FB27-4185-9206-15F07CFB70CD}">
      <dsp:nvSpPr>
        <dsp:cNvPr id="0" name=""/>
        <dsp:cNvSpPr/>
      </dsp:nvSpPr>
      <dsp:spPr>
        <a:xfrm>
          <a:off x="0" y="1392676"/>
          <a:ext cx="8822843" cy="452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SCIMAGO INSTITUTIONS RANKINGS (2001)</a:t>
          </a:r>
        </a:p>
      </dsp:txBody>
      <dsp:txXfrm>
        <a:off x="22101" y="1414777"/>
        <a:ext cx="8778641" cy="408547"/>
      </dsp:txXfrm>
    </dsp:sp>
    <dsp:sp modelId="{D7422020-3255-4EBF-AA4A-0213A14CA726}">
      <dsp:nvSpPr>
        <dsp:cNvPr id="0" name=""/>
        <dsp:cNvSpPr/>
      </dsp:nvSpPr>
      <dsp:spPr>
        <a:xfrm>
          <a:off x="0" y="1856577"/>
          <a:ext cx="8822843" cy="4527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+mj-lt"/>
            </a:rPr>
            <a:t>ZANSHIN SOFTWARE / VALIN TECNOLOGIA / CRIO DIGITAL (2025)</a:t>
          </a:r>
        </a:p>
      </dsp:txBody>
      <dsp:txXfrm>
        <a:off x="22101" y="1878678"/>
        <a:ext cx="8778641" cy="408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26/05/2025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26/05/2025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8684"/>
            <a:ext cx="9144000" cy="779174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SISTEMAS PARA GRUPOS DE ESTUDOS MUSICAIS – CONGREGAÇÃO CRISTÃ NO BRASIL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7635"/>
            <a:ext cx="9064487" cy="2701236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+mj-lt"/>
                <a:cs typeface="Arial" panose="020B0604020202020204" pitchFamily="34" charset="0"/>
              </a:rPr>
              <a:t>- Luan Guilherme da Cruz Menezes</a:t>
            </a:r>
          </a:p>
          <a:p>
            <a:pPr algn="l"/>
            <a:r>
              <a:rPr lang="pt-BR" dirty="0">
                <a:latin typeface="+mj-lt"/>
                <a:cs typeface="Arial" panose="020B0604020202020204" pitchFamily="34" charset="0"/>
              </a:rPr>
              <a:t>- Liceu Santista</a:t>
            </a:r>
          </a:p>
          <a:p>
            <a:pPr algn="l"/>
            <a:r>
              <a:rPr lang="pt-BR" dirty="0">
                <a:latin typeface="+mj-lt"/>
                <a:cs typeface="Arial" panose="020B0604020202020204" pitchFamily="34" charset="0"/>
              </a:rPr>
              <a:t>- Santos, SP</a:t>
            </a:r>
          </a:p>
          <a:p>
            <a:pPr algn="l"/>
            <a:r>
              <a:rPr lang="pt-BR" dirty="0">
                <a:latin typeface="+mj-lt"/>
                <a:cs typeface="Arial" panose="020B0604020202020204" pitchFamily="34" charset="0"/>
              </a:rPr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26" name="Picture 2" descr="Estatuto - Congregação Cristã no Brasil">
            <a:extLst>
              <a:ext uri="{FF2B5EF4-FFF2-40B4-BE49-F238E27FC236}">
                <a16:creationId xmlns:a16="http://schemas.microsoft.com/office/drawing/2014/main" id="{2B47BA10-5F53-4220-9A1C-F9435846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193778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FC881A6D-7AF2-481C-BB2C-BE3EEC3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1808DD4-D2C2-404B-B539-FC6D08A1749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794" y="1625379"/>
            <a:ext cx="6527409" cy="4958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32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0281"/>
            <a:ext cx="9144000" cy="536243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DISCUSSÃO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61308"/>
            <a:ext cx="9750495" cy="2931733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COMPARAÇÃO DOS RESULTADOS COM A TEORIA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O QUE FOI DESCOBERTO OU CONSTRUÍDO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74BD1F69-BDE4-49CD-A5F9-71248018D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RETOMADA DOS OBJETIVOS E SE FORAM ALCANÇADOS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CONSIDERAÇÕES FINAIS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SUGESTÕES PARA TRABALHOS FUTUROS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135A5182-B55A-4131-ADA2-BBE7AF9BE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PRINCIPAIS FONTES UTILIZADAS (FORMATO ABNT)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E874D8CC-C14D-46CE-8639-EAE001735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AGRADECIMENTOS À FAMÍLIA, PROFESSORES, COLEGAS, ETC)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1D4BF4D2-CFD6-4B5A-A6D2-35EFF17F7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E38DC03-CA6E-4416-B691-CED604993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011038"/>
              </p:ext>
            </p:extLst>
          </p:nvPr>
        </p:nvGraphicFramePr>
        <p:xfrm>
          <a:off x="1672879" y="2541150"/>
          <a:ext cx="9144000" cy="2699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58E19A9E-999E-4B26-B89B-ED7B91B6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B759300-B1AF-49E0-861E-EF58C2F7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879" y="1573984"/>
            <a:ext cx="9104243" cy="578112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5547"/>
            <a:ext cx="9144000" cy="544444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PROBLEMA DE PESQUISA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79AE3931-60F8-47EF-AF24-25F528185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293092"/>
              </p:ext>
            </p:extLst>
          </p:nvPr>
        </p:nvGraphicFramePr>
        <p:xfrm>
          <a:off x="1580114" y="2489982"/>
          <a:ext cx="9143999" cy="409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9F49CAD4-4FFF-49C0-B166-9E66D5BA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17052"/>
            <a:ext cx="9144000" cy="51858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551600"/>
            <a:ext cx="9144000" cy="3701255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latin typeface="+mj-lt"/>
              </a:rPr>
              <a:t>Geral: </a:t>
            </a:r>
          </a:p>
          <a:p>
            <a:pPr algn="l"/>
            <a:r>
              <a:rPr lang="pt-BR" dirty="0">
                <a:latin typeface="+mj-lt"/>
              </a:rPr>
              <a:t>-     Desenvolver o Sistema para o Grupo De Estudos Musicais (GEM)</a:t>
            </a:r>
          </a:p>
          <a:p>
            <a:pPr algn="l"/>
            <a:r>
              <a:rPr lang="pt-BR" b="1" dirty="0">
                <a:latin typeface="+mj-lt"/>
              </a:rPr>
              <a:t>Específico: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Digitalizar a gestão do GEM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Automatização de cadastros e controles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Avaliar aptidão de forma automática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Melhorar a comunicação interna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ACDBC384-D74E-4609-8139-F1F9EEB8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5746"/>
            <a:ext cx="9144000" cy="570948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B3094615-9D5F-48FD-87D7-CB45578A4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A3FA46A9-7871-4279-A0E3-7FAAF773D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852047"/>
              </p:ext>
            </p:extLst>
          </p:nvPr>
        </p:nvGraphicFramePr>
        <p:xfrm>
          <a:off x="1684578" y="2613391"/>
          <a:ext cx="8822843" cy="231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4355"/>
            <a:ext cx="9144000" cy="596296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Tipo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44160"/>
            <a:ext cx="9750495" cy="3462745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b="1" dirty="0">
                <a:effectLst/>
                <a:latin typeface="+mj-lt"/>
                <a:ea typeface="Calibri" panose="020F0502020204030204" pitchFamily="34" charset="0"/>
              </a:rPr>
              <a:t>Pesquisa Aplicada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Foca em resolver problemas práticos com impacto direto na realidade, como a digitalização dos processos do GEM.</a:t>
            </a:r>
          </a:p>
          <a:p>
            <a:pPr marL="457200" indent="-457200" algn="l">
              <a:buFontTx/>
              <a:buChar char="-"/>
            </a:pPr>
            <a:r>
              <a:rPr lang="pt-BR" b="1" dirty="0">
                <a:effectLst/>
                <a:latin typeface="+mj-lt"/>
                <a:ea typeface="Calibri" panose="020F0502020204030204" pitchFamily="34" charset="0"/>
              </a:rPr>
              <a:t>Estudo de Caso 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  <a:ea typeface="Calibri" panose="020F0502020204030204" pitchFamily="34" charset="0"/>
              </a:rPr>
              <a:t>Aplicação desktop </a:t>
            </a:r>
          </a:p>
          <a:p>
            <a:pPr marL="457200" indent="-457200" algn="l">
              <a:buFontTx/>
              <a:buChar char="-"/>
            </a:pPr>
            <a:r>
              <a:rPr lang="pt-BR" b="1" dirty="0">
                <a:effectLst/>
                <a:latin typeface="+mj-lt"/>
                <a:ea typeface="Calibri" panose="020F0502020204030204" pitchFamily="34" charset="0"/>
              </a:rPr>
              <a:t>Pesquisa Qualitativa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Busca compreender experiências e percepções por meio de entrevistas, garantindo que a solução atenda às reais necessidades dos usuários.</a:t>
            </a:r>
          </a:p>
          <a:p>
            <a:pPr marL="457200" indent="-457200" algn="l">
              <a:buFontTx/>
              <a:buChar char="-"/>
            </a:pPr>
            <a:endParaRPr lang="pt-BR" b="1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6CF7C935-150F-4902-8F0C-21FBCAA8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4355"/>
            <a:ext cx="9144000" cy="596296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44160"/>
            <a:ext cx="9750495" cy="3462745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b="1" dirty="0">
                <a:latin typeface="+mj-lt"/>
                <a:ea typeface="Calibri" panose="020F0502020204030204" pitchFamily="34" charset="0"/>
              </a:rPr>
              <a:t>Revisão de Literatura</a:t>
            </a:r>
            <a:endParaRPr lang="pt-BR" b="1" dirty="0">
              <a:effectLst/>
              <a:latin typeface="+mj-lt"/>
              <a:ea typeface="Calibri" panose="020F050202020403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Seleção de artigos que fazem relação ao tema abordado.</a:t>
            </a:r>
          </a:p>
          <a:p>
            <a:pPr marL="457200" indent="-457200" algn="l">
              <a:buFontTx/>
              <a:buChar char="-"/>
            </a:pPr>
            <a:r>
              <a:rPr lang="pt-BR" b="1" dirty="0">
                <a:effectLst/>
                <a:latin typeface="+mj-lt"/>
                <a:ea typeface="Calibri" panose="020F0502020204030204" pitchFamily="34" charset="0"/>
              </a:rPr>
              <a:t>Entrevistas pessoais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  <a:ea typeface="Calibri" panose="020F0502020204030204" pitchFamily="34" charset="0"/>
              </a:rPr>
              <a:t>Foram realizadas entrevistas com membros da instituição que tenham cargos dentro do grupo de estudos musicais.</a:t>
            </a:r>
          </a:p>
          <a:p>
            <a:pPr marL="457200" indent="-457200" algn="l">
              <a:buFontTx/>
              <a:buChar char="-"/>
            </a:pPr>
            <a:r>
              <a:rPr lang="pt-BR" b="1" dirty="0">
                <a:effectLst/>
                <a:latin typeface="+mj-lt"/>
                <a:ea typeface="Calibri" panose="020F0502020204030204" pitchFamily="34" charset="0"/>
              </a:rPr>
              <a:t>Fontes Secundárias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Busca compreender experiências e percepções por meio de entrevistas, garantindo que a solução atenda às reais necessidades dos usuários.</a:t>
            </a:r>
          </a:p>
          <a:p>
            <a:pPr marL="457200" indent="-457200" algn="l">
              <a:buFontTx/>
              <a:buChar char="-"/>
            </a:pPr>
            <a:endParaRPr lang="pt-BR" b="1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6CF7C935-150F-4902-8F0C-21FBCAA8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9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4355"/>
            <a:ext cx="9144000" cy="596296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44160"/>
            <a:ext cx="9750495" cy="3462745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b="1" dirty="0">
                <a:latin typeface="+mj-lt"/>
                <a:ea typeface="Calibri" panose="020F0502020204030204" pitchFamily="34" charset="0"/>
              </a:rPr>
              <a:t>Revisão de Literatura</a:t>
            </a:r>
            <a:endParaRPr lang="pt-BR" b="1" dirty="0">
              <a:effectLst/>
              <a:latin typeface="+mj-lt"/>
              <a:ea typeface="Calibri" panose="020F0502020204030204" pitchFamily="34" charset="0"/>
            </a:endParaRP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Seleção de artigos que fazem relação ao tema abordado.</a:t>
            </a:r>
          </a:p>
          <a:p>
            <a:pPr marL="457200" indent="-457200" algn="l">
              <a:buFontTx/>
              <a:buChar char="-"/>
            </a:pPr>
            <a:r>
              <a:rPr lang="pt-BR" b="1" dirty="0">
                <a:effectLst/>
                <a:latin typeface="+mj-lt"/>
                <a:ea typeface="Calibri" panose="020F0502020204030204" pitchFamily="34" charset="0"/>
              </a:rPr>
              <a:t>Entrevistas pessoais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  <a:ea typeface="Calibri" panose="020F0502020204030204" pitchFamily="34" charset="0"/>
              </a:rPr>
              <a:t>Foram realizadas entrevistas com membros da instituição que tenham cargos dentro do grupo de estudos musicais.</a:t>
            </a:r>
          </a:p>
          <a:p>
            <a:pPr marL="457200" indent="-457200" algn="l">
              <a:buFontTx/>
              <a:buChar char="-"/>
            </a:pPr>
            <a:r>
              <a:rPr lang="pt-BR" b="1" dirty="0">
                <a:effectLst/>
                <a:latin typeface="+mj-lt"/>
                <a:ea typeface="Calibri" panose="020F0502020204030204" pitchFamily="34" charset="0"/>
              </a:rPr>
              <a:t>Fontes Secundárias</a:t>
            </a:r>
          </a:p>
          <a:p>
            <a:pPr marL="457200" indent="-457200" algn="l">
              <a:buFontTx/>
              <a:buChar char="-"/>
            </a:pPr>
            <a:r>
              <a:rPr lang="pt-BR" dirty="0">
                <a:latin typeface="+mj-lt"/>
              </a:rPr>
              <a:t>Busca compreender experiências e percepções por meio de entrevistas, garantindo que a solução atenda às reais necessidades dos usuários.</a:t>
            </a:r>
          </a:p>
          <a:p>
            <a:pPr marL="457200" indent="-457200" algn="l">
              <a:buFontTx/>
              <a:buChar char="-"/>
            </a:pPr>
            <a:endParaRPr lang="pt-BR" b="1" dirty="0">
              <a:effectLst/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6CF7C935-150F-4902-8F0C-21FBCAA8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8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677"/>
            <a:ext cx="9144000" cy="598093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DESENVOLVIMENTO / 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Picture 2" descr="Estatuto - Congregação Cristã no Brasil">
            <a:extLst>
              <a:ext uri="{FF2B5EF4-FFF2-40B4-BE49-F238E27FC236}">
                <a16:creationId xmlns:a16="http://schemas.microsoft.com/office/drawing/2014/main" id="{FC881A6D-7AF2-481C-BB2C-BE3EEC3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69" y="207031"/>
            <a:ext cx="2435948" cy="123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707620A-1CA0-4194-A31A-91EE2B40F63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253469" y="2272770"/>
            <a:ext cx="7847133" cy="40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368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SISTEMAS PARA GRUPOS DE ESTUDOS MUSICAIS – CONGREGAÇÃO CRISTÃ NO BRASIL</vt:lpstr>
      <vt:lpstr>INTRODUÇÃO</vt:lpstr>
      <vt:lpstr>PROBLEMA DE PESQUISA</vt:lpstr>
      <vt:lpstr>OBJETIVOS</vt:lpstr>
      <vt:lpstr>FUNDAMENTAÇÃO TEÓRICA</vt:lpstr>
      <vt:lpstr>METODOLOGIA Tipo de Pesquisa</vt:lpstr>
      <vt:lpstr>METODOLOGIA Coleta de Dados</vt:lpstr>
      <vt:lpstr>METODOLOGIA Coleta de Dados</vt:lpstr>
      <vt:lpstr>DESENVOLVIMENTO / RESULTADOS</vt:lpstr>
      <vt:lpstr>Apresentação do PowerPoint</vt:lpstr>
      <vt:lpstr>DISCUSSÃO</vt:lpstr>
      <vt:lpstr>CONCLUSÃO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admin</cp:lastModifiedBy>
  <cp:revision>35</cp:revision>
  <dcterms:created xsi:type="dcterms:W3CDTF">2025-05-14T01:36:19Z</dcterms:created>
  <dcterms:modified xsi:type="dcterms:W3CDTF">2025-05-27T00:02:39Z</dcterms:modified>
</cp:coreProperties>
</file>