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1AD204-4742-4779-A68D-1081319FD3A7}" v="148" dt="2022-02-16T07:29:27.2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ly Kihei" userId="cc030493-c014-4911-a30d-76a28e1ac1d9" providerId="ADAL" clId="{221AD204-4742-4779-A68D-1081319FD3A7}"/>
    <pc:docChg chg="custSel addSld modSld">
      <pc:chgData name="Billy Kihei" userId="cc030493-c014-4911-a30d-76a28e1ac1d9" providerId="ADAL" clId="{221AD204-4742-4779-A68D-1081319FD3A7}" dt="2022-02-16T07:29:27.256" v="1383" actId="1076"/>
      <pc:docMkLst>
        <pc:docMk/>
      </pc:docMkLst>
      <pc:sldChg chg="addSp delSp modSp mod">
        <pc:chgData name="Billy Kihei" userId="cc030493-c014-4911-a30d-76a28e1ac1d9" providerId="ADAL" clId="{221AD204-4742-4779-A68D-1081319FD3A7}" dt="2022-02-16T07:16:12.640" v="1251" actId="113"/>
        <pc:sldMkLst>
          <pc:docMk/>
          <pc:sldMk cId="2644972019" sldId="257"/>
        </pc:sldMkLst>
        <pc:spChg chg="add mod">
          <ac:chgData name="Billy Kihei" userId="cc030493-c014-4911-a30d-76a28e1ac1d9" providerId="ADAL" clId="{221AD204-4742-4779-A68D-1081319FD3A7}" dt="2022-02-16T06:56:10.006" v="37" actId="1076"/>
          <ac:spMkLst>
            <pc:docMk/>
            <pc:sldMk cId="2644972019" sldId="257"/>
            <ac:spMk id="2" creationId="{103D8406-2DA4-42C4-9385-6A30B9929478}"/>
          </ac:spMkLst>
        </pc:spChg>
        <pc:spChg chg="add mod">
          <ac:chgData name="Billy Kihei" userId="cc030493-c014-4911-a30d-76a28e1ac1d9" providerId="ADAL" clId="{221AD204-4742-4779-A68D-1081319FD3A7}" dt="2022-02-16T07:02:47.409" v="164" actId="13822"/>
          <ac:spMkLst>
            <pc:docMk/>
            <pc:sldMk cId="2644972019" sldId="257"/>
            <ac:spMk id="6" creationId="{D24F0D78-27EC-4484-AFA2-3E9BDF4DF54F}"/>
          </ac:spMkLst>
        </pc:spChg>
        <pc:spChg chg="add mod">
          <ac:chgData name="Billy Kihei" userId="cc030493-c014-4911-a30d-76a28e1ac1d9" providerId="ADAL" clId="{221AD204-4742-4779-A68D-1081319FD3A7}" dt="2022-02-16T06:56:22.456" v="41" actId="1076"/>
          <ac:spMkLst>
            <pc:docMk/>
            <pc:sldMk cId="2644972019" sldId="257"/>
            <ac:spMk id="7" creationId="{BD842109-9FCD-46C5-A6E6-2A2A5B21E8A0}"/>
          </ac:spMkLst>
        </pc:spChg>
        <pc:spChg chg="add mod">
          <ac:chgData name="Billy Kihei" userId="cc030493-c014-4911-a30d-76a28e1ac1d9" providerId="ADAL" clId="{221AD204-4742-4779-A68D-1081319FD3A7}" dt="2022-02-16T07:11:07.002" v="523" actId="207"/>
          <ac:spMkLst>
            <pc:docMk/>
            <pc:sldMk cId="2644972019" sldId="257"/>
            <ac:spMk id="8" creationId="{15FC1FDF-B721-40D3-85AF-14C067B2F6F3}"/>
          </ac:spMkLst>
        </pc:spChg>
        <pc:spChg chg="add mod">
          <ac:chgData name="Billy Kihei" userId="cc030493-c014-4911-a30d-76a28e1ac1d9" providerId="ADAL" clId="{221AD204-4742-4779-A68D-1081319FD3A7}" dt="2022-02-16T07:03:32.950" v="168" actId="13822"/>
          <ac:spMkLst>
            <pc:docMk/>
            <pc:sldMk cId="2644972019" sldId="257"/>
            <ac:spMk id="9" creationId="{52D82F30-7C72-443A-86E7-41682C0A054C}"/>
          </ac:spMkLst>
        </pc:spChg>
        <pc:spChg chg="add mod">
          <ac:chgData name="Billy Kihei" userId="cc030493-c014-4911-a30d-76a28e1ac1d9" providerId="ADAL" clId="{221AD204-4742-4779-A68D-1081319FD3A7}" dt="2022-02-16T07:02:50.552" v="165" actId="13822"/>
          <ac:spMkLst>
            <pc:docMk/>
            <pc:sldMk cId="2644972019" sldId="257"/>
            <ac:spMk id="10" creationId="{1B485B1E-49BA-4AED-A279-C48A0152479C}"/>
          </ac:spMkLst>
        </pc:spChg>
        <pc:spChg chg="add mod">
          <ac:chgData name="Billy Kihei" userId="cc030493-c014-4911-a30d-76a28e1ac1d9" providerId="ADAL" clId="{221AD204-4742-4779-A68D-1081319FD3A7}" dt="2022-02-16T06:55:56.129" v="35" actId="1076"/>
          <ac:spMkLst>
            <pc:docMk/>
            <pc:sldMk cId="2644972019" sldId="257"/>
            <ac:spMk id="11" creationId="{B8EEA234-4FF3-4D4F-9322-3D55A6CCE9ED}"/>
          </ac:spMkLst>
        </pc:spChg>
        <pc:spChg chg="add mod">
          <ac:chgData name="Billy Kihei" userId="cc030493-c014-4911-a30d-76a28e1ac1d9" providerId="ADAL" clId="{221AD204-4742-4779-A68D-1081319FD3A7}" dt="2022-02-16T07:03:29.653" v="167" actId="13822"/>
          <ac:spMkLst>
            <pc:docMk/>
            <pc:sldMk cId="2644972019" sldId="257"/>
            <ac:spMk id="12" creationId="{F784DA65-3DFB-40E3-A5E6-73B8E74A8B62}"/>
          </ac:spMkLst>
        </pc:spChg>
        <pc:spChg chg="add mod">
          <ac:chgData name="Billy Kihei" userId="cc030493-c014-4911-a30d-76a28e1ac1d9" providerId="ADAL" clId="{221AD204-4742-4779-A68D-1081319FD3A7}" dt="2022-02-16T07:03:25.842" v="166" actId="13822"/>
          <ac:spMkLst>
            <pc:docMk/>
            <pc:sldMk cId="2644972019" sldId="257"/>
            <ac:spMk id="13" creationId="{DD006909-BD36-49FA-8C65-03BC9250C72A}"/>
          </ac:spMkLst>
        </pc:spChg>
        <pc:spChg chg="add mod">
          <ac:chgData name="Billy Kihei" userId="cc030493-c014-4911-a30d-76a28e1ac1d9" providerId="ADAL" clId="{221AD204-4742-4779-A68D-1081319FD3A7}" dt="2022-02-16T07:00:21.945" v="103" actId="20577"/>
          <ac:spMkLst>
            <pc:docMk/>
            <pc:sldMk cId="2644972019" sldId="257"/>
            <ac:spMk id="20" creationId="{33CFAFC9-C596-4776-B62B-C8AC86CFF57A}"/>
          </ac:spMkLst>
        </pc:spChg>
        <pc:spChg chg="add mod">
          <ac:chgData name="Billy Kihei" userId="cc030493-c014-4911-a30d-76a28e1ac1d9" providerId="ADAL" clId="{221AD204-4742-4779-A68D-1081319FD3A7}" dt="2022-02-16T07:01:25.954" v="131" actId="14100"/>
          <ac:spMkLst>
            <pc:docMk/>
            <pc:sldMk cId="2644972019" sldId="257"/>
            <ac:spMk id="37" creationId="{A835AB46-6369-4C5F-AE71-BBE9F89E1507}"/>
          </ac:spMkLst>
        </pc:spChg>
        <pc:spChg chg="add mod">
          <ac:chgData name="Billy Kihei" userId="cc030493-c014-4911-a30d-76a28e1ac1d9" providerId="ADAL" clId="{221AD204-4742-4779-A68D-1081319FD3A7}" dt="2022-02-16T07:01:32.316" v="136" actId="20577"/>
          <ac:spMkLst>
            <pc:docMk/>
            <pc:sldMk cId="2644972019" sldId="257"/>
            <ac:spMk id="46" creationId="{95B1FA1B-6BEB-438E-9249-839E54E1A7A7}"/>
          </ac:spMkLst>
        </pc:spChg>
        <pc:spChg chg="add mod">
          <ac:chgData name="Billy Kihei" userId="cc030493-c014-4911-a30d-76a28e1ac1d9" providerId="ADAL" clId="{221AD204-4742-4779-A68D-1081319FD3A7}" dt="2022-02-16T07:01:36.344" v="138" actId="1076"/>
          <ac:spMkLst>
            <pc:docMk/>
            <pc:sldMk cId="2644972019" sldId="257"/>
            <ac:spMk id="47" creationId="{F208BBDD-EE12-49E3-A39B-98F9753DA2E6}"/>
          </ac:spMkLst>
        </pc:spChg>
        <pc:spChg chg="add mod">
          <ac:chgData name="Billy Kihei" userId="cc030493-c014-4911-a30d-76a28e1ac1d9" providerId="ADAL" clId="{221AD204-4742-4779-A68D-1081319FD3A7}" dt="2022-02-16T07:02:10.007" v="156" actId="1076"/>
          <ac:spMkLst>
            <pc:docMk/>
            <pc:sldMk cId="2644972019" sldId="257"/>
            <ac:spMk id="48" creationId="{E54240AE-8A1B-43E5-9C11-63A7663A11FC}"/>
          </ac:spMkLst>
        </pc:spChg>
        <pc:spChg chg="add mod">
          <ac:chgData name="Billy Kihei" userId="cc030493-c014-4911-a30d-76a28e1ac1d9" providerId="ADAL" clId="{221AD204-4742-4779-A68D-1081319FD3A7}" dt="2022-02-16T07:05:46.328" v="199" actId="1076"/>
          <ac:spMkLst>
            <pc:docMk/>
            <pc:sldMk cId="2644972019" sldId="257"/>
            <ac:spMk id="49" creationId="{A97A79CA-7C51-4300-971A-69AEC72A1D73}"/>
          </ac:spMkLst>
        </pc:spChg>
        <pc:spChg chg="add mod">
          <ac:chgData name="Billy Kihei" userId="cc030493-c014-4911-a30d-76a28e1ac1d9" providerId="ADAL" clId="{221AD204-4742-4779-A68D-1081319FD3A7}" dt="2022-02-16T07:03:47.278" v="169" actId="13822"/>
          <ac:spMkLst>
            <pc:docMk/>
            <pc:sldMk cId="2644972019" sldId="257"/>
            <ac:spMk id="50" creationId="{7372B197-20E1-48BA-8D68-7CDC54F70B20}"/>
          </ac:spMkLst>
        </pc:spChg>
        <pc:spChg chg="add mod">
          <ac:chgData name="Billy Kihei" userId="cc030493-c014-4911-a30d-76a28e1ac1d9" providerId="ADAL" clId="{221AD204-4742-4779-A68D-1081319FD3A7}" dt="2022-02-16T07:03:49.668" v="170" actId="13822"/>
          <ac:spMkLst>
            <pc:docMk/>
            <pc:sldMk cId="2644972019" sldId="257"/>
            <ac:spMk id="51" creationId="{E5E50B7A-0DF4-4BF5-8A2C-0399A2D046D1}"/>
          </ac:spMkLst>
        </pc:spChg>
        <pc:spChg chg="add mod">
          <ac:chgData name="Billy Kihei" userId="cc030493-c014-4911-a30d-76a28e1ac1d9" providerId="ADAL" clId="{221AD204-4742-4779-A68D-1081319FD3A7}" dt="2022-02-16T07:11:00.192" v="522" actId="1076"/>
          <ac:spMkLst>
            <pc:docMk/>
            <pc:sldMk cId="2644972019" sldId="257"/>
            <ac:spMk id="80" creationId="{9FFD0195-3371-4C10-AEAB-F52ADC8CE466}"/>
          </ac:spMkLst>
        </pc:spChg>
        <pc:spChg chg="add mod">
          <ac:chgData name="Billy Kihei" userId="cc030493-c014-4911-a30d-76a28e1ac1d9" providerId="ADAL" clId="{221AD204-4742-4779-A68D-1081319FD3A7}" dt="2022-02-16T07:11:00.192" v="522" actId="1076"/>
          <ac:spMkLst>
            <pc:docMk/>
            <pc:sldMk cId="2644972019" sldId="257"/>
            <ac:spMk id="81" creationId="{DC060209-C5EC-4664-9C9A-DB442A6A4E5E}"/>
          </ac:spMkLst>
        </pc:spChg>
        <pc:spChg chg="add mod">
          <ac:chgData name="Billy Kihei" userId="cc030493-c014-4911-a30d-76a28e1ac1d9" providerId="ADAL" clId="{221AD204-4742-4779-A68D-1081319FD3A7}" dt="2022-02-16T07:11:00.192" v="522" actId="1076"/>
          <ac:spMkLst>
            <pc:docMk/>
            <pc:sldMk cId="2644972019" sldId="257"/>
            <ac:spMk id="82" creationId="{81990DD3-74C4-410F-88FA-67F5A08E94DF}"/>
          </ac:spMkLst>
        </pc:spChg>
        <pc:spChg chg="add mod">
          <ac:chgData name="Billy Kihei" userId="cc030493-c014-4911-a30d-76a28e1ac1d9" providerId="ADAL" clId="{221AD204-4742-4779-A68D-1081319FD3A7}" dt="2022-02-16T07:11:00.192" v="522" actId="1076"/>
          <ac:spMkLst>
            <pc:docMk/>
            <pc:sldMk cId="2644972019" sldId="257"/>
            <ac:spMk id="83" creationId="{79785908-9F8D-40FE-93E6-D4D1F1B5BD0F}"/>
          </ac:spMkLst>
        </pc:spChg>
        <pc:spChg chg="add mod">
          <ac:chgData name="Billy Kihei" userId="cc030493-c014-4911-a30d-76a28e1ac1d9" providerId="ADAL" clId="{221AD204-4742-4779-A68D-1081319FD3A7}" dt="2022-02-16T07:16:04.865" v="1246" actId="113"/>
          <ac:spMkLst>
            <pc:docMk/>
            <pc:sldMk cId="2644972019" sldId="257"/>
            <ac:spMk id="85" creationId="{329D9A5F-0910-43C7-A97F-D64C59621CE5}"/>
          </ac:spMkLst>
        </pc:spChg>
        <pc:spChg chg="add mod">
          <ac:chgData name="Billy Kihei" userId="cc030493-c014-4911-a30d-76a28e1ac1d9" providerId="ADAL" clId="{221AD204-4742-4779-A68D-1081319FD3A7}" dt="2022-02-16T07:16:12.640" v="1251" actId="113"/>
          <ac:spMkLst>
            <pc:docMk/>
            <pc:sldMk cId="2644972019" sldId="257"/>
            <ac:spMk id="86" creationId="{D3ED4421-CBE3-4ABC-BD22-C8CA22056741}"/>
          </ac:spMkLst>
        </pc:spChg>
        <pc:picChg chg="add del mod">
          <ac:chgData name="Billy Kihei" userId="cc030493-c014-4911-a30d-76a28e1ac1d9" providerId="ADAL" clId="{221AD204-4742-4779-A68D-1081319FD3A7}" dt="2022-02-16T06:59:25.489" v="72" actId="21"/>
          <ac:picMkLst>
            <pc:docMk/>
            <pc:sldMk cId="2644972019" sldId="257"/>
            <ac:picMk id="16" creationId="{F11859F2-3AC7-4F1D-920A-4CDA3EBAC875}"/>
          </ac:picMkLst>
        </pc:picChg>
        <pc:picChg chg="add mod">
          <ac:chgData name="Billy Kihei" userId="cc030493-c014-4911-a30d-76a28e1ac1d9" providerId="ADAL" clId="{221AD204-4742-4779-A68D-1081319FD3A7}" dt="2022-02-16T06:59:32.183" v="76" actId="1076"/>
          <ac:picMkLst>
            <pc:docMk/>
            <pc:sldMk cId="2644972019" sldId="257"/>
            <ac:picMk id="26" creationId="{33296F40-FC7C-4E90-B08F-35680293040B}"/>
          </ac:picMkLst>
        </pc:picChg>
        <pc:picChg chg="add mod">
          <ac:chgData name="Billy Kihei" userId="cc030493-c014-4911-a30d-76a28e1ac1d9" providerId="ADAL" clId="{221AD204-4742-4779-A68D-1081319FD3A7}" dt="2022-02-16T06:59:52.107" v="92" actId="1076"/>
          <ac:picMkLst>
            <pc:docMk/>
            <pc:sldMk cId="2644972019" sldId="257"/>
            <ac:picMk id="28" creationId="{992336E6-1D4D-48B8-B899-60294509DFBC}"/>
          </ac:picMkLst>
        </pc:picChg>
        <pc:picChg chg="add del mod">
          <ac:chgData name="Billy Kihei" userId="cc030493-c014-4911-a30d-76a28e1ac1d9" providerId="ADAL" clId="{221AD204-4742-4779-A68D-1081319FD3A7}" dt="2022-02-16T06:59:46.125" v="89"/>
          <ac:picMkLst>
            <pc:docMk/>
            <pc:sldMk cId="2644972019" sldId="257"/>
            <ac:picMk id="29" creationId="{3830323F-7F2B-430F-A39B-EFF56423643D}"/>
          </ac:picMkLst>
        </pc:picChg>
        <pc:picChg chg="add mod">
          <ac:chgData name="Billy Kihei" userId="cc030493-c014-4911-a30d-76a28e1ac1d9" providerId="ADAL" clId="{221AD204-4742-4779-A68D-1081319FD3A7}" dt="2022-02-16T06:59:49.690" v="91" actId="1076"/>
          <ac:picMkLst>
            <pc:docMk/>
            <pc:sldMk cId="2644972019" sldId="257"/>
            <ac:picMk id="30" creationId="{FA7A077F-DA7A-4BDC-8E4F-3674C8DF877B}"/>
          </ac:picMkLst>
        </pc:picChg>
        <pc:picChg chg="add mod">
          <ac:chgData name="Billy Kihei" userId="cc030493-c014-4911-a30d-76a28e1ac1d9" providerId="ADAL" clId="{221AD204-4742-4779-A68D-1081319FD3A7}" dt="2022-02-16T07:02:07.390" v="155" actId="1076"/>
          <ac:picMkLst>
            <pc:docMk/>
            <pc:sldMk cId="2644972019" sldId="257"/>
            <ac:picMk id="31" creationId="{15D01454-CDCD-4939-AA9B-EE3762A50A5D}"/>
          </ac:picMkLst>
        </pc:picChg>
        <pc:picChg chg="add mod">
          <ac:chgData name="Billy Kihei" userId="cc030493-c014-4911-a30d-76a28e1ac1d9" providerId="ADAL" clId="{221AD204-4742-4779-A68D-1081319FD3A7}" dt="2022-02-16T07:01:02.207" v="117" actId="1076"/>
          <ac:picMkLst>
            <pc:docMk/>
            <pc:sldMk cId="2644972019" sldId="257"/>
            <ac:picMk id="40" creationId="{9AD6E63B-0A0F-4BA1-A50D-5D92BB1CA435}"/>
          </ac:picMkLst>
        </pc:picChg>
        <pc:picChg chg="add mod">
          <ac:chgData name="Billy Kihei" userId="cc030493-c014-4911-a30d-76a28e1ac1d9" providerId="ADAL" clId="{221AD204-4742-4779-A68D-1081319FD3A7}" dt="2022-02-16T07:05:48.859" v="200" actId="1076"/>
          <ac:picMkLst>
            <pc:docMk/>
            <pc:sldMk cId="2644972019" sldId="257"/>
            <ac:picMk id="79" creationId="{87AA2A7D-B6E6-41D0-AC50-D976B6C12BF4}"/>
          </ac:picMkLst>
        </pc:picChg>
        <pc:picChg chg="mod">
          <ac:chgData name="Billy Kihei" userId="cc030493-c014-4911-a30d-76a28e1ac1d9" providerId="ADAL" clId="{221AD204-4742-4779-A68D-1081319FD3A7}" dt="2022-02-16T07:04:03.802" v="173" actId="1076"/>
          <ac:picMkLst>
            <pc:docMk/>
            <pc:sldMk cId="2644972019" sldId="257"/>
            <ac:picMk id="1026" creationId="{BE14EA71-9033-4B50-9540-FB9E8C858347}"/>
          </ac:picMkLst>
        </pc:picChg>
        <pc:picChg chg="add del mod">
          <ac:chgData name="Billy Kihei" userId="cc030493-c014-4911-a30d-76a28e1ac1d9" providerId="ADAL" clId="{221AD204-4742-4779-A68D-1081319FD3A7}" dt="2022-02-16T06:59:39.219" v="82" actId="478"/>
          <ac:picMkLst>
            <pc:docMk/>
            <pc:sldMk cId="2644972019" sldId="257"/>
            <ac:picMk id="1032" creationId="{520321F4-3D1C-4962-81C1-B9166C672B88}"/>
          </ac:picMkLst>
        </pc:picChg>
        <pc:picChg chg="add del mod">
          <ac:chgData name="Billy Kihei" userId="cc030493-c014-4911-a30d-76a28e1ac1d9" providerId="ADAL" clId="{221AD204-4742-4779-A68D-1081319FD3A7}" dt="2022-02-16T06:59:40.301" v="83" actId="21"/>
          <ac:picMkLst>
            <pc:docMk/>
            <pc:sldMk cId="2644972019" sldId="257"/>
            <ac:picMk id="1034" creationId="{0F0C847E-1981-45E5-B5A4-773B23009DBF}"/>
          </ac:picMkLst>
        </pc:picChg>
        <pc:picChg chg="add mod">
          <ac:chgData name="Billy Kihei" userId="cc030493-c014-4911-a30d-76a28e1ac1d9" providerId="ADAL" clId="{221AD204-4742-4779-A68D-1081319FD3A7}" dt="2022-02-16T06:59:29.723" v="75" actId="1076"/>
          <ac:picMkLst>
            <pc:docMk/>
            <pc:sldMk cId="2644972019" sldId="257"/>
            <ac:picMk id="1036" creationId="{2104F74B-E77E-40F5-9322-499A71699E57}"/>
          </ac:picMkLst>
        </pc:picChg>
        <pc:picChg chg="add mod">
          <ac:chgData name="Billy Kihei" userId="cc030493-c014-4911-a30d-76a28e1ac1d9" providerId="ADAL" clId="{221AD204-4742-4779-A68D-1081319FD3A7}" dt="2022-02-16T07:05:27.712" v="195" actId="1076"/>
          <ac:picMkLst>
            <pc:docMk/>
            <pc:sldMk cId="2644972019" sldId="257"/>
            <ac:picMk id="1038" creationId="{4FDFA2CD-4F2B-4BDA-A332-703093EBCDA1}"/>
          </ac:picMkLst>
        </pc:picChg>
        <pc:cxnChg chg="add mod">
          <ac:chgData name="Billy Kihei" userId="cc030493-c014-4911-a30d-76a28e1ac1d9" providerId="ADAL" clId="{221AD204-4742-4779-A68D-1081319FD3A7}" dt="2022-02-16T06:59:37.585" v="80" actId="1076"/>
          <ac:cxnSpMkLst>
            <pc:docMk/>
            <pc:sldMk cId="2644972019" sldId="257"/>
            <ac:cxnSpMk id="4" creationId="{2F7E2F9A-4ED8-4782-B4F3-8A461559BAE2}"/>
          </ac:cxnSpMkLst>
        </pc:cxnChg>
        <pc:cxnChg chg="add mod">
          <ac:chgData name="Billy Kihei" userId="cc030493-c014-4911-a30d-76a28e1ac1d9" providerId="ADAL" clId="{221AD204-4742-4779-A68D-1081319FD3A7}" dt="2022-02-16T06:58:42.682" v="68" actId="1582"/>
          <ac:cxnSpMkLst>
            <pc:docMk/>
            <pc:sldMk cId="2644972019" sldId="257"/>
            <ac:cxnSpMk id="22" creationId="{DF85212B-E72F-49C1-A336-AB995C628C3D}"/>
          </ac:cxnSpMkLst>
        </pc:cxnChg>
        <pc:cxnChg chg="add mod">
          <ac:chgData name="Billy Kihei" userId="cc030493-c014-4911-a30d-76a28e1ac1d9" providerId="ADAL" clId="{221AD204-4742-4779-A68D-1081319FD3A7}" dt="2022-02-16T07:00:39.032" v="107" actId="208"/>
          <ac:cxnSpMkLst>
            <pc:docMk/>
            <pc:sldMk cId="2644972019" sldId="257"/>
            <ac:cxnSpMk id="33" creationId="{742C8B5A-6A0E-4190-A199-482B7EA0E949}"/>
          </ac:cxnSpMkLst>
        </pc:cxnChg>
        <pc:cxnChg chg="add mod">
          <ac:chgData name="Billy Kihei" userId="cc030493-c014-4911-a30d-76a28e1ac1d9" providerId="ADAL" clId="{221AD204-4742-4779-A68D-1081319FD3A7}" dt="2022-02-16T07:11:59.856" v="610" actId="14100"/>
          <ac:cxnSpMkLst>
            <pc:docMk/>
            <pc:sldMk cId="2644972019" sldId="257"/>
            <ac:cxnSpMk id="36" creationId="{0D824E30-906A-45AB-9623-34EB06854028}"/>
          </ac:cxnSpMkLst>
        </pc:cxnChg>
        <pc:cxnChg chg="add mod">
          <ac:chgData name="Billy Kihei" userId="cc030493-c014-4911-a30d-76a28e1ac1d9" providerId="ADAL" clId="{221AD204-4742-4779-A68D-1081319FD3A7}" dt="2022-02-16T07:01:10.877" v="121" actId="14100"/>
          <ac:cxnSpMkLst>
            <pc:docMk/>
            <pc:sldMk cId="2644972019" sldId="257"/>
            <ac:cxnSpMk id="41" creationId="{430EF2B0-C324-4412-82F2-FE08AF9A327F}"/>
          </ac:cxnSpMkLst>
        </pc:cxnChg>
        <pc:cxnChg chg="add mod">
          <ac:chgData name="Billy Kihei" userId="cc030493-c014-4911-a30d-76a28e1ac1d9" providerId="ADAL" clId="{221AD204-4742-4779-A68D-1081319FD3A7}" dt="2022-02-16T07:02:27.383" v="159" actId="14100"/>
          <ac:cxnSpMkLst>
            <pc:docMk/>
            <pc:sldMk cId="2644972019" sldId="257"/>
            <ac:cxnSpMk id="54" creationId="{3FB770B6-A225-40A4-85C9-68E99F7BFA38}"/>
          </ac:cxnSpMkLst>
        </pc:cxnChg>
        <pc:cxnChg chg="add mod">
          <ac:chgData name="Billy Kihei" userId="cc030493-c014-4911-a30d-76a28e1ac1d9" providerId="ADAL" clId="{221AD204-4742-4779-A68D-1081319FD3A7}" dt="2022-02-16T07:04:07.799" v="174" actId="13822"/>
          <ac:cxnSpMkLst>
            <pc:docMk/>
            <pc:sldMk cId="2644972019" sldId="257"/>
            <ac:cxnSpMk id="55" creationId="{EF8157A3-AC99-464C-9655-157230FC4740}"/>
          </ac:cxnSpMkLst>
        </pc:cxnChg>
        <pc:cxnChg chg="add mod">
          <ac:chgData name="Billy Kihei" userId="cc030493-c014-4911-a30d-76a28e1ac1d9" providerId="ADAL" clId="{221AD204-4742-4779-A68D-1081319FD3A7}" dt="2022-02-16T07:02:38.168" v="163" actId="14100"/>
          <ac:cxnSpMkLst>
            <pc:docMk/>
            <pc:sldMk cId="2644972019" sldId="257"/>
            <ac:cxnSpMk id="57" creationId="{56174FAE-9F1D-4EC2-9B30-409F1D7A4435}"/>
          </ac:cxnSpMkLst>
        </pc:cxnChg>
        <pc:cxnChg chg="add mod">
          <ac:chgData name="Billy Kihei" userId="cc030493-c014-4911-a30d-76a28e1ac1d9" providerId="ADAL" clId="{221AD204-4742-4779-A68D-1081319FD3A7}" dt="2022-02-16T07:04:14.220" v="177" actId="14100"/>
          <ac:cxnSpMkLst>
            <pc:docMk/>
            <pc:sldMk cId="2644972019" sldId="257"/>
            <ac:cxnSpMk id="63" creationId="{2FF705C0-EB8F-4AFB-9AB6-69EC74C0D447}"/>
          </ac:cxnSpMkLst>
        </pc:cxnChg>
        <pc:cxnChg chg="add mod">
          <ac:chgData name="Billy Kihei" userId="cc030493-c014-4911-a30d-76a28e1ac1d9" providerId="ADAL" clId="{221AD204-4742-4779-A68D-1081319FD3A7}" dt="2022-02-16T07:04:26.091" v="181" actId="14100"/>
          <ac:cxnSpMkLst>
            <pc:docMk/>
            <pc:sldMk cId="2644972019" sldId="257"/>
            <ac:cxnSpMk id="66" creationId="{77AE7122-849C-478D-940B-4CA68429B467}"/>
          </ac:cxnSpMkLst>
        </pc:cxnChg>
        <pc:cxnChg chg="add mod">
          <ac:chgData name="Billy Kihei" userId="cc030493-c014-4911-a30d-76a28e1ac1d9" providerId="ADAL" clId="{221AD204-4742-4779-A68D-1081319FD3A7}" dt="2022-02-16T07:04:34.933" v="185" actId="13822"/>
          <ac:cxnSpMkLst>
            <pc:docMk/>
            <pc:sldMk cId="2644972019" sldId="257"/>
            <ac:cxnSpMk id="70" creationId="{2C8FB31C-01CF-48B8-A228-E3A148F4A5B2}"/>
          </ac:cxnSpMkLst>
        </pc:cxnChg>
        <pc:cxnChg chg="add mod">
          <ac:chgData name="Billy Kihei" userId="cc030493-c014-4911-a30d-76a28e1ac1d9" providerId="ADAL" clId="{221AD204-4742-4779-A68D-1081319FD3A7}" dt="2022-02-16T07:04:46.319" v="189" actId="14100"/>
          <ac:cxnSpMkLst>
            <pc:docMk/>
            <pc:sldMk cId="2644972019" sldId="257"/>
            <ac:cxnSpMk id="73" creationId="{C02EDD4C-06E7-49A3-B92F-28FADB857E2A}"/>
          </ac:cxnSpMkLst>
        </pc:cxnChg>
        <pc:cxnChg chg="add del mod">
          <ac:chgData name="Billy Kihei" userId="cc030493-c014-4911-a30d-76a28e1ac1d9" providerId="ADAL" clId="{221AD204-4742-4779-A68D-1081319FD3A7}" dt="2022-02-16T07:04:48.360" v="191" actId="478"/>
          <ac:cxnSpMkLst>
            <pc:docMk/>
            <pc:sldMk cId="2644972019" sldId="257"/>
            <ac:cxnSpMk id="77" creationId="{0F6D738F-FD1E-40DA-82DD-47EAF40FC3E4}"/>
          </ac:cxnSpMkLst>
        </pc:cxnChg>
      </pc:sldChg>
      <pc:sldChg chg="addSp delSp modSp new mod">
        <pc:chgData name="Billy Kihei" userId="cc030493-c014-4911-a30d-76a28e1ac1d9" providerId="ADAL" clId="{221AD204-4742-4779-A68D-1081319FD3A7}" dt="2022-02-16T07:13:06.238" v="780" actId="14100"/>
        <pc:sldMkLst>
          <pc:docMk/>
          <pc:sldMk cId="4277312007" sldId="258"/>
        </pc:sldMkLst>
        <pc:spChg chg="add del mod">
          <ac:chgData name="Billy Kihei" userId="cc030493-c014-4911-a30d-76a28e1ac1d9" providerId="ADAL" clId="{221AD204-4742-4779-A68D-1081319FD3A7}" dt="2022-02-16T07:06:19.880" v="206" actId="478"/>
          <ac:spMkLst>
            <pc:docMk/>
            <pc:sldMk cId="4277312007" sldId="258"/>
            <ac:spMk id="5" creationId="{385C55D1-3709-4785-91FA-7DAF85EE188A}"/>
          </ac:spMkLst>
        </pc:spChg>
        <pc:spChg chg="add del mod">
          <ac:chgData name="Billy Kihei" userId="cc030493-c014-4911-a30d-76a28e1ac1d9" providerId="ADAL" clId="{221AD204-4742-4779-A68D-1081319FD3A7}" dt="2022-02-16T07:06:19.880" v="206" actId="478"/>
          <ac:spMkLst>
            <pc:docMk/>
            <pc:sldMk cId="4277312007" sldId="258"/>
            <ac:spMk id="6" creationId="{ACBCFA55-EC40-4914-B348-67902AD3647C}"/>
          </ac:spMkLst>
        </pc:spChg>
        <pc:spChg chg="add mod">
          <ac:chgData name="Billy Kihei" userId="cc030493-c014-4911-a30d-76a28e1ac1d9" providerId="ADAL" clId="{221AD204-4742-4779-A68D-1081319FD3A7}" dt="2022-02-16T07:06:08.359" v="202"/>
          <ac:spMkLst>
            <pc:docMk/>
            <pc:sldMk cId="4277312007" sldId="258"/>
            <ac:spMk id="7" creationId="{1CCECB42-0514-48E3-9D54-0821BA063F3F}"/>
          </ac:spMkLst>
        </pc:spChg>
        <pc:spChg chg="add mod">
          <ac:chgData name="Billy Kihei" userId="cc030493-c014-4911-a30d-76a28e1ac1d9" providerId="ADAL" clId="{221AD204-4742-4779-A68D-1081319FD3A7}" dt="2022-02-16T07:07:23.295" v="242" actId="207"/>
          <ac:spMkLst>
            <pc:docMk/>
            <pc:sldMk cId="4277312007" sldId="258"/>
            <ac:spMk id="8" creationId="{BFBB97ED-F313-412D-8EB2-EEF1C1E1F741}"/>
          </ac:spMkLst>
        </pc:spChg>
        <pc:spChg chg="add mod">
          <ac:chgData name="Billy Kihei" userId="cc030493-c014-4911-a30d-76a28e1ac1d9" providerId="ADAL" clId="{221AD204-4742-4779-A68D-1081319FD3A7}" dt="2022-02-16T07:06:08.359" v="202"/>
          <ac:spMkLst>
            <pc:docMk/>
            <pc:sldMk cId="4277312007" sldId="258"/>
            <ac:spMk id="9" creationId="{12EEE758-00C4-49AC-8E54-7811DDB16BB0}"/>
          </ac:spMkLst>
        </pc:spChg>
        <pc:spChg chg="add mod">
          <ac:chgData name="Billy Kihei" userId="cc030493-c014-4911-a30d-76a28e1ac1d9" providerId="ADAL" clId="{221AD204-4742-4779-A68D-1081319FD3A7}" dt="2022-02-16T07:06:08.359" v="202"/>
          <ac:spMkLst>
            <pc:docMk/>
            <pc:sldMk cId="4277312007" sldId="258"/>
            <ac:spMk id="10" creationId="{228757FA-6EC5-4EEC-9F1A-D427FE7F1A43}"/>
          </ac:spMkLst>
        </pc:spChg>
        <pc:spChg chg="add del mod">
          <ac:chgData name="Billy Kihei" userId="cc030493-c014-4911-a30d-76a28e1ac1d9" providerId="ADAL" clId="{221AD204-4742-4779-A68D-1081319FD3A7}" dt="2022-02-16T07:06:24.304" v="209" actId="478"/>
          <ac:spMkLst>
            <pc:docMk/>
            <pc:sldMk cId="4277312007" sldId="258"/>
            <ac:spMk id="11" creationId="{7B63A19F-6AE1-4F9F-960A-0FAB27356D7B}"/>
          </ac:spMkLst>
        </pc:spChg>
        <pc:spChg chg="add del mod">
          <ac:chgData name="Billy Kihei" userId="cc030493-c014-4911-a30d-76a28e1ac1d9" providerId="ADAL" clId="{221AD204-4742-4779-A68D-1081319FD3A7}" dt="2022-02-16T07:06:24.304" v="209" actId="478"/>
          <ac:spMkLst>
            <pc:docMk/>
            <pc:sldMk cId="4277312007" sldId="258"/>
            <ac:spMk id="12" creationId="{52F573AD-C54B-4E81-AFF8-B0517F3B92D7}"/>
          </ac:spMkLst>
        </pc:spChg>
        <pc:spChg chg="add del mod">
          <ac:chgData name="Billy Kihei" userId="cc030493-c014-4911-a30d-76a28e1ac1d9" providerId="ADAL" clId="{221AD204-4742-4779-A68D-1081319FD3A7}" dt="2022-02-16T07:06:24.304" v="209" actId="478"/>
          <ac:spMkLst>
            <pc:docMk/>
            <pc:sldMk cId="4277312007" sldId="258"/>
            <ac:spMk id="13" creationId="{03DDFED9-94BA-4C0B-8E53-7321304A35EA}"/>
          </ac:spMkLst>
        </pc:spChg>
        <pc:spChg chg="add mod">
          <ac:chgData name="Billy Kihei" userId="cc030493-c014-4911-a30d-76a28e1ac1d9" providerId="ADAL" clId="{221AD204-4742-4779-A68D-1081319FD3A7}" dt="2022-02-16T07:06:08.359" v="202"/>
          <ac:spMkLst>
            <pc:docMk/>
            <pc:sldMk cId="4277312007" sldId="258"/>
            <ac:spMk id="21" creationId="{D16A6543-9F90-4A0D-84F8-8CCC7D5118AD}"/>
          </ac:spMkLst>
        </pc:spChg>
        <pc:spChg chg="add mod">
          <ac:chgData name="Billy Kihei" userId="cc030493-c014-4911-a30d-76a28e1ac1d9" providerId="ADAL" clId="{221AD204-4742-4779-A68D-1081319FD3A7}" dt="2022-02-16T07:06:08.359" v="202"/>
          <ac:spMkLst>
            <pc:docMk/>
            <pc:sldMk cId="4277312007" sldId="258"/>
            <ac:spMk id="26" creationId="{93B6EAE4-BE36-427F-BEF2-6D6DA5F169C6}"/>
          </ac:spMkLst>
        </pc:spChg>
        <pc:spChg chg="add mod">
          <ac:chgData name="Billy Kihei" userId="cc030493-c014-4911-a30d-76a28e1ac1d9" providerId="ADAL" clId="{221AD204-4742-4779-A68D-1081319FD3A7}" dt="2022-02-16T07:06:08.359" v="202"/>
          <ac:spMkLst>
            <pc:docMk/>
            <pc:sldMk cId="4277312007" sldId="258"/>
            <ac:spMk id="27" creationId="{2AF2DBCE-4B83-4A06-AC54-F4F4A5D56A16}"/>
          </ac:spMkLst>
        </pc:spChg>
        <pc:spChg chg="add mod">
          <ac:chgData name="Billy Kihei" userId="cc030493-c014-4911-a30d-76a28e1ac1d9" providerId="ADAL" clId="{221AD204-4742-4779-A68D-1081319FD3A7}" dt="2022-02-16T07:06:08.359" v="202"/>
          <ac:spMkLst>
            <pc:docMk/>
            <pc:sldMk cId="4277312007" sldId="258"/>
            <ac:spMk id="28" creationId="{FF2B30CD-6D3F-4D70-BF0E-951B7E37B801}"/>
          </ac:spMkLst>
        </pc:spChg>
        <pc:spChg chg="add mod">
          <ac:chgData name="Billy Kihei" userId="cc030493-c014-4911-a30d-76a28e1ac1d9" providerId="ADAL" clId="{221AD204-4742-4779-A68D-1081319FD3A7}" dt="2022-02-16T07:06:08.359" v="202"/>
          <ac:spMkLst>
            <pc:docMk/>
            <pc:sldMk cId="4277312007" sldId="258"/>
            <ac:spMk id="29" creationId="{8711A545-DEBE-4ECB-B35E-8DD24C28B6E1}"/>
          </ac:spMkLst>
        </pc:spChg>
        <pc:spChg chg="add mod">
          <ac:chgData name="Billy Kihei" userId="cc030493-c014-4911-a30d-76a28e1ac1d9" providerId="ADAL" clId="{221AD204-4742-4779-A68D-1081319FD3A7}" dt="2022-02-16T07:06:08.359" v="202"/>
          <ac:spMkLst>
            <pc:docMk/>
            <pc:sldMk cId="4277312007" sldId="258"/>
            <ac:spMk id="30" creationId="{C77FD71B-543C-4DB1-A9AA-625E13778362}"/>
          </ac:spMkLst>
        </pc:spChg>
        <pc:spChg chg="add mod">
          <ac:chgData name="Billy Kihei" userId="cc030493-c014-4911-a30d-76a28e1ac1d9" providerId="ADAL" clId="{221AD204-4742-4779-A68D-1081319FD3A7}" dt="2022-02-16T07:06:08.359" v="202"/>
          <ac:spMkLst>
            <pc:docMk/>
            <pc:sldMk cId="4277312007" sldId="258"/>
            <ac:spMk id="31" creationId="{5B1989F7-3F43-428D-8953-B382CE3C97FC}"/>
          </ac:spMkLst>
        </pc:spChg>
        <pc:spChg chg="add mod">
          <ac:chgData name="Billy Kihei" userId="cc030493-c014-4911-a30d-76a28e1ac1d9" providerId="ADAL" clId="{221AD204-4742-4779-A68D-1081319FD3A7}" dt="2022-02-16T07:06:08.359" v="202"/>
          <ac:spMkLst>
            <pc:docMk/>
            <pc:sldMk cId="4277312007" sldId="258"/>
            <ac:spMk id="32" creationId="{6F84BEF2-DF58-4FB4-9726-4EBB3F33AB44}"/>
          </ac:spMkLst>
        </pc:spChg>
        <pc:spChg chg="add mod">
          <ac:chgData name="Billy Kihei" userId="cc030493-c014-4911-a30d-76a28e1ac1d9" providerId="ADAL" clId="{221AD204-4742-4779-A68D-1081319FD3A7}" dt="2022-02-16T07:07:43.884" v="245" actId="1076"/>
          <ac:spMkLst>
            <pc:docMk/>
            <pc:sldMk cId="4277312007" sldId="258"/>
            <ac:spMk id="42" creationId="{82269D6C-1D16-45FE-8F34-28E5DABC4FBB}"/>
          </ac:spMkLst>
        </pc:spChg>
        <pc:spChg chg="add mod">
          <ac:chgData name="Billy Kihei" userId="cc030493-c014-4911-a30d-76a28e1ac1d9" providerId="ADAL" clId="{221AD204-4742-4779-A68D-1081319FD3A7}" dt="2022-02-16T07:07:43.884" v="245" actId="1076"/>
          <ac:spMkLst>
            <pc:docMk/>
            <pc:sldMk cId="4277312007" sldId="258"/>
            <ac:spMk id="43" creationId="{C17946A1-7881-4D8F-8B38-70FD9502D40E}"/>
          </ac:spMkLst>
        </pc:spChg>
        <pc:spChg chg="add mod">
          <ac:chgData name="Billy Kihei" userId="cc030493-c014-4911-a30d-76a28e1ac1d9" providerId="ADAL" clId="{221AD204-4742-4779-A68D-1081319FD3A7}" dt="2022-02-16T07:07:43.884" v="245" actId="1076"/>
          <ac:spMkLst>
            <pc:docMk/>
            <pc:sldMk cId="4277312007" sldId="258"/>
            <ac:spMk id="44" creationId="{8772277B-647D-4BA5-AD43-74B1A0CEB0FF}"/>
          </ac:spMkLst>
        </pc:spChg>
        <pc:spChg chg="add mod">
          <ac:chgData name="Billy Kihei" userId="cc030493-c014-4911-a30d-76a28e1ac1d9" providerId="ADAL" clId="{221AD204-4742-4779-A68D-1081319FD3A7}" dt="2022-02-16T07:07:43.884" v="245" actId="1076"/>
          <ac:spMkLst>
            <pc:docMk/>
            <pc:sldMk cId="4277312007" sldId="258"/>
            <ac:spMk id="45" creationId="{2CA68C8E-69F4-45B7-A6B9-0ACA41C65250}"/>
          </ac:spMkLst>
        </pc:spChg>
        <pc:spChg chg="add mod">
          <ac:chgData name="Billy Kihei" userId="cc030493-c014-4911-a30d-76a28e1ac1d9" providerId="ADAL" clId="{221AD204-4742-4779-A68D-1081319FD3A7}" dt="2022-02-16T07:13:06.238" v="780" actId="14100"/>
          <ac:spMkLst>
            <pc:docMk/>
            <pc:sldMk cId="4277312007" sldId="258"/>
            <ac:spMk id="46" creationId="{28F4D6C9-90B4-43AB-8155-8E63452C8B4D}"/>
          </ac:spMkLst>
        </pc:spChg>
        <pc:spChg chg="add del mod">
          <ac:chgData name="Billy Kihei" userId="cc030493-c014-4911-a30d-76a28e1ac1d9" providerId="ADAL" clId="{221AD204-4742-4779-A68D-1081319FD3A7}" dt="2022-02-16T07:08:32.786" v="270" actId="21"/>
          <ac:spMkLst>
            <pc:docMk/>
            <pc:sldMk cId="4277312007" sldId="258"/>
            <ac:spMk id="48" creationId="{411C3E2A-2D19-4929-BC50-5A9A80BFD484}"/>
          </ac:spMkLst>
        </pc:spChg>
        <pc:spChg chg="add mod">
          <ac:chgData name="Billy Kihei" userId="cc030493-c014-4911-a30d-76a28e1ac1d9" providerId="ADAL" clId="{221AD204-4742-4779-A68D-1081319FD3A7}" dt="2022-02-16T07:10:43.646" v="519" actId="1076"/>
          <ac:spMkLst>
            <pc:docMk/>
            <pc:sldMk cId="4277312007" sldId="258"/>
            <ac:spMk id="49" creationId="{2F6FBF8E-76D2-49C0-ABCC-13AB25B93796}"/>
          </ac:spMkLst>
        </pc:spChg>
        <pc:picChg chg="add del mod">
          <ac:chgData name="Billy Kihei" userId="cc030493-c014-4911-a30d-76a28e1ac1d9" providerId="ADAL" clId="{221AD204-4742-4779-A68D-1081319FD3A7}" dt="2022-02-16T07:06:17.875" v="205" actId="478"/>
          <ac:picMkLst>
            <pc:docMk/>
            <pc:sldMk cId="4277312007" sldId="258"/>
            <ac:picMk id="2" creationId="{2713603F-1535-4B31-90A0-97C6EC141BB1}"/>
          </ac:picMkLst>
        </pc:picChg>
        <pc:picChg chg="add mod">
          <ac:chgData name="Billy Kihei" userId="cc030493-c014-4911-a30d-76a28e1ac1d9" providerId="ADAL" clId="{221AD204-4742-4779-A68D-1081319FD3A7}" dt="2022-02-16T07:06:08.359" v="202"/>
          <ac:picMkLst>
            <pc:docMk/>
            <pc:sldMk cId="4277312007" sldId="258"/>
            <ac:picMk id="3" creationId="{BA0DDA2D-3C35-4461-9C06-7D3E00009CF3}"/>
          </ac:picMkLst>
        </pc:picChg>
        <pc:picChg chg="add del mod">
          <ac:chgData name="Billy Kihei" userId="cc030493-c014-4911-a30d-76a28e1ac1d9" providerId="ADAL" clId="{221AD204-4742-4779-A68D-1081319FD3A7}" dt="2022-02-16T07:06:24.304" v="209" actId="478"/>
          <ac:picMkLst>
            <pc:docMk/>
            <pc:sldMk cId="4277312007" sldId="258"/>
            <ac:picMk id="4" creationId="{E46525ED-8AEC-4178-8708-193228F51056}"/>
          </ac:picMkLst>
        </pc:picChg>
        <pc:picChg chg="add mod">
          <ac:chgData name="Billy Kihei" userId="cc030493-c014-4911-a30d-76a28e1ac1d9" providerId="ADAL" clId="{221AD204-4742-4779-A68D-1081319FD3A7}" dt="2022-02-16T07:06:08.359" v="202"/>
          <ac:picMkLst>
            <pc:docMk/>
            <pc:sldMk cId="4277312007" sldId="258"/>
            <ac:picMk id="16" creationId="{F6A52D97-A54E-46A3-89D9-1D6558556B32}"/>
          </ac:picMkLst>
        </pc:picChg>
        <pc:picChg chg="add mod">
          <ac:chgData name="Billy Kihei" userId="cc030493-c014-4911-a30d-76a28e1ac1d9" providerId="ADAL" clId="{221AD204-4742-4779-A68D-1081319FD3A7}" dt="2022-02-16T07:06:08.359" v="202"/>
          <ac:picMkLst>
            <pc:docMk/>
            <pc:sldMk cId="4277312007" sldId="258"/>
            <ac:picMk id="17" creationId="{ED79241B-FE56-4077-98CC-7CAF93BAA270}"/>
          </ac:picMkLst>
        </pc:picChg>
        <pc:picChg chg="add mod">
          <ac:chgData name="Billy Kihei" userId="cc030493-c014-4911-a30d-76a28e1ac1d9" providerId="ADAL" clId="{221AD204-4742-4779-A68D-1081319FD3A7}" dt="2022-02-16T07:06:08.359" v="202"/>
          <ac:picMkLst>
            <pc:docMk/>
            <pc:sldMk cId="4277312007" sldId="258"/>
            <ac:picMk id="18" creationId="{F1112FCA-5132-46F8-A77F-845FC414F439}"/>
          </ac:picMkLst>
        </pc:picChg>
        <pc:picChg chg="add mod">
          <ac:chgData name="Billy Kihei" userId="cc030493-c014-4911-a30d-76a28e1ac1d9" providerId="ADAL" clId="{221AD204-4742-4779-A68D-1081319FD3A7}" dt="2022-02-16T07:06:08.359" v="202"/>
          <ac:picMkLst>
            <pc:docMk/>
            <pc:sldMk cId="4277312007" sldId="258"/>
            <ac:picMk id="19" creationId="{D2E20412-A0E6-4F40-8D2E-2D572F31AEFB}"/>
          </ac:picMkLst>
        </pc:picChg>
        <pc:picChg chg="add mod">
          <ac:chgData name="Billy Kihei" userId="cc030493-c014-4911-a30d-76a28e1ac1d9" providerId="ADAL" clId="{221AD204-4742-4779-A68D-1081319FD3A7}" dt="2022-02-16T07:06:08.359" v="202"/>
          <ac:picMkLst>
            <pc:docMk/>
            <pc:sldMk cId="4277312007" sldId="258"/>
            <ac:picMk id="20" creationId="{41831430-E147-40E3-88A5-F36B0A850282}"/>
          </ac:picMkLst>
        </pc:picChg>
        <pc:picChg chg="add mod">
          <ac:chgData name="Billy Kihei" userId="cc030493-c014-4911-a30d-76a28e1ac1d9" providerId="ADAL" clId="{221AD204-4742-4779-A68D-1081319FD3A7}" dt="2022-02-16T07:06:08.359" v="202"/>
          <ac:picMkLst>
            <pc:docMk/>
            <pc:sldMk cId="4277312007" sldId="258"/>
            <ac:picMk id="24" creationId="{6D712583-A986-42FC-8A80-BFF6412170E9}"/>
          </ac:picMkLst>
        </pc:picChg>
        <pc:picChg chg="add mod">
          <ac:chgData name="Billy Kihei" userId="cc030493-c014-4911-a30d-76a28e1ac1d9" providerId="ADAL" clId="{221AD204-4742-4779-A68D-1081319FD3A7}" dt="2022-02-16T07:07:03.760" v="236" actId="1076"/>
          <ac:picMkLst>
            <pc:docMk/>
            <pc:sldMk cId="4277312007" sldId="258"/>
            <ac:picMk id="40" creationId="{AA0190D3-C7D1-4209-98F9-DC097CF7814B}"/>
          </ac:picMkLst>
        </pc:picChg>
        <pc:picChg chg="add mod">
          <ac:chgData name="Billy Kihei" userId="cc030493-c014-4911-a30d-76a28e1ac1d9" providerId="ADAL" clId="{221AD204-4742-4779-A68D-1081319FD3A7}" dt="2022-02-16T07:07:05.492" v="237" actId="1076"/>
          <ac:picMkLst>
            <pc:docMk/>
            <pc:sldMk cId="4277312007" sldId="258"/>
            <ac:picMk id="41" creationId="{B5515EA9-8537-42F3-A9D5-4524BA4297A3}"/>
          </ac:picMkLst>
        </pc:picChg>
        <pc:cxnChg chg="add mod">
          <ac:chgData name="Billy Kihei" userId="cc030493-c014-4911-a30d-76a28e1ac1d9" providerId="ADAL" clId="{221AD204-4742-4779-A68D-1081319FD3A7}" dt="2022-02-16T07:06:08.359" v="202"/>
          <ac:cxnSpMkLst>
            <pc:docMk/>
            <pc:sldMk cId="4277312007" sldId="258"/>
            <ac:cxnSpMk id="14" creationId="{A768B4C4-5D3C-4034-8058-0556D3051E10}"/>
          </ac:cxnSpMkLst>
        </pc:cxnChg>
        <pc:cxnChg chg="add mod">
          <ac:chgData name="Billy Kihei" userId="cc030493-c014-4911-a30d-76a28e1ac1d9" providerId="ADAL" clId="{221AD204-4742-4779-A68D-1081319FD3A7}" dt="2022-02-16T07:06:08.359" v="202"/>
          <ac:cxnSpMkLst>
            <pc:docMk/>
            <pc:sldMk cId="4277312007" sldId="258"/>
            <ac:cxnSpMk id="15" creationId="{DC3D6C50-4B73-4A4F-95A1-8B2117FFB626}"/>
          </ac:cxnSpMkLst>
        </pc:cxnChg>
        <pc:cxnChg chg="add mod">
          <ac:chgData name="Billy Kihei" userId="cc030493-c014-4911-a30d-76a28e1ac1d9" providerId="ADAL" clId="{221AD204-4742-4779-A68D-1081319FD3A7}" dt="2022-02-16T07:06:08.359" v="202"/>
          <ac:cxnSpMkLst>
            <pc:docMk/>
            <pc:sldMk cId="4277312007" sldId="258"/>
            <ac:cxnSpMk id="22" creationId="{8B4DF4D0-D4FF-45DB-B89D-D507C9F638AD}"/>
          </ac:cxnSpMkLst>
        </pc:cxnChg>
        <pc:cxnChg chg="add mod">
          <ac:chgData name="Billy Kihei" userId="cc030493-c014-4911-a30d-76a28e1ac1d9" providerId="ADAL" clId="{221AD204-4742-4779-A68D-1081319FD3A7}" dt="2022-02-16T07:11:53.357" v="609" actId="14100"/>
          <ac:cxnSpMkLst>
            <pc:docMk/>
            <pc:sldMk cId="4277312007" sldId="258"/>
            <ac:cxnSpMk id="23" creationId="{C27B6FDE-8C26-465B-B381-906F9A616148}"/>
          </ac:cxnSpMkLst>
        </pc:cxnChg>
        <pc:cxnChg chg="add mod">
          <ac:chgData name="Billy Kihei" userId="cc030493-c014-4911-a30d-76a28e1ac1d9" providerId="ADAL" clId="{221AD204-4742-4779-A68D-1081319FD3A7}" dt="2022-02-16T07:06:08.359" v="202"/>
          <ac:cxnSpMkLst>
            <pc:docMk/>
            <pc:sldMk cId="4277312007" sldId="258"/>
            <ac:cxnSpMk id="25" creationId="{B75DDA5D-A9AB-465E-801D-870F838DD652}"/>
          </ac:cxnSpMkLst>
        </pc:cxnChg>
        <pc:cxnChg chg="add del mod">
          <ac:chgData name="Billy Kihei" userId="cc030493-c014-4911-a30d-76a28e1ac1d9" providerId="ADAL" clId="{221AD204-4742-4779-A68D-1081319FD3A7}" dt="2022-02-16T07:06:20.711" v="207" actId="478"/>
          <ac:cxnSpMkLst>
            <pc:docMk/>
            <pc:sldMk cId="4277312007" sldId="258"/>
            <ac:cxnSpMk id="33" creationId="{8FF6BB70-DE83-4C55-BCB3-863D5222ED41}"/>
          </ac:cxnSpMkLst>
        </pc:cxnChg>
        <pc:cxnChg chg="add del mod">
          <ac:chgData name="Billy Kihei" userId="cc030493-c014-4911-a30d-76a28e1ac1d9" providerId="ADAL" clId="{221AD204-4742-4779-A68D-1081319FD3A7}" dt="2022-02-16T07:06:22.194" v="208" actId="478"/>
          <ac:cxnSpMkLst>
            <pc:docMk/>
            <pc:sldMk cId="4277312007" sldId="258"/>
            <ac:cxnSpMk id="34" creationId="{AFA19A0B-8676-4119-87D3-B3A928967202}"/>
          </ac:cxnSpMkLst>
        </pc:cxnChg>
        <pc:cxnChg chg="add del mod">
          <ac:chgData name="Billy Kihei" userId="cc030493-c014-4911-a30d-76a28e1ac1d9" providerId="ADAL" clId="{221AD204-4742-4779-A68D-1081319FD3A7}" dt="2022-02-16T07:06:14.606" v="203" actId="478"/>
          <ac:cxnSpMkLst>
            <pc:docMk/>
            <pc:sldMk cId="4277312007" sldId="258"/>
            <ac:cxnSpMk id="35" creationId="{927AF9FB-8B9C-4080-9472-703A1EB6EB41}"/>
          </ac:cxnSpMkLst>
        </pc:cxnChg>
        <pc:cxnChg chg="add del mod">
          <ac:chgData name="Billy Kihei" userId="cc030493-c014-4911-a30d-76a28e1ac1d9" providerId="ADAL" clId="{221AD204-4742-4779-A68D-1081319FD3A7}" dt="2022-02-16T07:06:16.796" v="204" actId="478"/>
          <ac:cxnSpMkLst>
            <pc:docMk/>
            <pc:sldMk cId="4277312007" sldId="258"/>
            <ac:cxnSpMk id="36" creationId="{A00E394E-B5A1-4E00-8972-B7DEAB0A9253}"/>
          </ac:cxnSpMkLst>
        </pc:cxnChg>
        <pc:cxnChg chg="add mod">
          <ac:chgData name="Billy Kihei" userId="cc030493-c014-4911-a30d-76a28e1ac1d9" providerId="ADAL" clId="{221AD204-4742-4779-A68D-1081319FD3A7}" dt="2022-02-16T07:06:08.359" v="202"/>
          <ac:cxnSpMkLst>
            <pc:docMk/>
            <pc:sldMk cId="4277312007" sldId="258"/>
            <ac:cxnSpMk id="37" creationId="{6ACF415D-0401-4612-8BF5-EAD5AD7C2E9B}"/>
          </ac:cxnSpMkLst>
        </pc:cxnChg>
        <pc:cxnChg chg="add mod">
          <ac:chgData name="Billy Kihei" userId="cc030493-c014-4911-a30d-76a28e1ac1d9" providerId="ADAL" clId="{221AD204-4742-4779-A68D-1081319FD3A7}" dt="2022-02-16T07:06:08.359" v="202"/>
          <ac:cxnSpMkLst>
            <pc:docMk/>
            <pc:sldMk cId="4277312007" sldId="258"/>
            <ac:cxnSpMk id="38" creationId="{380E4371-EA64-47CF-B43F-94460B759C67}"/>
          </ac:cxnSpMkLst>
        </pc:cxnChg>
        <pc:cxnChg chg="add del mod">
          <ac:chgData name="Billy Kihei" userId="cc030493-c014-4911-a30d-76a28e1ac1d9" providerId="ADAL" clId="{221AD204-4742-4779-A68D-1081319FD3A7}" dt="2022-02-16T07:06:25.362" v="210" actId="478"/>
          <ac:cxnSpMkLst>
            <pc:docMk/>
            <pc:sldMk cId="4277312007" sldId="258"/>
            <ac:cxnSpMk id="39" creationId="{F746C9C1-353D-4DC1-80D2-39B526F093B5}"/>
          </ac:cxnSpMkLst>
        </pc:cxnChg>
      </pc:sldChg>
      <pc:sldChg chg="addSp modSp new mod">
        <pc:chgData name="Billy Kihei" userId="cc030493-c014-4911-a30d-76a28e1ac1d9" providerId="ADAL" clId="{221AD204-4742-4779-A68D-1081319FD3A7}" dt="2022-02-16T07:13:26.589" v="823" actId="20577"/>
        <pc:sldMkLst>
          <pc:docMk/>
          <pc:sldMk cId="3864622720" sldId="259"/>
        </pc:sldMkLst>
        <pc:spChg chg="add mod">
          <ac:chgData name="Billy Kihei" userId="cc030493-c014-4911-a30d-76a28e1ac1d9" providerId="ADAL" clId="{221AD204-4742-4779-A68D-1081319FD3A7}" dt="2022-02-16T07:09:35.479" v="328" actId="1076"/>
          <ac:spMkLst>
            <pc:docMk/>
            <pc:sldMk cId="3864622720" sldId="259"/>
            <ac:spMk id="2" creationId="{06B6C9F5-95A5-48AA-B6FF-2968D0880685}"/>
          </ac:spMkLst>
        </pc:spChg>
        <pc:spChg chg="add mod">
          <ac:chgData name="Billy Kihei" userId="cc030493-c014-4911-a30d-76a28e1ac1d9" providerId="ADAL" clId="{221AD204-4742-4779-A68D-1081319FD3A7}" dt="2022-02-16T07:13:26.589" v="823" actId="20577"/>
          <ac:spMkLst>
            <pc:docMk/>
            <pc:sldMk cId="3864622720" sldId="259"/>
            <ac:spMk id="3" creationId="{1C17B6AA-ADA0-4333-BA99-47A20FB4BA1B}"/>
          </ac:spMkLst>
        </pc:spChg>
      </pc:sldChg>
      <pc:sldChg chg="addSp modSp new mod">
        <pc:chgData name="Billy Kihei" userId="cc030493-c014-4911-a30d-76a28e1ac1d9" providerId="ADAL" clId="{221AD204-4742-4779-A68D-1081319FD3A7}" dt="2022-02-16T07:15:07.850" v="1229" actId="1076"/>
        <pc:sldMkLst>
          <pc:docMk/>
          <pc:sldMk cId="2260014202" sldId="260"/>
        </pc:sldMkLst>
        <pc:spChg chg="add mod">
          <ac:chgData name="Billy Kihei" userId="cc030493-c014-4911-a30d-76a28e1ac1d9" providerId="ADAL" clId="{221AD204-4742-4779-A68D-1081319FD3A7}" dt="2022-02-16T07:15:07.850" v="1229" actId="1076"/>
          <ac:spMkLst>
            <pc:docMk/>
            <pc:sldMk cId="2260014202" sldId="260"/>
            <ac:spMk id="2" creationId="{0C67229D-7BA4-4AA8-9A88-4CABD4E7505D}"/>
          </ac:spMkLst>
        </pc:spChg>
      </pc:sldChg>
      <pc:sldChg chg="addSp delSp modSp new mod">
        <pc:chgData name="Billy Kihei" userId="cc030493-c014-4911-a30d-76a28e1ac1d9" providerId="ADAL" clId="{221AD204-4742-4779-A68D-1081319FD3A7}" dt="2022-02-16T07:18:29.369" v="1306" actId="21"/>
        <pc:sldMkLst>
          <pc:docMk/>
          <pc:sldMk cId="2682447537" sldId="261"/>
        </pc:sldMkLst>
        <pc:spChg chg="add mod">
          <ac:chgData name="Billy Kihei" userId="cc030493-c014-4911-a30d-76a28e1ac1d9" providerId="ADAL" clId="{221AD204-4742-4779-A68D-1081319FD3A7}" dt="2022-02-16T07:17:56.355" v="1304" actId="20577"/>
          <ac:spMkLst>
            <pc:docMk/>
            <pc:sldMk cId="2682447537" sldId="261"/>
            <ac:spMk id="3" creationId="{33ACBF65-FD4C-4287-B0C2-B361C067C40C}"/>
          </ac:spMkLst>
        </pc:spChg>
        <pc:spChg chg="add mod">
          <ac:chgData name="Billy Kihei" userId="cc030493-c014-4911-a30d-76a28e1ac1d9" providerId="ADAL" clId="{221AD204-4742-4779-A68D-1081319FD3A7}" dt="2022-02-16T07:17:04.297" v="1262" actId="113"/>
          <ac:spMkLst>
            <pc:docMk/>
            <pc:sldMk cId="2682447537" sldId="261"/>
            <ac:spMk id="4" creationId="{7772F3C8-F49F-4756-AA8B-F9AB314C9BEB}"/>
          </ac:spMkLst>
        </pc:spChg>
        <pc:spChg chg="add mod">
          <ac:chgData name="Billy Kihei" userId="cc030493-c014-4911-a30d-76a28e1ac1d9" providerId="ADAL" clId="{221AD204-4742-4779-A68D-1081319FD3A7}" dt="2022-02-16T07:17:02.496" v="1261" actId="113"/>
          <ac:spMkLst>
            <pc:docMk/>
            <pc:sldMk cId="2682447537" sldId="261"/>
            <ac:spMk id="5" creationId="{CA0948C0-3C71-4F78-87FE-A05EDC26BD1C}"/>
          </ac:spMkLst>
        </pc:spChg>
        <pc:spChg chg="add mod">
          <ac:chgData name="Billy Kihei" userId="cc030493-c014-4911-a30d-76a28e1ac1d9" providerId="ADAL" clId="{221AD204-4742-4779-A68D-1081319FD3A7}" dt="2022-02-16T07:17:29.746" v="1296" actId="20577"/>
          <ac:spMkLst>
            <pc:docMk/>
            <pc:sldMk cId="2682447537" sldId="261"/>
            <ac:spMk id="7" creationId="{4140ADE8-5BA5-49F9-A5D6-C219593328E1}"/>
          </ac:spMkLst>
        </pc:spChg>
        <pc:picChg chg="add del">
          <ac:chgData name="Billy Kihei" userId="cc030493-c014-4911-a30d-76a28e1ac1d9" providerId="ADAL" clId="{221AD204-4742-4779-A68D-1081319FD3A7}" dt="2022-02-16T07:18:29.369" v="1306" actId="21"/>
          <ac:picMkLst>
            <pc:docMk/>
            <pc:sldMk cId="2682447537" sldId="261"/>
            <ac:picMk id="9" creationId="{6820ACDA-E5D5-44A7-B32B-0F03B51D5838}"/>
          </ac:picMkLst>
        </pc:picChg>
      </pc:sldChg>
      <pc:sldChg chg="addSp delSp modSp new mod">
        <pc:chgData name="Billy Kihei" userId="cc030493-c014-4911-a30d-76a28e1ac1d9" providerId="ADAL" clId="{221AD204-4742-4779-A68D-1081319FD3A7}" dt="2022-02-16T07:21:27.647" v="1358" actId="207"/>
        <pc:sldMkLst>
          <pc:docMk/>
          <pc:sldMk cId="1462553231" sldId="262"/>
        </pc:sldMkLst>
        <pc:spChg chg="add mod">
          <ac:chgData name="Billy Kihei" userId="cc030493-c014-4911-a30d-76a28e1ac1d9" providerId="ADAL" clId="{221AD204-4742-4779-A68D-1081319FD3A7}" dt="2022-02-16T07:21:27.647" v="1358" actId="207"/>
          <ac:spMkLst>
            <pc:docMk/>
            <pc:sldMk cId="1462553231" sldId="262"/>
            <ac:spMk id="5" creationId="{6051822A-3398-4D2B-A2C1-E6EDD52F266A}"/>
          </ac:spMkLst>
        </pc:spChg>
        <pc:picChg chg="add del mod">
          <ac:chgData name="Billy Kihei" userId="cc030493-c014-4911-a30d-76a28e1ac1d9" providerId="ADAL" clId="{221AD204-4742-4779-A68D-1081319FD3A7}" dt="2022-02-16T07:21:03.421" v="1309" actId="478"/>
          <ac:picMkLst>
            <pc:docMk/>
            <pc:sldMk cId="1462553231" sldId="262"/>
            <ac:picMk id="2" creationId="{693F6A70-E2CA-442C-A4AB-C8CAAB0FC5FC}"/>
          </ac:picMkLst>
        </pc:picChg>
        <pc:picChg chg="add">
          <ac:chgData name="Billy Kihei" userId="cc030493-c014-4911-a30d-76a28e1ac1d9" providerId="ADAL" clId="{221AD204-4742-4779-A68D-1081319FD3A7}" dt="2022-02-16T07:21:03.658" v="1310" actId="22"/>
          <ac:picMkLst>
            <pc:docMk/>
            <pc:sldMk cId="1462553231" sldId="262"/>
            <ac:picMk id="4" creationId="{6921DB23-8A67-426F-B340-6E547736F423}"/>
          </ac:picMkLst>
        </pc:picChg>
      </pc:sldChg>
      <pc:sldChg chg="addSp modSp new">
        <pc:chgData name="Billy Kihei" userId="cc030493-c014-4911-a30d-76a28e1ac1d9" providerId="ADAL" clId="{221AD204-4742-4779-A68D-1081319FD3A7}" dt="2022-02-16T07:29:27.256" v="1383" actId="1076"/>
        <pc:sldMkLst>
          <pc:docMk/>
          <pc:sldMk cId="2786087676" sldId="263"/>
        </pc:sldMkLst>
        <pc:picChg chg="add mod">
          <ac:chgData name="Billy Kihei" userId="cc030493-c014-4911-a30d-76a28e1ac1d9" providerId="ADAL" clId="{221AD204-4742-4779-A68D-1081319FD3A7}" dt="2022-02-16T07:29:21.415" v="1379" actId="1076"/>
          <ac:picMkLst>
            <pc:docMk/>
            <pc:sldMk cId="2786087676" sldId="263"/>
            <ac:picMk id="1026" creationId="{DE8BE496-0C21-4D12-9D05-C3B37CFAD324}"/>
          </ac:picMkLst>
        </pc:picChg>
        <pc:picChg chg="add mod">
          <ac:chgData name="Billy Kihei" userId="cc030493-c014-4911-a30d-76a28e1ac1d9" providerId="ADAL" clId="{221AD204-4742-4779-A68D-1081319FD3A7}" dt="2022-02-16T07:29:26.051" v="1382" actId="14100"/>
          <ac:picMkLst>
            <pc:docMk/>
            <pc:sldMk cId="2786087676" sldId="263"/>
            <ac:picMk id="1027" creationId="{FDC366D7-EE83-401C-900C-80574562405C}"/>
          </ac:picMkLst>
        </pc:picChg>
        <pc:picChg chg="add mod">
          <ac:chgData name="Billy Kihei" userId="cc030493-c014-4911-a30d-76a28e1ac1d9" providerId="ADAL" clId="{221AD204-4742-4779-A68D-1081319FD3A7}" dt="2022-02-16T07:29:27.256" v="1383" actId="1076"/>
          <ac:picMkLst>
            <pc:docMk/>
            <pc:sldMk cId="2786087676" sldId="263"/>
            <ac:picMk id="1028" creationId="{E701BD97-AA75-4345-86A0-907AB8C92F3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2CE2A-8B88-4DE3-B425-767E0A8F4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6169F-4AFF-43F2-A0CA-4DD96BAFFB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22146-EB7E-471D-84E6-503F03AA3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42E29-6A45-452C-8640-A864147F5CF0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9479A-7761-4854-9DBA-9AAFD3C0C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98C4D-9837-41A6-9850-2E8F877DB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81B02-EFD2-40CD-AFC8-D8E12BF70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6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B360-2821-40F4-845E-28AC545FD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38FED9-85DF-4B7F-83FF-B067DE4F7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4D64E-C71D-44A1-B425-761070BC3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42E29-6A45-452C-8640-A864147F5CF0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EB389-CE29-4CD7-B037-14D094AB8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F4F32-2599-473D-BE02-CACB61C46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81B02-EFD2-40CD-AFC8-D8E12BF70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8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A724A6-F6C4-4D68-B4A9-3CDB9A7F5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9E2E9-AB9C-476A-A467-BBF69AB25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F9999-499A-40E3-A3D1-1BCA6B58F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42E29-6A45-452C-8640-A864147F5CF0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00908-613A-488B-AF45-D48E38966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AE4CD-ACA5-44F3-867C-5D5B3865C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81B02-EFD2-40CD-AFC8-D8E12BF70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60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B3F33-2A10-4937-8BEC-02D6707F1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AFE48-8FC3-4E0D-95CB-DC650CDD8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84AEC-6F72-47D1-9FA7-15497BDB9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42E29-6A45-452C-8640-A864147F5CF0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7CA7B-F9A0-4FCF-8860-83F0428D3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11A0B-DB59-4B04-9A24-38E8888A1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81B02-EFD2-40CD-AFC8-D8E12BF70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43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FB91F-B517-4BE1-BCD1-AC18728F7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C544B-F203-488A-B900-7738F4C2B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92B02-13D9-4FBD-B1A6-33127DFD7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42E29-6A45-452C-8640-A864147F5CF0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1D5D4-24C5-49BD-AF51-B888C6374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E3E9F-F640-446D-8641-99840E112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81B02-EFD2-40CD-AFC8-D8E12BF70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4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E7F03-9B49-40DF-8E97-4C392C520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A301C-0E5A-458D-A186-FB29CF1317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614AA-AAA7-460F-9812-037A47EE9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DB98D-FDFB-4DD5-A082-F91E40C40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42E29-6A45-452C-8640-A864147F5CF0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B8048-6A74-4531-9455-9161CE73E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2432B-18B5-4DC8-9C3E-574F7DBE2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81B02-EFD2-40CD-AFC8-D8E12BF70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26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1F04D-71AB-45FC-91DF-A8D669507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F55D9-BADD-4F60-8FFF-A46792E97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E9AFE-F8EB-48CB-8A67-F98E3D7CA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4C3B4C-EC32-4700-BDAB-1FE580110C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E4ED3D-80B1-4E9C-9999-DFDBCE8A6C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AA07BC-428C-4B02-B9E0-AD0460D14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42E29-6A45-452C-8640-A864147F5CF0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DA6980-09AD-4F93-AD84-4EA9306D3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B18DA9-960A-4183-AEBA-05EB3D8B4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81B02-EFD2-40CD-AFC8-D8E12BF70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2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BF3BF-3B82-4ED9-BB49-2555BB7D0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F76CF1-78D4-490A-84F9-C115208F9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42E29-6A45-452C-8640-A864147F5CF0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911C0-8F9C-48C0-9EE0-C601B7440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4B7D1-458B-402F-9B4B-739CCED7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81B02-EFD2-40CD-AFC8-D8E12BF70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66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0F4B76-70A5-4A84-B479-FCAA1A0A9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42E29-6A45-452C-8640-A864147F5CF0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3AD3B7-BC78-4A17-A529-135A06FDA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1F666-5342-48FE-B5B5-243A132FC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81B02-EFD2-40CD-AFC8-D8E12BF70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19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23617-E363-4EBE-83A9-9ACD23ED2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FE3A1-6DE0-4212-BF89-804A1E662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F82A5-4914-4CDF-BE6C-64E97945A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AA5BC-7ECD-4919-8F8C-AE28322B8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42E29-6A45-452C-8640-A864147F5CF0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71921-FF7D-4E73-A79C-444E112B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F017A-C447-4469-A60A-2E54951CF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81B02-EFD2-40CD-AFC8-D8E12BF70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45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40230-0725-4DDA-A181-9AF5FE7AF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33A52-FD36-4C5F-A7E6-F78DCCB9C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1F9C6F-161B-4EE2-9AE7-0B2F85C2D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D1A90-2D6F-4732-A9AF-AB185CB20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42E29-6A45-452C-8640-A864147F5CF0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BAC8E-9385-4E0C-AF74-9A2ACCACF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FD78A-BE18-4A3E-A9AF-09EF5CF0E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81B02-EFD2-40CD-AFC8-D8E12BF70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1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791987-0EE4-4ACF-995F-7A86EED59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8DC10-CC8B-49DD-9C85-DB0015AFB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4AB52-5984-4DD7-8A6E-90029575C1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42E29-6A45-452C-8640-A864147F5CF0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33479-9026-4E2C-AA54-BB151AF9D2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6A511-0543-4486-A987-558476DB9C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81B02-EFD2-40CD-AFC8-D8E12BF70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9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jpeg"/><Relationship Id="rId7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389D7-45E5-443C-97F5-FCE1236797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CPE4400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1F2CC-A748-4202-98F3-58154311AD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Luanne Seaman and Dr. Kihei</a:t>
            </a:r>
          </a:p>
        </p:txBody>
      </p:sp>
    </p:spTree>
    <p:extLst>
      <p:ext uri="{BB962C8B-B14F-4D97-AF65-F5344CB8AC3E}">
        <p14:creationId xmlns:p14="http://schemas.microsoft.com/office/powerpoint/2010/main" val="3455118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14">
            <a:extLst>
              <a:ext uri="{FF2B5EF4-FFF2-40B4-BE49-F238E27FC236}">
                <a16:creationId xmlns:a16="http://schemas.microsoft.com/office/drawing/2014/main" id="{AA0190D3-C7D1-4209-98F9-DC097CF78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155" y="3403887"/>
            <a:ext cx="754317" cy="75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NUCLEO-L476RG STMicroelectronics | Mouser">
            <a:extLst>
              <a:ext uri="{FF2B5EF4-FFF2-40B4-BE49-F238E27FC236}">
                <a16:creationId xmlns:a16="http://schemas.microsoft.com/office/drawing/2014/main" id="{BA0DDA2D-3C35-4461-9C06-7D3E00009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645" y="1890713"/>
            <a:ext cx="4025979" cy="455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CCECB42-0514-48E3-9D54-0821BA063F3F}"/>
              </a:ext>
            </a:extLst>
          </p:cNvPr>
          <p:cNvSpPr/>
          <p:nvPr/>
        </p:nvSpPr>
        <p:spPr>
          <a:xfrm>
            <a:off x="8140128" y="4850784"/>
            <a:ext cx="91377" cy="1003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BB97ED-F313-412D-8EB2-EEF1C1E1F741}"/>
              </a:ext>
            </a:extLst>
          </p:cNvPr>
          <p:cNvSpPr/>
          <p:nvPr/>
        </p:nvSpPr>
        <p:spPr>
          <a:xfrm>
            <a:off x="8159178" y="3645040"/>
            <a:ext cx="91377" cy="1003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EEE758-00C4-49AC-8E54-7811DDB16BB0}"/>
              </a:ext>
            </a:extLst>
          </p:cNvPr>
          <p:cNvSpPr/>
          <p:nvPr/>
        </p:nvSpPr>
        <p:spPr>
          <a:xfrm>
            <a:off x="8516948" y="5558705"/>
            <a:ext cx="119052" cy="1432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8757FA-6EC5-4EEC-9F1A-D427FE7F1A43}"/>
              </a:ext>
            </a:extLst>
          </p:cNvPr>
          <p:cNvSpPr/>
          <p:nvPr/>
        </p:nvSpPr>
        <p:spPr>
          <a:xfrm>
            <a:off x="11079480" y="4623331"/>
            <a:ext cx="145564" cy="1315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768B4C4-5D3C-4034-8058-0556D3051E10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 flipV="1">
            <a:off x="6745010" y="3695195"/>
            <a:ext cx="1414169" cy="1205743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C3D6C50-4B73-4A4F-95A1-8B2117FFB626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 flipV="1">
            <a:off x="6735488" y="3695196"/>
            <a:ext cx="1423690" cy="67090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2" descr="100 Ohm Resistor X 5 Pieces">
            <a:extLst>
              <a:ext uri="{FF2B5EF4-FFF2-40B4-BE49-F238E27FC236}">
                <a16:creationId xmlns:a16="http://schemas.microsoft.com/office/drawing/2014/main" id="{F6A52D97-A54E-46A3-89D9-1D6558556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258" y="3666386"/>
            <a:ext cx="819469" cy="430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Mini Pushbutton Switch - COM-00097 - SparkFun Electronics">
            <a:extLst>
              <a:ext uri="{FF2B5EF4-FFF2-40B4-BE49-F238E27FC236}">
                <a16:creationId xmlns:a16="http://schemas.microsoft.com/office/drawing/2014/main" id="{ED79241B-FE56-4077-98CC-7CAF93BAA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116" y="3346046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Mini Pushbutton Switch - COM-00097 - SparkFun Electronics">
            <a:extLst>
              <a:ext uri="{FF2B5EF4-FFF2-40B4-BE49-F238E27FC236}">
                <a16:creationId xmlns:a16="http://schemas.microsoft.com/office/drawing/2014/main" id="{F1112FCA-5132-46F8-A77F-845FC414F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951" y="4487143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 descr="100 Ohm Resistor X 5 Pieces">
            <a:extLst>
              <a:ext uri="{FF2B5EF4-FFF2-40B4-BE49-F238E27FC236}">
                <a16:creationId xmlns:a16="http://schemas.microsoft.com/office/drawing/2014/main" id="{D2E20412-A0E6-4F40-8D2E-2D572F31A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903" y="4796130"/>
            <a:ext cx="819469" cy="430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100 Ohm Resistor X 5 Pieces">
            <a:extLst>
              <a:ext uri="{FF2B5EF4-FFF2-40B4-BE49-F238E27FC236}">
                <a16:creationId xmlns:a16="http://schemas.microsoft.com/office/drawing/2014/main" id="{41831430-E147-40E3-88A5-F36B0A850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40929">
            <a:off x="4300006" y="4064101"/>
            <a:ext cx="819469" cy="34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16A6543-9F90-4A0D-84F8-8CCC7D5118AD}"/>
              </a:ext>
            </a:extLst>
          </p:cNvPr>
          <p:cNvSpPr/>
          <p:nvPr/>
        </p:nvSpPr>
        <p:spPr>
          <a:xfrm>
            <a:off x="3915850" y="5862320"/>
            <a:ext cx="3608900" cy="349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B4DF4D0-D4FF-45DB-B89D-D507C9F638AD}"/>
              </a:ext>
            </a:extLst>
          </p:cNvPr>
          <p:cNvCxnSpPr>
            <a:cxnSpLocks/>
            <a:stCxn id="7" idx="1"/>
            <a:endCxn id="21" idx="3"/>
          </p:cNvCxnSpPr>
          <p:nvPr/>
        </p:nvCxnSpPr>
        <p:spPr>
          <a:xfrm rot="10800000" flipV="1">
            <a:off x="7524750" y="4900939"/>
            <a:ext cx="615378" cy="1136275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27B6FDE-8C26-465B-B381-906F9A616148}"/>
              </a:ext>
            </a:extLst>
          </p:cNvPr>
          <p:cNvCxnSpPr>
            <a:cxnSpLocks/>
            <a:stCxn id="20" idx="1"/>
            <a:endCxn id="21" idx="0"/>
          </p:cNvCxnSpPr>
          <p:nvPr/>
        </p:nvCxnSpPr>
        <p:spPr>
          <a:xfrm rot="10800000" flipH="1" flipV="1">
            <a:off x="4378192" y="4478806"/>
            <a:ext cx="1342107" cy="1383514"/>
          </a:xfrm>
          <a:prstGeom prst="bentConnector4">
            <a:avLst>
              <a:gd name="adj1" fmla="val -17033"/>
              <a:gd name="adj2" fmla="val 87976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12" descr="100 Ohm Resistor X 5 Pieces">
            <a:extLst>
              <a:ext uri="{FF2B5EF4-FFF2-40B4-BE49-F238E27FC236}">
                <a16:creationId xmlns:a16="http://schemas.microsoft.com/office/drawing/2014/main" id="{6D712583-A986-42FC-8A80-BFF641217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92297">
            <a:off x="4623142" y="5049090"/>
            <a:ext cx="605947" cy="25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75DDA5D-A9AB-465E-801D-870F838DD652}"/>
              </a:ext>
            </a:extLst>
          </p:cNvPr>
          <p:cNvCxnSpPr>
            <a:cxnSpLocks/>
            <a:stCxn id="24" idx="1"/>
            <a:endCxn id="21" idx="0"/>
          </p:cNvCxnSpPr>
          <p:nvPr/>
        </p:nvCxnSpPr>
        <p:spPr>
          <a:xfrm rot="10800000" flipH="1" flipV="1">
            <a:off x="4623694" y="5196016"/>
            <a:ext cx="1096605" cy="666304"/>
          </a:xfrm>
          <a:prstGeom prst="bentConnector4">
            <a:avLst>
              <a:gd name="adj1" fmla="val -5096"/>
              <a:gd name="adj2" fmla="val 5828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3B6EAE4-BE36-427F-BEF2-6D6DA5F169C6}"/>
              </a:ext>
            </a:extLst>
          </p:cNvPr>
          <p:cNvSpPr txBox="1"/>
          <p:nvPr/>
        </p:nvSpPr>
        <p:spPr>
          <a:xfrm>
            <a:off x="7242810" y="3251200"/>
            <a:ext cx="671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3.3V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F2DBCE-4B83-4A06-AC54-F4F4A5D56A16}"/>
              </a:ext>
            </a:extLst>
          </p:cNvPr>
          <p:cNvSpPr txBox="1"/>
          <p:nvPr/>
        </p:nvSpPr>
        <p:spPr>
          <a:xfrm>
            <a:off x="5909710" y="3434704"/>
            <a:ext cx="671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2B30CD-6D3F-4D70-BF0E-951B7E37B801}"/>
              </a:ext>
            </a:extLst>
          </p:cNvPr>
          <p:cNvSpPr txBox="1"/>
          <p:nvPr/>
        </p:nvSpPr>
        <p:spPr>
          <a:xfrm>
            <a:off x="6092366" y="4439344"/>
            <a:ext cx="671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11A545-DEBE-4ECB-B35E-8DD24C28B6E1}"/>
              </a:ext>
            </a:extLst>
          </p:cNvPr>
          <p:cNvSpPr txBox="1"/>
          <p:nvPr/>
        </p:nvSpPr>
        <p:spPr>
          <a:xfrm>
            <a:off x="4619782" y="4197196"/>
            <a:ext cx="671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2.2k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7FD71B-543C-4DB1-A9AA-625E13778362}"/>
              </a:ext>
            </a:extLst>
          </p:cNvPr>
          <p:cNvSpPr txBox="1"/>
          <p:nvPr/>
        </p:nvSpPr>
        <p:spPr>
          <a:xfrm>
            <a:off x="4654054" y="5158783"/>
            <a:ext cx="671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2.2k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B1989F7-3F43-428D-8953-B382CE3C97FC}"/>
              </a:ext>
            </a:extLst>
          </p:cNvPr>
          <p:cNvSpPr/>
          <p:nvPr/>
        </p:nvSpPr>
        <p:spPr>
          <a:xfrm>
            <a:off x="4926116" y="3804036"/>
            <a:ext cx="250544" cy="2035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F84BEF2-DF58-4FB4-9726-4EBB3F33AB44}"/>
              </a:ext>
            </a:extLst>
          </p:cNvPr>
          <p:cNvSpPr/>
          <p:nvPr/>
        </p:nvSpPr>
        <p:spPr>
          <a:xfrm>
            <a:off x="5110014" y="5001486"/>
            <a:ext cx="250544" cy="2035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6ACF415D-0401-4612-8BF5-EAD5AD7C2E9B}"/>
              </a:ext>
            </a:extLst>
          </p:cNvPr>
          <p:cNvCxnSpPr>
            <a:cxnSpLocks/>
            <a:stCxn id="10" idx="0"/>
            <a:endCxn id="31" idx="0"/>
          </p:cNvCxnSpPr>
          <p:nvPr/>
        </p:nvCxnSpPr>
        <p:spPr>
          <a:xfrm rot="16200000" flipV="1">
            <a:off x="7692178" y="1163247"/>
            <a:ext cx="819295" cy="6100874"/>
          </a:xfrm>
          <a:prstGeom prst="bentConnector3">
            <a:avLst>
              <a:gd name="adj1" fmla="val 172545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80E4371-EA64-47CF-B43F-94460B759C67}"/>
              </a:ext>
            </a:extLst>
          </p:cNvPr>
          <p:cNvCxnSpPr>
            <a:cxnSpLocks/>
            <a:stCxn id="9" idx="0"/>
            <a:endCxn id="32" idx="0"/>
          </p:cNvCxnSpPr>
          <p:nvPr/>
        </p:nvCxnSpPr>
        <p:spPr>
          <a:xfrm rot="16200000" flipV="1">
            <a:off x="6627271" y="3609502"/>
            <a:ext cx="557219" cy="3341188"/>
          </a:xfrm>
          <a:prstGeom prst="bentConnector3">
            <a:avLst>
              <a:gd name="adj1" fmla="val 141025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41" name="Picture 14">
            <a:extLst>
              <a:ext uri="{FF2B5EF4-FFF2-40B4-BE49-F238E27FC236}">
                <a16:creationId xmlns:a16="http://schemas.microsoft.com/office/drawing/2014/main" id="{B5515EA9-8537-42F3-A9D5-4524BA429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415" y="4557549"/>
            <a:ext cx="754317" cy="75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2269D6C-1D16-45FE-8F34-28E5DABC4FBB}"/>
              </a:ext>
            </a:extLst>
          </p:cNvPr>
          <p:cNvSpPr txBox="1"/>
          <p:nvPr/>
        </p:nvSpPr>
        <p:spPr>
          <a:xfrm>
            <a:off x="473464" y="792480"/>
            <a:ext cx="3904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PC10</a:t>
            </a:r>
          </a:p>
          <a:p>
            <a:r>
              <a:rPr lang="en-US" dirty="0"/>
              <a:t>D10 (PB6)</a:t>
            </a:r>
          </a:p>
          <a:p>
            <a:r>
              <a:rPr lang="en-US" dirty="0"/>
              <a:t>A2 (PA4)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7946A1-7881-4D8F-8B38-70FD9502D40E}"/>
              </a:ext>
            </a:extLst>
          </p:cNvPr>
          <p:cNvSpPr/>
          <p:nvPr/>
        </p:nvSpPr>
        <p:spPr>
          <a:xfrm>
            <a:off x="1548940" y="1152367"/>
            <a:ext cx="250544" cy="2035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772277B-647D-4BA5-AD43-74B1A0CEB0FF}"/>
              </a:ext>
            </a:extLst>
          </p:cNvPr>
          <p:cNvSpPr/>
          <p:nvPr/>
        </p:nvSpPr>
        <p:spPr>
          <a:xfrm>
            <a:off x="1548940" y="1434088"/>
            <a:ext cx="250544" cy="2035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CA68C8E-69F4-45B7-A6B9-0ACA41C65250}"/>
              </a:ext>
            </a:extLst>
          </p:cNvPr>
          <p:cNvSpPr/>
          <p:nvPr/>
        </p:nvSpPr>
        <p:spPr>
          <a:xfrm>
            <a:off x="1586409" y="922268"/>
            <a:ext cx="91377" cy="1003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F4D6C9-90B4-43AB-8155-8E63452C8B4D}"/>
              </a:ext>
            </a:extLst>
          </p:cNvPr>
          <p:cNvSpPr txBox="1"/>
          <p:nvPr/>
        </p:nvSpPr>
        <p:spPr>
          <a:xfrm>
            <a:off x="2688606" y="81271"/>
            <a:ext cx="66282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Delay Button Game</a:t>
            </a:r>
          </a:p>
          <a:p>
            <a:endParaRPr lang="en-US" dirty="0"/>
          </a:p>
          <a:p>
            <a:r>
              <a:rPr lang="en-US" dirty="0"/>
              <a:t>This uses buttons to simulate the Arduinos.</a:t>
            </a:r>
          </a:p>
          <a:p>
            <a:r>
              <a:rPr lang="en-US" dirty="0"/>
              <a:t>PB6 and PA4 are pulled down internally.</a:t>
            </a:r>
          </a:p>
          <a:p>
            <a:r>
              <a:rPr lang="en-US" dirty="0"/>
              <a:t>This is to verify that PB6 and PA4 are configured correctly.</a:t>
            </a:r>
          </a:p>
          <a:p>
            <a:endParaRPr lang="en-US" dirty="0"/>
          </a:p>
          <a:p>
            <a:r>
              <a:rPr lang="en-US" dirty="0"/>
              <a:t>PC10 is configured as a static output (voltage source for the buttons)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F6FBF8E-76D2-49C0-ABCC-13AB25B93796}"/>
              </a:ext>
            </a:extLst>
          </p:cNvPr>
          <p:cNvSpPr txBox="1"/>
          <p:nvPr/>
        </p:nvSpPr>
        <p:spPr>
          <a:xfrm>
            <a:off x="389171" y="3115588"/>
            <a:ext cx="30312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 Red Button</a:t>
            </a:r>
          </a:p>
          <a:p>
            <a:r>
              <a:rPr lang="en-US" dirty="0"/>
              <a:t>Then Press Blue Button</a:t>
            </a:r>
          </a:p>
          <a:p>
            <a:endParaRPr lang="en-US" dirty="0"/>
          </a:p>
          <a:p>
            <a:r>
              <a:rPr lang="en-US" dirty="0"/>
              <a:t>IDE Console Displays the delay in microseconds and milliseconds.</a:t>
            </a:r>
          </a:p>
          <a:p>
            <a:endParaRPr lang="en-US" dirty="0"/>
          </a:p>
          <a:p>
            <a:r>
              <a:rPr lang="en-US" dirty="0" err="1"/>
              <a:t>Systick</a:t>
            </a:r>
            <a:r>
              <a:rPr lang="en-US" dirty="0"/>
              <a:t> is configured for 1us</a:t>
            </a:r>
          </a:p>
        </p:txBody>
      </p:sp>
    </p:spTree>
    <p:extLst>
      <p:ext uri="{BB962C8B-B14F-4D97-AF65-F5344CB8AC3E}">
        <p14:creationId xmlns:p14="http://schemas.microsoft.com/office/powerpoint/2010/main" val="4277312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B6C9F5-95A5-48AA-B6FF-2968D0880685}"/>
              </a:ext>
            </a:extLst>
          </p:cNvPr>
          <p:cNvSpPr txBox="1"/>
          <p:nvPr/>
        </p:nvSpPr>
        <p:spPr>
          <a:xfrm>
            <a:off x="1362849" y="701040"/>
            <a:ext cx="849235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(1){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(theSTATE==STDBY){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		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((GPIOB-&gt;</a:t>
            </a:r>
            <a:r>
              <a:rPr lang="en-US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IDR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&amp; GPIO_IDR_ID6)==GPIO_IDR_ID6){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theSTATE=USER_BUTTON_FIRST_TIME;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button1ticks=usTicks;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(theSTATE==USER_BUTTON_FIRST_TIME){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	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((GPIOA-&gt;</a:t>
            </a:r>
            <a:r>
              <a:rPr lang="en-US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IDR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&amp; GPIO_IDR_ID4)==GPIO_IDR_ID4){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delay=usTicks-button1ticks;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		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(delay&gt;1){</a:t>
            </a:r>
          </a:p>
          <a:p>
            <a:pPr algn="l"/>
            <a:r>
              <a:rPr lang="en-US" sz="1800" b="1" dirty="0">
                <a:solidFill>
                  <a:srgbClr val="642880"/>
                </a:solidFill>
                <a:latin typeface="Consolas" panose="020B0609020204030204" pitchFamily="49" charset="0"/>
              </a:rPr>
              <a:t>				printf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"Delay: %</a:t>
            </a:r>
            <a:r>
              <a:rPr lang="en-US" sz="1800" b="1" u="sng" dirty="0" err="1">
                <a:solidFill>
                  <a:srgbClr val="2A00FF"/>
                </a:solidFill>
                <a:latin typeface="Consolas" panose="020B0609020204030204" pitchFamily="49" charset="0"/>
              </a:rPr>
              <a:t>lu</a:t>
            </a:r>
            <a:r>
              <a:rPr lang="en-US" sz="1800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 us\</a:t>
            </a:r>
            <a:r>
              <a:rPr lang="en-US" sz="1800" b="1" u="sng" dirty="0" err="1">
                <a:solidFill>
                  <a:srgbClr val="2A00FF"/>
                </a:solidFill>
                <a:latin typeface="Consolas" panose="020B0609020204030204" pitchFamily="49" charset="0"/>
              </a:rPr>
              <a:t>n"</a:t>
            </a:r>
            <a:r>
              <a:rPr lang="en-US" sz="18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,delay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b="1" dirty="0">
                <a:solidFill>
                  <a:srgbClr val="642880"/>
                </a:solidFill>
                <a:latin typeface="Consolas" panose="020B0609020204030204" pitchFamily="49" charset="0"/>
              </a:rPr>
              <a:t>				printf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"Delay: %</a:t>
            </a:r>
            <a:r>
              <a:rPr lang="en-US" sz="1800" b="1" u="sng" dirty="0" err="1">
                <a:solidFill>
                  <a:srgbClr val="2A00FF"/>
                </a:solidFill>
                <a:latin typeface="Consolas" panose="020B0609020204030204" pitchFamily="49" charset="0"/>
              </a:rPr>
              <a:t>lu</a:t>
            </a:r>
            <a:r>
              <a:rPr lang="en-US" sz="1800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 ms\</a:t>
            </a:r>
            <a:r>
              <a:rPr lang="en-US" sz="1800" b="1" u="sng" dirty="0" err="1">
                <a:solidFill>
                  <a:srgbClr val="2A00FF"/>
                </a:solidFill>
                <a:latin typeface="Consolas" panose="020B0609020204030204" pitchFamily="49" charset="0"/>
              </a:rPr>
              <a:t>n"</a:t>
            </a:r>
            <a:r>
              <a:rPr lang="en-US" sz="18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,delay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/1000);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}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theSTATE=STDBY;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17B6AA-ADA0-4333-BA99-47A20FB4BA1B}"/>
              </a:ext>
            </a:extLst>
          </p:cNvPr>
          <p:cNvSpPr txBox="1"/>
          <p:nvPr/>
        </p:nvSpPr>
        <p:spPr>
          <a:xfrm>
            <a:off x="4378191" y="335280"/>
            <a:ext cx="3455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Delay Button Game (main code)</a:t>
            </a:r>
          </a:p>
          <a:p>
            <a:r>
              <a:rPr lang="en-US" dirty="0"/>
              <a:t>We do not use interrupts.</a:t>
            </a:r>
          </a:p>
        </p:txBody>
      </p:sp>
    </p:spTree>
    <p:extLst>
      <p:ext uri="{BB962C8B-B14F-4D97-AF65-F5344CB8AC3E}">
        <p14:creationId xmlns:p14="http://schemas.microsoft.com/office/powerpoint/2010/main" val="3864622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67229D-7BA4-4AA8-9A88-4CABD4E7505D}"/>
              </a:ext>
            </a:extLst>
          </p:cNvPr>
          <p:cNvSpPr txBox="1"/>
          <p:nvPr/>
        </p:nvSpPr>
        <p:spPr>
          <a:xfrm>
            <a:off x="2781879" y="1605271"/>
            <a:ext cx="66282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is the actual calibration setup with two </a:t>
            </a:r>
            <a:r>
              <a:rPr lang="en-US" dirty="0" err="1"/>
              <a:t>arduinos</a:t>
            </a:r>
            <a:r>
              <a:rPr lang="en-US" dirty="0"/>
              <a:t> (A1 and A2)</a:t>
            </a:r>
          </a:p>
          <a:p>
            <a:endParaRPr lang="en-US" dirty="0"/>
          </a:p>
          <a:p>
            <a:r>
              <a:rPr lang="en-US" dirty="0"/>
              <a:t>PB6 and PA4 are no pull up no pull down (the Arduinos will set pin low and high).</a:t>
            </a:r>
          </a:p>
          <a:p>
            <a:endParaRPr lang="en-US" dirty="0"/>
          </a:p>
          <a:p>
            <a:r>
              <a:rPr lang="en-US" dirty="0"/>
              <a:t>This is to calibrate our delay logic.</a:t>
            </a:r>
          </a:p>
          <a:p>
            <a:endParaRPr lang="en-US" dirty="0"/>
          </a:p>
          <a:p>
            <a:r>
              <a:rPr lang="en-US" dirty="0"/>
              <a:t>PC10 does not matter anymore.</a:t>
            </a:r>
          </a:p>
        </p:txBody>
      </p:sp>
    </p:spTree>
    <p:extLst>
      <p:ext uri="{BB962C8B-B14F-4D97-AF65-F5344CB8AC3E}">
        <p14:creationId xmlns:p14="http://schemas.microsoft.com/office/powerpoint/2010/main" val="2260014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E14EA71-9033-4B50-9540-FB9E8C858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347131" y="3510497"/>
            <a:ext cx="4098258" cy="324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UCLEO-L476RG STMicroelectronics | Mouser">
            <a:extLst>
              <a:ext uri="{FF2B5EF4-FFF2-40B4-BE49-F238E27FC236}">
                <a16:creationId xmlns:a16="http://schemas.microsoft.com/office/drawing/2014/main" id="{F3097670-D7FA-4C54-AB52-69F11B8DF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645" y="1890713"/>
            <a:ext cx="4025979" cy="455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RDUINO MEGA-2560">
            <a:extLst>
              <a:ext uri="{FF2B5EF4-FFF2-40B4-BE49-F238E27FC236}">
                <a16:creationId xmlns:a16="http://schemas.microsoft.com/office/drawing/2014/main" id="{D83474B1-E4C9-433D-94AE-CA2E7462F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366713"/>
            <a:ext cx="476250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03D8406-2DA4-42C4-9385-6A30B9929478}"/>
              </a:ext>
            </a:extLst>
          </p:cNvPr>
          <p:cNvSpPr/>
          <p:nvPr/>
        </p:nvSpPr>
        <p:spPr>
          <a:xfrm>
            <a:off x="407036" y="5536153"/>
            <a:ext cx="98424" cy="941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4F0D78-27EC-4484-AFA2-3E9BDF4DF54F}"/>
              </a:ext>
            </a:extLst>
          </p:cNvPr>
          <p:cNvSpPr/>
          <p:nvPr/>
        </p:nvSpPr>
        <p:spPr>
          <a:xfrm>
            <a:off x="2896729" y="5173364"/>
            <a:ext cx="118251" cy="1072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842109-9FCD-46C5-A6E6-2A2A5B21E8A0}"/>
              </a:ext>
            </a:extLst>
          </p:cNvPr>
          <p:cNvSpPr/>
          <p:nvPr/>
        </p:nvSpPr>
        <p:spPr>
          <a:xfrm>
            <a:off x="8140128" y="4850784"/>
            <a:ext cx="91377" cy="1003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FC1FDF-B721-40D3-85AF-14C067B2F6F3}"/>
              </a:ext>
            </a:extLst>
          </p:cNvPr>
          <p:cNvSpPr/>
          <p:nvPr/>
        </p:nvSpPr>
        <p:spPr>
          <a:xfrm>
            <a:off x="8159178" y="3645040"/>
            <a:ext cx="91377" cy="1003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D82F30-7C72-443A-86E7-41682C0A054C}"/>
              </a:ext>
            </a:extLst>
          </p:cNvPr>
          <p:cNvSpPr/>
          <p:nvPr/>
        </p:nvSpPr>
        <p:spPr>
          <a:xfrm>
            <a:off x="8516948" y="5558705"/>
            <a:ext cx="119052" cy="1432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485B1E-49BA-4AED-A279-C48A0152479C}"/>
              </a:ext>
            </a:extLst>
          </p:cNvPr>
          <p:cNvSpPr/>
          <p:nvPr/>
        </p:nvSpPr>
        <p:spPr>
          <a:xfrm>
            <a:off x="11079480" y="4623331"/>
            <a:ext cx="145564" cy="1315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EEA234-4FF3-4D4F-9322-3D55A6CCE9ED}"/>
              </a:ext>
            </a:extLst>
          </p:cNvPr>
          <p:cNvSpPr/>
          <p:nvPr/>
        </p:nvSpPr>
        <p:spPr>
          <a:xfrm>
            <a:off x="4926116" y="2560051"/>
            <a:ext cx="99274" cy="974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84DA65-3DFB-40E3-A5E6-73B8E74A8B62}"/>
              </a:ext>
            </a:extLst>
          </p:cNvPr>
          <p:cNvSpPr/>
          <p:nvPr/>
        </p:nvSpPr>
        <p:spPr>
          <a:xfrm>
            <a:off x="7274944" y="2236471"/>
            <a:ext cx="99311" cy="876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006909-BD36-49FA-8C65-03BC9250C72A}"/>
              </a:ext>
            </a:extLst>
          </p:cNvPr>
          <p:cNvSpPr/>
          <p:nvPr/>
        </p:nvSpPr>
        <p:spPr>
          <a:xfrm>
            <a:off x="7143499" y="2236470"/>
            <a:ext cx="99311" cy="876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2F7E2F9A-4ED8-4782-B4F3-8A461559BAE2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 flipV="1">
            <a:off x="6745010" y="3695195"/>
            <a:ext cx="1414169" cy="1205743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F85212B-E72F-49C1-A336-AB995C628C3D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 flipV="1">
            <a:off x="6735488" y="3695196"/>
            <a:ext cx="1423690" cy="67090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100 Ohm Resistor X 5 Pieces">
            <a:extLst>
              <a:ext uri="{FF2B5EF4-FFF2-40B4-BE49-F238E27FC236}">
                <a16:creationId xmlns:a16="http://schemas.microsoft.com/office/drawing/2014/main" id="{2104F74B-E77E-40F5-9322-499A71699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258" y="3666386"/>
            <a:ext cx="819469" cy="430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 descr="Mini Pushbutton Switch - COM-00097 - SparkFun Electronics">
            <a:extLst>
              <a:ext uri="{FF2B5EF4-FFF2-40B4-BE49-F238E27FC236}">
                <a16:creationId xmlns:a16="http://schemas.microsoft.com/office/drawing/2014/main" id="{33296F40-FC7C-4E90-B08F-356802930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116" y="3346046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0" descr="Mini Pushbutton Switch - COM-00097 - SparkFun Electronics">
            <a:extLst>
              <a:ext uri="{FF2B5EF4-FFF2-40B4-BE49-F238E27FC236}">
                <a16:creationId xmlns:a16="http://schemas.microsoft.com/office/drawing/2014/main" id="{992336E6-1D4D-48B8-B899-60294509D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951" y="4487143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2" descr="100 Ohm Resistor X 5 Pieces">
            <a:extLst>
              <a:ext uri="{FF2B5EF4-FFF2-40B4-BE49-F238E27FC236}">
                <a16:creationId xmlns:a16="http://schemas.microsoft.com/office/drawing/2014/main" id="{FA7A077F-DA7A-4BDC-8E4F-3674C8DF8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903" y="4796130"/>
            <a:ext cx="819469" cy="430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 descr="100 Ohm Resistor X 5 Pieces">
            <a:extLst>
              <a:ext uri="{FF2B5EF4-FFF2-40B4-BE49-F238E27FC236}">
                <a16:creationId xmlns:a16="http://schemas.microsoft.com/office/drawing/2014/main" id="{15D01454-CDCD-4939-AA9B-EE3762A50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40929">
            <a:off x="4300006" y="4064101"/>
            <a:ext cx="819469" cy="34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3CFAFC9-C596-4776-B62B-C8AC86CFF57A}"/>
              </a:ext>
            </a:extLst>
          </p:cNvPr>
          <p:cNvSpPr/>
          <p:nvPr/>
        </p:nvSpPr>
        <p:spPr>
          <a:xfrm>
            <a:off x="3915850" y="5862320"/>
            <a:ext cx="3608900" cy="349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742C8B5A-6A0E-4190-A199-482B7EA0E949}"/>
              </a:ext>
            </a:extLst>
          </p:cNvPr>
          <p:cNvCxnSpPr>
            <a:cxnSpLocks/>
            <a:stCxn id="7" idx="1"/>
            <a:endCxn id="20" idx="3"/>
          </p:cNvCxnSpPr>
          <p:nvPr/>
        </p:nvCxnSpPr>
        <p:spPr>
          <a:xfrm rot="10800000" flipV="1">
            <a:off x="7524750" y="4900939"/>
            <a:ext cx="615378" cy="1136275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D824E30-906A-45AB-9623-34EB06854028}"/>
              </a:ext>
            </a:extLst>
          </p:cNvPr>
          <p:cNvCxnSpPr>
            <a:cxnSpLocks/>
            <a:stCxn id="31" idx="1"/>
            <a:endCxn id="20" idx="0"/>
          </p:cNvCxnSpPr>
          <p:nvPr/>
        </p:nvCxnSpPr>
        <p:spPr>
          <a:xfrm rot="10800000" flipH="1" flipV="1">
            <a:off x="4378192" y="4478806"/>
            <a:ext cx="1342107" cy="1383514"/>
          </a:xfrm>
          <a:prstGeom prst="bentConnector4">
            <a:avLst>
              <a:gd name="adj1" fmla="val -17033"/>
              <a:gd name="adj2" fmla="val 89445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12" descr="100 Ohm Resistor X 5 Pieces">
            <a:extLst>
              <a:ext uri="{FF2B5EF4-FFF2-40B4-BE49-F238E27FC236}">
                <a16:creationId xmlns:a16="http://schemas.microsoft.com/office/drawing/2014/main" id="{9AD6E63B-0A0F-4BA1-A50D-5D92BB1CA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92297">
            <a:off x="4623142" y="5049090"/>
            <a:ext cx="605947" cy="25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430EF2B0-C324-4412-82F2-FE08AF9A327F}"/>
              </a:ext>
            </a:extLst>
          </p:cNvPr>
          <p:cNvCxnSpPr>
            <a:cxnSpLocks/>
            <a:stCxn id="40" idx="1"/>
            <a:endCxn id="20" idx="0"/>
          </p:cNvCxnSpPr>
          <p:nvPr/>
        </p:nvCxnSpPr>
        <p:spPr>
          <a:xfrm rot="10800000" flipH="1" flipV="1">
            <a:off x="4623694" y="5196016"/>
            <a:ext cx="1096605" cy="666304"/>
          </a:xfrm>
          <a:prstGeom prst="bentConnector4">
            <a:avLst>
              <a:gd name="adj1" fmla="val -5096"/>
              <a:gd name="adj2" fmla="val 5828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835AB46-6369-4C5F-AE71-BBE9F89E1507}"/>
              </a:ext>
            </a:extLst>
          </p:cNvPr>
          <p:cNvSpPr txBox="1"/>
          <p:nvPr/>
        </p:nvSpPr>
        <p:spPr>
          <a:xfrm>
            <a:off x="7242810" y="3251200"/>
            <a:ext cx="671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3.3V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5B1FA1B-6BEB-438E-9249-839E54E1A7A7}"/>
              </a:ext>
            </a:extLst>
          </p:cNvPr>
          <p:cNvSpPr txBox="1"/>
          <p:nvPr/>
        </p:nvSpPr>
        <p:spPr>
          <a:xfrm>
            <a:off x="5909710" y="3434704"/>
            <a:ext cx="671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10k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08BBDD-EE12-49E3-A39B-98F9753DA2E6}"/>
              </a:ext>
            </a:extLst>
          </p:cNvPr>
          <p:cNvSpPr txBox="1"/>
          <p:nvPr/>
        </p:nvSpPr>
        <p:spPr>
          <a:xfrm>
            <a:off x="6092366" y="4439344"/>
            <a:ext cx="671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10k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4240AE-8A1B-43E5-9C11-63A7663A11FC}"/>
              </a:ext>
            </a:extLst>
          </p:cNvPr>
          <p:cNvSpPr txBox="1"/>
          <p:nvPr/>
        </p:nvSpPr>
        <p:spPr>
          <a:xfrm>
            <a:off x="4619782" y="4197196"/>
            <a:ext cx="671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2.2k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97A79CA-7C51-4300-971A-69AEC72A1D73}"/>
              </a:ext>
            </a:extLst>
          </p:cNvPr>
          <p:cNvSpPr txBox="1"/>
          <p:nvPr/>
        </p:nvSpPr>
        <p:spPr>
          <a:xfrm>
            <a:off x="4654054" y="5158783"/>
            <a:ext cx="671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2.2k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372B197-20E1-48BA-8D68-7CDC54F70B20}"/>
              </a:ext>
            </a:extLst>
          </p:cNvPr>
          <p:cNvSpPr/>
          <p:nvPr/>
        </p:nvSpPr>
        <p:spPr>
          <a:xfrm>
            <a:off x="4926116" y="3804036"/>
            <a:ext cx="250544" cy="2035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5E50B7A-0DF4-4BF5-8A2C-0399A2D046D1}"/>
              </a:ext>
            </a:extLst>
          </p:cNvPr>
          <p:cNvSpPr/>
          <p:nvPr/>
        </p:nvSpPr>
        <p:spPr>
          <a:xfrm>
            <a:off x="5110014" y="5001486"/>
            <a:ext cx="250544" cy="2035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3FB770B6-A225-40A4-85C9-68E99F7BFA38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>
            <a:off x="505460" y="5583251"/>
            <a:ext cx="3410390" cy="453964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56174FAE-9F1D-4EC2-9B30-409F1D7A4435}"/>
              </a:ext>
            </a:extLst>
          </p:cNvPr>
          <p:cNvCxnSpPr>
            <a:cxnSpLocks/>
            <a:stCxn id="11" idx="2"/>
          </p:cNvCxnSpPr>
          <p:nvPr/>
        </p:nvCxnSpPr>
        <p:spPr>
          <a:xfrm rot="5400000">
            <a:off x="2755931" y="3817395"/>
            <a:ext cx="3379742" cy="1059902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EF8157A3-AC99-464C-9655-157230FC4740}"/>
              </a:ext>
            </a:extLst>
          </p:cNvPr>
          <p:cNvCxnSpPr>
            <a:stCxn id="6" idx="0"/>
            <a:endCxn id="50" idx="1"/>
          </p:cNvCxnSpPr>
          <p:nvPr/>
        </p:nvCxnSpPr>
        <p:spPr>
          <a:xfrm rot="5400000" flipH="1" flipV="1">
            <a:off x="3307210" y="3554459"/>
            <a:ext cx="1267550" cy="1970261"/>
          </a:xfrm>
          <a:prstGeom prst="bentConnector2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2FF705C0-EB8F-4AFB-9AB6-69EC74C0D447}"/>
              </a:ext>
            </a:extLst>
          </p:cNvPr>
          <p:cNvCxnSpPr>
            <a:cxnSpLocks/>
            <a:stCxn id="13" idx="2"/>
            <a:endCxn id="50" idx="0"/>
          </p:cNvCxnSpPr>
          <p:nvPr/>
        </p:nvCxnSpPr>
        <p:spPr>
          <a:xfrm rot="5400000">
            <a:off x="5382304" y="1993184"/>
            <a:ext cx="1479937" cy="214176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77AE7122-849C-478D-940B-4CA68429B467}"/>
              </a:ext>
            </a:extLst>
          </p:cNvPr>
          <p:cNvCxnSpPr>
            <a:cxnSpLocks/>
            <a:stCxn id="10" idx="0"/>
            <a:endCxn id="50" idx="0"/>
          </p:cNvCxnSpPr>
          <p:nvPr/>
        </p:nvCxnSpPr>
        <p:spPr>
          <a:xfrm rot="16200000" flipV="1">
            <a:off x="7692178" y="1163247"/>
            <a:ext cx="819295" cy="6100874"/>
          </a:xfrm>
          <a:prstGeom prst="bentConnector3">
            <a:avLst>
              <a:gd name="adj1" fmla="val 172545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2C8FB31C-01CF-48B8-A228-E3A148F4A5B2}"/>
              </a:ext>
            </a:extLst>
          </p:cNvPr>
          <p:cNvCxnSpPr>
            <a:cxnSpLocks/>
            <a:stCxn id="9" idx="0"/>
            <a:endCxn id="51" idx="0"/>
          </p:cNvCxnSpPr>
          <p:nvPr/>
        </p:nvCxnSpPr>
        <p:spPr>
          <a:xfrm rot="16200000" flipV="1">
            <a:off x="6627271" y="3609502"/>
            <a:ext cx="557219" cy="3341188"/>
          </a:xfrm>
          <a:prstGeom prst="bentConnector3">
            <a:avLst>
              <a:gd name="adj1" fmla="val 141025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C02EDD4C-06E7-49A3-B92F-28FADB857E2A}"/>
              </a:ext>
            </a:extLst>
          </p:cNvPr>
          <p:cNvCxnSpPr>
            <a:cxnSpLocks/>
            <a:endCxn id="51" idx="0"/>
          </p:cNvCxnSpPr>
          <p:nvPr/>
        </p:nvCxnSpPr>
        <p:spPr>
          <a:xfrm rot="5400000">
            <a:off x="4952575" y="2629462"/>
            <a:ext cx="2654736" cy="2089313"/>
          </a:xfrm>
          <a:prstGeom prst="bentConnector3">
            <a:avLst>
              <a:gd name="adj1" fmla="val 74876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038" name="Picture 14">
            <a:extLst>
              <a:ext uri="{FF2B5EF4-FFF2-40B4-BE49-F238E27FC236}">
                <a16:creationId xmlns:a16="http://schemas.microsoft.com/office/drawing/2014/main" id="{4FDFA2CD-4F2B-4BDA-A332-703093EBC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051" y="3342689"/>
            <a:ext cx="754317" cy="75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14">
            <a:extLst>
              <a:ext uri="{FF2B5EF4-FFF2-40B4-BE49-F238E27FC236}">
                <a16:creationId xmlns:a16="http://schemas.microsoft.com/office/drawing/2014/main" id="{87AA2A7D-B6E6-41D0-AC50-D976B6C12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541" y="4566528"/>
            <a:ext cx="754317" cy="75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9FFD0195-3371-4C10-AEAB-F52ADC8CE466}"/>
              </a:ext>
            </a:extLst>
          </p:cNvPr>
          <p:cNvSpPr txBox="1"/>
          <p:nvPr/>
        </p:nvSpPr>
        <p:spPr>
          <a:xfrm>
            <a:off x="8032504" y="505718"/>
            <a:ext cx="3904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PC10</a:t>
            </a:r>
          </a:p>
          <a:p>
            <a:r>
              <a:rPr lang="en-US" dirty="0"/>
              <a:t>D10 (PB6)</a:t>
            </a:r>
          </a:p>
          <a:p>
            <a:r>
              <a:rPr lang="en-US" dirty="0"/>
              <a:t>A2 (PA4)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C060209-C5EC-4664-9C9A-DB442A6A4E5E}"/>
              </a:ext>
            </a:extLst>
          </p:cNvPr>
          <p:cNvSpPr/>
          <p:nvPr/>
        </p:nvSpPr>
        <p:spPr>
          <a:xfrm>
            <a:off x="9107980" y="865605"/>
            <a:ext cx="250544" cy="2035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1990DD3-74C4-410F-88FA-67F5A08E94DF}"/>
              </a:ext>
            </a:extLst>
          </p:cNvPr>
          <p:cNvSpPr/>
          <p:nvPr/>
        </p:nvSpPr>
        <p:spPr>
          <a:xfrm>
            <a:off x="9107980" y="1147326"/>
            <a:ext cx="250544" cy="2035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9785908-9F8D-40FE-93E6-D4D1F1B5BD0F}"/>
              </a:ext>
            </a:extLst>
          </p:cNvPr>
          <p:cNvSpPr/>
          <p:nvPr/>
        </p:nvSpPr>
        <p:spPr>
          <a:xfrm>
            <a:off x="9145449" y="635506"/>
            <a:ext cx="91377" cy="1003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29D9A5F-0910-43C7-A97F-D64C59621CE5}"/>
              </a:ext>
            </a:extLst>
          </p:cNvPr>
          <p:cNvSpPr txBox="1"/>
          <p:nvPr/>
        </p:nvSpPr>
        <p:spPr>
          <a:xfrm>
            <a:off x="1140622" y="2906508"/>
            <a:ext cx="174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Arduino 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3ED4421-CBE3-4ABC-BD22-C8CA22056741}"/>
              </a:ext>
            </a:extLst>
          </p:cNvPr>
          <p:cNvSpPr txBox="1"/>
          <p:nvPr/>
        </p:nvSpPr>
        <p:spPr>
          <a:xfrm>
            <a:off x="4834020" y="-7102"/>
            <a:ext cx="174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Arduino 2</a:t>
            </a:r>
          </a:p>
        </p:txBody>
      </p:sp>
    </p:spTree>
    <p:extLst>
      <p:ext uri="{BB962C8B-B14F-4D97-AF65-F5344CB8AC3E}">
        <p14:creationId xmlns:p14="http://schemas.microsoft.com/office/powerpoint/2010/main" val="2644972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d-ADAA35A0-3E8B-4531-AEFD-600031AD0913" descr="Image.jpeg">
            <a:extLst>
              <a:ext uri="{FF2B5EF4-FFF2-40B4-BE49-F238E27FC236}">
                <a16:creationId xmlns:a16="http://schemas.microsoft.com/office/drawing/2014/main" id="{DE8BE496-0C21-4D12-9D05-C3B37CFAD3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54" b="32099"/>
          <a:stretch/>
        </p:blipFill>
        <p:spPr bwMode="auto">
          <a:xfrm>
            <a:off x="7197671" y="0"/>
            <a:ext cx="4823039" cy="3474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id-5DAAFBED-8380-48A0-8EA3-DDC58BF5D8D7" descr="Image.jpeg">
            <a:extLst>
              <a:ext uri="{FF2B5EF4-FFF2-40B4-BE49-F238E27FC236}">
                <a16:creationId xmlns:a16="http://schemas.microsoft.com/office/drawing/2014/main" id="{FDC366D7-EE83-401C-900C-8057456240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63" b="18496"/>
          <a:stretch/>
        </p:blipFill>
        <p:spPr bwMode="auto">
          <a:xfrm>
            <a:off x="3974585" y="3678411"/>
            <a:ext cx="3523760" cy="3143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id-049F2681-0BB3-4073-8231-1CADE5C52871" descr="Image.jpeg">
            <a:extLst>
              <a:ext uri="{FF2B5EF4-FFF2-40B4-BE49-F238E27FC236}">
                <a16:creationId xmlns:a16="http://schemas.microsoft.com/office/drawing/2014/main" id="{E701BD97-AA75-4345-86A0-907AB8C92F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63" b="19937"/>
          <a:stretch/>
        </p:blipFill>
        <p:spPr bwMode="auto">
          <a:xfrm>
            <a:off x="171290" y="295130"/>
            <a:ext cx="4663123" cy="3179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6087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ACBF65-FD4C-4287-B0C2-B361C067C40C}"/>
              </a:ext>
            </a:extLst>
          </p:cNvPr>
          <p:cNvSpPr txBox="1"/>
          <p:nvPr/>
        </p:nvSpPr>
        <p:spPr>
          <a:xfrm>
            <a:off x="304800" y="1028343"/>
            <a:ext cx="47244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const int pinLED = 53;</a:t>
            </a:r>
          </a:p>
          <a:p>
            <a:endParaRPr lang="en-US" dirty="0"/>
          </a:p>
          <a:p>
            <a:r>
              <a:rPr lang="en-US" dirty="0"/>
              <a:t>void setup() {</a:t>
            </a:r>
          </a:p>
          <a:p>
            <a:r>
              <a:rPr lang="en-US" dirty="0"/>
              <a:t>  pinMode(pinLED,OUTPUT);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loop() {</a:t>
            </a:r>
          </a:p>
          <a:p>
            <a:endParaRPr lang="en-US" dirty="0"/>
          </a:p>
          <a:p>
            <a:r>
              <a:rPr lang="en-US" dirty="0"/>
              <a:t>  digitalWrite(pinLED,HIGH);</a:t>
            </a:r>
          </a:p>
          <a:p>
            <a:r>
              <a:rPr lang="en-US" dirty="0"/>
              <a:t>  delay(500);</a:t>
            </a:r>
          </a:p>
          <a:p>
            <a:r>
              <a:rPr lang="en-US" dirty="0"/>
              <a:t>  digitalWrite(pinLED,LOW);</a:t>
            </a:r>
          </a:p>
          <a:p>
            <a:r>
              <a:rPr lang="en-US" dirty="0"/>
              <a:t>  delay(500);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72F3C8-F49F-4756-AA8B-F9AB314C9BEB}"/>
              </a:ext>
            </a:extLst>
          </p:cNvPr>
          <p:cNvSpPr txBox="1"/>
          <p:nvPr/>
        </p:nvSpPr>
        <p:spPr>
          <a:xfrm>
            <a:off x="1107440" y="467360"/>
            <a:ext cx="174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Arduino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0948C0-3C71-4F78-87FE-A05EDC26BD1C}"/>
              </a:ext>
            </a:extLst>
          </p:cNvPr>
          <p:cNvSpPr txBox="1"/>
          <p:nvPr/>
        </p:nvSpPr>
        <p:spPr>
          <a:xfrm>
            <a:off x="8036560" y="467360"/>
            <a:ext cx="174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Arduino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40ADE8-5BA5-49F9-A5D6-C219593328E1}"/>
              </a:ext>
            </a:extLst>
          </p:cNvPr>
          <p:cNvSpPr txBox="1"/>
          <p:nvPr/>
        </p:nvSpPr>
        <p:spPr>
          <a:xfrm>
            <a:off x="5862320" y="1028343"/>
            <a:ext cx="6096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//set up interrupt receiver for Arduino MEGA 2560</a:t>
            </a:r>
          </a:p>
          <a:p>
            <a:endParaRPr lang="en-US" dirty="0"/>
          </a:p>
          <a:p>
            <a:r>
              <a:rPr lang="en-US" dirty="0"/>
              <a:t>int input_pin = 52; //initialize pins</a:t>
            </a:r>
          </a:p>
          <a:p>
            <a:r>
              <a:rPr lang="en-US" dirty="0"/>
              <a:t>int output_pin = 53;</a:t>
            </a:r>
          </a:p>
          <a:p>
            <a:r>
              <a:rPr lang="en-US" dirty="0"/>
              <a:t>int val=0;</a:t>
            </a:r>
          </a:p>
          <a:p>
            <a:r>
              <a:rPr lang="en-US" dirty="0"/>
              <a:t>void setup() {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pinMode(input_pin, INPUT); </a:t>
            </a:r>
          </a:p>
          <a:p>
            <a:r>
              <a:rPr lang="en-US" dirty="0"/>
              <a:t>  pinMode(output_pin, OUTPUT);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loop() {</a:t>
            </a:r>
          </a:p>
          <a:p>
            <a:r>
              <a:rPr lang="en-US" dirty="0"/>
              <a:t>    val=digitalRead(input_pin);</a:t>
            </a:r>
          </a:p>
          <a:p>
            <a:r>
              <a:rPr lang="en-US" dirty="0"/>
              <a:t>    //delayMicroseconds(1000); //delay us</a:t>
            </a:r>
          </a:p>
          <a:p>
            <a:r>
              <a:rPr lang="en-US" dirty="0"/>
              <a:t>    delay(100); //delay ms</a:t>
            </a:r>
          </a:p>
          <a:p>
            <a:r>
              <a:rPr lang="en-US" dirty="0"/>
              <a:t>    digitalWrite(output_pin, val);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2447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21DB23-8A67-426F-B340-6E547736F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51822A-3398-4D2B-A2C1-E6EDD52F266A}"/>
              </a:ext>
            </a:extLst>
          </p:cNvPr>
          <p:cNvSpPr txBox="1"/>
          <p:nvPr/>
        </p:nvSpPr>
        <p:spPr>
          <a:xfrm>
            <a:off x="2219417" y="5450889"/>
            <a:ext cx="4687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output is correct, though not accurate.</a:t>
            </a:r>
          </a:p>
        </p:txBody>
      </p:sp>
    </p:spTree>
    <p:extLst>
      <p:ext uri="{BB962C8B-B14F-4D97-AF65-F5344CB8AC3E}">
        <p14:creationId xmlns:p14="http://schemas.microsoft.com/office/powerpoint/2010/main" val="1462553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481</Words>
  <Application>Microsoft Office PowerPoint</Application>
  <PresentationFormat>Widescreen</PresentationFormat>
  <Paragraphs>101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CPE4400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CPE4400</dc:title>
  <dc:creator>Billy Kihei</dc:creator>
  <cp:lastModifiedBy>Luanne Seaman</cp:lastModifiedBy>
  <cp:revision>2</cp:revision>
  <dcterms:created xsi:type="dcterms:W3CDTF">2022-02-16T06:51:46Z</dcterms:created>
  <dcterms:modified xsi:type="dcterms:W3CDTF">2022-03-02T01:47:03Z</dcterms:modified>
</cp:coreProperties>
</file>