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046d09e4_0_2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046d09e4_0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046d09e4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046d09e4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046d09e4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9046d09e4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046d09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046d09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046d09e4_0_2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046d09e4_0_2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046d09e4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046d09e4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9046d09e4_0_2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9046d09e4_0_2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046d09e4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046d09e4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046d09e4_0_2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046d09e4_0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046d09e4_0_2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046d09e4_0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046d09e4_0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046d09e4_0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821675"/>
            <a:ext cx="1221900" cy="3219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Pitch</a:t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221900" y="4821675"/>
            <a:ext cx="1502700" cy="3219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Equipe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499400" y="4821675"/>
            <a:ext cx="1644600" cy="3219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Conclusão</a:t>
            </a:r>
            <a:endParaRPr sz="1200"/>
          </a:p>
        </p:txBody>
      </p:sp>
      <p:sp>
        <p:nvSpPr>
          <p:cNvPr id="24" name="Google Shape;24;p4"/>
          <p:cNvSpPr/>
          <p:nvPr/>
        </p:nvSpPr>
        <p:spPr>
          <a:xfrm>
            <a:off x="2724600" y="4821675"/>
            <a:ext cx="4774800" cy="1539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Ambiente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2724600" y="4975575"/>
            <a:ext cx="597600" cy="168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Linguagem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3320631" y="4975575"/>
            <a:ext cx="595800" cy="1680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IDE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3916663" y="4975575"/>
            <a:ext cx="595800" cy="1680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CSS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512708" y="4975575"/>
            <a:ext cx="595800" cy="168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Framework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5108757" y="4975575"/>
            <a:ext cx="597600" cy="168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0" lIns="0" spcFirstLastPara="1" rIns="10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dk1"/>
                </a:solidFill>
              </a:rPr>
              <a:t>Pacotes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5706567" y="4975575"/>
            <a:ext cx="597600" cy="168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Estilo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304376" y="4975575"/>
            <a:ext cx="597600" cy="16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/>
              <a:t>Padrão</a:t>
            </a:r>
            <a:endParaRPr b="1" sz="600"/>
          </a:p>
        </p:txBody>
      </p:sp>
      <p:sp>
        <p:nvSpPr>
          <p:cNvPr id="32" name="Google Shape;32;p4"/>
          <p:cNvSpPr/>
          <p:nvPr/>
        </p:nvSpPr>
        <p:spPr>
          <a:xfrm>
            <a:off x="6902200" y="4975575"/>
            <a:ext cx="597600" cy="1680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Testes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572000" y="-36750"/>
            <a:ext cx="4572000" cy="48585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Unifying Stream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10450" y="3182325"/>
            <a:ext cx="81231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Pavarina de Sá - 1333514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Luan Neves da Silva - 1333386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Server Side Rendering</a:t>
            </a:r>
            <a:endParaRPr sz="3200"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Vários</a:t>
            </a:r>
            <a:r>
              <a:rPr lang="pt-BR" sz="2800"/>
              <a:t> dispositivos diferentes e performances.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/>
              <a:t>Favorece o SEO.</a:t>
            </a:r>
            <a:endParaRPr sz="280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6745349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/>
              <a:t>Cypress</a:t>
            </a:r>
            <a:endParaRPr sz="880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Sem necessidade de drivers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/>
              <a:t>Performance melhor que Selenium</a:t>
            </a:r>
            <a:endParaRPr sz="2800"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7341778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600"/>
              <a:t>Obrigado</a:t>
            </a:r>
            <a:endParaRPr sz="7600"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8865125" y="4865025"/>
            <a:ext cx="240150" cy="2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6933450" y="4018550"/>
            <a:ext cx="2025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Guilherme Pavarina de Sá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Luan Neves da Silva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800" y="4070840"/>
            <a:ext cx="804649" cy="696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632575" y="470275"/>
            <a:ext cx="4472700" cy="30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VScode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OOCSS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Material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Mono Repos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Server-Side 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Cypress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Qual escolher ?!</a:t>
            </a:r>
            <a:endParaRPr sz="4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937375" y="4865025"/>
            <a:ext cx="240150" cy="24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te séries incríveis para assistir no Amazon Prime Video" id="80" name="Google Shape;80;p14"/>
          <p:cNvPicPr preferRelativeResize="0"/>
          <p:nvPr/>
        </p:nvPicPr>
        <p:blipFill rotWithShape="1">
          <a:blip r:embed="rId4">
            <a:alphaModFix/>
          </a:blip>
          <a:srcRect b="3158" l="4758" r="4785" t="4751"/>
          <a:stretch/>
        </p:blipFill>
        <p:spPr>
          <a:xfrm>
            <a:off x="-1" y="60600"/>
            <a:ext cx="4433375" cy="4513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unes Store Logo - Itunes Store Logo Png, Transparent Png - kindpng" id="81" name="Google Shape;8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1264900"/>
            <a:ext cx="4433375" cy="110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451" y="60600"/>
            <a:ext cx="3946025" cy="45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13" y="996566"/>
            <a:ext cx="4328950" cy="2674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Play Store | Brands of the World™ | Download vector logos and  logotypes" id="84" name="Google Shape;84;p14"/>
          <p:cNvPicPr preferRelativeResize="0"/>
          <p:nvPr/>
        </p:nvPicPr>
        <p:blipFill rotWithShape="1">
          <a:blip r:embed="rId8">
            <a:alphaModFix/>
          </a:blip>
          <a:srcRect b="33174" l="0" r="0" t="36261"/>
          <a:stretch/>
        </p:blipFill>
        <p:spPr>
          <a:xfrm>
            <a:off x="0" y="1639909"/>
            <a:ext cx="4433375" cy="135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4572000" cy="48101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2" type="title"/>
          </p:nvPr>
        </p:nvSpPr>
        <p:spPr>
          <a:xfrm>
            <a:off x="4757550" y="1575688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Modelo de negócios</a:t>
            </a:r>
            <a:endParaRPr sz="3500"/>
          </a:p>
        </p:txBody>
      </p:sp>
      <p:sp>
        <p:nvSpPr>
          <p:cNvPr id="87" name="Google Shape;87;p14"/>
          <p:cNvSpPr txBox="1"/>
          <p:nvPr>
            <p:ph idx="2" type="title"/>
          </p:nvPr>
        </p:nvSpPr>
        <p:spPr>
          <a:xfrm>
            <a:off x="4757550" y="2571750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Parcerias</a:t>
            </a:r>
            <a:endParaRPr sz="4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2" type="title"/>
          </p:nvPr>
        </p:nvSpPr>
        <p:spPr>
          <a:xfrm>
            <a:off x="4786250" y="1367675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Background com Java e C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2431500" y="4865000"/>
            <a:ext cx="240150" cy="2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600"/>
              <a:t>Back End</a:t>
            </a:r>
            <a:endParaRPr sz="7600"/>
          </a:p>
        </p:txBody>
      </p: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4641425" y="2423950"/>
            <a:ext cx="4502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Estimativas de desenvolvimento serão respeitadas</a:t>
            </a:r>
            <a:endParaRPr sz="24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 rot="-2700000">
            <a:off x="79049" y="17824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/>
              <a:t>TypeScript</a:t>
            </a:r>
            <a:endParaRPr sz="6800"/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3162047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Background do time</a:t>
            </a:r>
            <a:endParaRPr/>
          </a:p>
        </p:txBody>
      </p:sp>
      <p:sp>
        <p:nvSpPr>
          <p:cNvPr id="103" name="Google Shape;103;p16"/>
          <p:cNvSpPr txBox="1"/>
          <p:nvPr>
            <p:ph idx="2" type="title"/>
          </p:nvPr>
        </p:nvSpPr>
        <p:spPr>
          <a:xfrm>
            <a:off x="4757550" y="2438350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Curva de aprendizado</a:t>
            </a:r>
            <a:endParaRPr/>
          </a:p>
        </p:txBody>
      </p:sp>
      <p:sp>
        <p:nvSpPr>
          <p:cNvPr id="104" name="Google Shape;104;p16"/>
          <p:cNvSpPr txBox="1"/>
          <p:nvPr>
            <p:ph idx="2" type="title"/>
          </p:nvPr>
        </p:nvSpPr>
        <p:spPr>
          <a:xfrm>
            <a:off x="4757550" y="1335375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Tipagem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700"/>
              <a:t>VSCode</a:t>
            </a:r>
            <a:endParaRPr sz="8700"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3760378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2" type="title"/>
          </p:nvPr>
        </p:nvSpPr>
        <p:spPr>
          <a:xfrm>
            <a:off x="4757550" y="173650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</a:t>
            </a:r>
            <a:endParaRPr/>
          </a:p>
        </p:txBody>
      </p:sp>
      <p:sp>
        <p:nvSpPr>
          <p:cNvPr id="112" name="Google Shape;112;p17"/>
          <p:cNvSpPr txBox="1"/>
          <p:nvPr>
            <p:ph idx="2" type="title"/>
          </p:nvPr>
        </p:nvSpPr>
        <p:spPr>
          <a:xfrm>
            <a:off x="4757550" y="1238050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Snnipets de código</a:t>
            </a:r>
            <a:endParaRPr/>
          </a:p>
        </p:txBody>
      </p:sp>
      <p:sp>
        <p:nvSpPr>
          <p:cNvPr id="113" name="Google Shape;113;p17"/>
          <p:cNvSpPr txBox="1"/>
          <p:nvPr>
            <p:ph idx="2" type="title"/>
          </p:nvPr>
        </p:nvSpPr>
        <p:spPr>
          <a:xfrm>
            <a:off x="4757550" y="2459313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Sonar</a:t>
            </a:r>
            <a:endParaRPr/>
          </a:p>
        </p:txBody>
      </p:sp>
      <p:sp>
        <p:nvSpPr>
          <p:cNvPr id="114" name="Google Shape;114;p17"/>
          <p:cNvSpPr txBox="1"/>
          <p:nvPr>
            <p:ph idx="2" type="title"/>
          </p:nvPr>
        </p:nvSpPr>
        <p:spPr>
          <a:xfrm>
            <a:off x="4757550" y="3680575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ESLint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300"/>
              <a:t>OOCSS</a:t>
            </a:r>
            <a:endParaRPr sz="9300"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4350220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SCSS</a:t>
            </a:r>
            <a:endParaRPr/>
          </a:p>
        </p:txBody>
      </p:sp>
      <p:sp>
        <p:nvSpPr>
          <p:cNvPr id="122" name="Google Shape;122;p18"/>
          <p:cNvSpPr txBox="1"/>
          <p:nvPr>
            <p:ph idx="2" type="title"/>
          </p:nvPr>
        </p:nvSpPr>
        <p:spPr>
          <a:xfrm>
            <a:off x="4757550" y="1277600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Nomes mais enxutos</a:t>
            </a:r>
            <a:endParaRPr/>
          </a:p>
        </p:txBody>
      </p:sp>
      <p:sp>
        <p:nvSpPr>
          <p:cNvPr id="123" name="Google Shape;123;p18"/>
          <p:cNvSpPr txBox="1"/>
          <p:nvPr>
            <p:ph idx="2" type="title"/>
          </p:nvPr>
        </p:nvSpPr>
        <p:spPr>
          <a:xfrm>
            <a:off x="4757550" y="3413800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Design</a:t>
            </a:r>
            <a:endParaRPr/>
          </a:p>
        </p:txBody>
      </p:sp>
      <p:sp>
        <p:nvSpPr>
          <p:cNvPr id="124" name="Google Shape;124;p18"/>
          <p:cNvSpPr txBox="1"/>
          <p:nvPr>
            <p:ph idx="2" type="title"/>
          </p:nvPr>
        </p:nvSpPr>
        <p:spPr>
          <a:xfrm>
            <a:off x="4757550" y="2424800"/>
            <a:ext cx="4200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Modularização Skin/Container</a:t>
            </a:r>
            <a:endParaRPr sz="23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200"/>
              <a:t>Angular</a:t>
            </a:r>
            <a:endParaRPr sz="92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Mais completo por </a:t>
            </a:r>
            <a:r>
              <a:rPr lang="pt-BR" sz="2800"/>
              <a:t>padrão</a:t>
            </a:r>
            <a:r>
              <a:rPr lang="pt-BR" sz="2800"/>
              <a:t> que o React.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/>
              <a:t>Typescript.</a:t>
            </a:r>
            <a:endParaRPr sz="28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4953234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/>
              <a:t>npm</a:t>
            </a:r>
            <a:endParaRPr sz="150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Popularidade, mesmo que o yarn seja mais “performatico”.</a:t>
            </a:r>
            <a:endParaRPr sz="2800"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5549663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/>
              <a:t>Mono Repos</a:t>
            </a:r>
            <a:endParaRPr sz="57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Menor Complexidade.</a:t>
            </a:r>
            <a:endParaRPr sz="2800"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6146091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