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67" r:id="rId3"/>
    <p:sldId id="257" r:id="rId4"/>
    <p:sldId id="258" r:id="rId5"/>
    <p:sldId id="262" r:id="rId6"/>
    <p:sldId id="259" r:id="rId7"/>
    <p:sldId id="261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5A7FD-FC65-4F5D-8793-CE5D69743ADA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ABE2A-7D20-44A9-8CDF-84AE9C11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73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cc19dceef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cc19dceef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875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cba122229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cba122229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</a:t>
            </a:r>
            <a:endParaRPr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SQL Server 2019</a:t>
            </a:r>
            <a:endParaRPr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C# .NET</a:t>
            </a:r>
            <a:endParaRPr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Firebase Noti</a:t>
            </a:r>
            <a:endParaRPr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Flutter</a:t>
            </a:r>
            <a:endParaRPr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VueJS</a:t>
            </a:r>
            <a:endParaRPr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OpenCV</a:t>
            </a:r>
            <a:endParaRPr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Azure Services</a:t>
            </a:r>
            <a:endParaRPr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700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cbff1d20a5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cbff1d20a5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Tôi tên là Nguyễn Quang Huy, và kế tiếp tôi xin trình bày về flow của Staff trên web.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7421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gce41aa3c17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4" name="Google Shape;2374;gce41aa3c17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Sau khi login vào hệ thống, admin sẽ tạo area mới gồm name và description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6979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gce41aa3c17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4" name="Google Shape;2374;gce41aa3c17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Sau khi login vào hệ thống, admin sẽ tạo area mới gồm name và description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939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gce41aa3c17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4" name="Google Shape;2374;gce41aa3c17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Sau khi login vào hệ thống, admin sẽ tạo area mới gồm name và description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188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2225-5772-4062-945C-C4C2BC04315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5D6-B066-4C8F-A659-FC4D7BFA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4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2225-5772-4062-945C-C4C2BC04315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5D6-B066-4C8F-A659-FC4D7BFA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0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2225-5772-4062-945C-C4C2BC04315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5D6-B066-4C8F-A659-FC4D7BFA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0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"/>
          <p:cNvSpPr/>
          <p:nvPr/>
        </p:nvSpPr>
        <p:spPr>
          <a:xfrm>
            <a:off x="135800" y="162600"/>
            <a:ext cx="11920400" cy="65328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8" name="Google Shape;318;p25"/>
          <p:cNvGrpSpPr/>
          <p:nvPr/>
        </p:nvGrpSpPr>
        <p:grpSpPr>
          <a:xfrm flipH="1">
            <a:off x="621484" y="377767"/>
            <a:ext cx="11080651" cy="5410851"/>
            <a:chOff x="270750" y="369050"/>
            <a:chExt cx="8310488" cy="4058138"/>
          </a:xfrm>
        </p:grpSpPr>
        <p:sp>
          <p:nvSpPr>
            <p:cNvPr id="319" name="Google Shape;319;p25"/>
            <p:cNvSpPr/>
            <p:nvPr/>
          </p:nvSpPr>
          <p:spPr>
            <a:xfrm>
              <a:off x="622525" y="369050"/>
              <a:ext cx="896100" cy="896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270750" y="2638875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25"/>
            <p:cNvSpPr/>
            <p:nvPr/>
          </p:nvSpPr>
          <p:spPr>
            <a:xfrm rot="10800000">
              <a:off x="8287538" y="3923537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7891375" y="1494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25"/>
            <p:cNvSpPr/>
            <p:nvPr/>
          </p:nvSpPr>
          <p:spPr>
            <a:xfrm rot="10800000">
              <a:off x="7637888" y="38544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2194400" y="340271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6692981" y="897169"/>
              <a:ext cx="274200" cy="2745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1661220" y="625231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7" name="Google Shape;327;p2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6531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/>
          <p:nvPr/>
        </p:nvSpPr>
        <p:spPr>
          <a:xfrm>
            <a:off x="135800" y="162600"/>
            <a:ext cx="11920400" cy="65328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17"/>
          <p:cNvSpPr txBox="1">
            <a:spLocks noGrp="1"/>
          </p:cNvSpPr>
          <p:nvPr>
            <p:ph type="subTitle" idx="1"/>
          </p:nvPr>
        </p:nvSpPr>
        <p:spPr>
          <a:xfrm>
            <a:off x="3574200" y="2767567"/>
            <a:ext cx="2499200" cy="6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subTitle" idx="2"/>
          </p:nvPr>
        </p:nvSpPr>
        <p:spPr>
          <a:xfrm>
            <a:off x="3421800" y="2235889"/>
            <a:ext cx="2804000" cy="5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9" name="Google Shape;199;p17"/>
          <p:cNvSpPr txBox="1">
            <a:spLocks noGrp="1"/>
          </p:cNvSpPr>
          <p:nvPr>
            <p:ph type="subTitle" idx="3"/>
          </p:nvPr>
        </p:nvSpPr>
        <p:spPr>
          <a:xfrm>
            <a:off x="8442700" y="2235889"/>
            <a:ext cx="2804000" cy="5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subTitle" idx="4"/>
          </p:nvPr>
        </p:nvSpPr>
        <p:spPr>
          <a:xfrm>
            <a:off x="945300" y="3654833"/>
            <a:ext cx="2804000" cy="5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subTitle" idx="5"/>
          </p:nvPr>
        </p:nvSpPr>
        <p:spPr>
          <a:xfrm>
            <a:off x="5928100" y="3656545"/>
            <a:ext cx="2804000" cy="5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226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subTitle" idx="6"/>
          </p:nvPr>
        </p:nvSpPr>
        <p:spPr>
          <a:xfrm>
            <a:off x="8595100" y="2767567"/>
            <a:ext cx="2499200" cy="6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7"/>
          </p:nvPr>
        </p:nvSpPr>
        <p:spPr>
          <a:xfrm>
            <a:off x="1097700" y="4181675"/>
            <a:ext cx="2499200" cy="6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ubTitle" idx="8"/>
          </p:nvPr>
        </p:nvSpPr>
        <p:spPr>
          <a:xfrm>
            <a:off x="6080500" y="4181675"/>
            <a:ext cx="2499200" cy="6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06" name="Google Shape;206;p17"/>
          <p:cNvGrpSpPr/>
          <p:nvPr/>
        </p:nvGrpSpPr>
        <p:grpSpPr>
          <a:xfrm>
            <a:off x="361001" y="407942"/>
            <a:ext cx="9563233" cy="4685725"/>
            <a:chOff x="270750" y="305956"/>
            <a:chExt cx="7172425" cy="3514294"/>
          </a:xfrm>
        </p:grpSpPr>
        <p:sp>
          <p:nvSpPr>
            <p:cNvPr id="207" name="Google Shape;207;p17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6871075" y="4450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0" name="Google Shape;210;p1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8667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"/>
          <p:cNvSpPr/>
          <p:nvPr/>
        </p:nvSpPr>
        <p:spPr>
          <a:xfrm>
            <a:off x="135800" y="162600"/>
            <a:ext cx="11920400" cy="65328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0" name="Google Shape;330;p26"/>
          <p:cNvGrpSpPr/>
          <p:nvPr/>
        </p:nvGrpSpPr>
        <p:grpSpPr>
          <a:xfrm flipH="1">
            <a:off x="488001" y="337532"/>
            <a:ext cx="11417863" cy="5474584"/>
            <a:chOff x="536166" y="253149"/>
            <a:chExt cx="8563397" cy="4105938"/>
          </a:xfrm>
        </p:grpSpPr>
        <p:sp>
          <p:nvSpPr>
            <p:cNvPr id="331" name="Google Shape;331;p26"/>
            <p:cNvSpPr/>
            <p:nvPr/>
          </p:nvSpPr>
          <p:spPr>
            <a:xfrm>
              <a:off x="536166" y="349650"/>
              <a:ext cx="860700" cy="860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723100" y="313160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26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8466300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26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3585300" y="25428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5778038" y="13197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9" name="Google Shape;339;p2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231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2225-5772-4062-945C-C4C2BC04315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5D6-B066-4C8F-A659-FC4D7BFA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3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2225-5772-4062-945C-C4C2BC04315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5D6-B066-4C8F-A659-FC4D7BFA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2225-5772-4062-945C-C4C2BC04315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5D6-B066-4C8F-A659-FC4D7BFA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7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2225-5772-4062-945C-C4C2BC04315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5D6-B066-4C8F-A659-FC4D7BFA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1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2225-5772-4062-945C-C4C2BC04315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5D6-B066-4C8F-A659-FC4D7BFA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6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2225-5772-4062-945C-C4C2BC04315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5D6-B066-4C8F-A659-FC4D7BFA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0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2225-5772-4062-945C-C4C2BC04315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5D6-B066-4C8F-A659-FC4D7BFA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0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2225-5772-4062-945C-C4C2BC04315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15D6-B066-4C8F-A659-FC4D7BFA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1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2225-5772-4062-945C-C4C2BC043153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015D6-B066-4C8F-A659-FC4D7BFA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4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10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9"/>
          <p:cNvSpPr txBox="1">
            <a:spLocks noGrp="1"/>
          </p:cNvSpPr>
          <p:nvPr>
            <p:ph type="title" idx="4294967295"/>
          </p:nvPr>
        </p:nvSpPr>
        <p:spPr>
          <a:xfrm>
            <a:off x="3812000" y="318200"/>
            <a:ext cx="4568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228594" algn="ctr">
              <a:spcBef>
                <a:spcPts val="0"/>
              </a:spcBef>
            </a:pPr>
            <a:r>
              <a:rPr lang="en" sz="4667" b="1">
                <a:solidFill>
                  <a:srgbClr val="0B5394"/>
                </a:solidFill>
                <a:latin typeface="Concert One"/>
                <a:ea typeface="Concert One"/>
                <a:cs typeface="Concert One"/>
                <a:sym typeface="Concert One"/>
              </a:rPr>
              <a:t>OVERVIEW</a:t>
            </a:r>
            <a:endParaRPr sz="4667" b="1">
              <a:solidFill>
                <a:srgbClr val="0B5394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783" name="Google Shape;783;p39"/>
          <p:cNvSpPr/>
          <p:nvPr/>
        </p:nvSpPr>
        <p:spPr>
          <a:xfrm>
            <a:off x="110167" y="98133"/>
            <a:ext cx="2706400" cy="4340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3810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28594" indent="-194728">
              <a:buClr>
                <a:srgbClr val="FFFFFF"/>
              </a:buClr>
              <a:buSzPts val="1400"/>
              <a:buFont typeface="Concert One"/>
              <a:buAutoNum type="romanUcPeriod" startAt="2"/>
            </a:pPr>
            <a:r>
              <a:rPr lang="en" sz="2400" dirty="0">
                <a:solidFill>
                  <a:srgbClr val="FFFFFF"/>
                </a:solidFill>
                <a:latin typeface="Concert One"/>
                <a:ea typeface="Concert One"/>
                <a:cs typeface="Concert One"/>
                <a:sym typeface="Concert One"/>
              </a:rPr>
              <a:t> System design</a:t>
            </a:r>
            <a:endParaRPr sz="2400" dirty="0">
              <a:solidFill>
                <a:srgbClr val="FFFFFF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cxnSp>
        <p:nvCxnSpPr>
          <p:cNvPr id="784" name="Google Shape;784;p39"/>
          <p:cNvCxnSpPr/>
          <p:nvPr/>
        </p:nvCxnSpPr>
        <p:spPr>
          <a:xfrm>
            <a:off x="4077417" y="346853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5" name="Google Shape;785;p39"/>
          <p:cNvCxnSpPr/>
          <p:nvPr/>
        </p:nvCxnSpPr>
        <p:spPr>
          <a:xfrm>
            <a:off x="4077417" y="346853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6" name="Google Shape;786;p39"/>
          <p:cNvCxnSpPr/>
          <p:nvPr/>
        </p:nvCxnSpPr>
        <p:spPr>
          <a:xfrm>
            <a:off x="4077417" y="346853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93" name="Google Shape;7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6342" y="4171005"/>
            <a:ext cx="1011230" cy="11132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5" name="Google Shape;795;p39"/>
          <p:cNvGrpSpPr/>
          <p:nvPr/>
        </p:nvGrpSpPr>
        <p:grpSpPr>
          <a:xfrm>
            <a:off x="9055600" y="5381915"/>
            <a:ext cx="2706400" cy="1081600"/>
            <a:chOff x="6815150" y="3926750"/>
            <a:chExt cx="2029800" cy="811200"/>
          </a:xfrm>
        </p:grpSpPr>
        <p:sp>
          <p:nvSpPr>
            <p:cNvPr id="796" name="Google Shape;796;p39"/>
            <p:cNvSpPr/>
            <p:nvPr/>
          </p:nvSpPr>
          <p:spPr>
            <a:xfrm>
              <a:off x="6815150" y="3926750"/>
              <a:ext cx="2029800" cy="811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>
                  <a:latin typeface="Concert One"/>
                  <a:ea typeface="Concert One"/>
                  <a:cs typeface="Concert One"/>
                  <a:sym typeface="Concert One"/>
                </a:rPr>
                <a:t>Annotation</a:t>
              </a:r>
              <a:endParaRPr sz="2400">
                <a:latin typeface="Concert One"/>
                <a:ea typeface="Concert One"/>
                <a:cs typeface="Concert One"/>
                <a:sym typeface="Concert One"/>
              </a:endParaRPr>
            </a:p>
            <a:p>
              <a:pPr algn="r"/>
              <a:r>
                <a:rPr lang="en" sz="2400">
                  <a:latin typeface="Josefin Sans"/>
                  <a:ea typeface="Josefin Sans"/>
                  <a:cs typeface="Josefin Sans"/>
                  <a:sym typeface="Josefin Sans"/>
                </a:rPr>
                <a:t>Call/Send</a:t>
              </a:r>
              <a:endParaRPr sz="2400">
                <a:latin typeface="Josefin Sans"/>
                <a:ea typeface="Josefin Sans"/>
                <a:cs typeface="Josefin Sans"/>
                <a:sym typeface="Josefin Sans"/>
              </a:endParaRPr>
            </a:p>
            <a:p>
              <a:pPr marL="609585" indent="609585"/>
              <a:r>
                <a:rPr lang="en" sz="2400">
                  <a:latin typeface="Josefin Sans"/>
                  <a:ea typeface="Josefin Sans"/>
                  <a:cs typeface="Josefin Sans"/>
                  <a:sym typeface="Josefin Sans"/>
                </a:rPr>
                <a:t> Return</a:t>
              </a:r>
              <a:endParaRPr sz="2400"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cxnSp>
          <p:nvCxnSpPr>
            <p:cNvPr id="797" name="Google Shape;797;p39"/>
            <p:cNvCxnSpPr/>
            <p:nvPr/>
          </p:nvCxnSpPr>
          <p:spPr>
            <a:xfrm>
              <a:off x="6900876" y="4408276"/>
              <a:ext cx="82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98" name="Google Shape;798;p39"/>
            <p:cNvCxnSpPr/>
            <p:nvPr/>
          </p:nvCxnSpPr>
          <p:spPr>
            <a:xfrm rot="10800000">
              <a:off x="6900876" y="4600238"/>
              <a:ext cx="82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799" name="Google Shape;799;p3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2267" dirty="0">
                <a:latin typeface="Concert One"/>
                <a:ea typeface="Concert One"/>
                <a:cs typeface="Concert One"/>
                <a:sym typeface="Concert One"/>
              </a:rPr>
              <a:t>1</a:t>
            </a:r>
            <a:endParaRPr sz="2267" dirty="0">
              <a:latin typeface="Concert One"/>
              <a:ea typeface="Concert One"/>
              <a:cs typeface="Concert One"/>
              <a:sym typeface="Concert One"/>
            </a:endParaRPr>
          </a:p>
        </p:txBody>
      </p:sp>
      <p:grpSp>
        <p:nvGrpSpPr>
          <p:cNvPr id="803" name="Google Shape;803;p39"/>
          <p:cNvGrpSpPr/>
          <p:nvPr/>
        </p:nvGrpSpPr>
        <p:grpSpPr>
          <a:xfrm>
            <a:off x="256300" y="3287683"/>
            <a:ext cx="1438000" cy="1367351"/>
            <a:chOff x="192225" y="2465762"/>
            <a:chExt cx="1078500" cy="1025513"/>
          </a:xfrm>
        </p:grpSpPr>
        <p:sp>
          <p:nvSpPr>
            <p:cNvPr id="804" name="Google Shape;804;p39"/>
            <p:cNvSpPr txBox="1"/>
            <p:nvPr/>
          </p:nvSpPr>
          <p:spPr>
            <a:xfrm>
              <a:off x="192225" y="3165775"/>
              <a:ext cx="10785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>
                  <a:latin typeface="Concert One"/>
                  <a:ea typeface="Concert One"/>
                  <a:cs typeface="Concert One"/>
                  <a:sym typeface="Concert One"/>
                </a:rPr>
                <a:t>Video</a:t>
              </a:r>
              <a:endParaRPr sz="240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pic>
          <p:nvPicPr>
            <p:cNvPr id="805" name="Google Shape;805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5325" y="2465762"/>
              <a:ext cx="732300" cy="73227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9" name="Google Shape;809;p39"/>
          <p:cNvGrpSpPr/>
          <p:nvPr/>
        </p:nvGrpSpPr>
        <p:grpSpPr>
          <a:xfrm>
            <a:off x="9823601" y="1211200"/>
            <a:ext cx="1585445" cy="1401581"/>
            <a:chOff x="7367700" y="908400"/>
            <a:chExt cx="1189084" cy="1051186"/>
          </a:xfrm>
        </p:grpSpPr>
        <p:sp>
          <p:nvSpPr>
            <p:cNvPr id="810" name="Google Shape;810;p39"/>
            <p:cNvSpPr txBox="1"/>
            <p:nvPr/>
          </p:nvSpPr>
          <p:spPr>
            <a:xfrm>
              <a:off x="7367700" y="1634086"/>
              <a:ext cx="1189084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dirty="0">
                  <a:latin typeface="Concert One"/>
                  <a:ea typeface="Concert One"/>
                  <a:cs typeface="Concert One"/>
                  <a:sym typeface="Concert One"/>
                </a:rPr>
                <a:t>Database</a:t>
              </a:r>
              <a:endParaRPr sz="24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pic>
          <p:nvPicPr>
            <p:cNvPr id="811" name="Google Shape;811;p3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43762" y="908400"/>
              <a:ext cx="725676" cy="7256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2" name="Google Shape;812;p39"/>
          <p:cNvGrpSpPr/>
          <p:nvPr/>
        </p:nvGrpSpPr>
        <p:grpSpPr>
          <a:xfrm>
            <a:off x="2522000" y="3292101"/>
            <a:ext cx="1542000" cy="1371148"/>
            <a:chOff x="2528000" y="2469075"/>
            <a:chExt cx="1156500" cy="1028361"/>
          </a:xfrm>
        </p:grpSpPr>
        <p:sp>
          <p:nvSpPr>
            <p:cNvPr id="813" name="Google Shape;813;p39"/>
            <p:cNvSpPr txBox="1"/>
            <p:nvPr/>
          </p:nvSpPr>
          <p:spPr>
            <a:xfrm>
              <a:off x="2528000" y="3171936"/>
              <a:ext cx="11565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dirty="0">
                  <a:latin typeface="Concert One"/>
                  <a:ea typeface="Concert One"/>
                  <a:cs typeface="Concert One"/>
                  <a:sym typeface="Concert One"/>
                </a:rPr>
                <a:t>Web app</a:t>
              </a:r>
              <a:endParaRPr sz="24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pic>
          <p:nvPicPr>
            <p:cNvPr id="814" name="Google Shape;814;p3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741525" y="2469075"/>
              <a:ext cx="725669" cy="7256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8" name="Google Shape;818;p39"/>
          <p:cNvGrpSpPr/>
          <p:nvPr/>
        </p:nvGrpSpPr>
        <p:grpSpPr>
          <a:xfrm>
            <a:off x="4524986" y="5002181"/>
            <a:ext cx="1450140" cy="1366759"/>
            <a:chOff x="4960182" y="3934856"/>
            <a:chExt cx="1087605" cy="1025069"/>
          </a:xfrm>
        </p:grpSpPr>
        <p:sp>
          <p:nvSpPr>
            <p:cNvPr id="819" name="Google Shape;819;p39"/>
            <p:cNvSpPr txBox="1"/>
            <p:nvPr/>
          </p:nvSpPr>
          <p:spPr>
            <a:xfrm>
              <a:off x="4960182" y="4634425"/>
              <a:ext cx="1087605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dirty="0">
                  <a:latin typeface="Concert One"/>
                  <a:ea typeface="Concert One"/>
                  <a:cs typeface="Concert One"/>
                  <a:sym typeface="Concert One"/>
                </a:rPr>
                <a:t>Storage</a:t>
              </a:r>
              <a:endParaRPr sz="24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pic>
          <p:nvPicPr>
            <p:cNvPr id="820" name="Google Shape;820;p3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093575" y="3934856"/>
              <a:ext cx="725675" cy="69956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21" name="Google Shape;821;p39"/>
          <p:cNvCxnSpPr>
            <a:cxnSpLocks/>
            <a:stCxn id="801" idx="2"/>
            <a:endCxn id="805" idx="0"/>
          </p:cNvCxnSpPr>
          <p:nvPr/>
        </p:nvCxnSpPr>
        <p:spPr>
          <a:xfrm flipH="1">
            <a:off x="975300" y="2660276"/>
            <a:ext cx="10613" cy="62740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2" name="Google Shape;822;p39"/>
          <p:cNvCxnSpPr>
            <a:cxnSpLocks/>
            <a:stCxn id="805" idx="3"/>
          </p:cNvCxnSpPr>
          <p:nvPr/>
        </p:nvCxnSpPr>
        <p:spPr>
          <a:xfrm>
            <a:off x="1463500" y="3775864"/>
            <a:ext cx="135306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3" name="Group 12"/>
          <p:cNvGrpSpPr/>
          <p:nvPr/>
        </p:nvGrpSpPr>
        <p:grpSpPr>
          <a:xfrm>
            <a:off x="5820415" y="1397000"/>
            <a:ext cx="4055204" cy="158302"/>
            <a:chOff x="5820415" y="1397000"/>
            <a:chExt cx="4055204" cy="158302"/>
          </a:xfrm>
        </p:grpSpPr>
        <p:cxnSp>
          <p:nvCxnSpPr>
            <p:cNvPr id="824" name="Google Shape;824;p39"/>
            <p:cNvCxnSpPr>
              <a:cxnSpLocks/>
            </p:cNvCxnSpPr>
            <p:nvPr/>
          </p:nvCxnSpPr>
          <p:spPr>
            <a:xfrm>
              <a:off x="5820415" y="1397000"/>
              <a:ext cx="4055204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29" name="Google Shape;829;p39"/>
            <p:cNvCxnSpPr>
              <a:cxnSpLocks/>
            </p:cNvCxnSpPr>
            <p:nvPr/>
          </p:nvCxnSpPr>
          <p:spPr>
            <a:xfrm flipH="1" flipV="1">
              <a:off x="5884205" y="1550589"/>
              <a:ext cx="3893063" cy="471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30" name="Google Shape;830;p39"/>
          <p:cNvGrpSpPr/>
          <p:nvPr/>
        </p:nvGrpSpPr>
        <p:grpSpPr>
          <a:xfrm>
            <a:off x="5726301" y="2071921"/>
            <a:ext cx="2300100" cy="2247635"/>
            <a:chOff x="3506114" y="1326232"/>
            <a:chExt cx="1725075" cy="1685726"/>
          </a:xfrm>
        </p:grpSpPr>
        <p:cxnSp>
          <p:nvCxnSpPr>
            <p:cNvPr id="831" name="Google Shape;831;p39"/>
            <p:cNvCxnSpPr>
              <a:cxnSpLocks/>
            </p:cNvCxnSpPr>
            <p:nvPr/>
          </p:nvCxnSpPr>
          <p:spPr>
            <a:xfrm>
              <a:off x="3539221" y="1480462"/>
              <a:ext cx="1691968" cy="153149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32" name="Google Shape;832;p39"/>
            <p:cNvCxnSpPr>
              <a:cxnSpLocks/>
            </p:cNvCxnSpPr>
            <p:nvPr/>
          </p:nvCxnSpPr>
          <p:spPr>
            <a:xfrm flipH="1" flipV="1">
              <a:off x="3506114" y="1326232"/>
              <a:ext cx="1725075" cy="15362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45" name="Google Shape;845;p39"/>
          <p:cNvGrpSpPr/>
          <p:nvPr/>
        </p:nvGrpSpPr>
        <p:grpSpPr>
          <a:xfrm>
            <a:off x="5820415" y="4913371"/>
            <a:ext cx="2040645" cy="1110579"/>
            <a:chOff x="5856238" y="3482394"/>
            <a:chExt cx="1530484" cy="832934"/>
          </a:xfrm>
        </p:grpSpPr>
        <p:cxnSp>
          <p:nvCxnSpPr>
            <p:cNvPr id="846" name="Google Shape;846;p39"/>
            <p:cNvCxnSpPr>
              <a:cxnSpLocks/>
            </p:cNvCxnSpPr>
            <p:nvPr/>
          </p:nvCxnSpPr>
          <p:spPr>
            <a:xfrm flipV="1">
              <a:off x="5856250" y="3482394"/>
              <a:ext cx="1458699" cy="73694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47" name="Google Shape;847;p39"/>
            <p:cNvCxnSpPr>
              <a:cxnSpLocks/>
            </p:cNvCxnSpPr>
            <p:nvPr/>
          </p:nvCxnSpPr>
          <p:spPr>
            <a:xfrm flipH="1">
              <a:off x="5856238" y="3556479"/>
              <a:ext cx="1530484" cy="75884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850" name="Google Shape;850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27366" y="3382425"/>
            <a:ext cx="1097532" cy="9512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/>
          <p:cNvGrpSpPr/>
          <p:nvPr/>
        </p:nvGrpSpPr>
        <p:grpSpPr>
          <a:xfrm>
            <a:off x="256300" y="1217476"/>
            <a:ext cx="1459226" cy="1442800"/>
            <a:chOff x="256300" y="1217476"/>
            <a:chExt cx="1459226" cy="1442800"/>
          </a:xfrm>
        </p:grpSpPr>
        <p:sp>
          <p:nvSpPr>
            <p:cNvPr id="801" name="Google Shape;801;p39"/>
            <p:cNvSpPr txBox="1"/>
            <p:nvPr/>
          </p:nvSpPr>
          <p:spPr>
            <a:xfrm>
              <a:off x="256300" y="2226276"/>
              <a:ext cx="1459226" cy="4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dirty="0">
                  <a:latin typeface="Concert One"/>
                  <a:ea typeface="Concert One"/>
                  <a:cs typeface="Concert One"/>
                  <a:sym typeface="Concert One"/>
                </a:rPr>
                <a:t>Camera</a:t>
              </a:r>
              <a:endParaRPr sz="24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DDEB039-113E-024F-908A-79BFB6C40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8867" y="1217476"/>
              <a:ext cx="967200" cy="9672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6627B9B-2FE6-384A-B900-A9471663CB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98525" y="1049497"/>
            <a:ext cx="1071851" cy="107185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165066" y="2612781"/>
            <a:ext cx="208926" cy="2282597"/>
            <a:chOff x="5216511" y="2612782"/>
            <a:chExt cx="208926" cy="2282597"/>
          </a:xfrm>
        </p:grpSpPr>
        <p:cxnSp>
          <p:nvCxnSpPr>
            <p:cNvPr id="827" name="Google Shape;827;p39"/>
            <p:cNvCxnSpPr>
              <a:cxnSpLocks/>
            </p:cNvCxnSpPr>
            <p:nvPr/>
          </p:nvCxnSpPr>
          <p:spPr>
            <a:xfrm>
              <a:off x="5405926" y="2612782"/>
              <a:ext cx="19511" cy="228259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0" name="Google Shape;846;p39">
              <a:extLst>
                <a:ext uri="{FF2B5EF4-FFF2-40B4-BE49-F238E27FC236}">
                  <a16:creationId xmlns:a16="http://schemas.microsoft.com/office/drawing/2014/main" id="{4BEF6AFF-CB9F-624D-B799-D35557CBB08D}"/>
                </a:ext>
              </a:extLst>
            </p:cNvPr>
            <p:cNvCxnSpPr>
              <a:cxnSpLocks/>
              <a:endCxn id="789" idx="2"/>
            </p:cNvCxnSpPr>
            <p:nvPr/>
          </p:nvCxnSpPr>
          <p:spPr>
            <a:xfrm flipV="1">
              <a:off x="5216511" y="2648504"/>
              <a:ext cx="15388" cy="222717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1" name="Google Shape;836;p39">
            <a:extLst>
              <a:ext uri="{FF2B5EF4-FFF2-40B4-BE49-F238E27FC236}">
                <a16:creationId xmlns:a16="http://schemas.microsoft.com/office/drawing/2014/main" id="{2D46CA37-3272-F84C-A1C8-A13FBFC93AD8}"/>
              </a:ext>
            </a:extLst>
          </p:cNvPr>
          <p:cNvGrpSpPr/>
          <p:nvPr/>
        </p:nvGrpSpPr>
        <p:grpSpPr>
          <a:xfrm>
            <a:off x="3521811" y="1922882"/>
            <a:ext cx="1214599" cy="1295164"/>
            <a:chOff x="3302933" y="1805896"/>
            <a:chExt cx="910949" cy="971373"/>
          </a:xfrm>
        </p:grpSpPr>
        <p:cxnSp>
          <p:nvCxnSpPr>
            <p:cNvPr id="92" name="Google Shape;837;p39">
              <a:extLst>
                <a:ext uri="{FF2B5EF4-FFF2-40B4-BE49-F238E27FC236}">
                  <a16:creationId xmlns:a16="http://schemas.microsoft.com/office/drawing/2014/main" id="{B0E19595-728F-A049-98F9-6A3F822B3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2933" y="1805896"/>
              <a:ext cx="891784" cy="92489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3" name="Google Shape;838;p39">
              <a:extLst>
                <a:ext uri="{FF2B5EF4-FFF2-40B4-BE49-F238E27FC236}">
                  <a16:creationId xmlns:a16="http://schemas.microsoft.com/office/drawing/2014/main" id="{34AC8399-CBFB-CA43-9459-1E42FD7275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7376" y="1871823"/>
              <a:ext cx="866506" cy="9054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315D6978-B479-D34E-B8C6-2AA11D89A2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75620" y="1011708"/>
            <a:ext cx="1184001" cy="1184001"/>
          </a:xfrm>
          <a:prstGeom prst="rect">
            <a:avLst/>
          </a:prstGeom>
        </p:spPr>
      </p:pic>
      <p:grpSp>
        <p:nvGrpSpPr>
          <p:cNvPr id="836" name="Google Shape;836;p39"/>
          <p:cNvGrpSpPr/>
          <p:nvPr/>
        </p:nvGrpSpPr>
        <p:grpSpPr>
          <a:xfrm>
            <a:off x="5814451" y="1794202"/>
            <a:ext cx="3920659" cy="1456740"/>
            <a:chOff x="766303" y="1866029"/>
            <a:chExt cx="2940494" cy="1092555"/>
          </a:xfrm>
        </p:grpSpPr>
        <p:cxnSp>
          <p:nvCxnSpPr>
            <p:cNvPr id="837" name="Google Shape;837;p39"/>
            <p:cNvCxnSpPr>
              <a:cxnSpLocks/>
            </p:cNvCxnSpPr>
            <p:nvPr/>
          </p:nvCxnSpPr>
          <p:spPr>
            <a:xfrm>
              <a:off x="798806" y="1866029"/>
              <a:ext cx="2907991" cy="100301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8" name="Google Shape;838;p39"/>
            <p:cNvCxnSpPr>
              <a:cxnSpLocks/>
            </p:cNvCxnSpPr>
            <p:nvPr/>
          </p:nvCxnSpPr>
          <p:spPr>
            <a:xfrm flipH="1" flipV="1">
              <a:off x="766303" y="1932734"/>
              <a:ext cx="2896051" cy="102585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" name="Group 2"/>
          <p:cNvGrpSpPr/>
          <p:nvPr/>
        </p:nvGrpSpPr>
        <p:grpSpPr>
          <a:xfrm>
            <a:off x="9447423" y="3074956"/>
            <a:ext cx="2337800" cy="1468726"/>
            <a:chOff x="9447423" y="3074956"/>
            <a:chExt cx="2337800" cy="1468726"/>
          </a:xfrm>
        </p:grpSpPr>
        <p:pic>
          <p:nvPicPr>
            <p:cNvPr id="139" name="Google Shape;2101;p96">
              <a:extLst>
                <a:ext uri="{FF2B5EF4-FFF2-40B4-BE49-F238E27FC236}">
                  <a16:creationId xmlns:a16="http://schemas.microsoft.com/office/drawing/2014/main" id="{0FBEF660-6686-D14B-8CC8-2F009EA422EC}"/>
                </a:ext>
              </a:extLst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0199634" y="3074956"/>
              <a:ext cx="685692" cy="10305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789;p39">
              <a:extLst>
                <a:ext uri="{FF2B5EF4-FFF2-40B4-BE49-F238E27FC236}">
                  <a16:creationId xmlns:a16="http://schemas.microsoft.com/office/drawing/2014/main" id="{84D9A821-BFD6-E649-B6BE-9F9C9F05000B}"/>
                </a:ext>
              </a:extLst>
            </p:cNvPr>
            <p:cNvSpPr txBox="1"/>
            <p:nvPr/>
          </p:nvSpPr>
          <p:spPr>
            <a:xfrm>
              <a:off x="9447423" y="4109682"/>
              <a:ext cx="2337800" cy="4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dirty="0">
                  <a:latin typeface="Concert One"/>
                  <a:ea typeface="Concert One"/>
                  <a:cs typeface="Concert One"/>
                  <a:sym typeface="Concert One"/>
                </a:rPr>
                <a:t>Detect Server</a:t>
              </a:r>
              <a:endParaRPr sz="24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324" y="2981527"/>
            <a:ext cx="1051960" cy="1051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574" y="4920930"/>
            <a:ext cx="1149564" cy="114956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7670318" y="3940366"/>
            <a:ext cx="1935239" cy="1555346"/>
            <a:chOff x="7670318" y="3940366"/>
            <a:chExt cx="1935239" cy="1555346"/>
          </a:xfrm>
        </p:grpSpPr>
        <p:sp>
          <p:nvSpPr>
            <p:cNvPr id="792" name="Google Shape;792;p39"/>
            <p:cNvSpPr txBox="1"/>
            <p:nvPr/>
          </p:nvSpPr>
          <p:spPr>
            <a:xfrm>
              <a:off x="7670318" y="5061712"/>
              <a:ext cx="1935239" cy="4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dirty="0">
                  <a:latin typeface="Concert One"/>
                  <a:ea typeface="Concert One"/>
                  <a:cs typeface="Concert One"/>
                  <a:sym typeface="Concert One"/>
                </a:rPr>
                <a:t>Mobile app</a:t>
              </a:r>
              <a:endParaRPr sz="24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1805" y="3940366"/>
              <a:ext cx="1203846" cy="1203846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4247298" y="1054784"/>
            <a:ext cx="1969200" cy="1593719"/>
            <a:chOff x="4247298" y="1054784"/>
            <a:chExt cx="1969200" cy="1593719"/>
          </a:xfrm>
        </p:grpSpPr>
        <p:sp>
          <p:nvSpPr>
            <p:cNvPr id="789" name="Google Shape;789;p39"/>
            <p:cNvSpPr txBox="1"/>
            <p:nvPr/>
          </p:nvSpPr>
          <p:spPr>
            <a:xfrm>
              <a:off x="4247298" y="2214503"/>
              <a:ext cx="1969200" cy="4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dirty="0">
                  <a:latin typeface="Concert One"/>
                  <a:ea typeface="Concert One"/>
                  <a:cs typeface="Concert One"/>
                  <a:sym typeface="Concert One"/>
                </a:rPr>
                <a:t>Backend Server</a:t>
              </a:r>
              <a:endParaRPr sz="24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0151" y="1054784"/>
              <a:ext cx="1042410" cy="10424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223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7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0"/>
          <p:cNvSpPr txBox="1">
            <a:spLocks noGrp="1"/>
          </p:cNvSpPr>
          <p:nvPr>
            <p:ph type="title"/>
          </p:nvPr>
        </p:nvSpPr>
        <p:spPr>
          <a:xfrm>
            <a:off x="3812000" y="662367"/>
            <a:ext cx="5185696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4667" b="1" dirty="0">
                <a:solidFill>
                  <a:srgbClr val="0B5394"/>
                </a:solidFill>
                <a:latin typeface="Concert One"/>
                <a:ea typeface="Concert One"/>
                <a:cs typeface="Concert One"/>
                <a:sym typeface="Concert One"/>
              </a:rPr>
              <a:t>TECHNOLOGIES</a:t>
            </a:r>
            <a:endParaRPr sz="4667" b="1" dirty="0">
              <a:solidFill>
                <a:srgbClr val="0B5394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grpSp>
        <p:nvGrpSpPr>
          <p:cNvPr id="858" name="Google Shape;858;p40"/>
          <p:cNvGrpSpPr/>
          <p:nvPr/>
        </p:nvGrpSpPr>
        <p:grpSpPr>
          <a:xfrm>
            <a:off x="1425434" y="662367"/>
            <a:ext cx="9107117" cy="4771851"/>
            <a:chOff x="1069075" y="496775"/>
            <a:chExt cx="6830338" cy="3578888"/>
          </a:xfrm>
        </p:grpSpPr>
        <p:sp>
          <p:nvSpPr>
            <p:cNvPr id="859" name="Google Shape;859;p40"/>
            <p:cNvSpPr/>
            <p:nvPr/>
          </p:nvSpPr>
          <p:spPr>
            <a:xfrm>
              <a:off x="1069075" y="496775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0" name="Google Shape;860;p40"/>
            <p:cNvSpPr/>
            <p:nvPr/>
          </p:nvSpPr>
          <p:spPr>
            <a:xfrm rot="10800000">
              <a:off x="7605713" y="31316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1" name="Google Shape;861;p40"/>
            <p:cNvSpPr/>
            <p:nvPr/>
          </p:nvSpPr>
          <p:spPr>
            <a:xfrm rot="10800000">
              <a:off x="7302488" y="35029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3338500" y="28659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3976488" y="180342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864" name="Google Shape;864;p40"/>
          <p:cNvSpPr/>
          <p:nvPr/>
        </p:nvSpPr>
        <p:spPr>
          <a:xfrm>
            <a:off x="110167" y="98133"/>
            <a:ext cx="2706400" cy="4340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3810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28594" indent="-194728">
              <a:buClr>
                <a:srgbClr val="FFFFFF"/>
              </a:buClr>
              <a:buSzPts val="1400"/>
              <a:buFont typeface="Concert One"/>
              <a:buAutoNum type="romanUcPeriod" startAt="2"/>
            </a:pPr>
            <a:r>
              <a:rPr lang="en" sz="2400" dirty="0">
                <a:solidFill>
                  <a:srgbClr val="FFFFFF"/>
                </a:solidFill>
                <a:latin typeface="Concert One"/>
                <a:ea typeface="Concert One"/>
                <a:cs typeface="Concert One"/>
                <a:sym typeface="Concert One"/>
              </a:rPr>
              <a:t> System design</a:t>
            </a:r>
            <a:endParaRPr sz="2400" dirty="0">
              <a:solidFill>
                <a:srgbClr val="FFFFFF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868" name="Google Shape;8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0551" y="4333249"/>
            <a:ext cx="1984367" cy="2167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2135" y="4540316"/>
            <a:ext cx="2023444" cy="1753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3267" y="2087716"/>
            <a:ext cx="1918933" cy="1918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21830" y="2055003"/>
            <a:ext cx="2246839" cy="1984367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4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 sz="2267">
                <a:latin typeface="Concert One"/>
                <a:ea typeface="Concert One"/>
                <a:cs typeface="Concert One"/>
                <a:sym typeface="Concert One"/>
              </a:rPr>
              <a:pPr algn="ctr"/>
              <a:t>2</a:t>
            </a:fld>
            <a:endParaRPr sz="2267"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52" y="4333249"/>
            <a:ext cx="2082517" cy="20825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275" y="2055003"/>
            <a:ext cx="2017346" cy="20173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5D6978-B479-D34E-B8C6-2AA11D89A2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642" y="4431568"/>
            <a:ext cx="2005302" cy="20053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34" y="1980698"/>
            <a:ext cx="1840587" cy="184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0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9" name="Google Shape;1949;p91"/>
          <p:cNvCxnSpPr/>
          <p:nvPr/>
        </p:nvCxnSpPr>
        <p:spPr>
          <a:xfrm>
            <a:off x="1116775" y="4065617"/>
            <a:ext cx="1032312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960" name="Google Shape;1960;p91"/>
          <p:cNvGrpSpPr/>
          <p:nvPr/>
        </p:nvGrpSpPr>
        <p:grpSpPr>
          <a:xfrm>
            <a:off x="5692794" y="1692899"/>
            <a:ext cx="2827410" cy="3043801"/>
            <a:chOff x="4252606" y="1496183"/>
            <a:chExt cx="413219" cy="463589"/>
          </a:xfrm>
        </p:grpSpPr>
        <p:grpSp>
          <p:nvGrpSpPr>
            <p:cNvPr id="1961" name="Google Shape;1961;p91"/>
            <p:cNvGrpSpPr/>
            <p:nvPr/>
          </p:nvGrpSpPr>
          <p:grpSpPr>
            <a:xfrm>
              <a:off x="4290825" y="1496183"/>
              <a:ext cx="375000" cy="361378"/>
              <a:chOff x="4290825" y="1496183"/>
              <a:chExt cx="375000" cy="361378"/>
            </a:xfrm>
          </p:grpSpPr>
          <p:cxnSp>
            <p:nvCxnSpPr>
              <p:cNvPr id="1962" name="Google Shape;1962;p91"/>
              <p:cNvCxnSpPr/>
              <p:nvPr/>
            </p:nvCxnSpPr>
            <p:spPr>
              <a:xfrm rot="10800000">
                <a:off x="4349995" y="1565661"/>
                <a:ext cx="0" cy="2919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63" name="Google Shape;1963;p91"/>
              <p:cNvSpPr/>
              <p:nvPr/>
            </p:nvSpPr>
            <p:spPr>
              <a:xfrm>
                <a:off x="4290825" y="1496183"/>
                <a:ext cx="375000" cy="99900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274E1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267">
                    <a:latin typeface="Concert One"/>
                    <a:ea typeface="Concert One"/>
                    <a:cs typeface="Concert One"/>
                    <a:sym typeface="Concert One"/>
                  </a:rPr>
                  <a:t>Admin’s Flow</a:t>
                </a:r>
                <a:endParaRPr sz="2267">
                  <a:latin typeface="Concert One"/>
                  <a:ea typeface="Concert One"/>
                  <a:cs typeface="Concert One"/>
                  <a:sym typeface="Concert One"/>
                </a:endParaRPr>
              </a:p>
            </p:txBody>
          </p:sp>
        </p:grpSp>
        <p:sp>
          <p:nvSpPr>
            <p:cNvPr id="1964" name="Google Shape;1964;p91"/>
            <p:cNvSpPr/>
            <p:nvPr/>
          </p:nvSpPr>
          <p:spPr>
            <a:xfrm>
              <a:off x="4252606" y="1771972"/>
              <a:ext cx="187800" cy="1878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667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</p:grpSp>
      <p:grpSp>
        <p:nvGrpSpPr>
          <p:cNvPr id="1965" name="Google Shape;1965;p91"/>
          <p:cNvGrpSpPr/>
          <p:nvPr/>
        </p:nvGrpSpPr>
        <p:grpSpPr>
          <a:xfrm>
            <a:off x="8163154" y="3449449"/>
            <a:ext cx="3055173" cy="2883689"/>
            <a:chOff x="4613643" y="1763716"/>
            <a:chExt cx="446506" cy="439203"/>
          </a:xfrm>
        </p:grpSpPr>
        <p:grpSp>
          <p:nvGrpSpPr>
            <p:cNvPr id="1966" name="Google Shape;1966;p91"/>
            <p:cNvGrpSpPr/>
            <p:nvPr/>
          </p:nvGrpSpPr>
          <p:grpSpPr>
            <a:xfrm>
              <a:off x="4652450" y="1879538"/>
              <a:ext cx="407700" cy="323380"/>
              <a:chOff x="4652450" y="1879538"/>
              <a:chExt cx="407700" cy="323380"/>
            </a:xfrm>
          </p:grpSpPr>
          <p:cxnSp>
            <p:nvCxnSpPr>
              <p:cNvPr id="1967" name="Google Shape;1967;p91"/>
              <p:cNvCxnSpPr/>
              <p:nvPr/>
            </p:nvCxnSpPr>
            <p:spPr>
              <a:xfrm rot="10800000">
                <a:off x="4707486" y="1879538"/>
                <a:ext cx="0" cy="2940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68" name="Google Shape;1968;p91"/>
              <p:cNvSpPr/>
              <p:nvPr/>
            </p:nvSpPr>
            <p:spPr>
              <a:xfrm>
                <a:off x="4652450" y="2103018"/>
                <a:ext cx="407700" cy="99900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4C113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267">
                    <a:latin typeface="Concert One"/>
                    <a:ea typeface="Concert One"/>
                    <a:cs typeface="Concert One"/>
                    <a:sym typeface="Concert One"/>
                  </a:rPr>
                  <a:t>Manager’s Flow</a:t>
                </a:r>
                <a:endParaRPr sz="2267">
                  <a:latin typeface="Concert One"/>
                  <a:ea typeface="Concert One"/>
                  <a:cs typeface="Concert One"/>
                  <a:sym typeface="Concert One"/>
                </a:endParaRPr>
              </a:p>
            </p:txBody>
          </p:sp>
        </p:grpSp>
        <p:sp>
          <p:nvSpPr>
            <p:cNvPr id="1969" name="Google Shape;1969;p91"/>
            <p:cNvSpPr/>
            <p:nvPr/>
          </p:nvSpPr>
          <p:spPr>
            <a:xfrm>
              <a:off x="4613643" y="1763716"/>
              <a:ext cx="187800" cy="1878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4C1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667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</p:grpSp>
      <p:sp>
        <p:nvSpPr>
          <p:cNvPr id="1970" name="Google Shape;1970;p91"/>
          <p:cNvSpPr txBox="1">
            <a:spLocks noGrp="1"/>
          </p:cNvSpPr>
          <p:nvPr>
            <p:ph type="title" idx="4294967295"/>
          </p:nvPr>
        </p:nvSpPr>
        <p:spPr>
          <a:xfrm>
            <a:off x="3812000" y="579233"/>
            <a:ext cx="4568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4667" b="1">
                <a:solidFill>
                  <a:srgbClr val="0B5394"/>
                </a:solidFill>
                <a:latin typeface="Concert One"/>
                <a:ea typeface="Concert One"/>
                <a:cs typeface="Concert One"/>
                <a:sym typeface="Concert One"/>
              </a:rPr>
              <a:t>WORKFLOW</a:t>
            </a:r>
            <a:endParaRPr sz="4667" b="1">
              <a:solidFill>
                <a:srgbClr val="0B5394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971" name="Google Shape;1971;p91"/>
          <p:cNvSpPr txBox="1">
            <a:spLocks noGrp="1"/>
          </p:cNvSpPr>
          <p:nvPr>
            <p:ph type="sldNum" idx="12"/>
          </p:nvPr>
        </p:nvSpPr>
        <p:spPr>
          <a:xfrm>
            <a:off x="11460412" y="638940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 sz="2267">
                <a:latin typeface="Concert One"/>
                <a:ea typeface="Concert One"/>
                <a:cs typeface="Concert One"/>
                <a:sym typeface="Concert One"/>
              </a:rPr>
              <a:pPr algn="ctr"/>
              <a:t>3</a:t>
            </a:fld>
            <a:endParaRPr sz="2267"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1973" name="Google Shape;1973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600" y="3651968"/>
            <a:ext cx="918533" cy="918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4" name="Google Shape;1974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7068" y="3553751"/>
            <a:ext cx="918533" cy="91853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1938;p90"/>
          <p:cNvSpPr/>
          <p:nvPr/>
        </p:nvSpPr>
        <p:spPr>
          <a:xfrm>
            <a:off x="110166" y="98133"/>
            <a:ext cx="3033627" cy="4340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3810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57189" indent="-347125">
              <a:buClr>
                <a:srgbClr val="FFFFFF"/>
              </a:buClr>
              <a:buSzPts val="1400"/>
              <a:buFont typeface="+mj-lt"/>
              <a:buAutoNum type="romanUcPeriod" startAt="4"/>
            </a:pPr>
            <a:r>
              <a:rPr lang="en" sz="2400" dirty="0">
                <a:solidFill>
                  <a:srgbClr val="FFFFFF"/>
                </a:solidFill>
                <a:latin typeface="Concert One"/>
                <a:ea typeface="Concert One"/>
                <a:cs typeface="Concert One"/>
                <a:sym typeface="Concert One"/>
              </a:rPr>
              <a:t>Demonstration</a:t>
            </a:r>
            <a:endParaRPr sz="2400" dirty="0">
              <a:solidFill>
                <a:srgbClr val="FFFFFF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  <p:extLst>
      <p:ext uri="{BB962C8B-B14F-4D97-AF65-F5344CB8AC3E}">
        <p14:creationId xmlns:p14="http://schemas.microsoft.com/office/powerpoint/2010/main" val="24472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p105"/>
          <p:cNvSpPr txBox="1">
            <a:spLocks noGrp="1"/>
          </p:cNvSpPr>
          <p:nvPr>
            <p:ph type="title"/>
          </p:nvPr>
        </p:nvSpPr>
        <p:spPr>
          <a:xfrm>
            <a:off x="3209500" y="384300"/>
            <a:ext cx="8250912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228594" algn="ctr"/>
            <a:r>
              <a:rPr lang="en" sz="4667" b="1" dirty="0" smtClean="0">
                <a:solidFill>
                  <a:srgbClr val="0B5394"/>
                </a:solidFill>
                <a:latin typeface="Concert One"/>
                <a:ea typeface="Concert One"/>
                <a:cs typeface="Concert One"/>
                <a:sym typeface="Concert One"/>
              </a:rPr>
              <a:t>ADMIN </a:t>
            </a:r>
            <a:r>
              <a:rPr lang="en" sz="4667" b="1" dirty="0">
                <a:solidFill>
                  <a:srgbClr val="0B5394"/>
                </a:solidFill>
                <a:latin typeface="Concert One"/>
                <a:ea typeface="Concert One"/>
                <a:cs typeface="Concert One"/>
                <a:sym typeface="Concert One"/>
              </a:rPr>
              <a:t>FLOW</a:t>
            </a:r>
            <a:endParaRPr sz="4667" b="1" dirty="0">
              <a:solidFill>
                <a:srgbClr val="0B5394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2378" name="Google Shape;2378;p105"/>
          <p:cNvSpPr txBox="1">
            <a:spLocks noGrp="1"/>
          </p:cNvSpPr>
          <p:nvPr>
            <p:ph type="sldNum" idx="12"/>
          </p:nvPr>
        </p:nvSpPr>
        <p:spPr>
          <a:xfrm>
            <a:off x="11460412" y="633320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 sz="2267">
                <a:latin typeface="Concert One"/>
                <a:ea typeface="Concert One"/>
                <a:cs typeface="Concert One"/>
                <a:sym typeface="Concert One"/>
              </a:rPr>
              <a:pPr algn="ctr"/>
              <a:t>4</a:t>
            </a:fld>
            <a:endParaRPr sz="2267">
              <a:latin typeface="Concert One"/>
              <a:ea typeface="Concert One"/>
              <a:cs typeface="Concert One"/>
              <a:sym typeface="Concert One"/>
            </a:endParaRPr>
          </a:p>
        </p:txBody>
      </p:sp>
      <p:grpSp>
        <p:nvGrpSpPr>
          <p:cNvPr id="2379" name="Google Shape;2379;p105"/>
          <p:cNvGrpSpPr/>
          <p:nvPr/>
        </p:nvGrpSpPr>
        <p:grpSpPr>
          <a:xfrm>
            <a:off x="1398397" y="1319372"/>
            <a:ext cx="1212400" cy="434000"/>
            <a:chOff x="1048798" y="989529"/>
            <a:chExt cx="909300" cy="325500"/>
          </a:xfrm>
        </p:grpSpPr>
        <p:cxnSp>
          <p:nvCxnSpPr>
            <p:cNvPr id="2380" name="Google Shape;2380;p105"/>
            <p:cNvCxnSpPr/>
            <p:nvPr/>
          </p:nvCxnSpPr>
          <p:spPr>
            <a:xfrm>
              <a:off x="1048798" y="1312624"/>
              <a:ext cx="909300" cy="2400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81" name="Google Shape;2381;p105"/>
            <p:cNvSpPr txBox="1"/>
            <p:nvPr/>
          </p:nvSpPr>
          <p:spPr>
            <a:xfrm>
              <a:off x="1061000" y="989529"/>
              <a:ext cx="7821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>
                  <a:latin typeface="Concert One"/>
                  <a:ea typeface="Concert One"/>
                  <a:cs typeface="Concert One"/>
                  <a:sym typeface="Concert One"/>
                </a:rPr>
                <a:t>Login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</p:grpSp>
      <p:grpSp>
        <p:nvGrpSpPr>
          <p:cNvPr id="2383" name="Google Shape;2383;p105"/>
          <p:cNvGrpSpPr/>
          <p:nvPr/>
        </p:nvGrpSpPr>
        <p:grpSpPr>
          <a:xfrm>
            <a:off x="3875959" y="1329062"/>
            <a:ext cx="1654961" cy="434000"/>
            <a:chOff x="2602981" y="1004597"/>
            <a:chExt cx="1241221" cy="325500"/>
          </a:xfrm>
        </p:grpSpPr>
        <p:sp>
          <p:nvSpPr>
            <p:cNvPr id="2384" name="Google Shape;2384;p105"/>
            <p:cNvSpPr txBox="1"/>
            <p:nvPr/>
          </p:nvSpPr>
          <p:spPr>
            <a:xfrm>
              <a:off x="2602981" y="1004597"/>
              <a:ext cx="1241221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>
                  <a:latin typeface="Concert One"/>
                  <a:ea typeface="Concert One"/>
                  <a:cs typeface="Concert One"/>
                  <a:sym typeface="Concert One"/>
                </a:rPr>
                <a:t>Create </a:t>
              </a:r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product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cxnSp>
          <p:nvCxnSpPr>
            <p:cNvPr id="2385" name="Google Shape;2385;p105"/>
            <p:cNvCxnSpPr/>
            <p:nvPr/>
          </p:nvCxnSpPr>
          <p:spPr>
            <a:xfrm>
              <a:off x="2688400" y="1309913"/>
              <a:ext cx="999900" cy="7800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7" name="Google Shape;1938;p90"/>
          <p:cNvSpPr/>
          <p:nvPr/>
        </p:nvSpPr>
        <p:spPr>
          <a:xfrm>
            <a:off x="110166" y="98133"/>
            <a:ext cx="3099333" cy="4340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3810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57189" indent="-347125">
              <a:buClr>
                <a:srgbClr val="FFFFFF"/>
              </a:buClr>
              <a:buSzPts val="1400"/>
              <a:buFont typeface="+mj-lt"/>
              <a:buAutoNum type="romanUcPeriod" startAt="4"/>
            </a:pPr>
            <a:r>
              <a:rPr lang="en" sz="2400" dirty="0">
                <a:solidFill>
                  <a:srgbClr val="FFFFFF"/>
                </a:solidFill>
                <a:latin typeface="Concert One"/>
                <a:ea typeface="Concert One"/>
                <a:cs typeface="Concert One"/>
                <a:sym typeface="Concert One"/>
              </a:rPr>
              <a:t>Demonstration</a:t>
            </a:r>
            <a:endParaRPr sz="2400" dirty="0">
              <a:solidFill>
                <a:srgbClr val="FFFFFF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717" y="818300"/>
            <a:ext cx="1921305" cy="1921305"/>
          </a:xfrm>
          <a:prstGeom prst="rect">
            <a:avLst/>
          </a:prstGeom>
        </p:spPr>
      </p:pic>
      <p:grpSp>
        <p:nvGrpSpPr>
          <p:cNvPr id="20" name="Google Shape;2383;p105"/>
          <p:cNvGrpSpPr/>
          <p:nvPr/>
        </p:nvGrpSpPr>
        <p:grpSpPr>
          <a:xfrm>
            <a:off x="6768549" y="1307351"/>
            <a:ext cx="1644128" cy="435615"/>
            <a:chOff x="2589333" y="991002"/>
            <a:chExt cx="1233096" cy="326711"/>
          </a:xfrm>
        </p:grpSpPr>
        <p:sp>
          <p:nvSpPr>
            <p:cNvPr id="21" name="Google Shape;2384;p105"/>
            <p:cNvSpPr txBox="1"/>
            <p:nvPr/>
          </p:nvSpPr>
          <p:spPr>
            <a:xfrm>
              <a:off x="2589333" y="991002"/>
              <a:ext cx="1233096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>
                  <a:latin typeface="Concert One"/>
                  <a:ea typeface="Concert One"/>
                  <a:cs typeface="Concert One"/>
                  <a:sym typeface="Concert One"/>
                </a:rPr>
                <a:t>Create c</a:t>
              </a:r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amera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cxnSp>
          <p:nvCxnSpPr>
            <p:cNvPr id="22" name="Google Shape;2385;p105"/>
            <p:cNvCxnSpPr/>
            <p:nvPr/>
          </p:nvCxnSpPr>
          <p:spPr>
            <a:xfrm>
              <a:off x="2688400" y="1309913"/>
              <a:ext cx="999900" cy="7800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7" name="Group 6"/>
          <p:cNvGrpSpPr/>
          <p:nvPr/>
        </p:nvGrpSpPr>
        <p:grpSpPr>
          <a:xfrm>
            <a:off x="9119772" y="2371179"/>
            <a:ext cx="1487151" cy="702526"/>
            <a:chOff x="9119773" y="2237344"/>
            <a:chExt cx="1487151" cy="923867"/>
          </a:xfrm>
        </p:grpSpPr>
        <p:cxnSp>
          <p:nvCxnSpPr>
            <p:cNvPr id="26" name="Google Shape;2385;p105"/>
            <p:cNvCxnSpPr/>
            <p:nvPr/>
          </p:nvCxnSpPr>
          <p:spPr>
            <a:xfrm>
              <a:off x="9119773" y="2237344"/>
              <a:ext cx="0" cy="923867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0" name="Google Shape;2384;p105"/>
            <p:cNvSpPr txBox="1"/>
            <p:nvPr/>
          </p:nvSpPr>
          <p:spPr>
            <a:xfrm>
              <a:off x="9183324" y="2458685"/>
              <a:ext cx="1423600" cy="4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Create store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183324" y="4177163"/>
            <a:ext cx="1719807" cy="768837"/>
            <a:chOff x="9119773" y="2237344"/>
            <a:chExt cx="1719807" cy="923867"/>
          </a:xfrm>
        </p:grpSpPr>
        <p:cxnSp>
          <p:nvCxnSpPr>
            <p:cNvPr id="35" name="Google Shape;2385;p105"/>
            <p:cNvCxnSpPr/>
            <p:nvPr/>
          </p:nvCxnSpPr>
          <p:spPr>
            <a:xfrm>
              <a:off x="9119773" y="2237344"/>
              <a:ext cx="0" cy="923867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6" name="Google Shape;2384;p105"/>
            <p:cNvSpPr txBox="1"/>
            <p:nvPr/>
          </p:nvSpPr>
          <p:spPr>
            <a:xfrm>
              <a:off x="9183324" y="2458685"/>
              <a:ext cx="1656256" cy="4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Add manager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211" y="1262278"/>
            <a:ext cx="921094" cy="9210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010" y="1287170"/>
            <a:ext cx="822459" cy="8224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978" y="3225901"/>
            <a:ext cx="813548" cy="8135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74" y="5083714"/>
            <a:ext cx="866002" cy="866002"/>
          </a:xfrm>
          <a:prstGeom prst="rect">
            <a:avLst/>
          </a:prstGeom>
        </p:spPr>
      </p:pic>
      <p:grpSp>
        <p:nvGrpSpPr>
          <p:cNvPr id="43" name="Google Shape;2387;p105"/>
          <p:cNvGrpSpPr/>
          <p:nvPr/>
        </p:nvGrpSpPr>
        <p:grpSpPr>
          <a:xfrm>
            <a:off x="321855" y="1147900"/>
            <a:ext cx="979833" cy="1413817"/>
            <a:chOff x="211200" y="946400"/>
            <a:chExt cx="734875" cy="1060363"/>
          </a:xfrm>
        </p:grpSpPr>
        <p:pic>
          <p:nvPicPr>
            <p:cNvPr id="44" name="Google Shape;2388;p10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11200" y="946400"/>
              <a:ext cx="734875" cy="734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Google Shape;2389;p105"/>
            <p:cNvSpPr txBox="1"/>
            <p:nvPr/>
          </p:nvSpPr>
          <p:spPr>
            <a:xfrm>
              <a:off x="256425" y="1681263"/>
              <a:ext cx="644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/>
              <a:r>
                <a:rPr lang="en" sz="1600" dirty="0">
                  <a:latin typeface="Concert One"/>
                  <a:ea typeface="Concert One"/>
                  <a:cs typeface="Concert One"/>
                  <a:sym typeface="Concert One"/>
                </a:rPr>
                <a:t>Admin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395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p105"/>
          <p:cNvSpPr txBox="1">
            <a:spLocks noGrp="1"/>
          </p:cNvSpPr>
          <p:nvPr>
            <p:ph type="title"/>
          </p:nvPr>
        </p:nvSpPr>
        <p:spPr>
          <a:xfrm>
            <a:off x="3209500" y="384300"/>
            <a:ext cx="782426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228594" algn="ctr"/>
            <a:r>
              <a:rPr lang="en" sz="4667" b="1" dirty="0" smtClean="0">
                <a:solidFill>
                  <a:srgbClr val="0B5394"/>
                </a:solidFill>
                <a:latin typeface="Concert One"/>
                <a:ea typeface="Concert One"/>
                <a:cs typeface="Concert One"/>
                <a:sym typeface="Concert One"/>
              </a:rPr>
              <a:t>MANAGER FLOW 1</a:t>
            </a:r>
            <a:endParaRPr sz="4667" b="1" dirty="0">
              <a:solidFill>
                <a:srgbClr val="0B5394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2378" name="Google Shape;2378;p105"/>
          <p:cNvSpPr txBox="1">
            <a:spLocks noGrp="1"/>
          </p:cNvSpPr>
          <p:nvPr>
            <p:ph type="sldNum" idx="12"/>
          </p:nvPr>
        </p:nvSpPr>
        <p:spPr>
          <a:xfrm>
            <a:off x="11460412" y="633320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 sz="2267">
                <a:latin typeface="Concert One"/>
                <a:ea typeface="Concert One"/>
                <a:cs typeface="Concert One"/>
                <a:sym typeface="Concert One"/>
              </a:rPr>
              <a:pPr algn="ctr"/>
              <a:t>5</a:t>
            </a:fld>
            <a:endParaRPr sz="2267">
              <a:latin typeface="Concert One"/>
              <a:ea typeface="Concert One"/>
              <a:cs typeface="Concert One"/>
              <a:sym typeface="Concert One"/>
            </a:endParaRPr>
          </a:p>
        </p:txBody>
      </p:sp>
      <p:grpSp>
        <p:nvGrpSpPr>
          <p:cNvPr id="2379" name="Google Shape;2379;p105"/>
          <p:cNvGrpSpPr/>
          <p:nvPr/>
        </p:nvGrpSpPr>
        <p:grpSpPr>
          <a:xfrm>
            <a:off x="1398397" y="1319372"/>
            <a:ext cx="1212400" cy="434000"/>
            <a:chOff x="1048798" y="989529"/>
            <a:chExt cx="909300" cy="325500"/>
          </a:xfrm>
        </p:grpSpPr>
        <p:cxnSp>
          <p:nvCxnSpPr>
            <p:cNvPr id="2380" name="Google Shape;2380;p105"/>
            <p:cNvCxnSpPr/>
            <p:nvPr/>
          </p:nvCxnSpPr>
          <p:spPr>
            <a:xfrm>
              <a:off x="1048798" y="1312624"/>
              <a:ext cx="909300" cy="2400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81" name="Google Shape;2381;p105"/>
            <p:cNvSpPr txBox="1"/>
            <p:nvPr/>
          </p:nvSpPr>
          <p:spPr>
            <a:xfrm>
              <a:off x="1061000" y="989529"/>
              <a:ext cx="7821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>
                  <a:latin typeface="Concert One"/>
                  <a:ea typeface="Concert One"/>
                  <a:cs typeface="Concert One"/>
                  <a:sym typeface="Concert One"/>
                </a:rPr>
                <a:t>Login</a:t>
              </a:r>
              <a:endParaRPr sz="160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</p:grpSp>
      <p:grpSp>
        <p:nvGrpSpPr>
          <p:cNvPr id="2383" name="Google Shape;2383;p105"/>
          <p:cNvGrpSpPr/>
          <p:nvPr/>
        </p:nvGrpSpPr>
        <p:grpSpPr>
          <a:xfrm>
            <a:off x="3944652" y="1308966"/>
            <a:ext cx="1423600" cy="437584"/>
            <a:chOff x="2654500" y="989525"/>
            <a:chExt cx="1067700" cy="328188"/>
          </a:xfrm>
        </p:grpSpPr>
        <p:sp>
          <p:nvSpPr>
            <p:cNvPr id="2384" name="Google Shape;2384;p105"/>
            <p:cNvSpPr txBox="1"/>
            <p:nvPr/>
          </p:nvSpPr>
          <p:spPr>
            <a:xfrm>
              <a:off x="2654500" y="989525"/>
              <a:ext cx="10677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>
                  <a:latin typeface="Concert One"/>
                  <a:ea typeface="Concert One"/>
                  <a:cs typeface="Concert One"/>
                  <a:sym typeface="Concert One"/>
                </a:rPr>
                <a:t>Create </a:t>
              </a:r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shelf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cxnSp>
          <p:nvCxnSpPr>
            <p:cNvPr id="2385" name="Google Shape;2385;p105"/>
            <p:cNvCxnSpPr/>
            <p:nvPr/>
          </p:nvCxnSpPr>
          <p:spPr>
            <a:xfrm>
              <a:off x="2688400" y="1309913"/>
              <a:ext cx="999900" cy="7800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7" name="Google Shape;1938;p90"/>
          <p:cNvSpPr/>
          <p:nvPr/>
        </p:nvSpPr>
        <p:spPr>
          <a:xfrm>
            <a:off x="110166" y="98133"/>
            <a:ext cx="3099333" cy="4340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3810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57189" indent="-347125">
              <a:buClr>
                <a:srgbClr val="FFFFFF"/>
              </a:buClr>
              <a:buSzPts val="1400"/>
              <a:buFont typeface="+mj-lt"/>
              <a:buAutoNum type="romanUcPeriod" startAt="4"/>
            </a:pPr>
            <a:r>
              <a:rPr lang="en" sz="2400" dirty="0">
                <a:solidFill>
                  <a:srgbClr val="FFFFFF"/>
                </a:solidFill>
                <a:latin typeface="Concert One"/>
                <a:ea typeface="Concert One"/>
                <a:cs typeface="Concert One"/>
                <a:sym typeface="Concert One"/>
              </a:rPr>
              <a:t>Demonstration</a:t>
            </a:r>
            <a:endParaRPr sz="2400" dirty="0">
              <a:solidFill>
                <a:srgbClr val="FFFFFF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717" y="818300"/>
            <a:ext cx="1921305" cy="19213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921" y="1248587"/>
            <a:ext cx="988757" cy="988757"/>
          </a:xfrm>
          <a:prstGeom prst="rect">
            <a:avLst/>
          </a:prstGeom>
        </p:spPr>
      </p:pic>
      <p:grpSp>
        <p:nvGrpSpPr>
          <p:cNvPr id="20" name="Google Shape;2383;p105"/>
          <p:cNvGrpSpPr/>
          <p:nvPr/>
        </p:nvGrpSpPr>
        <p:grpSpPr>
          <a:xfrm>
            <a:off x="6855438" y="1305381"/>
            <a:ext cx="1423600" cy="437584"/>
            <a:chOff x="2654500" y="989525"/>
            <a:chExt cx="1067700" cy="328188"/>
          </a:xfrm>
        </p:grpSpPr>
        <p:sp>
          <p:nvSpPr>
            <p:cNvPr id="21" name="Google Shape;2384;p105"/>
            <p:cNvSpPr txBox="1"/>
            <p:nvPr/>
          </p:nvSpPr>
          <p:spPr>
            <a:xfrm>
              <a:off x="2654500" y="989525"/>
              <a:ext cx="10677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>
                  <a:latin typeface="Concert One"/>
                  <a:ea typeface="Concert One"/>
                  <a:cs typeface="Concert One"/>
                  <a:sym typeface="Concert One"/>
                </a:rPr>
                <a:t>Create </a:t>
              </a:r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stack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cxnSp>
          <p:nvCxnSpPr>
            <p:cNvPr id="22" name="Google Shape;2385;p105"/>
            <p:cNvCxnSpPr/>
            <p:nvPr/>
          </p:nvCxnSpPr>
          <p:spPr>
            <a:xfrm>
              <a:off x="2688400" y="1309913"/>
              <a:ext cx="999900" cy="7800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998" y="1333005"/>
            <a:ext cx="874129" cy="87412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9119772" y="2371179"/>
            <a:ext cx="1487151" cy="702526"/>
            <a:chOff x="9119773" y="2237344"/>
            <a:chExt cx="1487151" cy="923867"/>
          </a:xfrm>
        </p:grpSpPr>
        <p:cxnSp>
          <p:nvCxnSpPr>
            <p:cNvPr id="26" name="Google Shape;2385;p105"/>
            <p:cNvCxnSpPr/>
            <p:nvPr/>
          </p:nvCxnSpPr>
          <p:spPr>
            <a:xfrm>
              <a:off x="9119773" y="2237344"/>
              <a:ext cx="0" cy="923867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0" name="Google Shape;2384;p105"/>
            <p:cNvSpPr txBox="1"/>
            <p:nvPr/>
          </p:nvSpPr>
          <p:spPr>
            <a:xfrm>
              <a:off x="9183324" y="2458685"/>
              <a:ext cx="1423600" cy="4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Add product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042" y="3184437"/>
            <a:ext cx="955461" cy="955461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9183324" y="4177163"/>
            <a:ext cx="1487151" cy="768837"/>
            <a:chOff x="9119773" y="2237344"/>
            <a:chExt cx="1487151" cy="923867"/>
          </a:xfrm>
        </p:grpSpPr>
        <p:cxnSp>
          <p:nvCxnSpPr>
            <p:cNvPr id="35" name="Google Shape;2385;p105"/>
            <p:cNvCxnSpPr/>
            <p:nvPr/>
          </p:nvCxnSpPr>
          <p:spPr>
            <a:xfrm>
              <a:off x="9119773" y="2237344"/>
              <a:ext cx="0" cy="923867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6" name="Google Shape;2384;p105"/>
            <p:cNvSpPr txBox="1"/>
            <p:nvPr/>
          </p:nvSpPr>
          <p:spPr>
            <a:xfrm>
              <a:off x="9183324" y="2458685"/>
              <a:ext cx="1423600" cy="4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Add camera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978" y="4943998"/>
            <a:ext cx="1179697" cy="1179697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6080087" y="2338031"/>
            <a:ext cx="1487151" cy="768837"/>
            <a:chOff x="9119773" y="2237344"/>
            <a:chExt cx="1487151" cy="923867"/>
          </a:xfrm>
        </p:grpSpPr>
        <p:cxnSp>
          <p:nvCxnSpPr>
            <p:cNvPr id="39" name="Google Shape;2385;p105"/>
            <p:cNvCxnSpPr/>
            <p:nvPr/>
          </p:nvCxnSpPr>
          <p:spPr>
            <a:xfrm>
              <a:off x="9119773" y="2237344"/>
              <a:ext cx="0" cy="923867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0" name="Google Shape;2384;p105"/>
            <p:cNvSpPr txBox="1"/>
            <p:nvPr/>
          </p:nvSpPr>
          <p:spPr>
            <a:xfrm>
              <a:off x="9183324" y="2458685"/>
              <a:ext cx="1423600" cy="4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Add camera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741" y="2960201"/>
            <a:ext cx="1179697" cy="117969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21750" y="1302654"/>
            <a:ext cx="1220251" cy="1413004"/>
            <a:chOff x="221750" y="1302654"/>
            <a:chExt cx="1220251" cy="1413004"/>
          </a:xfrm>
        </p:grpSpPr>
        <p:sp>
          <p:nvSpPr>
            <p:cNvPr id="37" name="Google Shape;2389;p105"/>
            <p:cNvSpPr txBox="1"/>
            <p:nvPr/>
          </p:nvSpPr>
          <p:spPr>
            <a:xfrm>
              <a:off x="221750" y="2281658"/>
              <a:ext cx="1220251" cy="4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/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Manager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pic>
          <p:nvPicPr>
            <p:cNvPr id="42" name="Google Shape;1974;p9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61384" y="1302654"/>
              <a:ext cx="991813" cy="100295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0573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p105"/>
          <p:cNvSpPr txBox="1">
            <a:spLocks noGrp="1"/>
          </p:cNvSpPr>
          <p:nvPr>
            <p:ph type="title"/>
          </p:nvPr>
        </p:nvSpPr>
        <p:spPr>
          <a:xfrm>
            <a:off x="3209500" y="384300"/>
            <a:ext cx="8407734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228594" algn="ctr"/>
            <a:r>
              <a:rPr lang="en" sz="4667" b="1" dirty="0" smtClean="0">
                <a:solidFill>
                  <a:srgbClr val="0B5394"/>
                </a:solidFill>
                <a:latin typeface="Concert One"/>
                <a:ea typeface="Concert One"/>
                <a:cs typeface="Concert One"/>
                <a:sym typeface="Concert One"/>
              </a:rPr>
              <a:t>MANAGER FLOW 2</a:t>
            </a:r>
            <a:endParaRPr sz="4667" b="1" dirty="0">
              <a:solidFill>
                <a:srgbClr val="0B5394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2378" name="Google Shape;2378;p105"/>
          <p:cNvSpPr txBox="1">
            <a:spLocks noGrp="1"/>
          </p:cNvSpPr>
          <p:nvPr>
            <p:ph type="sldNum" idx="12"/>
          </p:nvPr>
        </p:nvSpPr>
        <p:spPr>
          <a:xfrm>
            <a:off x="11460412" y="6333201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 sz="2267">
                <a:latin typeface="Concert One"/>
                <a:ea typeface="Concert One"/>
                <a:cs typeface="Concert One"/>
                <a:sym typeface="Concert One"/>
              </a:rPr>
              <a:pPr algn="ctr"/>
              <a:t>6</a:t>
            </a:fld>
            <a:endParaRPr sz="2267">
              <a:latin typeface="Concert One"/>
              <a:ea typeface="Concert One"/>
              <a:cs typeface="Concert One"/>
              <a:sym typeface="Concert One"/>
            </a:endParaRPr>
          </a:p>
        </p:txBody>
      </p:sp>
      <p:grpSp>
        <p:nvGrpSpPr>
          <p:cNvPr id="2379" name="Google Shape;2379;p105"/>
          <p:cNvGrpSpPr/>
          <p:nvPr/>
        </p:nvGrpSpPr>
        <p:grpSpPr>
          <a:xfrm>
            <a:off x="1398397" y="1319372"/>
            <a:ext cx="1212400" cy="434000"/>
            <a:chOff x="1048798" y="989529"/>
            <a:chExt cx="909300" cy="325500"/>
          </a:xfrm>
        </p:grpSpPr>
        <p:cxnSp>
          <p:nvCxnSpPr>
            <p:cNvPr id="2380" name="Google Shape;2380;p105"/>
            <p:cNvCxnSpPr/>
            <p:nvPr/>
          </p:nvCxnSpPr>
          <p:spPr>
            <a:xfrm>
              <a:off x="1048798" y="1312624"/>
              <a:ext cx="909300" cy="2400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81" name="Google Shape;2381;p105"/>
            <p:cNvSpPr txBox="1"/>
            <p:nvPr/>
          </p:nvSpPr>
          <p:spPr>
            <a:xfrm>
              <a:off x="1061000" y="989529"/>
              <a:ext cx="7821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>
                  <a:latin typeface="Concert One"/>
                  <a:ea typeface="Concert One"/>
                  <a:cs typeface="Concert One"/>
                  <a:sym typeface="Concert One"/>
                </a:rPr>
                <a:t>Login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</p:grpSp>
      <p:grpSp>
        <p:nvGrpSpPr>
          <p:cNvPr id="2383" name="Google Shape;2383;p105"/>
          <p:cNvGrpSpPr/>
          <p:nvPr/>
        </p:nvGrpSpPr>
        <p:grpSpPr>
          <a:xfrm>
            <a:off x="3944652" y="1308966"/>
            <a:ext cx="1423600" cy="437584"/>
            <a:chOff x="2654500" y="989525"/>
            <a:chExt cx="1067700" cy="328188"/>
          </a:xfrm>
        </p:grpSpPr>
        <p:sp>
          <p:nvSpPr>
            <p:cNvPr id="2384" name="Google Shape;2384;p105"/>
            <p:cNvSpPr txBox="1"/>
            <p:nvPr/>
          </p:nvSpPr>
          <p:spPr>
            <a:xfrm>
              <a:off x="2654500" y="989525"/>
              <a:ext cx="10677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Import video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cxnSp>
          <p:nvCxnSpPr>
            <p:cNvPr id="2385" name="Google Shape;2385;p105"/>
            <p:cNvCxnSpPr/>
            <p:nvPr/>
          </p:nvCxnSpPr>
          <p:spPr>
            <a:xfrm>
              <a:off x="2688400" y="1309913"/>
              <a:ext cx="999900" cy="7800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7" name="Google Shape;1938;p90"/>
          <p:cNvSpPr/>
          <p:nvPr/>
        </p:nvSpPr>
        <p:spPr>
          <a:xfrm>
            <a:off x="110166" y="98133"/>
            <a:ext cx="3099333" cy="4340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3810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57189" indent="-347125">
              <a:buClr>
                <a:srgbClr val="FFFFFF"/>
              </a:buClr>
              <a:buSzPts val="1400"/>
              <a:buFont typeface="+mj-lt"/>
              <a:buAutoNum type="romanUcPeriod" startAt="4"/>
            </a:pPr>
            <a:r>
              <a:rPr lang="en" sz="2400" dirty="0">
                <a:solidFill>
                  <a:srgbClr val="FFFFFF"/>
                </a:solidFill>
                <a:latin typeface="Concert One"/>
                <a:ea typeface="Concert One"/>
                <a:cs typeface="Concert One"/>
                <a:sym typeface="Concert One"/>
              </a:rPr>
              <a:t>Demonstration</a:t>
            </a:r>
            <a:endParaRPr sz="2400" dirty="0">
              <a:solidFill>
                <a:srgbClr val="FFFFFF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717" y="818300"/>
            <a:ext cx="1921305" cy="1921305"/>
          </a:xfrm>
          <a:prstGeom prst="rect">
            <a:avLst/>
          </a:prstGeom>
        </p:spPr>
      </p:pic>
      <p:grpSp>
        <p:nvGrpSpPr>
          <p:cNvPr id="20" name="Google Shape;2383;p105"/>
          <p:cNvGrpSpPr/>
          <p:nvPr/>
        </p:nvGrpSpPr>
        <p:grpSpPr>
          <a:xfrm>
            <a:off x="6855438" y="1305381"/>
            <a:ext cx="1423600" cy="437584"/>
            <a:chOff x="2654500" y="989525"/>
            <a:chExt cx="1067700" cy="328188"/>
          </a:xfrm>
        </p:grpSpPr>
        <p:sp>
          <p:nvSpPr>
            <p:cNvPr id="21" name="Google Shape;2384;p105"/>
            <p:cNvSpPr txBox="1"/>
            <p:nvPr/>
          </p:nvSpPr>
          <p:spPr>
            <a:xfrm>
              <a:off x="2654500" y="989525"/>
              <a:ext cx="10677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Detect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cxnSp>
          <p:nvCxnSpPr>
            <p:cNvPr id="22" name="Google Shape;2385;p105"/>
            <p:cNvCxnSpPr/>
            <p:nvPr/>
          </p:nvCxnSpPr>
          <p:spPr>
            <a:xfrm>
              <a:off x="2688400" y="1309913"/>
              <a:ext cx="999900" cy="7800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7" name="Group 6"/>
          <p:cNvGrpSpPr/>
          <p:nvPr/>
        </p:nvGrpSpPr>
        <p:grpSpPr>
          <a:xfrm>
            <a:off x="8928182" y="2371179"/>
            <a:ext cx="1748527" cy="702526"/>
            <a:chOff x="9119773" y="2237344"/>
            <a:chExt cx="1748527" cy="923867"/>
          </a:xfrm>
        </p:grpSpPr>
        <p:cxnSp>
          <p:nvCxnSpPr>
            <p:cNvPr id="26" name="Google Shape;2385;p105"/>
            <p:cNvCxnSpPr/>
            <p:nvPr/>
          </p:nvCxnSpPr>
          <p:spPr>
            <a:xfrm>
              <a:off x="9119773" y="2237344"/>
              <a:ext cx="0" cy="923867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0" name="Google Shape;2384;p105"/>
            <p:cNvSpPr txBox="1"/>
            <p:nvPr/>
          </p:nvSpPr>
          <p:spPr>
            <a:xfrm>
              <a:off x="9183324" y="2458685"/>
              <a:ext cx="1684976" cy="4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Detection result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928182" y="4213591"/>
            <a:ext cx="1487151" cy="768837"/>
            <a:chOff x="9119773" y="2237344"/>
            <a:chExt cx="1487151" cy="923867"/>
          </a:xfrm>
        </p:grpSpPr>
        <p:cxnSp>
          <p:nvCxnSpPr>
            <p:cNvPr id="35" name="Google Shape;2385;p105"/>
            <p:cNvCxnSpPr/>
            <p:nvPr/>
          </p:nvCxnSpPr>
          <p:spPr>
            <a:xfrm>
              <a:off x="9119773" y="2237344"/>
              <a:ext cx="0" cy="923867"/>
            </a:xfrm>
            <a:prstGeom prst="straightConnector1">
              <a:avLst/>
            </a:prstGeom>
            <a:noFill/>
            <a:ln w="28575" cap="flat" cmpd="sng">
              <a:solidFill>
                <a:srgbClr val="0B53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6" name="Google Shape;2384;p105"/>
            <p:cNvSpPr txBox="1"/>
            <p:nvPr/>
          </p:nvSpPr>
          <p:spPr>
            <a:xfrm>
              <a:off x="9183324" y="2458685"/>
              <a:ext cx="1423600" cy="4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View result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645" y="990650"/>
            <a:ext cx="1388797" cy="138879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8393484" y="1274870"/>
            <a:ext cx="1150800" cy="1002792"/>
            <a:chOff x="8265712" y="1266929"/>
            <a:chExt cx="1150800" cy="1002792"/>
          </a:xfrm>
        </p:grpSpPr>
        <p:sp>
          <p:nvSpPr>
            <p:cNvPr id="33" name="Google Shape;2099;p96"/>
            <p:cNvSpPr txBox="1"/>
            <p:nvPr/>
          </p:nvSpPr>
          <p:spPr>
            <a:xfrm>
              <a:off x="8265712" y="1994321"/>
              <a:ext cx="11508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latin typeface="Concert One"/>
                  <a:ea typeface="Concert One"/>
                  <a:cs typeface="Concert One"/>
                  <a:sym typeface="Concert One"/>
                </a:rPr>
                <a:t>Detect server</a:t>
              </a:r>
              <a:endParaRPr sz="1200" b="1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pic>
          <p:nvPicPr>
            <p:cNvPr id="42" name="Google Shape;2101;p9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483200" y="1266929"/>
              <a:ext cx="715800" cy="715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" name="Group 5"/>
          <p:cNvGrpSpPr/>
          <p:nvPr/>
        </p:nvGrpSpPr>
        <p:grpSpPr>
          <a:xfrm>
            <a:off x="8201882" y="3164603"/>
            <a:ext cx="1452600" cy="1048988"/>
            <a:chOff x="8393484" y="3090943"/>
            <a:chExt cx="1452600" cy="1048988"/>
          </a:xfrm>
        </p:grpSpPr>
        <p:sp>
          <p:nvSpPr>
            <p:cNvPr id="46" name="Google Shape;2104;p96"/>
            <p:cNvSpPr txBox="1"/>
            <p:nvPr/>
          </p:nvSpPr>
          <p:spPr>
            <a:xfrm>
              <a:off x="8393484" y="3864531"/>
              <a:ext cx="14526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latin typeface="Concert One"/>
                  <a:ea typeface="Concert One"/>
                  <a:cs typeface="Concert One"/>
                  <a:sym typeface="Concert One"/>
                </a:rPr>
                <a:t>Detection</a:t>
              </a:r>
              <a:r>
                <a:rPr lang="en" sz="1200" dirty="0">
                  <a:latin typeface="Concert One"/>
                  <a:ea typeface="Concert One"/>
                  <a:cs typeface="Concert One"/>
                  <a:sym typeface="Concert One"/>
                </a:rPr>
                <a:t> </a:t>
              </a:r>
              <a:r>
                <a:rPr lang="en" sz="1200" b="1" dirty="0">
                  <a:latin typeface="Concert One"/>
                  <a:ea typeface="Concert One"/>
                  <a:cs typeface="Concert One"/>
                  <a:sym typeface="Concert One"/>
                </a:rPr>
                <a:t>result</a:t>
              </a:r>
              <a:endParaRPr sz="1200" b="1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pic>
          <p:nvPicPr>
            <p:cNvPr id="47" name="Google Shape;2103;p9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715672" y="3090943"/>
              <a:ext cx="808200" cy="808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8" name="Google Shape;2109;p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89784" y="5169153"/>
            <a:ext cx="758175" cy="758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Group 38"/>
          <p:cNvGrpSpPr/>
          <p:nvPr/>
        </p:nvGrpSpPr>
        <p:grpSpPr>
          <a:xfrm>
            <a:off x="267977" y="1258541"/>
            <a:ext cx="1220251" cy="1413004"/>
            <a:chOff x="221750" y="1302654"/>
            <a:chExt cx="1220251" cy="1413004"/>
          </a:xfrm>
        </p:grpSpPr>
        <p:sp>
          <p:nvSpPr>
            <p:cNvPr id="40" name="Google Shape;2389;p105"/>
            <p:cNvSpPr txBox="1"/>
            <p:nvPr/>
          </p:nvSpPr>
          <p:spPr>
            <a:xfrm>
              <a:off x="221750" y="2281658"/>
              <a:ext cx="1220251" cy="4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/>
              <a:r>
                <a:rPr lang="en" sz="1600" dirty="0" smtClean="0">
                  <a:latin typeface="Concert One"/>
                  <a:ea typeface="Concert One"/>
                  <a:cs typeface="Concert One"/>
                  <a:sym typeface="Concert One"/>
                </a:rPr>
                <a:t>Manager</a:t>
              </a:r>
              <a:endParaRPr sz="1600" dirty="0">
                <a:latin typeface="Concert One"/>
                <a:ea typeface="Concert One"/>
                <a:cs typeface="Concert One"/>
                <a:sym typeface="Concert One"/>
              </a:endParaRPr>
            </a:p>
          </p:txBody>
        </p:sp>
        <p:pic>
          <p:nvPicPr>
            <p:cNvPr id="41" name="Google Shape;1974;p9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61384" y="1302654"/>
              <a:ext cx="991813" cy="100295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7952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555" y="241995"/>
            <a:ext cx="6945662" cy="650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9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991" y="442069"/>
            <a:ext cx="9205506" cy="601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3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166</Words>
  <Application>Microsoft Office PowerPoint</Application>
  <PresentationFormat>Widescreen</PresentationFormat>
  <Paragraphs>64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Concert One</vt:lpstr>
      <vt:lpstr>Fira Sans Medium</vt:lpstr>
      <vt:lpstr>Josefin Sans</vt:lpstr>
      <vt:lpstr>Libre Franklin</vt:lpstr>
      <vt:lpstr>Poppins ExtraBold</vt:lpstr>
      <vt:lpstr>Raleway</vt:lpstr>
      <vt:lpstr>Raleway Thin</vt:lpstr>
      <vt:lpstr>Office Theme</vt:lpstr>
      <vt:lpstr>OVERVIEW</vt:lpstr>
      <vt:lpstr>TECHNOLOGIES</vt:lpstr>
      <vt:lpstr>WORKFLOW</vt:lpstr>
      <vt:lpstr>ADMIN FLOW</vt:lpstr>
      <vt:lpstr>MANAGER FLOW 1</vt:lpstr>
      <vt:lpstr>MANAGER FLOW 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24</cp:revision>
  <dcterms:created xsi:type="dcterms:W3CDTF">2021-07-02T03:13:11Z</dcterms:created>
  <dcterms:modified xsi:type="dcterms:W3CDTF">2021-07-03T09:50:45Z</dcterms:modified>
</cp:coreProperties>
</file>