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DAE1-08C0-03F1-E797-B219BE8A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E8B44-17F4-0605-E098-017B246F5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BAF0-F7FE-E7F2-0467-E06DD0F9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0C56-AF86-E235-55D0-297029BE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C43B-99F3-3C1C-D49B-3B71C4D3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D38-95ED-AFA3-83BA-1392DF29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71704-6013-BB6C-8B18-0DF2AF421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4C13-39B8-CFC7-F069-24739AB0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302A-7CD2-E93E-389B-7E52543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8174-0C6C-3C66-94D3-75559400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62EF4-E135-3DB0-9CA4-18A8B9CD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2A39-FC42-9F2A-7561-0FF10B80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3CA0-BA8A-0363-F469-C9D2F807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7395-6727-ED59-785D-E1E86D7A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A7488-F1FD-483F-1FAC-13439D98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C4BF-B11D-8807-BCC9-1DCD0360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BEEE-38D7-27AC-632B-553ED61A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9288-D6AC-6531-5B72-ED0D5627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622B4-3F66-7BA6-E2BF-E03F3D58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E245-4486-9512-9016-F229731D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C762-0BF8-1C65-94C7-87C9FB59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5239-F6A1-829F-C350-222420C7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E496-C12D-131E-2F9E-3C55EF2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4CE9-BB95-5229-AD72-FD31F675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5D4A-EE03-2704-A1BC-861A89E1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3D39-DF44-D967-5629-FFA582B6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C38F-2046-7AA5-5EA6-64793192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3DFBE-8A55-2AF2-7DB0-FC1C84AF4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56096-A373-8ECE-2D18-ABF8D82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D116D-0A71-37C3-A972-B5F99B89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AF36-C4B2-E454-4F9E-19FBAAA9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042-7ED2-41F5-6042-F1FBE66B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646C-5222-AC60-586E-B1A98963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A1E98-D877-9ADB-7534-D75567369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04604-9BA7-D68F-869C-19A77E062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B0BA-72B3-5339-10E8-9F4034F85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9CC4-D097-0DB5-9376-88E1C3DB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2A3FB-BAB1-A9CC-06DF-27BBACF9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57276-489A-2A59-E9AF-C0EB4BF5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A0B1-2302-A7BA-1973-0CEC3D0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105ED-BD65-B4A2-23CD-B98A65AD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36C71-7BBD-6490-599C-68F5E0DB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EA4A-E46D-EAE4-E90A-7FC051A5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DB43D-CE9B-4D97-2AFA-47C43BAF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2C25B-5D4E-6D57-B400-D7DB5575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EDCBF-38FF-5BD1-F938-A630734B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2636-5F3B-FF4C-06A6-9EA6FF68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C5A1-DEA6-54B2-7EFE-EAEDF7E3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6003E-D35E-6DF5-59FC-5A24378B8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C214B-96DA-9420-E280-619A44CC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2EDB-6158-2346-1F3F-3990067E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8A32-7628-E57F-3BE9-8E2AACC6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5528-D91E-CF7F-23B3-9DEA4AB0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8D30C-F848-49AB-C3E5-86AA27CD8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EBEB3-9E2D-3E3E-F58A-6086B1A3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F0739-B362-1EDE-7FBF-238448F5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41900-0831-F420-22DF-081876D5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D8BB1-2748-313C-705F-997ED2EB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417E2-A04B-DE0F-50A1-C9783F26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9D838-45A8-DD53-AF16-60E73898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897B-0583-66A5-3677-DDE9C226C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E2B3-B29B-4207-BA40-78C7B053B38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0CCC-9907-5803-154C-29B0F6B92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3938-9D6A-924B-0F01-033667D9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622E-DFB3-4056-B3B2-4733344E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A814-9BF0-507C-9F41-8DA517069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30AA-E99F-3D61-C0EF-D9BA46C2E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Nhom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50529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67C2-A4C2-36A7-0142-ACE159F3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449015"/>
            <a:ext cx="10515600" cy="3063875"/>
          </a:xfrm>
        </p:spPr>
        <p:txBody>
          <a:bodyPr>
            <a:normAutofit/>
          </a:bodyPr>
          <a:lstStyle/>
          <a:p>
            <a:r>
              <a:rPr lang="en-US" dirty="0"/>
              <a:t>Input: X[] = { 1, 4, 7, 8, 10 }</a:t>
            </a:r>
            <a:br>
              <a:rPr lang="en-US" dirty="0"/>
            </a:br>
            <a:r>
              <a:rPr lang="en-US" dirty="0"/>
              <a:t>	   Y[] = { 2, 3, 9 }</a:t>
            </a:r>
            <a:br>
              <a:rPr lang="en-US" dirty="0"/>
            </a:br>
            <a:r>
              <a:rPr lang="en-US" dirty="0"/>
              <a:t>Output: X[] = { 1, 2, 3, 4, 7 }</a:t>
            </a:r>
            <a:br>
              <a:rPr lang="en-US" dirty="0"/>
            </a:br>
            <a:r>
              <a:rPr lang="en-US" dirty="0"/>
              <a:t>	      Y[] = { 8, 9, 10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7DEC4-4DE5-C662-4734-B353CEE1F3BC}"/>
              </a:ext>
            </a:extLst>
          </p:cNvPr>
          <p:cNvSpPr txBox="1"/>
          <p:nvPr/>
        </p:nvSpPr>
        <p:spPr>
          <a:xfrm>
            <a:off x="588627" y="4100120"/>
            <a:ext cx="1101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Cho hai mảng đã sắp xếp, X [] và Y [] có kích thước m và n, mỗi mảng hợp nhất các phần tử của X [] với các phần tử của mảng Y [] bằng cách duy trì thứ tự đã sắp xếp, tức là điền vào X [] với m phần tử nhỏ nhất đầu tiên và điền vào Y [] với các phần tử còn lại.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4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D429D3-3514-A866-DED5-23D7737D9AA9}"/>
              </a:ext>
            </a:extLst>
          </p:cNvPr>
          <p:cNvSpPr/>
          <p:nvPr/>
        </p:nvSpPr>
        <p:spPr>
          <a:xfrm>
            <a:off x="2466360" y="1136708"/>
            <a:ext cx="2550253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int X[], int Y[];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33B16-13ED-961D-34C3-BBF878F0B16D}"/>
              </a:ext>
            </a:extLst>
          </p:cNvPr>
          <p:cNvSpPr/>
          <p:nvPr/>
        </p:nvSpPr>
        <p:spPr>
          <a:xfrm>
            <a:off x="2403443" y="2780950"/>
            <a:ext cx="267608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</a:t>
            </a:r>
            <a:r>
              <a:rPr lang="en-US" dirty="0" err="1"/>
              <a:t>m,n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DE49E-9164-CA49-F01F-B99B3A1EC065}"/>
              </a:ext>
            </a:extLst>
          </p:cNvPr>
          <p:cNvSpPr/>
          <p:nvPr/>
        </p:nvSpPr>
        <p:spPr>
          <a:xfrm>
            <a:off x="2332138" y="4647500"/>
            <a:ext cx="283547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(</a:t>
            </a:r>
            <a:r>
              <a:rPr lang="en-US" dirty="0" err="1"/>
              <a:t>X,Y,m,n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08C891-E243-7B1F-B4D0-06D667E44AF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741487" y="1812022"/>
            <a:ext cx="1" cy="9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71ED52-9577-4A65-4EC5-5E6789BF81CE}"/>
              </a:ext>
            </a:extLst>
          </p:cNvPr>
          <p:cNvCxnSpPr/>
          <p:nvPr/>
        </p:nvCxnSpPr>
        <p:spPr>
          <a:xfrm flipH="1">
            <a:off x="3741487" y="3678572"/>
            <a:ext cx="1" cy="9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F1CE5-B900-D399-5186-4AF465FF63B3}"/>
              </a:ext>
            </a:extLst>
          </p:cNvPr>
          <p:cNvCxnSpPr>
            <a:cxnSpLocks/>
          </p:cNvCxnSpPr>
          <p:nvPr/>
        </p:nvCxnSpPr>
        <p:spPr>
          <a:xfrm>
            <a:off x="5167616" y="5096311"/>
            <a:ext cx="111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2EB6D-04DD-0A46-F85E-7D92C78B52CB}"/>
              </a:ext>
            </a:extLst>
          </p:cNvPr>
          <p:cNvSpPr/>
          <p:nvPr/>
        </p:nvSpPr>
        <p:spPr>
          <a:xfrm>
            <a:off x="6281954" y="4647500"/>
            <a:ext cx="283547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cout</a:t>
            </a:r>
            <a:r>
              <a:rPr lang="en-US" dirty="0"/>
              <a:t> X,Y</a:t>
            </a:r>
          </a:p>
        </p:txBody>
      </p:sp>
    </p:spTree>
    <p:extLst>
      <p:ext uri="{BB962C8B-B14F-4D97-AF65-F5344CB8AC3E}">
        <p14:creationId xmlns:p14="http://schemas.microsoft.com/office/powerpoint/2010/main" val="152790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6AC8775-B241-7734-B79A-B9849122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28662"/>
            <a:ext cx="5791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Array 10</vt:lpstr>
      <vt:lpstr>Input: X[] = { 1, 4, 7, 8, 10 }     Y[] = { 2, 3, 9 } Output: X[] = { 1, 2, 3, 4, 7 }        Y[] = { 8, 9, 10 }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10</dc:title>
  <dc:creator>Nguyen Thanh Luan 20200375</dc:creator>
  <cp:lastModifiedBy>Nguyen Thanh Luan 20200375</cp:lastModifiedBy>
  <cp:revision>1</cp:revision>
  <dcterms:created xsi:type="dcterms:W3CDTF">2022-11-08T08:29:39Z</dcterms:created>
  <dcterms:modified xsi:type="dcterms:W3CDTF">2022-11-08T08:41:21Z</dcterms:modified>
</cp:coreProperties>
</file>