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9" r:id="rId4"/>
    <p:sldId id="261" r:id="rId5"/>
    <p:sldId id="262" r:id="rId6"/>
    <p:sldId id="264" r:id="rId7"/>
    <p:sldId id="266" r:id="rId8"/>
    <p:sldId id="268" r:id="rId9"/>
    <p:sldId id="274" r:id="rId10"/>
    <p:sldId id="272" r:id="rId11"/>
    <p:sldId id="284" r:id="rId12"/>
    <p:sldId id="275" r:id="rId13"/>
    <p:sldId id="273" r:id="rId14"/>
    <p:sldId id="276" r:id="rId15"/>
    <p:sldId id="283" r:id="rId16"/>
    <p:sldId id="30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7BDB6-E4AE-4454-8E07-F318D976D718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C80EA-14D0-4442-9434-0703C3AC3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4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3544-A89D-4426-9497-036637FAB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B3EFB-0575-4DC0-9FC2-20B191D03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1C147-10C2-46D8-81F5-B4A9D857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EC8A-9348-4B77-A6C8-33417757395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219ED-6A25-4556-BAE2-07B17D50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888B3-1970-4C39-9BE1-34C8D308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4769-826A-4392-8F27-65937F89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5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7C1-B714-449B-B6D0-B382EECE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6C104-C140-4F73-A5F3-7F672A95D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A557B-CBA1-4205-8773-9FFA8479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EC8A-9348-4B77-A6C8-33417757395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687F0-C861-4A90-8CCF-9AE01794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5A1FB-A7CE-4418-85E2-8498A523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4769-826A-4392-8F27-65937F89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6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6AC770-0D1F-42AE-A488-73A594E56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D6F5A-C1D8-4926-B4B7-BE469C617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96E68-22B7-4EAE-8105-0E4C6BD8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EC8A-9348-4B77-A6C8-33417757395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8DE90-98C9-47DE-83A8-7C2B83D7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CEDF-25DE-42BB-B350-2FA5B388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4769-826A-4392-8F27-65937F89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0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152B-3BBE-460C-BE9B-6FF30367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AABA1-A1FF-4FE6-9CED-087A4A86E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49FF-79AD-42ED-9152-B07F1143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EC8A-9348-4B77-A6C8-33417757395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075F5-1D59-4FFD-8567-A20EAC14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EA42-1FB7-4E8E-BCAB-4642D8DF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4769-826A-4392-8F27-65937F89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9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F6A1-E48C-4E86-9517-A74FF972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95197-0F1A-47BA-9CF3-4BE170BD7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C89B8-F455-4272-B010-65C0A437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EC8A-9348-4B77-A6C8-33417757395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68F2E-F4A2-4852-9EEF-E6730F4D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41278-3C2D-49E4-B641-DFEFA23B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4769-826A-4392-8F27-65937F89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7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0E7C-1257-4F2D-A7C6-FA158697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27E06-F7B7-48E7-994C-3DC4118E3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AE38D-5525-45A2-B9A4-C84211148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146D4-4F51-47FB-A29B-D9F78998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EC8A-9348-4B77-A6C8-33417757395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9B349-6050-4D31-AFE0-106046BE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CDB14-F9DE-4FD9-AE80-CE4DC2C3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4769-826A-4392-8F27-65937F89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6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61DA-EF1B-4025-AC75-5B1826C8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5F815-D543-44CC-94F5-B420A88BC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CAD7D-BF1A-425D-B45A-9CCFA70C3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6305F-8123-439A-92EE-C1B64FC3B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3AA40-1F5C-49C2-893F-68510B67C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C0136-7D2D-4501-A30E-3D9CCE93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EC8A-9348-4B77-A6C8-33417757395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C1F78-AE95-44D4-BE08-4C9A95AC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71268-15F4-4D34-8E45-B293F382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4769-826A-4392-8F27-65937F89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8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D770-7E49-4A26-BD47-C487997D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E059D-4B0F-4972-B991-9C1318A2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EC8A-9348-4B77-A6C8-33417757395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31251-B5F8-4CAA-8A3D-84E5F993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EECEF-EAEC-47EB-BD12-B2D93844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4769-826A-4392-8F27-65937F89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1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00F68-8DD3-4FD1-A3EB-5FC08BD0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EC8A-9348-4B77-A6C8-33417757395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354B3-C145-42E7-8A13-9EB06AB4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BF080-A95B-40E4-9EBF-0FA141D2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4769-826A-4392-8F27-65937F89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0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2982-8754-4F08-A506-21A8EBB2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96A5-D101-4591-8646-B89D3C0CD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7F2D5-1532-4986-B652-AA4DCE8A7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FC69-DCB0-4B83-9B42-3C3213FC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EC8A-9348-4B77-A6C8-33417757395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25EFF-ACF0-43CA-BEE3-F853FAB1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D047C-B471-4571-AB49-6635D4BA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4769-826A-4392-8F27-65937F89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1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DDDF-3DDE-49B6-AE42-EF96C88F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B87CC-41C5-4E7F-ACE1-781ED2D87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78794-DD99-42B7-A2BD-3CCEF73A5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03DAE-B7F6-4B54-82AE-9F79C0CE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EC8A-9348-4B77-A6C8-33417757395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6CA93-9197-4E27-8330-E329D8B7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22CA7-3843-4C25-BBD2-39EB596C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4769-826A-4392-8F27-65937F89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C56ED-C054-40C3-AB5B-7B25A18E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11B9D-5EF4-412F-814B-530BE21C7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B6270-29BB-463D-AABF-2C1341D8A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8EC8A-9348-4B77-A6C8-33417757395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3F3DB-3DAF-4BE2-AFC2-F2C2200FD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634F-6273-4DB4-8FF8-0F18C7175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34769-826A-4392-8F27-65937F89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0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7022-8B68-4349-BF8B-B5EC39A0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EB047-5A34-4DE8-89C9-4CB62753A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work for a pharmaceutical company. Traditionally, you use Oracle Clinical to store data from clinical trials of new drugs.</a:t>
            </a:r>
          </a:p>
          <a:p>
            <a:endParaRPr lang="en-US" sz="3200" dirty="0"/>
          </a:p>
          <a:p>
            <a:r>
              <a:rPr lang="en-US" sz="3200" dirty="0"/>
              <a:t>They recently hired a new CIO (Chief Information Officer). She has mandated that all studies will use Mongo &amp; python going forward.</a:t>
            </a:r>
          </a:p>
        </p:txBody>
      </p:sp>
    </p:spTree>
    <p:extLst>
      <p:ext uri="{BB962C8B-B14F-4D97-AF65-F5344CB8AC3E}">
        <p14:creationId xmlns:p14="http://schemas.microsoft.com/office/powerpoint/2010/main" val="245517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6820-4F2F-454D-9370-C37B6194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2D9D-FEFE-42C5-97FA-0DFC098E4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371600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Using python and mongo, create a web interface that provides:</a:t>
            </a:r>
          </a:p>
          <a:p>
            <a:pPr marL="457200" lvl="1" indent="0">
              <a:buNone/>
            </a:pPr>
            <a:r>
              <a:rPr lang="en-US" dirty="0"/>
              <a:t>1. A study page (studyA.py) that lists </a:t>
            </a:r>
            <a:r>
              <a:rPr lang="en-US" u="sng" dirty="0"/>
              <a:t>all</a:t>
            </a:r>
            <a:r>
              <a:rPr lang="en-US" dirty="0"/>
              <a:t> of the subjects (one per line) in the database.</a:t>
            </a:r>
          </a:p>
          <a:p>
            <a:pPr lvl="2"/>
            <a:r>
              <a:rPr lang="en-US" sz="2400" dirty="0"/>
              <a:t>Each line should be a link to an individual subject (subjectC.py).</a:t>
            </a:r>
            <a:endParaRPr lang="en-US" sz="2400" b="1" i="1" dirty="0"/>
          </a:p>
          <a:p>
            <a:pPr lvl="3"/>
            <a:r>
              <a:rPr lang="en-US" sz="2400" dirty="0"/>
              <a:t>Limit the number of subjects displayed per web page (say n=10, but make it a variable in your code).</a:t>
            </a:r>
          </a:p>
          <a:p>
            <a:pPr lvl="3"/>
            <a:r>
              <a:rPr lang="en-US" sz="2400" dirty="0"/>
              <a:t>Provide next and </a:t>
            </a:r>
            <a:r>
              <a:rPr lang="en-US" sz="2400" dirty="0" err="1"/>
              <a:t>prev</a:t>
            </a:r>
            <a:r>
              <a:rPr lang="en-US" sz="2400" dirty="0"/>
              <a:t>(</a:t>
            </a:r>
            <a:r>
              <a:rPr lang="en-US" sz="2400" dirty="0" err="1"/>
              <a:t>ious</a:t>
            </a:r>
            <a:r>
              <a:rPr lang="en-US" sz="2400" dirty="0"/>
              <a:t>) buttons at the top, if n is exceeded.</a:t>
            </a:r>
          </a:p>
          <a:p>
            <a:pPr lvl="2"/>
            <a:r>
              <a:rPr lang="en-US" sz="2400" dirty="0"/>
              <a:t>Provide a link to a page (addB.py) that allows one to enter a new subject. </a:t>
            </a:r>
          </a:p>
          <a:p>
            <a:endParaRPr lang="en-US" sz="2400" dirty="0"/>
          </a:p>
          <a:p>
            <a:r>
              <a:rPr lang="en-US" sz="2400" dirty="0"/>
              <a:t>Of course you will also use HTML. You may also use CSS, JavaScript and/or Ajax if you wish (but no PHP or SQL).</a:t>
            </a:r>
          </a:p>
          <a:p>
            <a:r>
              <a:rPr lang="en-US" sz="2400" dirty="0"/>
              <a:t>Anchors should not have any underlines.</a:t>
            </a:r>
          </a:p>
        </p:txBody>
      </p:sp>
    </p:spTree>
    <p:extLst>
      <p:ext uri="{BB962C8B-B14F-4D97-AF65-F5344CB8AC3E}">
        <p14:creationId xmlns:p14="http://schemas.microsoft.com/office/powerpoint/2010/main" val="3997312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6820-4F2F-454D-9370-C37B6194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2D9D-FEFE-42C5-97FA-0DFC098E4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371600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Using python and mongo, create a web interface that provides:</a:t>
            </a:r>
          </a:p>
          <a:p>
            <a:pPr marL="457200" lvl="1" indent="0">
              <a:buNone/>
            </a:pPr>
            <a:r>
              <a:rPr lang="en-US" dirty="0"/>
              <a:t>2. An add subject page (addB.py) that allows one to add one subject to the database.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Of course you will also use HTML. You may also use CSS, JavaScript and/or Ajax if you wish (but no PHP or SQL).</a:t>
            </a:r>
          </a:p>
          <a:p>
            <a:r>
              <a:rPr lang="en-US" sz="2400" dirty="0"/>
              <a:t>Anchors should not have any underlines.</a:t>
            </a:r>
          </a:p>
        </p:txBody>
      </p:sp>
    </p:spTree>
    <p:extLst>
      <p:ext uri="{BB962C8B-B14F-4D97-AF65-F5344CB8AC3E}">
        <p14:creationId xmlns:p14="http://schemas.microsoft.com/office/powerpoint/2010/main" val="197506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6820-4F2F-454D-9370-C37B6194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2D9D-FEFE-42C5-97FA-0DFC098E4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371600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Using python and mongo, create a web interface that provides:</a:t>
            </a:r>
          </a:p>
          <a:p>
            <a:pPr marL="457200" lvl="1" indent="0">
              <a:buNone/>
            </a:pPr>
            <a:r>
              <a:rPr lang="en-US" dirty="0"/>
              <a:t>3. A subject page (subjectC.py) that lists all of the subject information from DM (demographics) for </a:t>
            </a:r>
            <a:r>
              <a:rPr lang="en-US" u="sng" dirty="0"/>
              <a:t>one</a:t>
            </a:r>
            <a:r>
              <a:rPr lang="en-US" dirty="0"/>
              <a:t> subject.</a:t>
            </a:r>
          </a:p>
          <a:p>
            <a:pPr lvl="2"/>
            <a:r>
              <a:rPr lang="en-US" sz="2400" dirty="0"/>
              <a:t>The page should also contain a link to CO (comments) for this subject.</a:t>
            </a:r>
          </a:p>
          <a:p>
            <a:pPr lvl="2"/>
            <a:r>
              <a:rPr lang="en-US" sz="2400" dirty="0"/>
              <a:t>The page should also contain a link to SV (study visits) for this subject.</a:t>
            </a:r>
          </a:p>
          <a:p>
            <a:pPr lvl="2"/>
            <a:r>
              <a:rPr lang="en-US" sz="2400" dirty="0"/>
              <a:t>Provide a mechanism on this page to update and save DM information for this subject.</a:t>
            </a:r>
          </a:p>
          <a:p>
            <a:pPr lvl="2"/>
            <a:r>
              <a:rPr lang="en-US" sz="2400" dirty="0"/>
              <a:t>Provide a mechanism on this page to delete this subject from the database.</a:t>
            </a:r>
          </a:p>
          <a:p>
            <a:pPr lvl="3"/>
            <a:r>
              <a:rPr lang="en-US" sz="2400" dirty="0"/>
              <a:t>This delete should “cascade” (meaning that is should also delete CO and SV information for this subject as well).</a:t>
            </a:r>
          </a:p>
          <a:p>
            <a:r>
              <a:rPr lang="en-US" sz="2400" dirty="0"/>
              <a:t>Of course you will also use HTML. You may also use CSS, JavaScript and/or Ajax if you wish (but no PHP or SQL).</a:t>
            </a:r>
          </a:p>
          <a:p>
            <a:r>
              <a:rPr lang="en-US" sz="2400" dirty="0"/>
              <a:t>Anchors should not have any underlines.</a:t>
            </a:r>
          </a:p>
        </p:txBody>
      </p:sp>
    </p:spTree>
    <p:extLst>
      <p:ext uri="{BB962C8B-B14F-4D97-AF65-F5344CB8AC3E}">
        <p14:creationId xmlns:p14="http://schemas.microsoft.com/office/powerpoint/2010/main" val="1207707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6820-4F2F-454D-9370-C37B6194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2D9D-FEFE-42C5-97FA-0DFC098E4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371600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Using python and mongo, create a web interface that provides:</a:t>
            </a:r>
          </a:p>
          <a:p>
            <a:pPr marL="457200" lvl="1" indent="0">
              <a:buNone/>
            </a:pPr>
            <a:r>
              <a:rPr lang="en-US" dirty="0"/>
              <a:t>4. A comment page (commentD.py) that lists all of the comment information from CO (comments) for </a:t>
            </a:r>
            <a:r>
              <a:rPr lang="en-US" u="sng" dirty="0"/>
              <a:t>one</a:t>
            </a:r>
            <a:r>
              <a:rPr lang="en-US" dirty="0"/>
              <a:t> subject.</a:t>
            </a:r>
          </a:p>
          <a:p>
            <a:pPr marL="914400" lvl="2" indent="0">
              <a:buNone/>
            </a:pPr>
            <a:endParaRPr lang="en-US" sz="2400" b="1" i="1" dirty="0"/>
          </a:p>
          <a:p>
            <a:pPr lvl="3"/>
            <a:r>
              <a:rPr lang="en-US" sz="2400" dirty="0"/>
              <a:t>Limit the number of comments displayed per web page (say n=10, but make it a variable in your code).</a:t>
            </a:r>
          </a:p>
          <a:p>
            <a:pPr lvl="2"/>
            <a:r>
              <a:rPr lang="en-US" sz="2400" dirty="0"/>
              <a:t>Provide a mechanism on this page to add and save a new comment for this subject.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Of course you will also use HTML. You may also use CSS, JavaScript and/or Ajax if you wish (but no PHP or SQL).</a:t>
            </a:r>
          </a:p>
          <a:p>
            <a:r>
              <a:rPr lang="en-US" sz="2400" dirty="0"/>
              <a:t>Anchors should not have any underlines.</a:t>
            </a:r>
          </a:p>
        </p:txBody>
      </p:sp>
    </p:spTree>
    <p:extLst>
      <p:ext uri="{BB962C8B-B14F-4D97-AF65-F5344CB8AC3E}">
        <p14:creationId xmlns:p14="http://schemas.microsoft.com/office/powerpoint/2010/main" val="377763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6820-4F2F-454D-9370-C37B6194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2D9D-FEFE-42C5-97FA-0DFC098E4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371600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Using python and mongo, create a web interface that provides:</a:t>
            </a:r>
          </a:p>
          <a:p>
            <a:pPr marL="457200" lvl="1" indent="0">
              <a:buNone/>
            </a:pPr>
            <a:r>
              <a:rPr lang="en-US" dirty="0"/>
              <a:t>5. A subject visit page (visitE.py) that lists all of the visit information from SV (subject visits) for </a:t>
            </a:r>
            <a:r>
              <a:rPr lang="en-US" u="sng" dirty="0"/>
              <a:t>one</a:t>
            </a:r>
            <a:r>
              <a:rPr lang="en-US" dirty="0"/>
              <a:t> subject.</a:t>
            </a:r>
          </a:p>
          <a:p>
            <a:pPr marL="914400" lvl="2" indent="0">
              <a:buNone/>
            </a:pPr>
            <a:endParaRPr lang="en-US" sz="2400" b="1" i="1" dirty="0"/>
          </a:p>
          <a:p>
            <a:pPr lvl="3"/>
            <a:r>
              <a:rPr lang="en-US" sz="2400" dirty="0"/>
              <a:t>Limit the number of visits displayed per web page (say n=10, but make it a variable in your code).</a:t>
            </a:r>
          </a:p>
          <a:p>
            <a:pPr lvl="2"/>
            <a:r>
              <a:rPr lang="en-US" sz="2400" dirty="0"/>
              <a:t>Provide a mechanism on this page to add and save a new visit for this subject.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Of course you will also use HTML. You may also use CSS, JavaScript and/or Ajax if you wish (but no PHP or SQL).</a:t>
            </a:r>
          </a:p>
          <a:p>
            <a:r>
              <a:rPr lang="en-US" sz="2400" dirty="0"/>
              <a:t>Anchors should not have any underlines.</a:t>
            </a:r>
          </a:p>
        </p:txBody>
      </p:sp>
    </p:spTree>
    <p:extLst>
      <p:ext uri="{BB962C8B-B14F-4D97-AF65-F5344CB8AC3E}">
        <p14:creationId xmlns:p14="http://schemas.microsoft.com/office/powerpoint/2010/main" val="1790998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CD36-D99F-4915-97F3-D819E781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18D8-11CF-4880-969A-C1AC7E57D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37160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Additionally, provide the following: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Provide a delete page (deleteF.py) that deletes all documents in all collections.</a:t>
            </a:r>
          </a:p>
          <a:p>
            <a:pPr marL="914400" lvl="1" indent="-457200">
              <a:buFont typeface="+mj-lt"/>
              <a:buAutoNum type="arabicPeriod"/>
            </a:pP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Provide an insert page (insertG.py) that populates all of the collections with documents.</a:t>
            </a:r>
          </a:p>
          <a:p>
            <a:pPr lvl="2"/>
            <a:r>
              <a:rPr lang="en-US" sz="2800" dirty="0"/>
              <a:t>It should insert at least 12 subject, 18 comments, and 20 visits.</a:t>
            </a:r>
          </a:p>
          <a:p>
            <a:pPr lvl="3"/>
            <a:r>
              <a:rPr lang="en-US" sz="2600" dirty="0"/>
              <a:t>anything you wish</a:t>
            </a:r>
          </a:p>
          <a:p>
            <a:pPr lvl="3"/>
            <a:r>
              <a:rPr lang="en-US" sz="2600" dirty="0"/>
              <a:t>use it to exercise your code</a:t>
            </a:r>
          </a:p>
        </p:txBody>
      </p:sp>
    </p:spTree>
    <p:extLst>
      <p:ext uri="{BB962C8B-B14F-4D97-AF65-F5344CB8AC3E}">
        <p14:creationId xmlns:p14="http://schemas.microsoft.com/office/powerpoint/2010/main" val="180611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CD36-D99F-4915-97F3-D819E781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18D8-11CF-4880-969A-C1AC7E57D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371600"/>
            <a:ext cx="10515600" cy="5032375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>That’s a total of 7 different web pages: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study</a:t>
            </a:r>
            <a:r>
              <a:rPr lang="en-US" sz="3200" b="1" i="1" dirty="0"/>
              <a:t>A</a:t>
            </a:r>
            <a:r>
              <a:rPr lang="en-US" sz="3200" dirty="0"/>
              <a:t>.py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add</a:t>
            </a:r>
            <a:r>
              <a:rPr lang="en-US" sz="3200" b="1" i="1" dirty="0"/>
              <a:t>B</a:t>
            </a:r>
            <a:r>
              <a:rPr lang="en-US" sz="3200" dirty="0"/>
              <a:t>.py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subject</a:t>
            </a:r>
            <a:r>
              <a:rPr lang="en-US" sz="3200" b="1" i="1" dirty="0"/>
              <a:t>C</a:t>
            </a:r>
            <a:r>
              <a:rPr lang="en-US" sz="3200" dirty="0"/>
              <a:t>.py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comment</a:t>
            </a:r>
            <a:r>
              <a:rPr lang="en-US" sz="3200" b="1" i="1" dirty="0"/>
              <a:t>D</a:t>
            </a:r>
            <a:r>
              <a:rPr lang="en-US" sz="3200" dirty="0"/>
              <a:t>.py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visit</a:t>
            </a:r>
            <a:r>
              <a:rPr lang="en-US" sz="3200" b="1" i="1" dirty="0"/>
              <a:t>E</a:t>
            </a:r>
            <a:r>
              <a:rPr lang="en-US" sz="3200" dirty="0"/>
              <a:t>.py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delete</a:t>
            </a:r>
            <a:r>
              <a:rPr lang="en-US" sz="3200" b="1" i="1" dirty="0"/>
              <a:t>F</a:t>
            </a:r>
            <a:r>
              <a:rPr lang="en-US" sz="3200" dirty="0"/>
              <a:t>.py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insert</a:t>
            </a:r>
            <a:r>
              <a:rPr lang="en-US" sz="3200" b="1" i="1" dirty="0"/>
              <a:t>G</a:t>
            </a:r>
            <a:r>
              <a:rPr lang="en-US" sz="3200" dirty="0"/>
              <a:t>.py</a:t>
            </a:r>
          </a:p>
        </p:txBody>
      </p:sp>
    </p:spTree>
    <p:extLst>
      <p:ext uri="{BB962C8B-B14F-4D97-AF65-F5344CB8AC3E}">
        <p14:creationId xmlns:p14="http://schemas.microsoft.com/office/powerpoint/2010/main" val="106474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1B77-C393-424F-8500-31B4518B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FC578-94C4-48C3-8289-24B228878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Eventually, the study data will be submitted to the FDA (Food and Drug Administration, fda.gov) for approval.</a:t>
            </a:r>
          </a:p>
          <a:p>
            <a:endParaRPr lang="en-US" sz="3200" dirty="0"/>
          </a:p>
          <a:p>
            <a:r>
              <a:rPr lang="en-US" sz="3200" dirty="0"/>
              <a:t>To accomplish this, all pharmaceutical companies must use a standard format/schema.</a:t>
            </a:r>
          </a:p>
          <a:p>
            <a:pPr lvl="1"/>
            <a:r>
              <a:rPr lang="en-US" sz="2800" dirty="0"/>
              <a:t>CDISC = clinical data interchange standards consortium; see cdisc.org.</a:t>
            </a:r>
          </a:p>
          <a:p>
            <a:pPr lvl="2"/>
            <a:r>
              <a:rPr lang="en-US" sz="2400" dirty="0"/>
              <a:t>Clinical Data Acquisition Standards Harmonization (CDASH)</a:t>
            </a:r>
          </a:p>
          <a:p>
            <a:pPr lvl="2"/>
            <a:r>
              <a:rPr lang="en-US" sz="2400" dirty="0"/>
              <a:t>Study Data Tabulation Model (SDTM)</a:t>
            </a:r>
          </a:p>
        </p:txBody>
      </p:sp>
    </p:spTree>
    <p:extLst>
      <p:ext uri="{BB962C8B-B14F-4D97-AF65-F5344CB8AC3E}">
        <p14:creationId xmlns:p14="http://schemas.microsoft.com/office/powerpoint/2010/main" val="50616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25A3-D618-420B-A2FA-92770A9F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44FCD-BE63-4E25-AC64-BEE8019B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From the SDTM, we’ll need the following collections:</a:t>
            </a:r>
          </a:p>
          <a:p>
            <a:pPr lvl="1"/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DM (demographics)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CO (comments)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SV (subject visits)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r>
              <a:rPr lang="en-US" sz="3200" dirty="0">
                <a:highlight>
                  <a:srgbClr val="FFFF00"/>
                </a:highlight>
              </a:rPr>
              <a:t>Only support those elements that are highlighted in yellow.</a:t>
            </a:r>
          </a:p>
        </p:txBody>
      </p:sp>
    </p:spTree>
    <p:extLst>
      <p:ext uri="{BB962C8B-B14F-4D97-AF65-F5344CB8AC3E}">
        <p14:creationId xmlns:p14="http://schemas.microsoft.com/office/powerpoint/2010/main" val="427039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16CF-645A-41A9-BE64-DF76F475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8D57-EA1C-48D7-B535-2789305A2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CC42CB-4CF3-41F0-B610-381AF8D14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60" y="0"/>
            <a:ext cx="11279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82E0-0B0D-4C5E-8C49-1B3FC2E6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27BE-0FD4-4775-8A9B-956450F88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FD777-3B63-4ABC-B719-94F25F693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60" y="0"/>
            <a:ext cx="11279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6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4ACF-0F9C-4151-BB9A-7DE79732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9CCFA-78BC-4660-A155-A1835EEE2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E4021-4498-40DA-9FD7-7BBB4691E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60" y="0"/>
            <a:ext cx="11279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2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C73D-6FF1-4472-B0A5-67C1BBBD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24382-BC82-4832-82FC-BF4177AB0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8280E-B0BE-454A-8694-4B61202C5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60" y="0"/>
            <a:ext cx="1127908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02DC42-3E73-4D07-9ABB-D1A39564EBBF}"/>
              </a:ext>
            </a:extLst>
          </p:cNvPr>
          <p:cNvSpPr txBox="1"/>
          <p:nvPr/>
        </p:nvSpPr>
        <p:spPr>
          <a:xfrm>
            <a:off x="7128590" y="5178492"/>
            <a:ext cx="2164702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Ignore 200 char limitation for COVAL.</a:t>
            </a:r>
          </a:p>
        </p:txBody>
      </p:sp>
    </p:spTree>
    <p:extLst>
      <p:ext uri="{BB962C8B-B14F-4D97-AF65-F5344CB8AC3E}">
        <p14:creationId xmlns:p14="http://schemas.microsoft.com/office/powerpoint/2010/main" val="206868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6327-3E9D-4273-9D57-55B30E76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DD4C-8333-4F7B-BBFF-3A9D37114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621445-657C-4C97-BF5F-EE0869846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60" y="0"/>
            <a:ext cx="11279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1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85AD-3922-49FE-B8DA-1717D9C2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78AFA-9837-4ACF-8E2D-FD7E21EAB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371600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Using python and mongo, create a web interface that provides: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study page (study</a:t>
            </a:r>
            <a:r>
              <a:rPr lang="en-US" b="1" i="1" dirty="0"/>
              <a:t>A</a:t>
            </a:r>
            <a:r>
              <a:rPr lang="en-US" dirty="0"/>
              <a:t>.py) that lists all of the subjects (one per line) in the database.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page (add</a:t>
            </a:r>
            <a:r>
              <a:rPr lang="en-US" b="1" i="1" dirty="0"/>
              <a:t>B</a:t>
            </a:r>
            <a:r>
              <a:rPr lang="en-US" dirty="0"/>
              <a:t>.py) that allows the user to add a new subject.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subject page (subject</a:t>
            </a:r>
            <a:r>
              <a:rPr lang="en-US" b="1" i="1" dirty="0"/>
              <a:t>C</a:t>
            </a:r>
            <a:r>
              <a:rPr lang="en-US" dirty="0"/>
              <a:t>.py) that lists all of the subject information from DM (demographics) for one subject.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comment page (comment</a:t>
            </a:r>
            <a:r>
              <a:rPr lang="en-US" b="1" i="1" dirty="0"/>
              <a:t>D</a:t>
            </a:r>
            <a:r>
              <a:rPr lang="en-US" dirty="0"/>
              <a:t>.py) that lists all of the CO information for a particular subject.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subject visit page (visit</a:t>
            </a:r>
            <a:r>
              <a:rPr lang="en-US" b="1" i="1" dirty="0"/>
              <a:t>E</a:t>
            </a:r>
            <a:r>
              <a:rPr lang="en-US" dirty="0"/>
              <a:t>.py) that lists all of the SV information for a particular subject.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Note:</a:t>
            </a:r>
            <a:r>
              <a:rPr lang="en-US" sz="2400" dirty="0"/>
              <a:t> </a:t>
            </a:r>
            <a:r>
              <a:rPr lang="en-US" sz="2400" b="1" i="1" dirty="0"/>
              <a:t>A</a:t>
            </a:r>
            <a:r>
              <a:rPr lang="en-US" sz="2400" dirty="0"/>
              <a:t>-</a:t>
            </a:r>
            <a:r>
              <a:rPr lang="en-US" sz="2400" b="1" i="1" dirty="0"/>
              <a:t>E</a:t>
            </a:r>
            <a:r>
              <a:rPr lang="en-US" sz="2400" dirty="0"/>
              <a:t> are five different random six-digit numbers that you should generate that are part of the file names for your python programs. 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37097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1033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Collections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</vt:lpstr>
      <vt:lpstr>Assignment (cont’d.)</vt:lpstr>
      <vt:lpstr>Assignment (cont’d.)</vt:lpstr>
      <vt:lpstr>Assignment (cont’d.)</vt:lpstr>
      <vt:lpstr>Assignment (cont’d.)</vt:lpstr>
      <vt:lpstr>Assignment (cont’d.)</vt:lpstr>
      <vt:lpstr>Assignment (cont’d.)</vt:lpstr>
      <vt:lpstr>Assignment (cont’d.)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IAD Final Project</dc:title>
  <dc:creator>Joseph Grevera</dc:creator>
  <cp:lastModifiedBy>Khalid Alq</cp:lastModifiedBy>
  <cp:revision>69</cp:revision>
  <dcterms:created xsi:type="dcterms:W3CDTF">2017-12-04T22:18:16Z</dcterms:created>
  <dcterms:modified xsi:type="dcterms:W3CDTF">2018-12-07T04:52:28Z</dcterms:modified>
</cp:coreProperties>
</file>