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5" r:id="rId3"/>
    <p:sldId id="275" r:id="rId4"/>
    <p:sldId id="269" r:id="rId5"/>
    <p:sldId id="276" r:id="rId6"/>
    <p:sldId id="277" r:id="rId7"/>
    <p:sldId id="278" r:id="rId8"/>
    <p:sldId id="279" r:id="rId9"/>
    <p:sldId id="280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6" autoAdjust="0"/>
  </p:normalViewPr>
  <p:slideViewPr>
    <p:cSldViewPr showGuides="1">
      <p:cViewPr varScale="1">
        <p:scale>
          <a:sx n="68" d="100"/>
          <a:sy n="68" d="100"/>
        </p:scale>
        <p:origin x="616" y="4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12/27/2017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12/27/2017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12/27/2017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12/27/2017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12/27/2017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12/27/2017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12/27/2017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12/27/2017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12/27/2017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12/27/2017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12/27/2017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12/27/2017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410198" cy="2514601"/>
          </a:xfrm>
        </p:spPr>
        <p:txBody>
          <a:bodyPr>
            <a:normAutofit fontScale="90000"/>
          </a:bodyPr>
          <a:lstStyle/>
          <a:p>
            <a:r>
              <a:rPr lang="en-US" dirty="0"/>
              <a:t>WEB MANAGE COMPANY BUILDING MATERIAL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105400" cy="21590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ởng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Hour Thy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Thụy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Lê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Phúc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project web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Trang web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account.</a:t>
            </a:r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4D23D-4149-49A9-8922-D20CFCED6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Trang menu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3CC27-9438-45B1-A32B-81FE6F66E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276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914400"/>
          </a:xfrm>
        </p:spPr>
        <p:txBody>
          <a:bodyPr>
            <a:normAutofit/>
          </a:bodyPr>
          <a:lstStyle/>
          <a:p>
            <a:r>
              <a:rPr lang="en-US" sz="3600" dirty="0" err="1"/>
              <a:t>Quản</a:t>
            </a:r>
            <a:r>
              <a:rPr lang="en-US" sz="3600" dirty="0"/>
              <a:t> </a:t>
            </a:r>
            <a:r>
              <a:rPr lang="en-US" sz="3600" dirty="0" err="1"/>
              <a:t>lý</a:t>
            </a:r>
            <a:r>
              <a:rPr lang="en-US" sz="3600" dirty="0"/>
              <a:t> </a:t>
            </a:r>
            <a:r>
              <a:rPr lang="en-US" sz="3600" dirty="0" err="1"/>
              <a:t>việc</a:t>
            </a:r>
            <a:r>
              <a:rPr lang="en-US" sz="3600" dirty="0"/>
              <a:t> </a:t>
            </a:r>
            <a:r>
              <a:rPr lang="en-US" sz="3600" dirty="0" err="1"/>
              <a:t>bán</a:t>
            </a:r>
            <a:r>
              <a:rPr lang="en-US" sz="3600" dirty="0"/>
              <a:t> </a:t>
            </a:r>
            <a:r>
              <a:rPr lang="en-US" sz="3600" dirty="0" err="1"/>
              <a:t>hàng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1676400"/>
            <a:ext cx="10058398" cy="4724400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lẻ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hang,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hang,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phiếu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phiếu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17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39ADE-B043-410A-8C03-C66C65307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762000"/>
          </a:xfrm>
        </p:spPr>
        <p:txBody>
          <a:bodyPr>
            <a:normAutofit/>
          </a:bodyPr>
          <a:lstStyle/>
          <a:p>
            <a:r>
              <a:rPr lang="en-US" sz="3600" dirty="0" err="1"/>
              <a:t>Quản</a:t>
            </a:r>
            <a:r>
              <a:rPr lang="en-US" sz="3600" dirty="0"/>
              <a:t> </a:t>
            </a:r>
            <a:r>
              <a:rPr lang="en-US" sz="3600" dirty="0" err="1"/>
              <a:t>lý</a:t>
            </a:r>
            <a:r>
              <a:rPr lang="en-US" sz="3600" dirty="0"/>
              <a:t> </a:t>
            </a:r>
            <a:r>
              <a:rPr lang="en-US" sz="3600" dirty="0" err="1"/>
              <a:t>kho</a:t>
            </a: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FE9BB-60ED-42DE-9B8F-0EC9FDFE5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7612" y="1447800"/>
            <a:ext cx="9753600" cy="48768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731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606F1-20FD-4261-8CD1-7AE1B8329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838200"/>
          </a:xfrm>
        </p:spPr>
        <p:txBody>
          <a:bodyPr>
            <a:normAutofit/>
          </a:bodyPr>
          <a:lstStyle/>
          <a:p>
            <a:r>
              <a:rPr lang="en-US" sz="3600" dirty="0" err="1"/>
              <a:t>Quản</a:t>
            </a:r>
            <a:r>
              <a:rPr lang="en-US" sz="3600" dirty="0"/>
              <a:t> </a:t>
            </a:r>
            <a:r>
              <a:rPr lang="en-US" sz="3600" dirty="0" err="1"/>
              <a:t>lý</a:t>
            </a:r>
            <a:r>
              <a:rPr lang="en-US" sz="3600" dirty="0"/>
              <a:t> </a:t>
            </a:r>
            <a:r>
              <a:rPr lang="en-US" sz="3600" dirty="0" err="1"/>
              <a:t>nhân</a:t>
            </a:r>
            <a:r>
              <a:rPr lang="en-US" sz="3600" dirty="0"/>
              <a:t> </a:t>
            </a:r>
            <a:r>
              <a:rPr lang="en-US" sz="3600" dirty="0" err="1"/>
              <a:t>viên</a:t>
            </a: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66F4E-63EB-455C-8D89-C71D1CB84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5214" y="1447800"/>
            <a:ext cx="10058398" cy="48768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031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E9759-D6FF-42D4-8D23-A50EC9D52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762000"/>
          </a:xfrm>
        </p:spPr>
        <p:txBody>
          <a:bodyPr>
            <a:normAutofit/>
          </a:bodyPr>
          <a:lstStyle/>
          <a:p>
            <a:r>
              <a:rPr lang="en-US" sz="3600" dirty="0" err="1"/>
              <a:t>Quản</a:t>
            </a:r>
            <a:r>
              <a:rPr lang="en-US" sz="3600" dirty="0"/>
              <a:t> </a:t>
            </a:r>
            <a:r>
              <a:rPr lang="en-US" sz="3600" dirty="0" err="1"/>
              <a:t>lý</a:t>
            </a:r>
            <a:r>
              <a:rPr lang="en-US" sz="3600" dirty="0"/>
              <a:t> </a:t>
            </a:r>
            <a:r>
              <a:rPr lang="en-US" sz="3600" dirty="0" err="1"/>
              <a:t>khách</a:t>
            </a:r>
            <a:r>
              <a:rPr lang="en-US" sz="3600" dirty="0"/>
              <a:t> </a:t>
            </a:r>
            <a:r>
              <a:rPr lang="en-US" sz="3600" dirty="0" err="1"/>
              <a:t>hàng</a:t>
            </a:r>
            <a:r>
              <a:rPr lang="en-US" sz="3600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72BDD-FB91-4E51-ACD4-CD8BE0BEE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5214" y="1295400"/>
            <a:ext cx="10286998" cy="13716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36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A6B01-B01D-410C-837B-A74F2DA99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685800"/>
          </a:xfrm>
        </p:spPr>
        <p:txBody>
          <a:bodyPr>
            <a:normAutofit/>
          </a:bodyPr>
          <a:lstStyle/>
          <a:p>
            <a:r>
              <a:rPr lang="en-US" sz="3600" dirty="0" err="1"/>
              <a:t>Chức</a:t>
            </a:r>
            <a:r>
              <a:rPr lang="en-US" sz="3600" dirty="0"/>
              <a:t> </a:t>
            </a:r>
            <a:r>
              <a:rPr lang="en-US" sz="3600" dirty="0" err="1"/>
              <a:t>năng</a:t>
            </a:r>
            <a:r>
              <a:rPr lang="en-US" sz="3600" dirty="0"/>
              <a:t> </a:t>
            </a:r>
            <a:r>
              <a:rPr lang="en-US" sz="3600" dirty="0" err="1"/>
              <a:t>thống</a:t>
            </a:r>
            <a:r>
              <a:rPr lang="en-US" sz="3600" dirty="0"/>
              <a:t> </a:t>
            </a:r>
            <a:r>
              <a:rPr lang="en-US" sz="3600" dirty="0" err="1"/>
              <a:t>kê</a:t>
            </a: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BD521-7AA5-4FF6-AE79-18E70F0F5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5213" y="1219200"/>
            <a:ext cx="10058397" cy="1371600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ty.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782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8C39F-16E5-4980-B75D-C85117A5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762000"/>
          </a:xfrm>
        </p:spPr>
        <p:txBody>
          <a:bodyPr>
            <a:normAutofit/>
          </a:bodyPr>
          <a:lstStyle/>
          <a:p>
            <a:r>
              <a:rPr lang="en-US" sz="3600" dirty="0" err="1"/>
              <a:t>Quản</a:t>
            </a:r>
            <a:r>
              <a:rPr lang="en-US" sz="3600" dirty="0"/>
              <a:t> </a:t>
            </a:r>
            <a:r>
              <a:rPr lang="en-US" sz="3600" dirty="0" err="1"/>
              <a:t>lý</a:t>
            </a:r>
            <a:r>
              <a:rPr lang="en-US" sz="3600" dirty="0"/>
              <a:t> </a:t>
            </a:r>
            <a:r>
              <a:rPr lang="en-US" sz="3600" dirty="0" err="1"/>
              <a:t>hệ</a:t>
            </a:r>
            <a:r>
              <a:rPr lang="en-US" sz="3600" dirty="0"/>
              <a:t> </a:t>
            </a:r>
            <a:r>
              <a:rPr lang="en-US" sz="3600" dirty="0" err="1"/>
              <a:t>thống</a:t>
            </a:r>
            <a:r>
              <a:rPr lang="en-US" sz="3600" dirty="0"/>
              <a:t> (Admin)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FA3B9-59EA-4462-8B9A-6DC06DE25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5213" y="1295400"/>
            <a:ext cx="10058397" cy="1371600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backup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40170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contrast presentation (widescreen).potx" id="{7A5589E3-C8FC-42FF-9F45-97961AC9204A}" vid="{8FC8D05C-4C37-46F2-BA08-1F1922797ED2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73</TotalTime>
  <Words>406</Words>
  <Application>Microsoft Office PowerPoint</Application>
  <PresentationFormat>Custom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Franklin Gothic Medium</vt:lpstr>
      <vt:lpstr>Times New Roman</vt:lpstr>
      <vt:lpstr>Business Contrast 16x9</vt:lpstr>
      <vt:lpstr>WEB MANAGE COMPANY BUILDING MATERIAL</vt:lpstr>
      <vt:lpstr>Mô tả project web </vt:lpstr>
      <vt:lpstr>Trang menu chức năng</vt:lpstr>
      <vt:lpstr>Quản lý việc bán hàng</vt:lpstr>
      <vt:lpstr>Quản lý kho</vt:lpstr>
      <vt:lpstr>Quản lý nhân viên</vt:lpstr>
      <vt:lpstr>Quản lý khách hàng </vt:lpstr>
      <vt:lpstr>Chức năng thống kê</vt:lpstr>
      <vt:lpstr>Quản lý hệ thống (Admin)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MANAGE COMPANY BUILDING MATERIAL</dc:title>
  <dc:creator>Pham Minh Luan</dc:creator>
  <cp:lastModifiedBy>Pham Minh Luan</cp:lastModifiedBy>
  <cp:revision>9</cp:revision>
  <dcterms:created xsi:type="dcterms:W3CDTF">2017-12-27T11:58:51Z</dcterms:created>
  <dcterms:modified xsi:type="dcterms:W3CDTF">2017-12-27T13:12:09Z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