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3CE0-BD0D-4174-B4CF-05E1B1D7435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9C0C-78DE-4ED0-BAD4-C888DB7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3CE0-BD0D-4174-B4CF-05E1B1D7435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9C0C-78DE-4ED0-BAD4-C888DB7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3CE0-BD0D-4174-B4CF-05E1B1D7435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9C0C-78DE-4ED0-BAD4-C888DB7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3CE0-BD0D-4174-B4CF-05E1B1D7435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9C0C-78DE-4ED0-BAD4-C888DB7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3CE0-BD0D-4174-B4CF-05E1B1D7435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9C0C-78DE-4ED0-BAD4-C888DB7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3CE0-BD0D-4174-B4CF-05E1B1D7435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9C0C-78DE-4ED0-BAD4-C888DB7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5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3CE0-BD0D-4174-B4CF-05E1B1D7435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9C0C-78DE-4ED0-BAD4-C888DB7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6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3CE0-BD0D-4174-B4CF-05E1B1D7435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9C0C-78DE-4ED0-BAD4-C888DB7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3CE0-BD0D-4174-B4CF-05E1B1D7435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9C0C-78DE-4ED0-BAD4-C888DB7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1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3CE0-BD0D-4174-B4CF-05E1B1D7435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9C0C-78DE-4ED0-BAD4-C888DB7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3CE0-BD0D-4174-B4CF-05E1B1D7435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9C0C-78DE-4ED0-BAD4-C888DB7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8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3CE0-BD0D-4174-B4CF-05E1B1D7435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9C0C-78DE-4ED0-BAD4-C888DB7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858" y="125232"/>
            <a:ext cx="2099144" cy="2234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MapController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noProof="1" smtClean="0"/>
              <a:t>TilesMap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ObjectEditor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Load();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154558" y="21864"/>
            <a:ext cx="3832528" cy="3327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TilesMap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Property: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MatrixIndex</a:t>
            </a:r>
            <a:r>
              <a:rPr lang="en-US" dirty="0" smtClean="0"/>
              <a:t>[,]</a:t>
            </a:r>
            <a:br>
              <a:rPr lang="en-US" dirty="0" smtClean="0"/>
            </a:br>
            <a:r>
              <a:rPr lang="en-US" dirty="0" err="1" smtClean="0"/>
              <a:t>TileSet</a:t>
            </a:r>
            <a:endParaRPr lang="en-US" dirty="0" smtClean="0"/>
          </a:p>
          <a:p>
            <a:pPr algn="ctr"/>
            <a:r>
              <a:rPr lang="en-US" dirty="0" err="1" smtClean="0"/>
              <a:t>BindingList</a:t>
            </a:r>
            <a:r>
              <a:rPr lang="en-US" dirty="0" smtClean="0"/>
              <a:t>(</a:t>
            </a:r>
            <a:r>
              <a:rPr lang="en-US" dirty="0" err="1" smtClean="0"/>
              <a:t>GameObject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Method:</a:t>
            </a:r>
          </a:p>
          <a:p>
            <a:pPr algn="ctr"/>
            <a:r>
              <a:rPr lang="en-US" dirty="0" smtClean="0"/>
              <a:t>Load();//</a:t>
            </a:r>
            <a:r>
              <a:rPr lang="en-US" dirty="0" err="1" smtClean="0"/>
              <a:t>TileSet-ObjectEditor.Load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Save();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I,j</a:t>
            </a:r>
            <a:r>
              <a:rPr lang="en-US" dirty="0" smtClean="0"/>
              <a:t>]//</a:t>
            </a:r>
            <a:r>
              <a:rPr lang="en-US" dirty="0" err="1" smtClean="0"/>
              <a:t>lấy</a:t>
            </a:r>
            <a:r>
              <a:rPr lang="en-US" dirty="0" smtClean="0"/>
              <a:t> id Tile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I hang j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25339" y="341903"/>
            <a:ext cx="2870420" cy="2814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TileSet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Image</a:t>
            </a:r>
            <a:br>
              <a:rPr lang="en-US" dirty="0" smtClean="0"/>
            </a:br>
            <a:r>
              <a:rPr lang="en-US" dirty="0" err="1" smtClean="0"/>
              <a:t>ListTiles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(Tile)</a:t>
            </a: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Method:</a:t>
            </a:r>
          </a:p>
          <a:p>
            <a:pPr algn="ctr"/>
            <a:r>
              <a:rPr lang="en-US" dirty="0" smtClean="0"/>
              <a:t>Load();//load tile</a:t>
            </a:r>
            <a:br>
              <a:rPr lang="en-US" dirty="0" smtClean="0"/>
            </a:br>
            <a:r>
              <a:rPr lang="en-US" dirty="0" smtClean="0"/>
              <a:t>Save();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88649" y="4039260"/>
            <a:ext cx="2210462" cy="213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Tile</a:t>
            </a: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Image(</a:t>
            </a:r>
            <a:r>
              <a:rPr lang="en-US" dirty="0" err="1" smtClean="0"/>
              <a:t>TileSet.Image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/>
              <a:t>sreRect</a:t>
            </a:r>
            <a:r>
              <a:rPr lang="en-US" dirty="0" smtClean="0"/>
              <a:t>(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Image)</a:t>
            </a:r>
          </a:p>
          <a:p>
            <a:pPr algn="ctr"/>
            <a:r>
              <a:rPr lang="en-US" dirty="0" smtClean="0"/>
              <a:t>Draw();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8450" y="3420054"/>
            <a:ext cx="3271963" cy="2890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ObjectEditor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Qnode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QuadTree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ListItem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GameObjec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en-US" dirty="0" err="1" smtClean="0"/>
              <a:t>BindingList</a:t>
            </a:r>
            <a:endParaRPr lang="en-US" dirty="0"/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Load();//Object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InitObject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BindingList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InitObject</a:t>
            </a:r>
            <a:r>
              <a:rPr lang="en-US" dirty="0" smtClean="0">
                <a:solidFill>
                  <a:schemeClr val="bg1"/>
                </a:solidFill>
              </a:rPr>
              <a:t>();//Tao Object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InitQuadTree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SaveQuadTree</a:t>
            </a:r>
            <a:r>
              <a:rPr lang="en-US" smtClean="0">
                <a:solidFill>
                  <a:schemeClr val="bg1"/>
                </a:solidFill>
              </a:rPr>
              <a:t>();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61361" y="4488509"/>
            <a:ext cx="1940119" cy="211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Qnode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dirty="0" smtClean="0"/>
              <a:t>Id</a:t>
            </a:r>
          </a:p>
          <a:p>
            <a:pPr algn="ctr"/>
            <a:r>
              <a:rPr lang="en-US" dirty="0" smtClean="0"/>
              <a:t>4 Node con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ListObject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856382"/>
            <a:ext cx="2107096" cy="232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GameObject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InitBound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ActiveBound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Image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Id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Name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Parameters</a:t>
            </a:r>
          </a:p>
          <a:p>
            <a:pPr algn="ctr"/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7" idx="0"/>
          </p:cNvCxnSpPr>
          <p:nvPr/>
        </p:nvCxnSpPr>
        <p:spPr>
          <a:xfrm flipV="1">
            <a:off x="10793880" y="3140764"/>
            <a:ext cx="0" cy="89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3"/>
          </p:cNvCxnSpPr>
          <p:nvPr/>
        </p:nvCxnSpPr>
        <p:spPr>
          <a:xfrm flipH="1">
            <a:off x="7987086" y="1612125"/>
            <a:ext cx="950178" cy="7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</p:cNvCxnSpPr>
          <p:nvPr/>
        </p:nvCxnSpPr>
        <p:spPr>
          <a:xfrm rot="16200000" flipH="1">
            <a:off x="3907073" y="3324637"/>
            <a:ext cx="200762" cy="5907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1248355" y="2430118"/>
            <a:ext cx="2894278" cy="1418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286002" y="834887"/>
            <a:ext cx="1856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315823" y="1150459"/>
            <a:ext cx="1399426" cy="223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 flipV="1">
            <a:off x="2107096" y="4865451"/>
            <a:ext cx="1411354" cy="15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13</cp:revision>
  <dcterms:created xsi:type="dcterms:W3CDTF">2016-10-23T12:59:34Z</dcterms:created>
  <dcterms:modified xsi:type="dcterms:W3CDTF">2016-10-23T13:27:48Z</dcterms:modified>
</cp:coreProperties>
</file>