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2"/>
  </p:notesMasterIdLst>
  <p:handoutMasterIdLst>
    <p:handoutMasterId r:id="rId63"/>
  </p:handoutMasterIdLst>
  <p:sldIdLst>
    <p:sldId id="256" r:id="rId2"/>
    <p:sldId id="1162" r:id="rId3"/>
    <p:sldId id="288" r:id="rId4"/>
    <p:sldId id="1098" r:id="rId5"/>
    <p:sldId id="1734" r:id="rId6"/>
    <p:sldId id="291" r:id="rId7"/>
    <p:sldId id="1673" r:id="rId8"/>
    <p:sldId id="1725" r:id="rId9"/>
    <p:sldId id="1726" r:id="rId10"/>
    <p:sldId id="301" r:id="rId11"/>
    <p:sldId id="1192" r:id="rId12"/>
    <p:sldId id="1660" r:id="rId13"/>
    <p:sldId id="1661" r:id="rId14"/>
    <p:sldId id="1663" r:id="rId15"/>
    <p:sldId id="1662" r:id="rId16"/>
    <p:sldId id="1664" r:id="rId17"/>
    <p:sldId id="1747" r:id="rId18"/>
    <p:sldId id="1112" r:id="rId19"/>
    <p:sldId id="1665" r:id="rId20"/>
    <p:sldId id="1775" r:id="rId21"/>
    <p:sldId id="1776" r:id="rId22"/>
    <p:sldId id="1777" r:id="rId23"/>
    <p:sldId id="1778" r:id="rId24"/>
    <p:sldId id="1190" r:id="rId25"/>
    <p:sldId id="1748" r:id="rId26"/>
    <p:sldId id="1193" r:id="rId27"/>
    <p:sldId id="485" r:id="rId28"/>
    <p:sldId id="1736" r:id="rId29"/>
    <p:sldId id="1194" r:id="rId30"/>
    <p:sldId id="487" r:id="rId31"/>
    <p:sldId id="488" r:id="rId32"/>
    <p:sldId id="1749" r:id="rId33"/>
    <p:sldId id="1750" r:id="rId34"/>
    <p:sldId id="492" r:id="rId35"/>
    <p:sldId id="1152" r:id="rId36"/>
    <p:sldId id="493" r:id="rId37"/>
    <p:sldId id="858" r:id="rId38"/>
    <p:sldId id="859" r:id="rId39"/>
    <p:sldId id="1751" r:id="rId40"/>
    <p:sldId id="1752" r:id="rId41"/>
    <p:sldId id="1753" r:id="rId42"/>
    <p:sldId id="1754" r:id="rId43"/>
    <p:sldId id="1755" r:id="rId44"/>
    <p:sldId id="1756" r:id="rId45"/>
    <p:sldId id="1757" r:id="rId46"/>
    <p:sldId id="1759" r:id="rId47"/>
    <p:sldId id="1758" r:id="rId48"/>
    <p:sldId id="1760" r:id="rId49"/>
    <p:sldId id="1762" r:id="rId50"/>
    <p:sldId id="1763" r:id="rId51"/>
    <p:sldId id="1772" r:id="rId52"/>
    <p:sldId id="1773" r:id="rId53"/>
    <p:sldId id="1764" r:id="rId54"/>
    <p:sldId id="1767" r:id="rId55"/>
    <p:sldId id="1768" r:id="rId56"/>
    <p:sldId id="1769" r:id="rId57"/>
    <p:sldId id="1770" r:id="rId58"/>
    <p:sldId id="1771" r:id="rId59"/>
    <p:sldId id="1765" r:id="rId60"/>
    <p:sldId id="1766" r:id="rId6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DFBDD-876B-4BFA-A873-41CA8B44C69D}" v="132" dt="2020-10-31T13:55:33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9" autoAdjust="0"/>
    <p:restoredTop sz="94709" autoAdjust="0"/>
  </p:normalViewPr>
  <p:slideViewPr>
    <p:cSldViewPr>
      <p:cViewPr varScale="1">
        <p:scale>
          <a:sx n="65" d="100"/>
          <a:sy n="65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DB41A9E5-964D-4E3B-9299-79D121C412B6}"/>
    <pc:docChg chg="delSld">
      <pc:chgData name="Ricardo Luiz Freitas" userId="122532effb8c3c75" providerId="LiveId" clId="{DB41A9E5-964D-4E3B-9299-79D121C412B6}" dt="2020-08-06T22:16:00.762" v="1" actId="47"/>
      <pc:docMkLst>
        <pc:docMk/>
      </pc:docMkLst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7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8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4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7C1AC7FD-0763-41C8-9B6E-7923B9243E69}"/>
    <pc:docChg chg="undo custSel addSld delSld modSld">
      <pc:chgData name="Ricardo Luiz Freitas" userId="122532effb8c3c75" providerId="LiveId" clId="{7C1AC7FD-0763-41C8-9B6E-7923B9243E69}" dt="2020-10-06T21:45:48.351" v="296"/>
      <pc:docMkLst>
        <pc:docMk/>
      </pc:docMkLst>
      <pc:sldChg chg="delSp mod">
        <pc:chgData name="Ricardo Luiz Freitas" userId="122532effb8c3c75" providerId="LiveId" clId="{7C1AC7FD-0763-41C8-9B6E-7923B9243E69}" dt="2020-09-08T17:07:26.917" v="291" actId="478"/>
        <pc:sldMkLst>
          <pc:docMk/>
          <pc:sldMk cId="0" sldId="492"/>
        </pc:sldMkLst>
        <pc:spChg chg="del">
          <ac:chgData name="Ricardo Luiz Freitas" userId="122532effb8c3c75" providerId="LiveId" clId="{7C1AC7FD-0763-41C8-9B6E-7923B9243E69}" dt="2020-09-08T17:07:26.917" v="291" actId="478"/>
          <ac:spMkLst>
            <pc:docMk/>
            <pc:sldMk cId="0" sldId="49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21.865" v="2" actId="47"/>
        <pc:sldMkLst>
          <pc:docMk/>
          <pc:sldMk cId="0" sldId="494"/>
        </pc:sldMkLst>
      </pc:sldChg>
      <pc:sldChg chg="del">
        <pc:chgData name="Ricardo Luiz Freitas" userId="122532effb8c3c75" providerId="LiveId" clId="{7C1AC7FD-0763-41C8-9B6E-7923B9243E69}" dt="2020-08-07T23:23:22.461" v="3" actId="47"/>
        <pc:sldMkLst>
          <pc:docMk/>
          <pc:sldMk cId="0" sldId="495"/>
        </pc:sldMkLst>
      </pc:sldChg>
      <pc:sldChg chg="delSp mod">
        <pc:chgData name="Ricardo Luiz Freitas" userId="122532effb8c3c75" providerId="LiveId" clId="{7C1AC7FD-0763-41C8-9B6E-7923B9243E69}" dt="2020-09-08T17:07:31.618" v="293" actId="478"/>
        <pc:sldMkLst>
          <pc:docMk/>
          <pc:sldMk cId="0" sldId="858"/>
        </pc:sldMkLst>
        <pc:spChg chg="del">
          <ac:chgData name="Ricardo Luiz Freitas" userId="122532effb8c3c75" providerId="LiveId" clId="{7C1AC7FD-0763-41C8-9B6E-7923B9243E69}" dt="2020-09-08T17:07:31.618" v="293" actId="478"/>
          <ac:spMkLst>
            <pc:docMk/>
            <pc:sldMk cId="0" sldId="858"/>
            <ac:spMk id="6" creationId="{00000000-0000-0000-0000-000000000000}"/>
          </ac:spMkLst>
        </pc:spChg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112"/>
        </pc:sldMkLst>
      </pc:sldChg>
      <pc:sldChg chg="delSp mod">
        <pc:chgData name="Ricardo Luiz Freitas" userId="122532effb8c3c75" providerId="LiveId" clId="{7C1AC7FD-0763-41C8-9B6E-7923B9243E69}" dt="2020-09-08T17:07:29.439" v="292" actId="478"/>
        <pc:sldMkLst>
          <pc:docMk/>
          <pc:sldMk cId="0" sldId="1152"/>
        </pc:sldMkLst>
        <pc:spChg chg="del">
          <ac:chgData name="Ricardo Luiz Freitas" userId="122532effb8c3c75" providerId="LiveId" clId="{7C1AC7FD-0763-41C8-9B6E-7923B9243E69}" dt="2020-09-08T17:07:29.439" v="292" actId="478"/>
          <ac:spMkLst>
            <pc:docMk/>
            <pc:sldMk cId="0" sldId="115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19.27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7C1AC7FD-0763-41C8-9B6E-7923B9243E69}" dt="2020-08-07T23:23:29.527" v="6" actId="47"/>
        <pc:sldMkLst>
          <pc:docMk/>
          <pc:sldMk cId="2305054164" sldId="1560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2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4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5"/>
        </pc:sldMkLst>
      </pc:sldChg>
      <pc:sldChg chg="del">
        <pc:chgData name="Ricardo Luiz Freitas" userId="122532effb8c3c75" providerId="LiveId" clId="{7C1AC7FD-0763-41C8-9B6E-7923B9243E69}" dt="2020-08-07T23:23:19.952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7C1AC7FD-0763-41C8-9B6E-7923B9243E69}" dt="2020-08-07T23:23:23.103" v="4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7C1AC7FD-0763-41C8-9B6E-7923B9243E69}" dt="2020-08-07T23:23:23.689" v="5" actId="47"/>
        <pc:sldMkLst>
          <pc:docMk/>
          <pc:sldMk cId="3651377522" sldId="1738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2708535472" sldId="1747"/>
        </pc:sldMkLst>
      </pc:sldChg>
      <pc:sldChg chg="addSp modSp add mod setBg modAnim">
        <pc:chgData name="Ricardo Luiz Freitas" userId="122532effb8c3c75" providerId="LiveId" clId="{7C1AC7FD-0763-41C8-9B6E-7923B9243E69}" dt="2020-09-01T19:25:28.672" v="290" actId="14100"/>
        <pc:sldMkLst>
          <pc:docMk/>
          <pc:sldMk cId="585618383" sldId="1748"/>
        </pc:sldMkLst>
        <pc:spChg chg="mod">
          <ac:chgData name="Ricardo Luiz Freitas" userId="122532effb8c3c75" providerId="LiveId" clId="{7C1AC7FD-0763-41C8-9B6E-7923B9243E69}" dt="2020-09-01T19:24:24.195" v="285" actId="14100"/>
          <ac:spMkLst>
            <pc:docMk/>
            <pc:sldMk cId="585618383" sldId="1748"/>
            <ac:spMk id="5" creationId="{A8535CFD-0181-417D-BDEF-3EE9BCE33FA1}"/>
          </ac:spMkLst>
        </pc:spChg>
        <pc:spChg chg="mod">
          <ac:chgData name="Ricardo Luiz Freitas" userId="122532effb8c3c75" providerId="LiveId" clId="{7C1AC7FD-0763-41C8-9B6E-7923B9243E69}" dt="2020-09-01T19:24:13.195" v="282" actId="14100"/>
          <ac:spMkLst>
            <pc:docMk/>
            <pc:sldMk cId="585618383" sldId="1748"/>
            <ac:spMk id="6" creationId="{C0F2C028-D2D0-426D-80CF-527FDBE0EE27}"/>
          </ac:spMkLst>
        </pc:spChg>
        <pc:spChg chg="mod">
          <ac:chgData name="Ricardo Luiz Freitas" userId="122532effb8c3c75" providerId="LiveId" clId="{7C1AC7FD-0763-41C8-9B6E-7923B9243E69}" dt="2020-09-01T19:23:05.966" v="242" actId="113"/>
          <ac:spMkLst>
            <pc:docMk/>
            <pc:sldMk cId="585618383" sldId="1748"/>
            <ac:spMk id="7" creationId="{BF6AAA8B-4C10-4B72-8AB6-B9B69805060C}"/>
          </ac:spMkLst>
        </pc:spChg>
        <pc:spChg chg="mod">
          <ac:chgData name="Ricardo Luiz Freitas" userId="122532effb8c3c75" providerId="LiveId" clId="{7C1AC7FD-0763-41C8-9B6E-7923B9243E69}" dt="2020-09-01T19:19:04.675" v="9" actId="20577"/>
          <ac:spMkLst>
            <pc:docMk/>
            <pc:sldMk cId="585618383" sldId="1748"/>
            <ac:spMk id="8" creationId="{2A394609-4617-4743-8881-95AA3EB1A262}"/>
          </ac:spMkLst>
        </pc:spChg>
        <pc:spChg chg="mod">
          <ac:chgData name="Ricardo Luiz Freitas" userId="122532effb8c3c75" providerId="LiveId" clId="{7C1AC7FD-0763-41C8-9B6E-7923B9243E69}" dt="2020-09-01T19:24:15.463" v="283" actId="14100"/>
          <ac:spMkLst>
            <pc:docMk/>
            <pc:sldMk cId="585618383" sldId="1748"/>
            <ac:spMk id="10" creationId="{31E38248-D05C-4194-9C95-04D77D855B4F}"/>
          </ac:spMkLst>
        </pc:spChg>
        <pc:spChg chg="add mod">
          <ac:chgData name="Ricardo Luiz Freitas" userId="122532effb8c3c75" providerId="LiveId" clId="{7C1AC7FD-0763-41C8-9B6E-7923B9243E69}" dt="2020-09-01T19:25:28.672" v="290" actId="14100"/>
          <ac:spMkLst>
            <pc:docMk/>
            <pc:sldMk cId="585618383" sldId="1748"/>
            <ac:spMk id="11" creationId="{038FFC9B-ABAB-4635-97A5-9612F679EAE4}"/>
          </ac:spMkLst>
        </pc:spChg>
        <pc:spChg chg="add mod">
          <ac:chgData name="Ricardo Luiz Freitas" userId="122532effb8c3c75" providerId="LiveId" clId="{7C1AC7FD-0763-41C8-9B6E-7923B9243E69}" dt="2020-09-01T19:24:34.727" v="287" actId="14100"/>
          <ac:spMkLst>
            <pc:docMk/>
            <pc:sldMk cId="585618383" sldId="1748"/>
            <ac:spMk id="12" creationId="{6030192B-FAE9-4F07-978F-E12F90BDCB1B}"/>
          </ac:spMkLst>
        </pc:spChg>
      </pc:sldChg>
    </pc:docChg>
  </pc:docChgLst>
  <pc:docChgLst>
    <pc:chgData name="Ricardo Luiz Freitas" userId="122532effb8c3c75" providerId="LiveId" clId="{5D3DFBDD-876B-4BFA-A873-41CA8B44C69D}"/>
    <pc:docChg chg="undo redo custSel addSld delSld modSld">
      <pc:chgData name="Ricardo Luiz Freitas" userId="122532effb8c3c75" providerId="LiveId" clId="{5D3DFBDD-876B-4BFA-A873-41CA8B44C69D}" dt="2020-10-31T14:00:18.659" v="1338" actId="20577"/>
      <pc:docMkLst>
        <pc:docMk/>
      </pc:docMkLst>
      <pc:sldChg chg="setBg">
        <pc:chgData name="Ricardo Luiz Freitas" userId="122532effb8c3c75" providerId="LiveId" clId="{5D3DFBDD-876B-4BFA-A873-41CA8B44C69D}" dt="2020-10-31T12:57:25.328" v="206"/>
        <pc:sldMkLst>
          <pc:docMk/>
          <pc:sldMk cId="0" sldId="256"/>
        </pc:sldMkLst>
      </pc:sldChg>
      <pc:sldChg chg="addSp delSp modSp mod setBg">
        <pc:chgData name="Ricardo Luiz Freitas" userId="122532effb8c3c75" providerId="LiveId" clId="{5D3DFBDD-876B-4BFA-A873-41CA8B44C69D}" dt="2020-10-31T13:19:03.311" v="802" actId="313"/>
        <pc:sldMkLst>
          <pc:docMk/>
          <pc:sldMk cId="0" sldId="288"/>
        </pc:sldMkLst>
        <pc:spChg chg="mod">
          <ac:chgData name="Ricardo Luiz Freitas" userId="122532effb8c3c75" providerId="LiveId" clId="{5D3DFBDD-876B-4BFA-A873-41CA8B44C69D}" dt="2020-10-31T13:19:03.311" v="802" actId="313"/>
          <ac:spMkLst>
            <pc:docMk/>
            <pc:sldMk cId="0" sldId="288"/>
            <ac:spMk id="94211" creationId="{36CC388E-D7E9-49A7-87D3-1152A97A61F5}"/>
          </ac:spMkLst>
        </pc:spChg>
        <pc:picChg chg="add del">
          <ac:chgData name="Ricardo Luiz Freitas" userId="122532effb8c3c75" providerId="LiveId" clId="{5D3DFBDD-876B-4BFA-A873-41CA8B44C69D}" dt="2020-10-31T13:01:43.439" v="373"/>
          <ac:picMkLst>
            <pc:docMk/>
            <pc:sldMk cId="0" sldId="288"/>
            <ac:picMk id="2" creationId="{2FC223AE-88A0-4323-BAC7-E73719D2F7AA}"/>
          </ac:picMkLst>
        </pc:picChg>
        <pc:picChg chg="add del">
          <ac:chgData name="Ricardo Luiz Freitas" userId="122532effb8c3c75" providerId="LiveId" clId="{5D3DFBDD-876B-4BFA-A873-41CA8B44C69D}" dt="2020-10-31T13:01:50.280" v="375"/>
          <ac:picMkLst>
            <pc:docMk/>
            <pc:sldMk cId="0" sldId="288"/>
            <ac:picMk id="3" creationId="{9E1FA30F-C87A-40E7-96C9-4D1FCEC7381F}"/>
          </ac:picMkLst>
        </pc:picChg>
      </pc:sldChg>
      <pc:sldChg chg="modSp mod">
        <pc:chgData name="Ricardo Luiz Freitas" userId="122532effb8c3c75" providerId="LiveId" clId="{5D3DFBDD-876B-4BFA-A873-41CA8B44C69D}" dt="2020-10-31T12:57:08.885" v="205" actId="6549"/>
        <pc:sldMkLst>
          <pc:docMk/>
          <pc:sldMk cId="0" sldId="291"/>
        </pc:sldMkLst>
        <pc:spChg chg="mod">
          <ac:chgData name="Ricardo Luiz Freitas" userId="122532effb8c3c75" providerId="LiveId" clId="{5D3DFBDD-876B-4BFA-A873-41CA8B44C69D}" dt="2020-10-31T12:57:08.885" v="205" actId="6549"/>
          <ac:spMkLst>
            <pc:docMk/>
            <pc:sldMk cId="0" sldId="291"/>
            <ac:spMk id="64515" creationId="{04DBB8F1-12E7-4801-AD71-67E26F5597A1}"/>
          </ac:spMkLst>
        </pc:spChg>
      </pc:sldChg>
      <pc:sldChg chg="del">
        <pc:chgData name="Ricardo Luiz Freitas" userId="122532effb8c3c75" providerId="LiveId" clId="{5D3DFBDD-876B-4BFA-A873-41CA8B44C69D}" dt="2020-10-31T13:17:01.863" v="783" actId="47"/>
        <pc:sldMkLst>
          <pc:docMk/>
          <pc:sldMk cId="0" sldId="299"/>
        </pc:sldMkLst>
      </pc:sldChg>
      <pc:sldChg chg="modSp add del mod setBg modAnim">
        <pc:chgData name="Ricardo Luiz Freitas" userId="122532effb8c3c75" providerId="LiveId" clId="{5D3DFBDD-876B-4BFA-A873-41CA8B44C69D}" dt="2020-10-31T13:06:02.414" v="482"/>
        <pc:sldMkLst>
          <pc:docMk/>
          <pc:sldMk cId="0" sldId="301"/>
        </pc:sldMkLst>
        <pc:spChg chg="mod">
          <ac:chgData name="Ricardo Luiz Freitas" userId="122532effb8c3c75" providerId="LiveId" clId="{5D3DFBDD-876B-4BFA-A873-41CA8B44C69D}" dt="2020-10-31T13:05:56.958" v="481" actId="20577"/>
          <ac:spMkLst>
            <pc:docMk/>
            <pc:sldMk cId="0" sldId="301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00:24.599" v="359" actId="20577"/>
          <ac:spMkLst>
            <pc:docMk/>
            <pc:sldMk cId="0" sldId="301"/>
            <ac:spMk id="101379" creationId="{B759BE99-F66C-4921-B9EE-04D6235F5855}"/>
          </ac:spMkLst>
        </pc:spChg>
      </pc:sldChg>
      <pc:sldChg chg="add del">
        <pc:chgData name="Ricardo Luiz Freitas" userId="122532effb8c3c75" providerId="LiveId" clId="{5D3DFBDD-876B-4BFA-A873-41CA8B44C69D}" dt="2020-10-31T12:59:31.765" v="308" actId="47"/>
        <pc:sldMkLst>
          <pc:docMk/>
          <pc:sldMk cId="0" sldId="302"/>
        </pc:sldMkLst>
      </pc:sldChg>
      <pc:sldChg chg="add del">
        <pc:chgData name="Ricardo Luiz Freitas" userId="122532effb8c3c75" providerId="LiveId" clId="{5D3DFBDD-876B-4BFA-A873-41CA8B44C69D}" dt="2020-10-31T12:59:34.570" v="311" actId="47"/>
        <pc:sldMkLst>
          <pc:docMk/>
          <pc:sldMk cId="0" sldId="303"/>
        </pc:sldMkLst>
      </pc:sldChg>
      <pc:sldChg chg="modSp mod setBg">
        <pc:chgData name="Ricardo Luiz Freitas" userId="122532effb8c3c75" providerId="LiveId" clId="{5D3DFBDD-876B-4BFA-A873-41CA8B44C69D}" dt="2020-10-31T13:19:28.098" v="821" actId="313"/>
        <pc:sldMkLst>
          <pc:docMk/>
          <pc:sldMk cId="0" sldId="485"/>
        </pc:sldMkLst>
        <pc:spChg chg="mod">
          <ac:chgData name="Ricardo Luiz Freitas" userId="122532effb8c3c75" providerId="LiveId" clId="{5D3DFBDD-876B-4BFA-A873-41CA8B44C69D}" dt="2020-10-31T13:19:28.098" v="821" actId="313"/>
          <ac:spMkLst>
            <pc:docMk/>
            <pc:sldMk cId="0" sldId="485"/>
            <ac:spMk id="112644" creationId="{8BBF8E5C-9AD7-4942-8C9F-B764C458FAC4}"/>
          </ac:spMkLst>
        </pc:spChg>
      </pc:sldChg>
      <pc:sldChg chg="del">
        <pc:chgData name="Ricardo Luiz Freitas" userId="122532effb8c3c75" providerId="LiveId" clId="{5D3DFBDD-876B-4BFA-A873-41CA8B44C69D}" dt="2020-10-31T13:17:28.676" v="785" actId="47"/>
        <pc:sldMkLst>
          <pc:docMk/>
          <pc:sldMk cId="0" sldId="486"/>
        </pc:sldMkLst>
      </pc:sldChg>
      <pc:sldChg chg="modSp mod setBg">
        <pc:chgData name="Ricardo Luiz Freitas" userId="122532effb8c3c75" providerId="LiveId" clId="{5D3DFBDD-876B-4BFA-A873-41CA8B44C69D}" dt="2020-10-31T13:19:39.751" v="831" actId="313"/>
        <pc:sldMkLst>
          <pc:docMk/>
          <pc:sldMk cId="0" sldId="487"/>
        </pc:sldMkLst>
        <pc:spChg chg="mod">
          <ac:chgData name="Ricardo Luiz Freitas" userId="122532effb8c3c75" providerId="LiveId" clId="{5D3DFBDD-876B-4BFA-A873-41CA8B44C69D}" dt="2020-10-31T13:19:39.751" v="831" actId="313"/>
          <ac:spMkLst>
            <pc:docMk/>
            <pc:sldMk cId="0" sldId="487"/>
            <ac:spMk id="117764" creationId="{3D891529-73E0-4CB3-9548-2AD9B119D223}"/>
          </ac:spMkLst>
        </pc:spChg>
      </pc:sldChg>
      <pc:sldChg chg="setBg">
        <pc:chgData name="Ricardo Luiz Freitas" userId="122532effb8c3c75" providerId="LiveId" clId="{5D3DFBDD-876B-4BFA-A873-41CA8B44C69D}" dt="2020-10-31T13:17:51.319" v="789"/>
        <pc:sldMkLst>
          <pc:docMk/>
          <pc:sldMk cId="0" sldId="488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89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0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1"/>
        </pc:sldMkLst>
      </pc:sldChg>
      <pc:sldChg chg="modSp mod setBg">
        <pc:chgData name="Ricardo Luiz Freitas" userId="122532effb8c3c75" providerId="LiveId" clId="{5D3DFBDD-876B-4BFA-A873-41CA8B44C69D}" dt="2020-10-31T13:19:49.479" v="832" actId="313"/>
        <pc:sldMkLst>
          <pc:docMk/>
          <pc:sldMk cId="0" sldId="492"/>
        </pc:sldMkLst>
        <pc:spChg chg="mod">
          <ac:chgData name="Ricardo Luiz Freitas" userId="122532effb8c3c75" providerId="LiveId" clId="{5D3DFBDD-876B-4BFA-A873-41CA8B44C69D}" dt="2020-10-31T13:19:49.479" v="832" actId="313"/>
          <ac:spMkLst>
            <pc:docMk/>
            <pc:sldMk cId="0" sldId="492"/>
            <ac:spMk id="128004" creationId="{6A7BB02D-9F3A-4400-AAEB-AF49DB144E99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493"/>
        </pc:sldMkLst>
      </pc:sldChg>
      <pc:sldChg chg="modSp mod setBg">
        <pc:chgData name="Ricardo Luiz Freitas" userId="122532effb8c3c75" providerId="LiveId" clId="{5D3DFBDD-876B-4BFA-A873-41CA8B44C69D}" dt="2020-10-31T13:19:52.409" v="834" actId="313"/>
        <pc:sldMkLst>
          <pc:docMk/>
          <pc:sldMk cId="0" sldId="858"/>
        </pc:sldMkLst>
        <pc:spChg chg="mod">
          <ac:chgData name="Ricardo Luiz Freitas" userId="122532effb8c3c75" providerId="LiveId" clId="{5D3DFBDD-876B-4BFA-A873-41CA8B44C69D}" dt="2020-10-31T13:18:15.580" v="800" actId="6549"/>
          <ac:spMkLst>
            <pc:docMk/>
            <pc:sldMk cId="0" sldId="858"/>
            <ac:spMk id="140291" creationId="{E39D1A5C-05EA-4763-8576-F4EE76B16BED}"/>
          </ac:spMkLst>
        </pc:spChg>
        <pc:spChg chg="mod">
          <ac:chgData name="Ricardo Luiz Freitas" userId="122532effb8c3c75" providerId="LiveId" clId="{5D3DFBDD-876B-4BFA-A873-41CA8B44C69D}" dt="2020-10-31T13:19:52.409" v="834" actId="313"/>
          <ac:spMkLst>
            <pc:docMk/>
            <pc:sldMk cId="0" sldId="858"/>
            <ac:spMk id="140292" creationId="{BB58011B-F9A5-44E9-AF3B-B10F69C16E77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859"/>
        </pc:sldMkLst>
      </pc:sldChg>
      <pc:sldChg chg="delSp modSp add del mod setBg delAnim">
        <pc:chgData name="Ricardo Luiz Freitas" userId="122532effb8c3c75" providerId="LiveId" clId="{5D3DFBDD-876B-4BFA-A873-41CA8B44C69D}" dt="2020-10-31T13:04:48.659" v="465" actId="20577"/>
        <pc:sldMkLst>
          <pc:docMk/>
          <pc:sldMk cId="0" sldId="1098"/>
        </pc:sldMkLst>
        <pc:spChg chg="del">
          <ac:chgData name="Ricardo Luiz Freitas" userId="122532effb8c3c75" providerId="LiveId" clId="{5D3DFBDD-876B-4BFA-A873-41CA8B44C69D}" dt="2020-10-31T13:03:25.506" v="436" actId="478"/>
          <ac:spMkLst>
            <pc:docMk/>
            <pc:sldMk cId="0" sldId="1098"/>
            <ac:spMk id="3" creationId="{067B6B2A-6095-4A52-8231-BE625067B8C5}"/>
          </ac:spMkLst>
        </pc:spChg>
        <pc:spChg chg="mod">
          <ac:chgData name="Ricardo Luiz Freitas" userId="122532effb8c3c75" providerId="LiveId" clId="{5D3DFBDD-876B-4BFA-A873-41CA8B44C69D}" dt="2020-10-31T13:04:48.659" v="465" actId="20577"/>
          <ac:spMkLst>
            <pc:docMk/>
            <pc:sldMk cId="0" sldId="1098"/>
            <ac:spMk id="89092" creationId="{C1DFDDBB-F8A5-46F6-A1A2-A582A411EE91}"/>
          </ac:spMkLst>
        </pc:spChg>
        <pc:spChg chg="mod">
          <ac:chgData name="Ricardo Luiz Freitas" userId="122532effb8c3c75" providerId="LiveId" clId="{5D3DFBDD-876B-4BFA-A873-41CA8B44C69D}" dt="2020-10-31T13:02:21.486" v="395" actId="20577"/>
          <ac:spMkLst>
            <pc:docMk/>
            <pc:sldMk cId="0" sldId="1098"/>
            <ac:spMk id="96259" creationId="{3459B617-27E8-4759-9F18-7FCCCE978E33}"/>
          </ac:spMkLst>
        </pc:spChg>
        <pc:grpChg chg="del">
          <ac:chgData name="Ricardo Luiz Freitas" userId="122532effb8c3c75" providerId="LiveId" clId="{5D3DFBDD-876B-4BFA-A873-41CA8B44C69D}" dt="2020-10-31T13:03:28.960" v="437" actId="478"/>
          <ac:grpSpMkLst>
            <pc:docMk/>
            <pc:sldMk cId="0" sldId="1098"/>
            <ac:grpSpMk id="2" creationId="{678C79A3-F299-4318-931D-C9AA43663E70}"/>
          </ac:grpSpMkLst>
        </pc:grpChg>
      </pc:sldChg>
      <pc:sldChg chg="modSp mod">
        <pc:chgData name="Ricardo Luiz Freitas" userId="122532effb8c3c75" providerId="LiveId" clId="{5D3DFBDD-876B-4BFA-A873-41CA8B44C69D}" dt="2020-10-31T13:15:56.832" v="736" actId="6549"/>
        <pc:sldMkLst>
          <pc:docMk/>
          <pc:sldMk cId="0" sldId="1112"/>
        </pc:sldMkLst>
        <pc:spChg chg="mod">
          <ac:chgData name="Ricardo Luiz Freitas" userId="122532effb8c3c75" providerId="LiveId" clId="{5D3DFBDD-876B-4BFA-A873-41CA8B44C69D}" dt="2020-10-31T13:15:56.832" v="736" actId="6549"/>
          <ac:spMkLst>
            <pc:docMk/>
            <pc:sldMk cId="0" sldId="1112"/>
            <ac:spMk id="6" creationId="{18A0B38F-2832-4AA4-978E-43DB2F6F7515}"/>
          </ac:spMkLst>
        </pc:spChg>
      </pc:sldChg>
      <pc:sldChg chg="modSp mod setBg">
        <pc:chgData name="Ricardo Luiz Freitas" userId="122532effb8c3c75" providerId="LiveId" clId="{5D3DFBDD-876B-4BFA-A873-41CA8B44C69D}" dt="2020-10-31T13:19:50.926" v="833" actId="313"/>
        <pc:sldMkLst>
          <pc:docMk/>
          <pc:sldMk cId="0" sldId="1152"/>
        </pc:sldMkLst>
        <pc:spChg chg="mod">
          <ac:chgData name="Ricardo Luiz Freitas" userId="122532effb8c3c75" providerId="LiveId" clId="{5D3DFBDD-876B-4BFA-A873-41CA8B44C69D}" dt="2020-10-31T13:19:50.926" v="833" actId="313"/>
          <ac:spMkLst>
            <pc:docMk/>
            <pc:sldMk cId="0" sldId="1152"/>
            <ac:spMk id="132100" creationId="{56B02CE8-7137-4857-85DD-8B022C7E92F7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0" sldId="1162"/>
        </pc:sldMkLst>
        <pc:spChg chg="mod">
          <ac:chgData name="Ricardo Luiz Freitas" userId="122532effb8c3c75" providerId="LiveId" clId="{5D3DFBDD-876B-4BFA-A873-41CA8B44C69D}" dt="2020-10-31T12:51:59.196" v="29" actId="20577"/>
          <ac:spMkLst>
            <pc:docMk/>
            <pc:sldMk cId="0" sldId="1162"/>
            <ac:spMk id="92164" creationId="{03A2DE3A-76DE-45C6-9414-7FA977A0A179}"/>
          </ac:spMkLst>
        </pc:spChg>
      </pc:sldChg>
      <pc:sldChg chg="modSp mod setBg">
        <pc:chgData name="Ricardo Luiz Freitas" userId="122532effb8c3c75" providerId="LiveId" clId="{5D3DFBDD-876B-4BFA-A873-41CA8B44C69D}" dt="2020-10-31T13:19:16.027" v="811" actId="20577"/>
        <pc:sldMkLst>
          <pc:docMk/>
          <pc:sldMk cId="0" sldId="1190"/>
        </pc:sldMkLst>
        <pc:spChg chg="mod">
          <ac:chgData name="Ricardo Luiz Freitas" userId="122532effb8c3c75" providerId="LiveId" clId="{5D3DFBDD-876B-4BFA-A873-41CA8B44C69D}" dt="2020-10-31T13:16:32.957" v="781" actId="6549"/>
          <ac:spMkLst>
            <pc:docMk/>
            <pc:sldMk cId="0" sldId="1190"/>
            <ac:spMk id="108546" creationId="{41B6DE5C-0A44-488A-B4DB-67EF9195E766}"/>
          </ac:spMkLst>
        </pc:spChg>
        <pc:spChg chg="mod">
          <ac:chgData name="Ricardo Luiz Freitas" userId="122532effb8c3c75" providerId="LiveId" clId="{5D3DFBDD-876B-4BFA-A873-41CA8B44C69D}" dt="2020-10-31T13:19:16.027" v="811" actId="20577"/>
          <ac:spMkLst>
            <pc:docMk/>
            <pc:sldMk cId="0" sldId="1190"/>
            <ac:spMk id="108549" creationId="{4D80A58F-6451-4DAD-A02F-9245C1A98E9A}"/>
          </ac:spMkLst>
        </pc:spChg>
      </pc:sldChg>
      <pc:sldChg chg="modSp mod setBg">
        <pc:chgData name="Ricardo Luiz Freitas" userId="122532effb8c3c75" providerId="LiveId" clId="{5D3DFBDD-876B-4BFA-A873-41CA8B44C69D}" dt="2020-10-31T13:06:30.835" v="505"/>
        <pc:sldMkLst>
          <pc:docMk/>
          <pc:sldMk cId="0" sldId="1192"/>
        </pc:sldMkLst>
        <pc:spChg chg="mod">
          <ac:chgData name="Ricardo Luiz Freitas" userId="122532effb8c3c75" providerId="LiveId" clId="{5D3DFBDD-876B-4BFA-A873-41CA8B44C69D}" dt="2020-10-31T13:06:18.626" v="504" actId="20577"/>
          <ac:spMkLst>
            <pc:docMk/>
            <pc:sldMk cId="0" sldId="1192"/>
            <ac:spMk id="103427" creationId="{B4FB2525-E79B-4500-B9E0-2A34190A4CD7}"/>
          </ac:spMkLst>
        </pc:spChg>
      </pc:sldChg>
      <pc:sldChg chg="modSp mod setBg">
        <pc:chgData name="Ricardo Luiz Freitas" userId="122532effb8c3c75" providerId="LiveId" clId="{5D3DFBDD-876B-4BFA-A873-41CA8B44C69D}" dt="2020-10-31T13:19:23.050" v="820" actId="20577"/>
        <pc:sldMkLst>
          <pc:docMk/>
          <pc:sldMk cId="0" sldId="1193"/>
        </pc:sldMkLst>
        <pc:spChg chg="mod">
          <ac:chgData name="Ricardo Luiz Freitas" userId="122532effb8c3c75" providerId="LiveId" clId="{5D3DFBDD-876B-4BFA-A873-41CA8B44C69D}" dt="2020-10-31T13:19:23.050" v="820" actId="20577"/>
          <ac:spMkLst>
            <pc:docMk/>
            <pc:sldMk cId="0" sldId="1193"/>
            <ac:spMk id="111621" creationId="{88C69D8A-BF15-4BA2-A8AC-C5F6BF3BA48B}"/>
          </ac:spMkLst>
        </pc:spChg>
      </pc:sldChg>
      <pc:sldChg chg="modSp mod setBg">
        <pc:chgData name="Ricardo Luiz Freitas" userId="122532effb8c3c75" providerId="LiveId" clId="{5D3DFBDD-876B-4BFA-A873-41CA8B44C69D}" dt="2020-10-31T13:19:34.265" v="830" actId="20577"/>
        <pc:sldMkLst>
          <pc:docMk/>
          <pc:sldMk cId="0" sldId="1194"/>
        </pc:sldMkLst>
        <pc:spChg chg="mod">
          <ac:chgData name="Ricardo Luiz Freitas" userId="122532effb8c3c75" providerId="LiveId" clId="{5D3DFBDD-876B-4BFA-A873-41CA8B44C69D}" dt="2020-10-31T13:19:34.265" v="830" actId="20577"/>
          <ac:spMkLst>
            <pc:docMk/>
            <pc:sldMk cId="0" sldId="1194"/>
            <ac:spMk id="116741" creationId="{4CD4CFC2-3936-4BAD-9AA9-72F6B51A00CE}"/>
          </ac:spMkLst>
        </pc:spChg>
      </pc:sldChg>
      <pc:sldChg chg="add del">
        <pc:chgData name="Ricardo Luiz Freitas" userId="122532effb8c3c75" providerId="LiveId" clId="{5D3DFBDD-876B-4BFA-A873-41CA8B44C69D}" dt="2020-10-31T12:59:32.567" v="309" actId="47"/>
        <pc:sldMkLst>
          <pc:docMk/>
          <pc:sldMk cId="2438431268" sldId="1571"/>
        </pc:sldMkLst>
      </pc:sldChg>
      <pc:sldChg chg="add del">
        <pc:chgData name="Ricardo Luiz Freitas" userId="122532effb8c3c75" providerId="LiveId" clId="{5D3DFBDD-876B-4BFA-A873-41CA8B44C69D}" dt="2020-10-31T12:59:33.432" v="310" actId="47"/>
        <pc:sldMkLst>
          <pc:docMk/>
          <pc:sldMk cId="387002359" sldId="1572"/>
        </pc:sldMkLst>
      </pc:sldChg>
      <pc:sldChg chg="modSp mod modAnim">
        <pc:chgData name="Ricardo Luiz Freitas" userId="122532effb8c3c75" providerId="LiveId" clId="{5D3DFBDD-876B-4BFA-A873-41CA8B44C69D}" dt="2020-10-31T13:13:11.812" v="621" actId="20577"/>
        <pc:sldMkLst>
          <pc:docMk/>
          <pc:sldMk cId="2084422121" sldId="1660"/>
        </pc:sldMkLst>
        <pc:spChg chg="mod">
          <ac:chgData name="Ricardo Luiz Freitas" userId="122532effb8c3c75" providerId="LiveId" clId="{5D3DFBDD-876B-4BFA-A873-41CA8B44C69D}" dt="2020-10-31T13:11:49.943" v="572"/>
          <ac:spMkLst>
            <pc:docMk/>
            <pc:sldMk cId="2084422121" sldId="1660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13:11.812" v="621" actId="20577"/>
          <ac:spMkLst>
            <pc:docMk/>
            <pc:sldMk cId="2084422121" sldId="1660"/>
            <ac:spMk id="101379" creationId="{B759BE99-F66C-4921-B9EE-04D6235F5855}"/>
          </ac:spMkLst>
        </pc:spChg>
      </pc:sldChg>
      <pc:sldChg chg="modSp mod">
        <pc:chgData name="Ricardo Luiz Freitas" userId="122532effb8c3c75" providerId="LiveId" clId="{5D3DFBDD-876B-4BFA-A873-41CA8B44C69D}" dt="2020-10-31T13:14:20.124" v="653" actId="20577"/>
        <pc:sldMkLst>
          <pc:docMk/>
          <pc:sldMk cId="665282283" sldId="1661"/>
        </pc:sldMkLst>
        <pc:spChg chg="mod">
          <ac:chgData name="Ricardo Luiz Freitas" userId="122532effb8c3c75" providerId="LiveId" clId="{5D3DFBDD-876B-4BFA-A873-41CA8B44C69D}" dt="2020-10-31T13:14:20.124" v="653" actId="20577"/>
          <ac:spMkLst>
            <pc:docMk/>
            <pc:sldMk cId="665282283" sldId="1661"/>
            <ac:spMk id="49156" creationId="{7B2827C7-14E8-4054-9BD2-69D4E8FC0DB2}"/>
          </ac:spMkLst>
        </pc:spChg>
        <pc:spChg chg="mod">
          <ac:chgData name="Ricardo Luiz Freitas" userId="122532effb8c3c75" providerId="LiveId" clId="{5D3DFBDD-876B-4BFA-A873-41CA8B44C69D}" dt="2020-10-31T13:13:30.175" v="641" actId="6549"/>
          <ac:spMkLst>
            <pc:docMk/>
            <pc:sldMk cId="665282283" sldId="1661"/>
            <ac:spMk id="104451" creationId="{ACF5C88A-E5B6-48E7-A4AC-F4D7B60CBAC5}"/>
          </ac:spMkLst>
        </pc:spChg>
      </pc:sldChg>
      <pc:sldChg chg="modSp mod">
        <pc:chgData name="Ricardo Luiz Freitas" userId="122532effb8c3c75" providerId="LiveId" clId="{5D3DFBDD-876B-4BFA-A873-41CA8B44C69D}" dt="2020-10-31T13:15:08.497" v="676" actId="20577"/>
        <pc:sldMkLst>
          <pc:docMk/>
          <pc:sldMk cId="0" sldId="1662"/>
        </pc:sldMkLst>
        <pc:spChg chg="mod">
          <ac:chgData name="Ricardo Luiz Freitas" userId="122532effb8c3c75" providerId="LiveId" clId="{5D3DFBDD-876B-4BFA-A873-41CA8B44C69D}" dt="2020-10-31T13:15:08.497" v="676" actId="20577"/>
          <ac:spMkLst>
            <pc:docMk/>
            <pc:sldMk cId="0" sldId="1662"/>
            <ac:spMk id="6" creationId="{FDF65CAF-435C-435D-8069-9F26DF83BA46}"/>
          </ac:spMkLst>
        </pc:spChg>
      </pc:sldChg>
      <pc:sldChg chg="modSp mod">
        <pc:chgData name="Ricardo Luiz Freitas" userId="122532effb8c3c75" providerId="LiveId" clId="{5D3DFBDD-876B-4BFA-A873-41CA8B44C69D}" dt="2020-10-31T13:14:50.456" v="673" actId="6549"/>
        <pc:sldMkLst>
          <pc:docMk/>
          <pc:sldMk cId="0" sldId="1663"/>
        </pc:sldMkLst>
        <pc:spChg chg="mod">
          <ac:chgData name="Ricardo Luiz Freitas" userId="122532effb8c3c75" providerId="LiveId" clId="{5D3DFBDD-876B-4BFA-A873-41CA8B44C69D}" dt="2020-10-31T13:14:50.456" v="673" actId="6549"/>
          <ac:spMkLst>
            <pc:docMk/>
            <pc:sldMk cId="0" sldId="1663"/>
            <ac:spMk id="7" creationId="{50790DAF-7C55-46FE-860E-6CC28450FAB3}"/>
          </ac:spMkLst>
        </pc:spChg>
      </pc:sldChg>
      <pc:sldChg chg="modSp mod">
        <pc:chgData name="Ricardo Luiz Freitas" userId="122532effb8c3c75" providerId="LiveId" clId="{5D3DFBDD-876B-4BFA-A873-41CA8B44C69D}" dt="2020-10-31T13:15:23.956" v="696" actId="6549"/>
        <pc:sldMkLst>
          <pc:docMk/>
          <pc:sldMk cId="0" sldId="1664"/>
        </pc:sldMkLst>
        <pc:spChg chg="mod">
          <ac:chgData name="Ricardo Luiz Freitas" userId="122532effb8c3c75" providerId="LiveId" clId="{5D3DFBDD-876B-4BFA-A873-41CA8B44C69D}" dt="2020-10-31T13:15:23.956" v="696" actId="6549"/>
          <ac:spMkLst>
            <pc:docMk/>
            <pc:sldMk cId="0" sldId="1664"/>
            <ac:spMk id="6" creationId="{B3BAF9AF-8341-4FF7-B5AB-F964918DB34E}"/>
          </ac:spMkLst>
        </pc:spChg>
      </pc:sldChg>
      <pc:sldChg chg="modSp mod">
        <pc:chgData name="Ricardo Luiz Freitas" userId="122532effb8c3c75" providerId="LiveId" clId="{5D3DFBDD-876B-4BFA-A873-41CA8B44C69D}" dt="2020-10-31T13:16:09.570" v="756" actId="6549"/>
        <pc:sldMkLst>
          <pc:docMk/>
          <pc:sldMk cId="0" sldId="1665"/>
        </pc:sldMkLst>
        <pc:spChg chg="mod">
          <ac:chgData name="Ricardo Luiz Freitas" userId="122532effb8c3c75" providerId="LiveId" clId="{5D3DFBDD-876B-4BFA-A873-41CA8B44C69D}" dt="2020-10-31T13:16:09.570" v="756" actId="6549"/>
          <ac:spMkLst>
            <pc:docMk/>
            <pc:sldMk cId="0" sldId="1665"/>
            <ac:spMk id="6" creationId="{AFAC345D-96D9-4A5E-A549-F8A383336F6F}"/>
          </ac:spMkLst>
        </pc:spChg>
      </pc:sldChg>
      <pc:sldChg chg="modSp mod">
        <pc:chgData name="Ricardo Luiz Freitas" userId="122532effb8c3c75" providerId="LiveId" clId="{5D3DFBDD-876B-4BFA-A873-41CA8B44C69D}" dt="2020-10-31T12:58:00.294" v="235" actId="20577"/>
        <pc:sldMkLst>
          <pc:docMk/>
          <pc:sldMk cId="2768127633" sldId="1673"/>
        </pc:sldMkLst>
        <pc:spChg chg="mod">
          <ac:chgData name="Ricardo Luiz Freitas" userId="122532effb8c3c75" providerId="LiveId" clId="{5D3DFBDD-876B-4BFA-A873-41CA8B44C69D}" dt="2020-10-31T12:58:00.294" v="235" actId="20577"/>
          <ac:spMkLst>
            <pc:docMk/>
            <pc:sldMk cId="2768127633" sldId="1673"/>
            <ac:spMk id="5" creationId="{EC8F049A-56A4-404B-B90D-44B7C0BD4B50}"/>
          </ac:spMkLst>
        </pc:spChg>
      </pc:sldChg>
      <pc:sldChg chg="modSp mod">
        <pc:chgData name="Ricardo Luiz Freitas" userId="122532effb8c3c75" providerId="LiveId" clId="{5D3DFBDD-876B-4BFA-A873-41CA8B44C69D}" dt="2020-10-31T12:58:22.466" v="268" actId="20577"/>
        <pc:sldMkLst>
          <pc:docMk/>
          <pc:sldMk cId="461224921" sldId="1725"/>
        </pc:sldMkLst>
        <pc:spChg chg="mod">
          <ac:chgData name="Ricardo Luiz Freitas" userId="122532effb8c3c75" providerId="LiveId" clId="{5D3DFBDD-876B-4BFA-A873-41CA8B44C69D}" dt="2020-10-31T12:58:22.466" v="268" actId="20577"/>
          <ac:spMkLst>
            <pc:docMk/>
            <pc:sldMk cId="461224921" sldId="1725"/>
            <ac:spMk id="64515" creationId="{04DBB8F1-12E7-4801-AD71-67E26F5597A1}"/>
          </ac:spMkLst>
        </pc:spChg>
      </pc:sldChg>
      <pc:sldChg chg="modSp mod">
        <pc:chgData name="Ricardo Luiz Freitas" userId="122532effb8c3c75" providerId="LiveId" clId="{5D3DFBDD-876B-4BFA-A873-41CA8B44C69D}" dt="2020-10-31T12:59:03.587" v="297" actId="20577"/>
        <pc:sldMkLst>
          <pc:docMk/>
          <pc:sldMk cId="2151271175" sldId="1726"/>
        </pc:sldMkLst>
        <pc:spChg chg="mod">
          <ac:chgData name="Ricardo Luiz Freitas" userId="122532effb8c3c75" providerId="LiveId" clId="{5D3DFBDD-876B-4BFA-A873-41CA8B44C69D}" dt="2020-10-31T12:59:03.587" v="297" actId="20577"/>
          <ac:spMkLst>
            <pc:docMk/>
            <pc:sldMk cId="2151271175" sldId="1726"/>
            <ac:spMk id="64515" creationId="{04DBB8F1-12E7-4801-AD71-67E26F5597A1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548410323" sldId="1734"/>
        </pc:sldMkLst>
        <pc:spChg chg="mod">
          <ac:chgData name="Ricardo Luiz Freitas" userId="122532effb8c3c75" providerId="LiveId" clId="{5D3DFBDD-876B-4BFA-A873-41CA8B44C69D}" dt="2020-10-31T12:53:49.781" v="66" actId="6549"/>
          <ac:spMkLst>
            <pc:docMk/>
            <pc:sldMk cId="548410323" sldId="1734"/>
            <ac:spMk id="98307" creationId="{F7E663E0-D61C-4DFB-8E14-89C6A8CEF8D4}"/>
          </ac:spMkLst>
        </pc:spChg>
      </pc:sldChg>
      <pc:sldChg chg="modSp del mod setBg">
        <pc:chgData name="Ricardo Luiz Freitas" userId="122532effb8c3c75" providerId="LiveId" clId="{5D3DFBDD-876B-4BFA-A873-41CA8B44C69D}" dt="2020-10-31T13:04:25.741" v="454" actId="47"/>
        <pc:sldMkLst>
          <pc:docMk/>
          <pc:sldMk cId="3428335001" sldId="1735"/>
        </pc:sldMkLst>
        <pc:spChg chg="mod">
          <ac:chgData name="Ricardo Luiz Freitas" userId="122532effb8c3c75" providerId="LiveId" clId="{5D3DFBDD-876B-4BFA-A873-41CA8B44C69D}" dt="2020-10-31T12:56:54.899" v="185" actId="6549"/>
          <ac:spMkLst>
            <pc:docMk/>
            <pc:sldMk cId="3428335001" sldId="1735"/>
            <ac:spMk id="99331" creationId="{EC515B74-3146-4DE7-8230-EA5665303250}"/>
          </ac:spMkLst>
        </pc:spChg>
        <pc:spChg chg="mod">
          <ac:chgData name="Ricardo Luiz Freitas" userId="122532effb8c3c75" providerId="LiveId" clId="{5D3DFBDD-876B-4BFA-A873-41CA8B44C69D}" dt="2020-10-31T13:04:08.762" v="447" actId="21"/>
          <ac:spMkLst>
            <pc:docMk/>
            <pc:sldMk cId="3428335001" sldId="1735"/>
            <ac:spMk id="99332" creationId="{0E67E30B-CA98-4FE9-889F-803968B3075B}"/>
          </ac:spMkLst>
        </pc:spChg>
      </pc:sldChg>
      <pc:sldChg chg="modSp mod">
        <pc:chgData name="Ricardo Luiz Freitas" userId="122532effb8c3c75" providerId="LiveId" clId="{5D3DFBDD-876B-4BFA-A873-41CA8B44C69D}" dt="2020-10-31T13:25:32.482" v="887" actId="6549"/>
        <pc:sldMkLst>
          <pc:docMk/>
          <pc:sldMk cId="2007758714" sldId="1736"/>
        </pc:sldMkLst>
        <pc:spChg chg="mod">
          <ac:chgData name="Ricardo Luiz Freitas" userId="122532effb8c3c75" providerId="LiveId" clId="{5D3DFBDD-876B-4BFA-A873-41CA8B44C69D}" dt="2020-10-31T13:25:32.482" v="887" actId="6549"/>
          <ac:spMkLst>
            <pc:docMk/>
            <pc:sldMk cId="2007758714" sldId="1736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2007758714" sldId="1736"/>
            <ac:spMk id="8" creationId="{2A394609-4617-4743-8881-95AA3EB1A262}"/>
          </ac:spMkLst>
        </pc:spChg>
      </pc:sldChg>
      <pc:sldChg chg="modSp mod">
        <pc:chgData name="Ricardo Luiz Freitas" userId="122532effb8c3c75" providerId="LiveId" clId="{5D3DFBDD-876B-4BFA-A873-41CA8B44C69D}" dt="2020-10-31T13:15:42.312" v="716" actId="6549"/>
        <pc:sldMkLst>
          <pc:docMk/>
          <pc:sldMk cId="2708535472" sldId="1747"/>
        </pc:sldMkLst>
        <pc:spChg chg="mod">
          <ac:chgData name="Ricardo Luiz Freitas" userId="122532effb8c3c75" providerId="LiveId" clId="{5D3DFBDD-876B-4BFA-A873-41CA8B44C69D}" dt="2020-10-31T13:15:42.312" v="716" actId="6549"/>
          <ac:spMkLst>
            <pc:docMk/>
            <pc:sldMk cId="2708535472" sldId="1747"/>
            <ac:spMk id="6" creationId="{AFAC345D-96D9-4A5E-A549-F8A383336F6F}"/>
          </ac:spMkLst>
        </pc:spChg>
      </pc:sldChg>
      <pc:sldChg chg="modSp">
        <pc:chgData name="Ricardo Luiz Freitas" userId="122532effb8c3c75" providerId="LiveId" clId="{5D3DFBDD-876B-4BFA-A873-41CA8B44C69D}" dt="2020-10-31T13:18:42.745" v="801"/>
        <pc:sldMkLst>
          <pc:docMk/>
          <pc:sldMk cId="585618383" sldId="1748"/>
        </pc:sldMkLst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585618383" sldId="1748"/>
            <ac:spMk id="8" creationId="{2A394609-4617-4743-8881-95AA3EB1A262}"/>
          </ac:spMkLst>
        </pc:spChg>
      </pc:sldChg>
      <pc:sldChg chg="delSp modSp add mod setBg delAnim">
        <pc:chgData name="Ricardo Luiz Freitas" userId="122532effb8c3c75" providerId="LiveId" clId="{5D3DFBDD-876B-4BFA-A873-41CA8B44C69D}" dt="2020-10-31T13:55:22.085" v="1315" actId="255"/>
        <pc:sldMkLst>
          <pc:docMk/>
          <pc:sldMk cId="3536365365" sldId="1749"/>
        </pc:sldMkLst>
        <pc:spChg chg="del">
          <ac:chgData name="Ricardo Luiz Freitas" userId="122532effb8c3c75" providerId="LiveId" clId="{5D3DFBDD-876B-4BFA-A873-41CA8B44C69D}" dt="2020-10-31T13:22:54.696" v="840" actId="478"/>
          <ac:spMkLst>
            <pc:docMk/>
            <pc:sldMk cId="3536365365" sldId="1749"/>
            <ac:spMk id="5" creationId="{A8535CFD-0181-417D-BDEF-3EE9BCE33FA1}"/>
          </ac:spMkLst>
        </pc:spChg>
        <pc:spChg chg="del">
          <ac:chgData name="Ricardo Luiz Freitas" userId="122532effb8c3c75" providerId="LiveId" clId="{5D3DFBDD-876B-4BFA-A873-41CA8B44C69D}" dt="2020-10-31T13:22:56.790" v="841" actId="478"/>
          <ac:spMkLst>
            <pc:docMk/>
            <pc:sldMk cId="3536365365" sldId="1749"/>
            <ac:spMk id="6" creationId="{C0F2C028-D2D0-426D-80CF-527FDBE0EE27}"/>
          </ac:spMkLst>
        </pc:spChg>
        <pc:spChg chg="mod">
          <ac:chgData name="Ricardo Luiz Freitas" userId="122532effb8c3c75" providerId="LiveId" clId="{5D3DFBDD-876B-4BFA-A873-41CA8B44C69D}" dt="2020-10-31T13:55:22.085" v="1315" actId="255"/>
          <ac:spMkLst>
            <pc:docMk/>
            <pc:sldMk cId="3536365365" sldId="1749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22:37.766" v="836" actId="20577"/>
          <ac:spMkLst>
            <pc:docMk/>
            <pc:sldMk cId="3536365365" sldId="1749"/>
            <ac:spMk id="8" creationId="{2A394609-4617-4743-8881-95AA3EB1A262}"/>
          </ac:spMkLst>
        </pc:spChg>
        <pc:spChg chg="del">
          <ac:chgData name="Ricardo Luiz Freitas" userId="122532effb8c3c75" providerId="LiveId" clId="{5D3DFBDD-876B-4BFA-A873-41CA8B44C69D}" dt="2020-10-31T13:22:49.658" v="838" actId="478"/>
          <ac:spMkLst>
            <pc:docMk/>
            <pc:sldMk cId="3536365365" sldId="1749"/>
            <ac:spMk id="9" creationId="{958787FF-C02B-4E89-931C-55BA75581457}"/>
          </ac:spMkLst>
        </pc:spChg>
        <pc:spChg chg="del">
          <ac:chgData name="Ricardo Luiz Freitas" userId="122532effb8c3c75" providerId="LiveId" clId="{5D3DFBDD-876B-4BFA-A873-41CA8B44C69D}" dt="2020-10-31T13:22:52.526" v="839" actId="478"/>
          <ac:spMkLst>
            <pc:docMk/>
            <pc:sldMk cId="3536365365" sldId="1749"/>
            <ac:spMk id="10" creationId="{31E38248-D05C-4194-9C95-04D77D855B4F}"/>
          </ac:spMkLst>
        </pc:spChg>
      </pc:sldChg>
      <pc:sldChg chg="modSp add mod setBg">
        <pc:chgData name="Ricardo Luiz Freitas" userId="122532effb8c3c75" providerId="LiveId" clId="{5D3DFBDD-876B-4BFA-A873-41CA8B44C69D}" dt="2020-10-31T14:00:18.659" v="1338" actId="20577"/>
        <pc:sldMkLst>
          <pc:docMk/>
          <pc:sldMk cId="2937623548" sldId="1750"/>
        </pc:sldMkLst>
        <pc:spChg chg="mod">
          <ac:chgData name="Ricardo Luiz Freitas" userId="122532effb8c3c75" providerId="LiveId" clId="{5D3DFBDD-876B-4BFA-A873-41CA8B44C69D}" dt="2020-10-31T14:00:18.659" v="1338" actId="20577"/>
          <ac:spMkLst>
            <pc:docMk/>
            <pc:sldMk cId="2937623548" sldId="1750"/>
            <ac:spMk id="7" creationId="{BF6AAA8B-4C10-4B72-8AB6-B9B6980506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264BB9-EA54-41B9-998B-CAA885B7F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2229-EA28-4E81-B4BF-97D12F019C8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D1CB02F-C781-46D4-8AC4-84E557312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CA814B0-9C41-4399-89C9-1BC377F1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>
            <a:extLst>
              <a:ext uri="{FF2B5EF4-FFF2-40B4-BE49-F238E27FC236}">
                <a16:creationId xmlns:a16="http://schemas.microsoft.com/office/drawing/2014/main" id="{32EA0D8B-9163-4EE1-A697-C498F971E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3A86B-AB10-4BAA-9ABE-4EE185631C56}" type="slidenum">
              <a:rPr lang="pt-BR" altLang="pt-BR" sz="1200"/>
              <a:pPr eaLnBrk="1" hangingPunct="1"/>
              <a:t>14</a:t>
            </a:fld>
            <a:endParaRPr lang="pt-BR" altLang="pt-BR" sz="1200"/>
          </a:p>
        </p:txBody>
      </p:sp>
      <p:sp>
        <p:nvSpPr>
          <p:cNvPr id="485379" name="Rectangle 2">
            <a:extLst>
              <a:ext uri="{FF2B5EF4-FFF2-40B4-BE49-F238E27FC236}">
                <a16:creationId xmlns:a16="http://schemas.microsoft.com/office/drawing/2014/main" id="{C1F88E02-A652-44A9-975C-8F098DBA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80" name="Rectangle 3">
            <a:extLst>
              <a:ext uri="{FF2B5EF4-FFF2-40B4-BE49-F238E27FC236}">
                <a16:creationId xmlns:a16="http://schemas.microsoft.com/office/drawing/2014/main" id="{2FE48FCA-7841-4553-8452-D83FDD098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>
            <a:extLst>
              <a:ext uri="{FF2B5EF4-FFF2-40B4-BE49-F238E27FC236}">
                <a16:creationId xmlns:a16="http://schemas.microsoft.com/office/drawing/2014/main" id="{F543D96E-7B0F-474D-A781-0C837EFE9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EA0D9B-50E4-4872-9BF5-366799372E84}" type="slidenum">
              <a:rPr lang="pt-BR" altLang="pt-BR" sz="1200"/>
              <a:pPr eaLnBrk="1" hangingPunct="1"/>
              <a:t>15</a:t>
            </a:fld>
            <a:endParaRPr lang="pt-BR" altLang="pt-BR" sz="1200"/>
          </a:p>
        </p:txBody>
      </p:sp>
      <p:sp>
        <p:nvSpPr>
          <p:cNvPr id="484355" name="Rectangle 2">
            <a:extLst>
              <a:ext uri="{FF2B5EF4-FFF2-40B4-BE49-F238E27FC236}">
                <a16:creationId xmlns:a16="http://schemas.microsoft.com/office/drawing/2014/main" id="{4D2C435C-D365-4736-A3D8-FE4B1C4C3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6" name="Rectangle 3">
            <a:extLst>
              <a:ext uri="{FF2B5EF4-FFF2-40B4-BE49-F238E27FC236}">
                <a16:creationId xmlns:a16="http://schemas.microsoft.com/office/drawing/2014/main" id="{990833A3-C5C1-4A0E-BA43-AE02496B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>
            <a:extLst>
              <a:ext uri="{FF2B5EF4-FFF2-40B4-BE49-F238E27FC236}">
                <a16:creationId xmlns:a16="http://schemas.microsoft.com/office/drawing/2014/main" id="{DC9B3452-7099-4DE9-BC05-3B7031E69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6F6D1-3415-495D-ABE1-DF0310075507}" type="slidenum">
              <a:rPr lang="pt-BR" altLang="pt-BR" sz="1200"/>
              <a:pPr eaLnBrk="1" hangingPunct="1"/>
              <a:t>16</a:t>
            </a:fld>
            <a:endParaRPr lang="pt-BR" altLang="pt-BR" sz="1200"/>
          </a:p>
        </p:txBody>
      </p:sp>
      <p:sp>
        <p:nvSpPr>
          <p:cNvPr id="487427" name="Rectangle 2">
            <a:extLst>
              <a:ext uri="{FF2B5EF4-FFF2-40B4-BE49-F238E27FC236}">
                <a16:creationId xmlns:a16="http://schemas.microsoft.com/office/drawing/2014/main" id="{49D8A7FC-5178-40A3-ADDB-354CAB1B8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8" name="Rectangle 3">
            <a:extLst>
              <a:ext uri="{FF2B5EF4-FFF2-40B4-BE49-F238E27FC236}">
                <a16:creationId xmlns:a16="http://schemas.microsoft.com/office/drawing/2014/main" id="{D985D2D6-BF43-4877-BC19-2B559EEA4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17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14904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>
            <a:extLst>
              <a:ext uri="{FF2B5EF4-FFF2-40B4-BE49-F238E27FC236}">
                <a16:creationId xmlns:a16="http://schemas.microsoft.com/office/drawing/2014/main" id="{2793E855-D7DD-4BC0-AB8B-D4788D988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57670-97DF-4641-B347-0017A9C4A6BE}" type="slidenum">
              <a:rPr lang="pt-BR" altLang="pt-BR" sz="1200"/>
              <a:pPr eaLnBrk="1" hangingPunct="1"/>
              <a:t>18</a:t>
            </a:fld>
            <a:endParaRPr lang="pt-BR" altLang="pt-BR" sz="1200"/>
          </a:p>
        </p:txBody>
      </p:sp>
      <p:sp>
        <p:nvSpPr>
          <p:cNvPr id="486403" name="Rectangle 2">
            <a:extLst>
              <a:ext uri="{FF2B5EF4-FFF2-40B4-BE49-F238E27FC236}">
                <a16:creationId xmlns:a16="http://schemas.microsoft.com/office/drawing/2014/main" id="{2429782F-F8E5-4B3E-A684-C3F4235C0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4" name="Rectangle 3">
            <a:extLst>
              <a:ext uri="{FF2B5EF4-FFF2-40B4-BE49-F238E27FC236}">
                <a16:creationId xmlns:a16="http://schemas.microsoft.com/office/drawing/2014/main" id="{28DCF330-7503-4C04-83CF-4E0075E39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1E6E64-D37E-41C2-967A-13C4EB17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32188-6D77-4810-B1D7-0C15E87882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9F94E0-C3BE-474F-97B3-8375F4082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31EC07B-B9DF-4F71-A8AB-DA348894E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D455396-3E9F-4FE1-AC91-75283FFC5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03CB2-07D9-4777-A107-3B983F53BC12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DC74161-9AB6-4271-94C4-ED25F66E8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4E94269-7A05-49A6-83EF-D126F6A8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A564-B53B-467B-8343-FD940385F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C3F4A5-8D7B-49EC-B6AE-75DEDBA9744C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DB8B6D-12B3-446F-A0CB-295892E5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12B4318-151E-46C5-AF2C-0198755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0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47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751B8D13-361D-49B7-B5D6-BD65C664E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A1341-A42E-499B-8427-76AE2685049F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2141F88-7679-4A53-9569-6A9FCECA5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6FA17018-A006-45B5-8E5D-A891B7080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D37B5DB-D645-40A5-849A-2317A9B3D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EB764-7DD0-4410-933D-78488AFC5312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0B843DC-72B3-4A5A-AF9D-DEB3B38B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F92E141-15E8-4D3A-B29E-C2F6EB38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864A959-389A-4F24-9DB3-D3BB7A7C8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2C344-470F-480A-87BE-48B2F71B2EF6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27CC182-6BD2-4192-B8DD-E0D25E29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E8E29BD-2999-44FC-B2C5-2C7243A3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EE58E19-F24D-4BB4-9DC7-0176A9B6B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D8628-198A-4D0E-A91F-50FF15D10F83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1EBDA9-1A8A-42DF-80D0-C139F6F28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05BAB94-4E50-42CA-B6F4-DF953803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73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8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46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6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57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58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20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8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4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35886E3-F2F5-4243-97B7-4FBD4AF0B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050DB-D7FB-4D49-BBE5-C55F59CF0658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853A046-6F88-47F5-B2C4-0045A35B2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ADD72A3-0AF0-4639-8649-DBD47C8F6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6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8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1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Saída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Comandos utilizados para se escrever (imprimir) informações na tela ou em qualquer dispositivo de saída de dados (impressora, fax, modem,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7426C84B-29AE-48F5-8D1C-DAE6A489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03427" name="Espaço Reservado para Conteúdo 2">
            <a:extLst>
              <a:ext uri="{FF2B5EF4-FFF2-40B4-BE49-F238E27FC236}">
                <a16:creationId xmlns:a16="http://schemas.microsoft.com/office/drawing/2014/main" id="{B4FB2525-E79B-4500-B9E0-2A34190A4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saída de dados:</a:t>
            </a:r>
          </a:p>
        </p:txBody>
      </p:sp>
      <p:sp>
        <p:nvSpPr>
          <p:cNvPr id="103428" name="Espaço Reservado para Número de Slide 3">
            <a:extLst>
              <a:ext uri="{FF2B5EF4-FFF2-40B4-BE49-F238E27FC236}">
                <a16:creationId xmlns:a16="http://schemas.microsoft.com/office/drawing/2014/main" id="{B8D99A47-462F-4B75-B56B-5A3CCC1C3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6A5FE-E520-4176-96DD-7D69F4FD58E4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3429" name="Fluxograma: Documento 5">
            <a:extLst>
              <a:ext uri="{FF2B5EF4-FFF2-40B4-BE49-F238E27FC236}">
                <a16:creationId xmlns:a16="http://schemas.microsoft.com/office/drawing/2014/main" id="{FC61185B-95E4-43B9-84D4-83E530F4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1979612" cy="8651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3430" name="Conector de seta reta 5">
            <a:extLst>
              <a:ext uri="{FF2B5EF4-FFF2-40B4-BE49-F238E27FC236}">
                <a16:creationId xmlns:a16="http://schemas.microsoft.com/office/drawing/2014/main" id="{84A19165-0C4D-4AB8-9BC2-EF5A2319A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2845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1" name="Conector de seta reta 6">
            <a:extLst>
              <a:ext uri="{FF2B5EF4-FFF2-40B4-BE49-F238E27FC236}">
                <a16:creationId xmlns:a16="http://schemas.microsoft.com/office/drawing/2014/main" id="{DEC77525-2279-4058-8260-13B36E9965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540250"/>
            <a:ext cx="0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2" y="1628774"/>
            <a:ext cx="8624887" cy="45365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Uma das formas de saída de dados utilizada no Java é por meio dos métodos presentes no objeto </a:t>
            </a: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e o cursor da tela permanece na mesma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.println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Idem, porém o cursor da tela pula para a primeira coluna da próxima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.printf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conforme uma formatação.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844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3">
            <a:extLst>
              <a:ext uri="{FF2B5EF4-FFF2-40B4-BE49-F238E27FC236}">
                <a16:creationId xmlns:a16="http://schemas.microsoft.com/office/drawing/2014/main" id="{DFA848C8-D4DA-4D59-A8FF-9840CDE10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60EE66-38D0-4D17-94BA-3DC553F7394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B2827C7-14E8-4054-9BD2-69D4E8FC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100" dirty="0"/>
              <a:t>Temos as seguintes variações para os comandos (métodos):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1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(VARIÁVEL);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conteúdo na memória da VARIAVEL é impresso na tela.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a ser impressa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texto entre aspas é impresso da forma como foi digitado.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1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+VAR1+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 Mensagem 2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+VAR2);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Os textos são impressos junto com os conteúdos das variáveis VAR1 e VAR2, na mesma linha e um depois do outro totalmente colados uns aos outros.</a:t>
            </a:r>
          </a:p>
          <a:p>
            <a:pPr lvl="2" eaLnBrk="1" hangingPunct="1">
              <a:lnSpc>
                <a:spcPct val="80000"/>
              </a:lnSpc>
            </a:pPr>
            <a:endParaRPr lang="pt-BR" alt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>
                <a:sym typeface="Symbol" panose="05050102010706020507" pitchFamily="18" charset="2"/>
              </a:rPr>
              <a:t>S</a:t>
            </a:r>
            <a:r>
              <a:rPr lang="pt-BR" altLang="pt-BR" sz="1800" dirty="0"/>
              <a:t>alto de uma linha em branco.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É importante o uso de espaços dentro das aspas a fim de que os dados (textos e conteúdos de variáveis) sejam impressos separados uns dos outros.</a:t>
            </a:r>
          </a:p>
        </p:txBody>
      </p:sp>
    </p:spTree>
    <p:extLst>
      <p:ext uri="{BB962C8B-B14F-4D97-AF65-F5344CB8AC3E}">
        <p14:creationId xmlns:p14="http://schemas.microsoft.com/office/powerpoint/2010/main" val="665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E513B-150A-4B33-A7A2-EAAB7EA91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3EB6F4-EB3C-4BA7-8198-EC1ED5E3499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790DAF-7C55-46FE-860E-6CC28450F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6AB1DD6-41AB-48CE-9A3E-22EABC5D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9070"/>
              </p:ext>
            </p:extLst>
          </p:nvPr>
        </p:nvGraphicFramePr>
        <p:xfrm>
          <a:off x="719572" y="2446368"/>
          <a:ext cx="7704857" cy="362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76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2020591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  <a:gridCol w="4500501">
                  <a:extLst>
                    <a:ext uri="{9D8B030D-6E8A-4147-A177-3AD203B41FA5}">
                      <a16:colId xmlns:a16="http://schemas.microsoft.com/office/drawing/2014/main" val="2316880747"/>
                    </a:ext>
                  </a:extLst>
                </a:gridCol>
              </a:tblGrid>
              <a:tr h="374758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Sequências de Escape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\n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Nova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próxima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\t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Tabulação horizontal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Move o cursor de tela para a próxima parada de tabulação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\r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Retorno de carro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linha atual (não avança para a próxima linha).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\\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Barras invertidas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Utilizada para imprimir um caractere de barra invertida.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\"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Aspas duplas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Utilizada para imprimir um caractere de aspas duplas.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Porcentagem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 para imprimir um caractere de porcentagem.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6972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F11825DC-D001-44B7-B515-F920E0218F6E}"/>
              </a:ext>
            </a:extLst>
          </p:cNvPr>
          <p:cNvSpPr/>
          <p:nvPr/>
        </p:nvSpPr>
        <p:spPr>
          <a:xfrm>
            <a:off x="457200" y="1439324"/>
            <a:ext cx="8363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kern="0" dirty="0">
                <a:latin typeface="+mn-lt"/>
              </a:rPr>
              <a:t>Quando aparece uma barra invertida “\” em uma </a:t>
            </a:r>
            <a:r>
              <a:rPr lang="pt-BR" kern="0" dirty="0" err="1">
                <a:latin typeface="+mn-lt"/>
              </a:rPr>
              <a:t>string</a:t>
            </a:r>
            <a:r>
              <a:rPr lang="pt-BR" kern="0" dirty="0">
                <a:latin typeface="+mn-lt"/>
              </a:rPr>
              <a:t> de caracteres, o Java combina o próximo caractere com as barras invertidas para formar uma </a:t>
            </a:r>
            <a:r>
              <a:rPr lang="pt-BR" b="1" kern="0" dirty="0">
                <a:latin typeface="+mn-lt"/>
              </a:rPr>
              <a:t>sequência de escape</a:t>
            </a:r>
            <a:r>
              <a:rPr lang="pt-BR" kern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98227-DAAD-4398-954E-035B8668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535D5-3B89-4437-97F2-6CC20CCFA01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E286EE2-381E-4AC2-A412-7E280311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899"/>
            <a:ext cx="8675687" cy="33842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dirty="0"/>
              <a:t>Exemplo de </a:t>
            </a:r>
            <a:r>
              <a:rPr lang="pt-BR" sz="2400" b="1" dirty="0"/>
              <a:t>sequências de escape</a:t>
            </a:r>
            <a:r>
              <a:rPr lang="pt-BR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400" b="1" dirty="0"/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pt-BR" sz="2400" b="1" dirty="0" err="1"/>
              <a:t>System.</a:t>
            </a:r>
            <a:r>
              <a:rPr 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sz="2400" b="1" dirty="0" err="1"/>
              <a:t>.println</a:t>
            </a:r>
            <a:r>
              <a:rPr lang="pt-BR" sz="2400" dirty="0"/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>
                <a:solidFill>
                  <a:srgbClr val="0000FF"/>
                </a:solidFill>
              </a:rPr>
              <a:t>Bem vindo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ao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curso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n</a:t>
            </a:r>
            <a:r>
              <a:rPr lang="pt-BR" sz="2400" dirty="0" err="1">
                <a:solidFill>
                  <a:srgbClr val="0000FF"/>
                </a:solidFill>
              </a:rPr>
              <a:t>da</a:t>
            </a:r>
            <a:r>
              <a:rPr lang="pt-BR" sz="2400" dirty="0">
                <a:solidFill>
                  <a:srgbClr val="0000FF"/>
                </a:solidFill>
              </a:rPr>
              <a:t> EMGE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sz="2400" dirty="0"/>
              <a:t>);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pt-BR" sz="2400" dirty="0"/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r>
              <a:rPr lang="pt-BR" sz="2400" dirty="0">
                <a:solidFill>
                  <a:schemeClr val="accent1"/>
                </a:solidFill>
              </a:rPr>
              <a:t>Impressão: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FF"/>
                </a:solidFill>
              </a:rPr>
              <a:t>Bem vindo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                   ao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curso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dirty="0">
                <a:solidFill>
                  <a:srgbClr val="0000FF"/>
                </a:solidFill>
              </a:rPr>
              <a:t>	            da EMGE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2800" dirty="0">
              <a:solidFill>
                <a:schemeClr val="hlink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F65CAF-435C-435D-8069-9F26DF83B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741A519-C862-4ACE-BB85-4C69A271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38" y="3352680"/>
            <a:ext cx="2787249" cy="1282980"/>
          </a:xfrm>
          <a:prstGeom prst="wedgeRoundRectCallout">
            <a:avLst>
              <a:gd name="adj1" fmla="val -62310"/>
              <a:gd name="adj2" fmla="val -968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Os vários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no meio do texto que está entre as aspas fará com que a impressão do texto pule para a primeira coluna da próxima linha de impressão.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CA949-E318-4090-8C33-8B2A44FA3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7E30A-6B42-4886-B292-30485A40C22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AF9AF-8341-4FF7-B5AB-F964918D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CBA642-8DEF-4445-AF12-7E5283B8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6"/>
            <a:ext cx="8435280" cy="46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000" b="1" kern="0" dirty="0"/>
              <a:t>Especificador de formato </a:t>
            </a:r>
            <a:r>
              <a:rPr lang="pt-BR" sz="2000" kern="0" dirty="0"/>
              <a:t>é um marcador de lugar para um valor e especifica o tipo da saída de dados;</a:t>
            </a:r>
          </a:p>
          <a:p>
            <a:pPr eaLnBrk="1" hangingPunct="1">
              <a:defRPr/>
            </a:pPr>
            <a:r>
              <a:rPr lang="pt-BR" sz="2000" kern="0" dirty="0"/>
              <a:t>Eles se iniciam com um sinal de porcentagem (%) e são seguidos por um caractere que representa o tipo de dados.</a:t>
            </a:r>
          </a:p>
          <a:p>
            <a:pPr eaLnBrk="1" hangingPunct="1">
              <a:defRPr/>
            </a:pPr>
            <a:endParaRPr lang="pt-BR" sz="2000" kern="0" dirty="0"/>
          </a:p>
          <a:p>
            <a:pPr marL="1023937" lvl="3" indent="0" eaLnBrk="1" hangingPunct="1">
              <a:buNone/>
              <a:defRPr/>
            </a:pPr>
            <a:endParaRPr lang="pt-BR" sz="1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/>
              <a:t>tamanho</a:t>
            </a:r>
            <a:r>
              <a:rPr lang="pt-BR" sz="1600" kern="0" dirty="0"/>
              <a:t> é a quantidade de colunas que o ocupará a impressão do dado na       tela (incluindo o ponto e as casas decimais);</a:t>
            </a:r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 err="1"/>
              <a:t>casasDecimais</a:t>
            </a:r>
            <a:r>
              <a:rPr lang="pt-BR" sz="1600" kern="0" dirty="0"/>
              <a:t> é a quantidade de casas decimais que serão impressas na       tela. Se o número de casas do dado for maior, arredonda, se for menor completa com zeros à direita.</a:t>
            </a:r>
          </a:p>
          <a:p>
            <a:pPr eaLnBrk="1" hangingPunct="1">
              <a:defRPr/>
            </a:pPr>
            <a:endParaRPr lang="pt-BR" sz="2000" kern="0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7EF5ABC-B54D-42C4-B0C7-68F9C4FE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663"/>
              </p:ext>
            </p:extLst>
          </p:nvPr>
        </p:nvGraphicFramePr>
        <p:xfrm>
          <a:off x="806451" y="2853601"/>
          <a:ext cx="7437957" cy="187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621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263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3"/>
                          </a:solidFill>
                        </a:rPr>
                        <a:t>Especificadores  de Formato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2832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d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inteiro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2668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/>
                        <a:t>tamanho</a:t>
                      </a:r>
                      <a:r>
                        <a:rPr lang="pt-BR" altLang="pt-BR" sz="1800" b="1" dirty="0"/>
                        <a:t>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 err="1">
                          <a:latin typeface="+mn-lt"/>
                        </a:rPr>
                        <a:t>String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269527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%c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>
                          <a:latin typeface="+mn-lt"/>
                        </a:rPr>
                        <a:t>Caractere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%b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altLang="pt-BR" sz="1200" dirty="0">
                          <a:latin typeface="+mn-lt"/>
                        </a:rPr>
                        <a:t>Booleano</a:t>
                      </a:r>
                      <a:endParaRPr lang="pt-BR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.</a:t>
                      </a:r>
                      <a:r>
                        <a:rPr lang="pt-BR" altLang="pt-BR" sz="1800" b="0" dirty="0" err="1"/>
                        <a:t>casasDecimais</a:t>
                      </a:r>
                      <a:r>
                        <a:rPr lang="pt-BR" altLang="pt-BR" sz="1800" b="1" dirty="0" err="1"/>
                        <a:t>f</a:t>
                      </a:r>
                      <a:endParaRPr lang="pt-BR" altLang="pt-BR" sz="1800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com casas decimais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8860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7" y="1412776"/>
            <a:ext cx="8352929" cy="4752528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1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7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valor = 123.569;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%7.2f"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123,57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%11.5f"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123,56900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%5.0f"</a:t>
            </a:r>
            <a:r>
              <a:rPr lang="pt-BR" sz="2000" dirty="0"/>
              <a:t>, 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124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pt-BR" sz="1800" dirty="0"/>
              <a:t>O primeiro valor depois do argumento % especifica o tamanho que o campo ocupará na tela e o segundo o número de casas decimais, arredondando o valor ou acrescentando zeros à direita, dependendo do caso;</a:t>
            </a:r>
          </a:p>
          <a:p>
            <a:pPr marL="0" lvl="1" indent="0"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35F10C20-216B-41EF-91AC-92A16ACB358B}"/>
              </a:ext>
            </a:extLst>
          </p:cNvPr>
          <p:cNvSpPr/>
          <p:nvPr/>
        </p:nvSpPr>
        <p:spPr bwMode="auto">
          <a:xfrm rot="10800000" flipV="1">
            <a:off x="4499992" y="2136999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51D4D5CC-883A-481A-8ECF-21E174AC38AE}"/>
              </a:ext>
            </a:extLst>
          </p:cNvPr>
          <p:cNvSpPr/>
          <p:nvPr/>
        </p:nvSpPr>
        <p:spPr bwMode="auto">
          <a:xfrm rot="10800000" flipV="1">
            <a:off x="4652392" y="2996952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58094BE2-9A5B-4E7A-A804-9DF391BA0FD5}"/>
              </a:ext>
            </a:extLst>
          </p:cNvPr>
          <p:cNvSpPr/>
          <p:nvPr/>
        </p:nvSpPr>
        <p:spPr bwMode="auto">
          <a:xfrm rot="10800000" flipV="1">
            <a:off x="4499992" y="3861048"/>
            <a:ext cx="10081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1BCE99F-65FF-45F1-B527-7AEACDDDD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92933"/>
              <a:gd name="adj2" fmla="val 425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%11.5f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valor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11 colunas (incluindo a parte inteira do conteúdo, a vírgula decimal e a parte decimal com 5 casas arredondadas, se for o caso) completando com brancos à esquerda e zeros à direita.</a:t>
            </a:r>
          </a:p>
        </p:txBody>
      </p:sp>
    </p:spTree>
    <p:extLst>
      <p:ext uri="{BB962C8B-B14F-4D97-AF65-F5344CB8AC3E}">
        <p14:creationId xmlns:p14="http://schemas.microsoft.com/office/powerpoint/2010/main" val="27085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CF9F2-D797-43B2-B6F0-C9148C5E6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34EA3-FC14-4FCA-BFD1-4A85DB804AE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E3F820A-53FA-4B79-A5B8-53EA0233F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2875"/>
            <a:ext cx="8460432" cy="4679950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 dirty="0"/>
              <a:t>Exemplo 2 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1800" b="1" dirty="0"/>
          </a:p>
          <a:p>
            <a:pPr marL="0" lvl="1" indent="0">
              <a:buNone/>
              <a:defRPr/>
            </a:pP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seq</a:t>
            </a:r>
            <a:r>
              <a:rPr lang="pt-BR" sz="1800" dirty="0"/>
              <a:t> = 37;</a:t>
            </a:r>
          </a:p>
          <a:p>
            <a:pPr marL="0" lvl="1" indent="0">
              <a:buNone/>
              <a:defRPr/>
            </a:pPr>
            <a:r>
              <a:rPr lang="pt-BR" sz="1800" b="1" dirty="0" err="1"/>
              <a:t>String</a:t>
            </a:r>
            <a:r>
              <a:rPr lang="pt-BR" sz="1800" dirty="0"/>
              <a:t> nome =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Joselito Sem Noção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pt-BR" sz="18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%s</a:t>
            </a:r>
            <a:r>
              <a:rPr lang="pt-BR" sz="1800" b="1" dirty="0">
                <a:solidFill>
                  <a:srgbClr val="0000FF"/>
                </a:solidFill>
              </a:rPr>
              <a:t>\n</a:t>
            </a:r>
            <a:r>
              <a:rPr lang="pt-BR" sz="1800" dirty="0">
                <a:solidFill>
                  <a:srgbClr val="0000FF"/>
                </a:solidFill>
              </a:rPr>
              <a:t>%s%d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%s</a:t>
            </a:r>
            <a:r>
              <a:rPr lang="pt-BR" sz="1800" dirty="0">
                <a:solidFill>
                  <a:srgbClr val="0000FF"/>
                </a:solidFill>
              </a:rPr>
              <a:t>\n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 ,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Nome 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sz="1600" b="1" dirty="0"/>
              <a:t> </a:t>
            </a:r>
            <a:r>
              <a:rPr lang="pt-BR" sz="1800" dirty="0"/>
              <a:t>,</a:t>
            </a:r>
            <a:r>
              <a:rPr lang="pt-BR" sz="1600" b="1" dirty="0"/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do Fulano: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 , </a:t>
            </a:r>
            <a:r>
              <a:rPr lang="pt-BR" sz="1800" dirty="0" err="1"/>
              <a:t>seq</a:t>
            </a:r>
            <a:r>
              <a:rPr lang="pt-BR" sz="1800" dirty="0"/>
              <a:t>, nome);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Nome 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do</a:t>
            </a:r>
            <a:r>
              <a:rPr lang="pt-BR" sz="1800" dirty="0">
                <a:solidFill>
                  <a:srgbClr val="0000FF"/>
                </a:solidFill>
              </a:rPr>
              <a:t> Fulano: %d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%s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, </a:t>
            </a:r>
            <a:r>
              <a:rPr lang="pt-BR" sz="1800" dirty="0" err="1"/>
              <a:t>seq</a:t>
            </a:r>
            <a:r>
              <a:rPr lang="pt-BR" sz="1800" dirty="0"/>
              <a:t>, nome);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chemeClr val="accent1"/>
                </a:solidFill>
              </a:rPr>
              <a:t>Impressão:</a:t>
            </a:r>
            <a:r>
              <a:rPr lang="pt-BR" sz="1800" dirty="0"/>
              <a:t>   </a:t>
            </a:r>
            <a:r>
              <a:rPr lang="pt-BR" sz="1800" dirty="0">
                <a:solidFill>
                  <a:srgbClr val="0000FF"/>
                </a:solidFill>
              </a:rPr>
              <a:t>Nome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do Fulano: 37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Joselito Sem Noção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1050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pt-BR" sz="2000" dirty="0"/>
              <a:t>A chamada do método do exemplo acima especifica quatro argumentos separados por vírgulas:</a:t>
            </a:r>
          </a:p>
          <a:p>
            <a:pPr lvl="1" eaLnBrk="1" hangingPunct="1">
              <a:defRPr/>
            </a:pPr>
            <a:r>
              <a:rPr lang="pt-BR" sz="1800" dirty="0"/>
              <a:t>O primeiro argumento </a:t>
            </a:r>
            <a:r>
              <a:rPr lang="pt-BR" sz="1800" b="1" dirty="0"/>
              <a:t>(%s\</a:t>
            </a:r>
            <a:r>
              <a:rPr lang="pt-BR" sz="1800" b="1" dirty="0" err="1"/>
              <a:t>n%s%d</a:t>
            </a:r>
            <a:r>
              <a:rPr lang="pt-BR" sz="1800" b="1" dirty="0"/>
              <a:t>\n</a:t>
            </a:r>
            <a:r>
              <a:rPr lang="pt-BR" sz="1800" dirty="0"/>
              <a:t>) é uma string de formato que pode consistir de texto fixo e especificadores de formato;</a:t>
            </a:r>
          </a:p>
          <a:p>
            <a:pPr lvl="1" eaLnBrk="1" hangingPunct="1">
              <a:defRPr/>
            </a:pPr>
            <a:r>
              <a:rPr lang="pt-BR" sz="1800" dirty="0"/>
              <a:t>Os demais argumentos substituirão cada um dos especificadores;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A0B38F-2832-4AA4-978E-43DB2F6F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ABA88081-3EB9-4C1D-93B8-BB285CA4080F}"/>
              </a:ext>
            </a:extLst>
          </p:cNvPr>
          <p:cNvSpPr/>
          <p:nvPr/>
        </p:nvSpPr>
        <p:spPr bwMode="auto">
          <a:xfrm rot="10800000" flipV="1">
            <a:off x="2915816" y="2636912"/>
            <a:ext cx="2520280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ta: Curva para Baixo 2">
            <a:extLst>
              <a:ext uri="{FF2B5EF4-FFF2-40B4-BE49-F238E27FC236}">
                <a16:creationId xmlns:a16="http://schemas.microsoft.com/office/drawing/2014/main" id="{E392342B-5DBA-45A9-B98C-78A11AF881C8}"/>
              </a:ext>
            </a:extLst>
          </p:cNvPr>
          <p:cNvSpPr/>
          <p:nvPr/>
        </p:nvSpPr>
        <p:spPr bwMode="auto">
          <a:xfrm rot="10800000" flipV="1">
            <a:off x="3491880" y="2636911"/>
            <a:ext cx="316835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532BAF0F-6287-4777-95AE-D6DAA85C9327}"/>
              </a:ext>
            </a:extLst>
          </p:cNvPr>
          <p:cNvSpPr/>
          <p:nvPr/>
        </p:nvSpPr>
        <p:spPr bwMode="auto">
          <a:xfrm rot="10800000" flipV="1">
            <a:off x="3779912" y="2636912"/>
            <a:ext cx="403244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88CC43C2-8B7B-41B7-A6FD-21F5F1A6C6FF}"/>
              </a:ext>
            </a:extLst>
          </p:cNvPr>
          <p:cNvSpPr/>
          <p:nvPr/>
        </p:nvSpPr>
        <p:spPr bwMode="auto">
          <a:xfrm rot="10800000" flipV="1">
            <a:off x="4283968" y="2636912"/>
            <a:ext cx="4176464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530725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3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pt-BR" sz="2000" dirty="0"/>
              <a:t> i = 10;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String</a:t>
            </a:r>
            <a:r>
              <a:rPr lang="pt-BR" sz="2000" dirty="0"/>
              <a:t> s = </a:t>
            </a:r>
            <a:r>
              <a:rPr lang="pt-BR" sz="2000" dirty="0">
                <a:solidFill>
                  <a:srgbClr val="0000FF"/>
                </a:solidFill>
              </a:rPr>
              <a:t>"formatação"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d = 123.456;</a:t>
            </a:r>
          </a:p>
          <a:p>
            <a:pPr marL="0" lvl="1" indent="0"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pt-BR" sz="2000" dirty="0"/>
              <a:t> c = </a:t>
            </a:r>
            <a:r>
              <a:rPr lang="pt-BR" sz="2000" dirty="0">
                <a:solidFill>
                  <a:srgbClr val="FF0000"/>
                </a:solidFill>
              </a:rPr>
              <a:t>'a'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pt-BR" sz="2000" dirty="0"/>
              <a:t> b = true;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"Dados: %d - %s - %7.2f - %c - %b </a:t>
            </a:r>
            <a:r>
              <a:rPr lang="pt-BR" sz="2000" b="1" dirty="0">
                <a:solidFill>
                  <a:srgbClr val="0000FF"/>
                </a:solidFill>
              </a:rPr>
              <a:t>\n</a:t>
            </a:r>
            <a:r>
              <a:rPr lang="pt-BR" sz="2000" dirty="0">
                <a:solidFill>
                  <a:srgbClr val="0000FF"/>
                </a:solidFill>
              </a:rPr>
              <a:t>"</a:t>
            </a:r>
            <a:r>
              <a:rPr lang="pt-BR" sz="2000" dirty="0"/>
              <a:t>, i, s, d, c, b);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Dados: 10 - formatação -  123,47 - a – </a:t>
            </a:r>
            <a:r>
              <a:rPr lang="pt-BR" sz="2000" dirty="0" err="1">
                <a:solidFill>
                  <a:srgbClr val="0000FF"/>
                </a:solidFill>
              </a:rPr>
              <a:t>true</a:t>
            </a: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296E7AAC-E1C9-47A5-82BB-AA24FBCF02CF}"/>
              </a:ext>
            </a:extLst>
          </p:cNvPr>
          <p:cNvSpPr/>
          <p:nvPr/>
        </p:nvSpPr>
        <p:spPr bwMode="auto">
          <a:xfrm rot="10800000" flipV="1">
            <a:off x="4067944" y="4005063"/>
            <a:ext cx="3384376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56B9294-CDA9-4CEF-855D-52134AC67E82}"/>
              </a:ext>
            </a:extLst>
          </p:cNvPr>
          <p:cNvSpPr/>
          <p:nvPr/>
        </p:nvSpPr>
        <p:spPr bwMode="auto">
          <a:xfrm rot="10800000" flipV="1">
            <a:off x="4572000" y="4005064"/>
            <a:ext cx="31066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C71CBA74-BCC4-46DA-B8E1-BE716BDF41F4}"/>
              </a:ext>
            </a:extLst>
          </p:cNvPr>
          <p:cNvSpPr/>
          <p:nvPr/>
        </p:nvSpPr>
        <p:spPr bwMode="auto">
          <a:xfrm rot="10800000" flipV="1">
            <a:off x="5364088" y="4005064"/>
            <a:ext cx="25922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E9468ED-1825-4C99-818F-B5FD16EA364E}"/>
              </a:ext>
            </a:extLst>
          </p:cNvPr>
          <p:cNvSpPr/>
          <p:nvPr/>
        </p:nvSpPr>
        <p:spPr bwMode="auto">
          <a:xfrm rot="10800000" flipV="1">
            <a:off x="6012160" y="4005064"/>
            <a:ext cx="223224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A68C9038-2C9F-44B6-9483-DBB1E948011B}"/>
              </a:ext>
            </a:extLst>
          </p:cNvPr>
          <p:cNvSpPr/>
          <p:nvPr/>
        </p:nvSpPr>
        <p:spPr bwMode="auto">
          <a:xfrm rot="10800000" flipV="1">
            <a:off x="6660232" y="4005064"/>
            <a:ext cx="1832893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63D18593-6495-4E97-B158-A15FCDC8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70151"/>
              <a:gd name="adj2" fmla="val 858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%7.2f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d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7 colunas (incluindo a parte inteira do conteúdo, a vírgula decimal e a parte decimal com 2 casas arredondadas, se for o caso) completando com brancos à esquerda e zeros à direita.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3">
            <a:extLst>
              <a:ext uri="{FF2B5EF4-FFF2-40B4-BE49-F238E27FC236}">
                <a16:creationId xmlns:a16="http://schemas.microsoft.com/office/drawing/2014/main" id="{8609910E-2D99-41B1-AC72-5A6CC8F03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8EBAE-7DD6-4C9A-B9C5-A4DCEBC65068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9BB900C-7849-4D34-9AA2-4EC6E5B8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4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3A2DE3A-76DE-45C6-9414-7FA977A0A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de entrada (</a:t>
            </a:r>
            <a:r>
              <a:rPr lang="pt-BR" altLang="pt-BR" i="1" dirty="0"/>
              <a:t>input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Comando de saída (</a:t>
            </a:r>
            <a:r>
              <a:rPr lang="pt-BR" altLang="pt-BR" i="1" dirty="0"/>
              <a:t>output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Diálogos com a classe </a:t>
            </a:r>
            <a:r>
              <a:rPr lang="pt-BR" b="1" dirty="0" err="1"/>
              <a:t>JOptionPane</a:t>
            </a:r>
            <a:endParaRPr lang="pt-BR" b="1" dirty="0"/>
          </a:p>
          <a:p>
            <a:pPr lvl="1" eaLnBrk="1" hangingPunct="1"/>
            <a:r>
              <a:rPr lang="pt-BR" altLang="pt-BR" dirty="0"/>
              <a:t>Métodos: </a:t>
            </a:r>
            <a:r>
              <a:rPr lang="pt-BR" dirty="0" err="1"/>
              <a:t>showMessageDialog</a:t>
            </a:r>
            <a:r>
              <a:rPr lang="pt-BR" dirty="0"/>
              <a:t>, </a:t>
            </a:r>
            <a:r>
              <a:rPr lang="pt-BR" dirty="0" err="1"/>
              <a:t>showInputDialog</a:t>
            </a:r>
            <a:r>
              <a:rPr lang="pt-BR" dirty="0"/>
              <a:t> e </a:t>
            </a:r>
            <a:r>
              <a:rPr lang="pt-BR" dirty="0" err="1"/>
              <a:t>showOptionDialog</a:t>
            </a:r>
            <a:endParaRPr lang="pt-BR" dirty="0"/>
          </a:p>
          <a:p>
            <a:pPr eaLnBrk="1" hangingPunct="1"/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DecimalFormat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08504" cy="4862165"/>
          </a:xfrm>
        </p:spPr>
        <p:txBody>
          <a:bodyPr/>
          <a:lstStyle/>
          <a:p>
            <a:r>
              <a:rPr lang="pt-BR" sz="2000" dirty="0"/>
              <a:t>O Java oferece várias maneiras de formatar números. Uma delas é através da classe </a:t>
            </a:r>
            <a:r>
              <a:rPr lang="pt-BR" sz="2000" b="1" dirty="0" err="1"/>
              <a:t>DecimalFormat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java.text.DecimalFormat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FormatandoNumeros1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"R$ 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840342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098394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12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470808AB-6F29-405C-9622-B7368C68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984358"/>
            <a:ext cx="2787249" cy="940586"/>
          </a:xfrm>
          <a:prstGeom prst="wedgeRoundRectCallout">
            <a:avLst>
              <a:gd name="adj1" fmla="val -53288"/>
              <a:gd name="adj2" fmla="val 2827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Pegará a configuração corrente do Windows de formatação de moeda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Outra forma de formatar números é através da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12.005,867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NumberFormat.getIntegerInstance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NumberFormat.getCurrencyInstance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R$ 12.005,87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0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Formatar números percentuais com 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0.5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NumberFormat.getPercentInstance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50%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62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String.format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862165"/>
          </a:xfrm>
        </p:spPr>
        <p:txBody>
          <a:bodyPr/>
          <a:lstStyle/>
          <a:p>
            <a:r>
              <a:rPr lang="pt-BR" sz="2000" dirty="0"/>
              <a:t>Também podemos utilizar o método </a:t>
            </a:r>
            <a:r>
              <a:rPr lang="pt-BR" sz="2000" b="1" dirty="0" err="1"/>
              <a:t>format</a:t>
            </a:r>
            <a:r>
              <a:rPr lang="pt-BR" sz="2000" b="1" dirty="0"/>
              <a:t> </a:t>
            </a:r>
            <a:r>
              <a:rPr lang="pt-BR" sz="2000" dirty="0"/>
              <a:t>da classe </a:t>
            </a:r>
            <a:r>
              <a:rPr lang="pt-BR" sz="2000" b="1" dirty="0" err="1"/>
              <a:t>String</a:t>
            </a:r>
            <a:r>
              <a:rPr lang="pt-BR" sz="2000" dirty="0"/>
              <a:t> para formar números (funciona igual ao </a:t>
            </a:r>
            <a:r>
              <a:rPr lang="pt-BR" sz="2000" b="1" dirty="0" err="1"/>
              <a:t>printf</a:t>
            </a:r>
            <a:r>
              <a:rPr lang="pt-BR" sz="2000" dirty="0"/>
              <a:t>, ou seja, não coloca separador de milhar):</a:t>
            </a:r>
          </a:p>
          <a:p>
            <a:pPr marL="0" indent="0">
              <a:buNone/>
            </a:pPr>
            <a:endParaRPr lang="pt-BR" sz="1100" dirty="0"/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FormatandoNumeros3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"%1.2f"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"%1.0f"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A51248E-FA8F-49CB-9FA2-F4B13703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016604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D632CB9-B2D7-4C10-8151-9A271334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5400980"/>
            <a:ext cx="2787249" cy="648072"/>
          </a:xfrm>
          <a:prstGeom prst="wedgeRoundRectCallout">
            <a:avLst>
              <a:gd name="adj1" fmla="val -68103"/>
              <a:gd name="adj2" fmla="val -966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zero casas decimais.</a:t>
            </a:r>
          </a:p>
        </p:txBody>
      </p:sp>
    </p:spTree>
    <p:extLst>
      <p:ext uri="{BB962C8B-B14F-4D97-AF65-F5344CB8AC3E}">
        <p14:creationId xmlns:p14="http://schemas.microsoft.com/office/powerpoint/2010/main" val="23356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ítulo 1">
            <a:extLst>
              <a:ext uri="{FF2B5EF4-FFF2-40B4-BE49-F238E27FC236}">
                <a16:creationId xmlns:a16="http://schemas.microsoft.com/office/drawing/2014/main" id="{41B6DE5C-0A44-488A-B4DB-67EF919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Comandos de IO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108547" name="Espaço Reservado para Número de Slide 3">
            <a:extLst>
              <a:ext uri="{FF2B5EF4-FFF2-40B4-BE49-F238E27FC236}">
                <a16:creationId xmlns:a16="http://schemas.microsoft.com/office/drawing/2014/main" id="{61A5F09D-9529-4B84-8037-20EFB2400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87702A-A06E-42EB-8BD3-93BBA3B1616F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8" name="Fluxograma: Processo alternativo 4">
            <a:extLst>
              <a:ext uri="{FF2B5EF4-FFF2-40B4-BE49-F238E27FC236}">
                <a16:creationId xmlns:a16="http://schemas.microsoft.com/office/drawing/2014/main" id="{8F697E51-D37A-4AEA-B4BE-1CB7FBCC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549" name="Fluxograma: Processo alternativo 6">
            <a:extLst>
              <a:ext uri="{FF2B5EF4-FFF2-40B4-BE49-F238E27FC236}">
                <a16:creationId xmlns:a16="http://schemas.microsoft.com/office/drawing/2014/main" id="{4D80A58F-6451-4DAD-A02F-9245C1A9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08550" name="Fluxograma: Documento 7">
            <a:extLst>
              <a:ext uri="{FF2B5EF4-FFF2-40B4-BE49-F238E27FC236}">
                <a16:creationId xmlns:a16="http://schemas.microsoft.com/office/drawing/2014/main" id="{82C8DBC7-C30C-4649-8F8D-3E07F395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108551" name="Fluxograma: Dados 8">
            <a:extLst>
              <a:ext uri="{FF2B5EF4-FFF2-40B4-BE49-F238E27FC236}">
                <a16:creationId xmlns:a16="http://schemas.microsoft.com/office/drawing/2014/main" id="{6B7EDDCE-8BB5-4397-9567-79668799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8552" name="Conector de seta reta 10">
            <a:extLst>
              <a:ext uri="{FF2B5EF4-FFF2-40B4-BE49-F238E27FC236}">
                <a16:creationId xmlns:a16="http://schemas.microsoft.com/office/drawing/2014/main" id="{AA6A7FA1-898D-4186-AEEF-CA5095EBA1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3" name="Conector de seta reta 12">
            <a:extLst>
              <a:ext uri="{FF2B5EF4-FFF2-40B4-BE49-F238E27FC236}">
                <a16:creationId xmlns:a16="http://schemas.microsoft.com/office/drawing/2014/main" id="{0116315C-DF63-4101-B256-E5AB085FB5FD}"/>
              </a:ext>
            </a:extLst>
          </p:cNvPr>
          <p:cNvCxnSpPr>
            <a:cxnSpLocks noChangeShapeType="1"/>
            <a:stCxn id="108551" idx="1"/>
            <a:endCxn id="108551" idx="1"/>
          </p:cNvCxnSpPr>
          <p:nvPr/>
        </p:nvCxnSpPr>
        <p:spPr bwMode="auto">
          <a:xfrm>
            <a:off x="4986338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4" name="Conector de seta reta 19">
            <a:extLst>
              <a:ext uri="{FF2B5EF4-FFF2-40B4-BE49-F238E27FC236}">
                <a16:creationId xmlns:a16="http://schemas.microsoft.com/office/drawing/2014/main" id="{23D83994-40CD-4DEA-B25C-51CC664AA33A}"/>
              </a:ext>
            </a:extLst>
          </p:cNvPr>
          <p:cNvCxnSpPr>
            <a:cxnSpLocks noChangeShapeType="1"/>
            <a:stCxn id="108548" idx="2"/>
            <a:endCxn id="108551" idx="1"/>
          </p:cNvCxnSpPr>
          <p:nvPr/>
        </p:nvCxnSpPr>
        <p:spPr bwMode="auto">
          <a:xfrm>
            <a:off x="4986338" y="162877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5" name="Conector de seta reta 21">
            <a:extLst>
              <a:ext uri="{FF2B5EF4-FFF2-40B4-BE49-F238E27FC236}">
                <a16:creationId xmlns:a16="http://schemas.microsoft.com/office/drawing/2014/main" id="{092F86FC-76DF-4109-A1DD-57A0D7BEFD29}"/>
              </a:ext>
            </a:extLst>
          </p:cNvPr>
          <p:cNvCxnSpPr>
            <a:cxnSpLocks noChangeShapeType="1"/>
            <a:stCxn id="108551" idx="4"/>
            <a:endCxn id="108550" idx="0"/>
          </p:cNvCxnSpPr>
          <p:nvPr/>
        </p:nvCxnSpPr>
        <p:spPr bwMode="auto">
          <a:xfrm>
            <a:off x="4986338" y="2924175"/>
            <a:ext cx="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Conector de seta reta 23">
            <a:extLst>
              <a:ext uri="{FF2B5EF4-FFF2-40B4-BE49-F238E27FC236}">
                <a16:creationId xmlns:a16="http://schemas.microsoft.com/office/drawing/2014/main" id="{9D64991B-A78E-4F91-86B0-3DD78C33D49A}"/>
              </a:ext>
            </a:extLst>
          </p:cNvPr>
          <p:cNvCxnSpPr>
            <a:cxnSpLocks noChangeShapeType="1"/>
            <a:stCxn id="108550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7" name="Conector de seta reta 25">
            <a:extLst>
              <a:ext uri="{FF2B5EF4-FFF2-40B4-BE49-F238E27FC236}">
                <a16:creationId xmlns:a16="http://schemas.microsoft.com/office/drawing/2014/main" id="{BAB17C73-C31C-41DE-86EC-111523042E07}"/>
              </a:ext>
            </a:extLst>
          </p:cNvPr>
          <p:cNvCxnSpPr>
            <a:cxnSpLocks noChangeShapeType="1"/>
            <a:stCxn id="108550" idx="2"/>
            <a:endCxn id="108549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n1, n2, soma;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n1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outro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n2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= n1 + n2;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 = (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2;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+soma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+media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6192688" cy="11398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013994"/>
            <a:ext cx="5112568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05347"/>
            <a:ext cx="1439863" cy="792162"/>
          </a:xfrm>
          <a:prstGeom prst="wedgeRectCallout">
            <a:avLst>
              <a:gd name="adj1" fmla="val -114128"/>
              <a:gd name="adj2" fmla="val -38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38FFC9B-ABAB-4635-97A5-9612F679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397245"/>
            <a:ext cx="3744416" cy="57626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6030192B-FAE9-4F07-978F-E12F90BD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527095"/>
            <a:ext cx="1439862" cy="504825"/>
          </a:xfrm>
          <a:prstGeom prst="wedgeRectCallout">
            <a:avLst>
              <a:gd name="adj1" fmla="val -203660"/>
              <a:gd name="adj2" fmla="val -14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00540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6B074EF-E74A-4CC3-839F-F59F0C67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52" y="286766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7CDE46E5-AA97-45FA-9B54-80BD3658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00" y="548725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56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1">
            <a:extLst>
              <a:ext uri="{FF2B5EF4-FFF2-40B4-BE49-F238E27FC236}">
                <a16:creationId xmlns:a16="http://schemas.microsoft.com/office/drawing/2014/main" id="{AC2F8688-AF4F-4782-B577-83581FEC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1619" name="Espaço Reservado para Número de Slide 3">
            <a:extLst>
              <a:ext uri="{FF2B5EF4-FFF2-40B4-BE49-F238E27FC236}">
                <a16:creationId xmlns:a16="http://schemas.microsoft.com/office/drawing/2014/main" id="{7D81C6D0-DF0A-49C0-B36D-1582D49C4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4B5B4-5642-4488-824F-5226563F8EAD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20" name="Fluxograma: Processo alternativo 4">
            <a:extLst>
              <a:ext uri="{FF2B5EF4-FFF2-40B4-BE49-F238E27FC236}">
                <a16:creationId xmlns:a16="http://schemas.microsoft.com/office/drawing/2014/main" id="{457938DC-E939-429C-AAA1-60993E5F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11621" name="Fluxograma: Processo alternativo 6">
            <a:extLst>
              <a:ext uri="{FF2B5EF4-FFF2-40B4-BE49-F238E27FC236}">
                <a16:creationId xmlns:a16="http://schemas.microsoft.com/office/drawing/2014/main" id="{88C69D8A-BF15-4BA2-A8AC-C5F6BF3B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1622" name="Fluxograma: Documento 7">
            <a:extLst>
              <a:ext uri="{FF2B5EF4-FFF2-40B4-BE49-F238E27FC236}">
                <a16:creationId xmlns:a16="http://schemas.microsoft.com/office/drawing/2014/main" id="{F9DBD519-A8C2-4C20-9B50-A366216B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11623" name="Fluxograma: Dados 8">
            <a:extLst>
              <a:ext uri="{FF2B5EF4-FFF2-40B4-BE49-F238E27FC236}">
                <a16:creationId xmlns:a16="http://schemas.microsoft.com/office/drawing/2014/main" id="{B9D26D36-F573-467D-AAB7-32A16430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</p:txBody>
      </p:sp>
      <p:cxnSp>
        <p:nvCxnSpPr>
          <p:cNvPr id="111624" name="Conector de seta reta 19">
            <a:extLst>
              <a:ext uri="{FF2B5EF4-FFF2-40B4-BE49-F238E27FC236}">
                <a16:creationId xmlns:a16="http://schemas.microsoft.com/office/drawing/2014/main" id="{3CA384BB-E92E-49F2-9294-137A4D7B372E}"/>
              </a:ext>
            </a:extLst>
          </p:cNvPr>
          <p:cNvCxnSpPr>
            <a:cxnSpLocks noChangeShapeType="1"/>
            <a:stCxn id="111620" idx="2"/>
            <a:endCxn id="111623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5" name="Conector de seta reta 21">
            <a:extLst>
              <a:ext uri="{FF2B5EF4-FFF2-40B4-BE49-F238E27FC236}">
                <a16:creationId xmlns:a16="http://schemas.microsoft.com/office/drawing/2014/main" id="{99E1EF62-65E9-457E-9B2C-5C03B09A8721}"/>
              </a:ext>
            </a:extLst>
          </p:cNvPr>
          <p:cNvCxnSpPr>
            <a:cxnSpLocks noChangeShapeType="1"/>
            <a:stCxn id="111623" idx="4"/>
            <a:endCxn id="111627" idx="0"/>
          </p:cNvCxnSpPr>
          <p:nvPr/>
        </p:nvCxnSpPr>
        <p:spPr bwMode="auto">
          <a:xfrm flipH="1">
            <a:off x="4984750" y="2205038"/>
            <a:ext cx="1588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6" name="Conector de seta reta 25">
            <a:extLst>
              <a:ext uri="{FF2B5EF4-FFF2-40B4-BE49-F238E27FC236}">
                <a16:creationId xmlns:a16="http://schemas.microsoft.com/office/drawing/2014/main" id="{990A6F3D-BB6A-46FE-A05D-FA2F2DAF5E2E}"/>
              </a:ext>
            </a:extLst>
          </p:cNvPr>
          <p:cNvCxnSpPr>
            <a:cxnSpLocks noChangeShapeType="1"/>
            <a:stCxn id="111622" idx="2"/>
            <a:endCxn id="111621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7" name="Fluxograma: Processo 2">
            <a:extLst>
              <a:ext uri="{FF2B5EF4-FFF2-40B4-BE49-F238E27FC236}">
                <a16:creationId xmlns:a16="http://schemas.microsoft.com/office/drawing/2014/main" id="{3ABAF1AC-47C8-43D8-B44B-C16303C5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779713"/>
            <a:ext cx="233997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11628" name="Conector de seta reta 29">
            <a:extLst>
              <a:ext uri="{FF2B5EF4-FFF2-40B4-BE49-F238E27FC236}">
                <a16:creationId xmlns:a16="http://schemas.microsoft.com/office/drawing/2014/main" id="{BFB91733-0E11-4F31-92B2-40EA3D7597DD}"/>
              </a:ext>
            </a:extLst>
          </p:cNvPr>
          <p:cNvCxnSpPr>
            <a:cxnSpLocks noChangeShapeType="1"/>
            <a:stCxn id="111627" idx="2"/>
            <a:endCxn id="111622" idx="0"/>
          </p:cNvCxnSpPr>
          <p:nvPr/>
        </p:nvCxnSpPr>
        <p:spPr bwMode="auto">
          <a:xfrm>
            <a:off x="4984750" y="3643313"/>
            <a:ext cx="1588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7056784" cy="122326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37112"/>
            <a:ext cx="7056784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500438"/>
            <a:ext cx="1439863" cy="792162"/>
          </a:xfrm>
          <a:prstGeom prst="wedgeRectCallout">
            <a:avLst>
              <a:gd name="adj1" fmla="val -89278"/>
              <a:gd name="adj2" fmla="val 80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20077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>
            <a:extLst>
              <a:ext uri="{FF2B5EF4-FFF2-40B4-BE49-F238E27FC236}">
                <a16:creationId xmlns:a16="http://schemas.microsoft.com/office/drawing/2014/main" id="{2B385752-03BF-4DD0-AC3C-887613CB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6739" name="Espaço Reservado para Número de Slide 3">
            <a:extLst>
              <a:ext uri="{FF2B5EF4-FFF2-40B4-BE49-F238E27FC236}">
                <a16:creationId xmlns:a16="http://schemas.microsoft.com/office/drawing/2014/main" id="{5991C049-B6F2-405D-A980-3EF929D04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D384A-925D-4EA6-9E6E-312A07B79D0C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6740" name="Fluxograma: Processo alternativo 4">
            <a:extLst>
              <a:ext uri="{FF2B5EF4-FFF2-40B4-BE49-F238E27FC236}">
                <a16:creationId xmlns:a16="http://schemas.microsoft.com/office/drawing/2014/main" id="{D833B1B3-AECA-45CA-8330-5713BFDC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741" name="Fluxograma: Processo alternativo 6">
            <a:extLst>
              <a:ext uri="{FF2B5EF4-FFF2-40B4-BE49-F238E27FC236}">
                <a16:creationId xmlns:a16="http://schemas.microsoft.com/office/drawing/2014/main" id="{4CD4CFC2-3936-4BAD-9AA9-72F6B51A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6742" name="Fluxograma: Documento 7">
            <a:extLst>
              <a:ext uri="{FF2B5EF4-FFF2-40B4-BE49-F238E27FC236}">
                <a16:creationId xmlns:a16="http://schemas.microsoft.com/office/drawing/2014/main" id="{48B864DB-3D6F-434A-BAB8-D1199EA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sp>
        <p:nvSpPr>
          <p:cNvPr id="116743" name="Fluxograma: Dados 8">
            <a:extLst>
              <a:ext uri="{FF2B5EF4-FFF2-40B4-BE49-F238E27FC236}">
                <a16:creationId xmlns:a16="http://schemas.microsoft.com/office/drawing/2014/main" id="{C7A5AE23-0FBE-4B53-A034-C3578094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060575"/>
            <a:ext cx="2160587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cxnSp>
        <p:nvCxnSpPr>
          <p:cNvPr id="116744" name="Conector de seta reta 10">
            <a:extLst>
              <a:ext uri="{FF2B5EF4-FFF2-40B4-BE49-F238E27FC236}">
                <a16:creationId xmlns:a16="http://schemas.microsoft.com/office/drawing/2014/main" id="{F9DE15C8-0205-4279-A488-2BCE81DC9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5" name="Conector de seta reta 12">
            <a:extLst>
              <a:ext uri="{FF2B5EF4-FFF2-40B4-BE49-F238E27FC236}">
                <a16:creationId xmlns:a16="http://schemas.microsoft.com/office/drawing/2014/main" id="{EDACE6FD-593C-49BD-8E81-FE6A9F6CC342}"/>
              </a:ext>
            </a:extLst>
          </p:cNvPr>
          <p:cNvCxnSpPr>
            <a:cxnSpLocks noChangeShapeType="1"/>
            <a:stCxn id="116743" idx="1"/>
            <a:endCxn id="116743" idx="1"/>
          </p:cNvCxnSpPr>
          <p:nvPr/>
        </p:nvCxnSpPr>
        <p:spPr bwMode="auto">
          <a:xfrm>
            <a:off x="4991100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6" name="Conector de seta reta 19">
            <a:extLst>
              <a:ext uri="{FF2B5EF4-FFF2-40B4-BE49-F238E27FC236}">
                <a16:creationId xmlns:a16="http://schemas.microsoft.com/office/drawing/2014/main" id="{40B37C54-647D-47D2-86AD-1C5D22D4CDE9}"/>
              </a:ext>
            </a:extLst>
          </p:cNvPr>
          <p:cNvCxnSpPr>
            <a:cxnSpLocks noChangeShapeType="1"/>
            <a:stCxn id="116740" idx="2"/>
            <a:endCxn id="116743" idx="1"/>
          </p:cNvCxnSpPr>
          <p:nvPr/>
        </p:nvCxnSpPr>
        <p:spPr bwMode="auto">
          <a:xfrm>
            <a:off x="4986338" y="1628775"/>
            <a:ext cx="47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7" name="Conector de seta reta 21">
            <a:extLst>
              <a:ext uri="{FF2B5EF4-FFF2-40B4-BE49-F238E27FC236}">
                <a16:creationId xmlns:a16="http://schemas.microsoft.com/office/drawing/2014/main" id="{A2B2A2EA-F2D7-4C3D-A364-67D07CE4873C}"/>
              </a:ext>
            </a:extLst>
          </p:cNvPr>
          <p:cNvCxnSpPr>
            <a:cxnSpLocks noChangeShapeType="1"/>
            <a:stCxn id="116743" idx="4"/>
            <a:endCxn id="116742" idx="0"/>
          </p:cNvCxnSpPr>
          <p:nvPr/>
        </p:nvCxnSpPr>
        <p:spPr bwMode="auto">
          <a:xfrm flipH="1">
            <a:off x="4986338" y="2924175"/>
            <a:ext cx="4762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8" name="Conector de seta reta 23">
            <a:extLst>
              <a:ext uri="{FF2B5EF4-FFF2-40B4-BE49-F238E27FC236}">
                <a16:creationId xmlns:a16="http://schemas.microsoft.com/office/drawing/2014/main" id="{0F2560C6-9884-4192-B4E1-08CF495D20B0}"/>
              </a:ext>
            </a:extLst>
          </p:cNvPr>
          <p:cNvCxnSpPr>
            <a:cxnSpLocks noChangeShapeType="1"/>
            <a:stCxn id="116742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9" name="Conector de seta reta 25">
            <a:extLst>
              <a:ext uri="{FF2B5EF4-FFF2-40B4-BE49-F238E27FC236}">
                <a16:creationId xmlns:a16="http://schemas.microsoft.com/office/drawing/2014/main" id="{EA4722D3-CF78-40B8-93EE-EF65B9D925DF}"/>
              </a:ext>
            </a:extLst>
          </p:cNvPr>
          <p:cNvCxnSpPr>
            <a:cxnSpLocks noChangeShapeType="1"/>
            <a:stCxn id="116742" idx="2"/>
            <a:endCxn id="116741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3">
            <a:extLst>
              <a:ext uri="{FF2B5EF4-FFF2-40B4-BE49-F238E27FC236}">
                <a16:creationId xmlns:a16="http://schemas.microsoft.com/office/drawing/2014/main" id="{902CD106-2D06-418F-A6A9-C08025AD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EF53E-AF87-4061-81E1-4733D5CF8208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6CC388E-D7E9-49A7-87D3-1152A97A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Etapas de um programa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3B8D434-7E97-4498-984C-32ABFE7B1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74263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1ª etapa : entrada de dados (informados pelo usuário)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2ª etapa : processamento (cálculos)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3ª etapa : saída de dados (exibição dos resultados)</a:t>
            </a:r>
          </a:p>
        </p:txBody>
      </p:sp>
      <p:sp>
        <p:nvSpPr>
          <p:cNvPr id="94213" name="Text Box 7">
            <a:extLst>
              <a:ext uri="{FF2B5EF4-FFF2-40B4-BE49-F238E27FC236}">
                <a16:creationId xmlns:a16="http://schemas.microsoft.com/office/drawing/2014/main" id="{75A71772-5E09-4419-8F3C-9485EFEA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87863"/>
            <a:ext cx="2011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Processamento</a:t>
            </a:r>
          </a:p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(cálculos)</a:t>
            </a:r>
          </a:p>
        </p:txBody>
      </p:sp>
      <p:grpSp>
        <p:nvGrpSpPr>
          <p:cNvPr id="94214" name="Group 12">
            <a:extLst>
              <a:ext uri="{FF2B5EF4-FFF2-40B4-BE49-F238E27FC236}">
                <a16:creationId xmlns:a16="http://schemas.microsoft.com/office/drawing/2014/main" id="{53A2B211-D98F-4CBF-85EA-1839BC2FE68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21163"/>
            <a:ext cx="7416800" cy="1368425"/>
            <a:chOff x="476" y="2659"/>
            <a:chExt cx="4672" cy="862"/>
          </a:xfrm>
        </p:grpSpPr>
        <p:sp>
          <p:nvSpPr>
            <p:cNvPr id="94215" name="Oval 4">
              <a:extLst>
                <a:ext uri="{FF2B5EF4-FFF2-40B4-BE49-F238E27FC236}">
                  <a16:creationId xmlns:a16="http://schemas.microsoft.com/office/drawing/2014/main" id="{727A3EDF-8C5A-4593-B6E4-F766CDC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Entrada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6" name="Oval 5">
              <a:extLst>
                <a:ext uri="{FF2B5EF4-FFF2-40B4-BE49-F238E27FC236}">
                  <a16:creationId xmlns:a16="http://schemas.microsoft.com/office/drawing/2014/main" id="{46F94C57-4A6F-4035-A477-BF90ACA3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7" name="Rectangle 6">
              <a:extLst>
                <a:ext uri="{FF2B5EF4-FFF2-40B4-BE49-F238E27FC236}">
                  <a16:creationId xmlns:a16="http://schemas.microsoft.com/office/drawing/2014/main" id="{8A06314C-AFCC-4EB2-B442-943172B2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750"/>
              <a:ext cx="122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8" name="Text Box 8">
              <a:extLst>
                <a:ext uri="{FF2B5EF4-FFF2-40B4-BE49-F238E27FC236}">
                  <a16:creationId xmlns:a16="http://schemas.microsoft.com/office/drawing/2014/main" id="{A956B6BB-D3A1-469A-BCF0-80B508141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795"/>
              <a:ext cx="7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Saída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9" name="Line 9">
              <a:extLst>
                <a:ext uri="{FF2B5EF4-FFF2-40B4-BE49-F238E27FC236}">
                  <a16:creationId xmlns:a16="http://schemas.microsoft.com/office/drawing/2014/main" id="{89390893-668E-463C-B4AB-52C9399A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9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20" name="Line 10">
              <a:extLst>
                <a:ext uri="{FF2B5EF4-FFF2-40B4-BE49-F238E27FC236}">
                  <a16:creationId xmlns:a16="http://schemas.microsoft.com/office/drawing/2014/main" id="{5B45EF83-85DC-459C-A6B6-415260D6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113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Número de Slide 3">
            <a:extLst>
              <a:ext uri="{FF2B5EF4-FFF2-40B4-BE49-F238E27FC236}">
                <a16:creationId xmlns:a16="http://schemas.microsoft.com/office/drawing/2014/main" id="{290CF302-5141-40FD-8E9B-27DC7D029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73288-CE27-48A9-98B5-1A2BB534EA69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B888D31-64A6-41B4-A45B-7E19E2A6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D891529-73E0-4CB3-9548-2AD9B119D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178800" cy="42322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Faça um programa que solicite ao usuário o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2100" dirty="0"/>
              <a:t>, seu endereço completo (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logradouro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bairro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cidade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estado</a:t>
            </a:r>
            <a:r>
              <a:rPr lang="pt-BR" altLang="pt-BR" sz="2100" dirty="0"/>
              <a:t> e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CEP</a:t>
            </a:r>
            <a:r>
              <a:rPr lang="pt-BR" altLang="pt-BR" sz="2100" dirty="0"/>
              <a:t>),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2100" dirty="0"/>
              <a:t> (em Kg) e o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do sapato</a:t>
            </a:r>
            <a:r>
              <a:rPr lang="pt-BR" altLang="pt-BR" sz="2100" dirty="0"/>
              <a:t>. Depois imprima uma etiqueta com estas informações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x---------logradouro----------x</a:t>
            </a:r>
            <a:r>
              <a:rPr lang="pt-BR" altLang="pt-BR" sz="1900" b="1" dirty="0"/>
              <a:t>, </a:t>
            </a:r>
            <a:r>
              <a:rPr lang="pt-BR" altLang="pt-BR" sz="1900" dirty="0">
                <a:solidFill>
                  <a:srgbClr val="0000FF"/>
                </a:solidFill>
              </a:rPr>
              <a:t>x---numero---x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Bairro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x-----------------bairro-------------------x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x-----------cidade---------------x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b="1" dirty="0"/>
              <a:t>–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x--estado—x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CEP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x---cep---x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Peso (kg):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x---peso---x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Número do sapato: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x--numero do sapato--x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Número de Slide 3">
            <a:extLst>
              <a:ext uri="{FF2B5EF4-FFF2-40B4-BE49-F238E27FC236}">
                <a16:creationId xmlns:a16="http://schemas.microsoft.com/office/drawing/2014/main" id="{B33A9EBE-DE8C-4A16-93E9-B467F600E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6C4CA-579A-4AF7-817B-CCB9B540B9A4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DBB0F68-8E4F-4FD4-85F5-779643F5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694B5FE-D88F-49EA-8092-322BB37F8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78800" cy="37750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RUA ALVARES MACIEL</a:t>
            </a:r>
            <a:r>
              <a:rPr lang="pt-BR" altLang="pt-BR" sz="2100" b="1"/>
              <a:t>,</a:t>
            </a:r>
            <a:r>
              <a:rPr lang="pt-BR" altLang="pt-BR" sz="2100"/>
              <a:t> </a:t>
            </a:r>
            <a:r>
              <a:rPr lang="pt-BR" altLang="pt-BR" sz="2100">
                <a:solidFill>
                  <a:srgbClr val="0000FF"/>
                </a:solidFill>
              </a:rPr>
              <a:t>628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Bairro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SANTA EFIGÊNIA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BELO HORIZONTE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 b="1"/>
              <a:t>–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MG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CEP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30150-250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Peso (kg):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86.5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Número do sapato: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ImprimeEtiqueta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logradouro, bairro, cidade, uf, cep, 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logradouro: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número: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bairro: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bairro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cidade: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636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UF: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CEP: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cep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do seu sapato: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peso: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peso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+numero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"Bairro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+bairro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+uf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"Peso (Kg):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+sapato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do sapato: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+peso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37623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de dados (console):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solicite ao usuário o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seus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trabalha, e depois imprima a sua FICHA FUNCIONAL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3">
            <a:extLst>
              <a:ext uri="{FF2B5EF4-FFF2-40B4-BE49-F238E27FC236}">
                <a16:creationId xmlns:a16="http://schemas.microsoft.com/office/drawing/2014/main" id="{6645D8DD-8403-405E-9BD0-7CD43F937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057AF-43D1-426D-A16C-338EAE0C9E07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57D8193-4FFB-4B33-9AC2-A142A708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F0D612F-FA52-4981-B411-7E8B2DE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78800" cy="4032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Exemplo de saída de dados (console: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FICHA FUNCIONAL DE: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CPF 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415467889-03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C.I. ...............................................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M5677823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Titulo de eleitor  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458690688444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Carteira de motorista 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22349377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Empresa: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EMGE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Salario: R$</a:t>
            </a:r>
            <a:r>
              <a:rPr lang="pt-BR" altLang="pt-BR" sz="1900" dirty="0">
                <a:solidFill>
                  <a:srgbClr val="0000FF"/>
                </a:solidFill>
              </a:rPr>
              <a:t>32500.45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Número de Slide 4">
            <a:extLst>
              <a:ext uri="{FF2B5EF4-FFF2-40B4-BE49-F238E27FC236}">
                <a16:creationId xmlns:a16="http://schemas.microsoft.com/office/drawing/2014/main" id="{EF260EA5-9135-400B-B590-575D936D2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5D040-DDD6-42A5-B2FD-28719F39E40D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39D1A5C-05EA-4763-8576-F4EE76B1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B58011B-F9A5-44E9-AF3B-B10F69C16E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monte esta tabela, solicitando as informações variáveis (</a:t>
            </a:r>
            <a:r>
              <a:rPr lang="pt-BR" altLang="pt-BR" sz="2000" dirty="0" err="1"/>
              <a:t>xxx</a:t>
            </a:r>
            <a:r>
              <a:rPr lang="pt-BR" altLang="pt-BR" sz="2000" dirty="0"/>
              <a:t>) para o usuário:</a:t>
            </a:r>
          </a:p>
        </p:txBody>
      </p:sp>
      <p:graphicFrame>
        <p:nvGraphicFramePr>
          <p:cNvPr id="1464401" name="Group 81">
            <a:extLst>
              <a:ext uri="{FF2B5EF4-FFF2-40B4-BE49-F238E27FC236}">
                <a16:creationId xmlns:a16="http://schemas.microsoft.com/office/drawing/2014/main" id="{8960D3AC-38EE-4483-9EB8-6F6AB55A623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8013" y="3571875"/>
          <a:ext cx="8067675" cy="2089151"/>
        </p:xfrm>
        <a:graphic>
          <a:graphicData uri="http://schemas.openxmlformats.org/drawingml/2006/table">
            <a:tbl>
              <a:tblPr/>
              <a:tblGrid>
                <a:gridCol w="80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(3)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(4)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(5)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4">
            <a:extLst>
              <a:ext uri="{FF2B5EF4-FFF2-40B4-BE49-F238E27FC236}">
                <a16:creationId xmlns:a16="http://schemas.microsoft.com/office/drawing/2014/main" id="{637E6213-023C-43EA-992F-8276400F5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4D41-CA19-4E38-8EBB-A05910494BEF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005418E-51D8-403A-8334-3A48F717A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1D56125-7138-406B-81BE-0140EE5DF4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1275"/>
            <a:ext cx="7786688" cy="533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Exemplo de saída de dados (console):</a:t>
            </a:r>
          </a:p>
        </p:txBody>
      </p:sp>
      <p:graphicFrame>
        <p:nvGraphicFramePr>
          <p:cNvPr id="1466372" name="Group 4">
            <a:extLst>
              <a:ext uri="{FF2B5EF4-FFF2-40B4-BE49-F238E27FC236}">
                <a16:creationId xmlns:a16="http://schemas.microsoft.com/office/drawing/2014/main" id="{7E16EEFA-8BA5-4F8A-A6AF-D722487F8F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3889801"/>
              </p:ext>
            </p:extLst>
          </p:nvPr>
        </p:nvGraphicFramePr>
        <p:xfrm>
          <a:off x="684213" y="2781300"/>
          <a:ext cx="7859712" cy="2125663"/>
        </p:xfrm>
        <a:graphic>
          <a:graphicData uri="http://schemas.openxmlformats.org/drawingml/2006/table">
            <a:tbl>
              <a:tblPr/>
              <a:tblGrid>
                <a:gridCol w="785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1000,55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3550,34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1200,21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600" dirty="0"/>
              <a:t>Até agora vimos a classe </a:t>
            </a:r>
            <a:r>
              <a:rPr lang="pt-BR" sz="2600" b="1" dirty="0"/>
              <a:t>Scanner</a:t>
            </a:r>
            <a:r>
              <a:rPr lang="pt-BR" sz="2600" dirty="0"/>
              <a:t> para entrada de dados, e o método </a:t>
            </a:r>
            <a:r>
              <a:rPr lang="pt-BR" sz="2600" b="1" dirty="0" err="1"/>
              <a:t>System.</a:t>
            </a:r>
            <a:r>
              <a:rPr lang="pt-BR" sz="2600" b="1" i="1" dirty="0" err="1">
                <a:solidFill>
                  <a:srgbClr val="0000FF"/>
                </a:solidFill>
              </a:rPr>
              <a:t>out</a:t>
            </a:r>
            <a:r>
              <a:rPr lang="pt-BR" sz="2600" b="1" dirty="0" err="1"/>
              <a:t>.println</a:t>
            </a:r>
            <a:r>
              <a:rPr lang="pt-BR" sz="2600" b="1" dirty="0"/>
              <a:t> </a:t>
            </a:r>
            <a:r>
              <a:rPr lang="pt-BR" sz="2600" dirty="0"/>
              <a:t>para escrever informações na tela, ambos via console;</a:t>
            </a:r>
          </a:p>
          <a:p>
            <a:r>
              <a:rPr lang="pt-BR" sz="2600" dirty="0"/>
              <a:t>A linguagem Java oferece diversas formas de interação com o usuário, a grande maioria em janelas;</a:t>
            </a:r>
          </a:p>
          <a:p>
            <a:r>
              <a:rPr lang="pt-BR" sz="2600" dirty="0"/>
              <a:t>Para se evitar a criação de uma interface completa, pode-se utilizar as                                      chamadas caixas de                                       diálogo.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82AF20-4CD8-4494-9055-F8A983FA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64" y="4437112"/>
            <a:ext cx="342805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3">
            <a:extLst>
              <a:ext uri="{FF2B5EF4-FFF2-40B4-BE49-F238E27FC236}">
                <a16:creationId xmlns:a16="http://schemas.microsoft.com/office/drawing/2014/main" id="{142881D9-FF9A-4E8C-BAA7-3979FA58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378FF-B270-41D7-A367-9FCAD83F1C97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459B617-27E8-4759-9F18-7FCCCE978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Entrada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DFDDBB-F8A5-46F6-A1A2-A582A411E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62950" cy="4680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400" dirty="0"/>
              <a:t>Comandos utilizados para receber valores informados pelo usuário via teclado ou qualquer dispositivo de entrada de dados (teclado, arquivo, etc.), atribuindo-os às variáveis especificadas nos comandos.</a:t>
            </a:r>
          </a:p>
          <a:p>
            <a:pPr eaLnBrk="1" hangingPunct="1"/>
            <a:r>
              <a:rPr lang="pt-BR" altLang="pt-BR" sz="2400" dirty="0"/>
              <a:t>O </a:t>
            </a:r>
            <a:r>
              <a:rPr lang="pt-BR" altLang="pt-BR" sz="2400" u="sng" dirty="0"/>
              <a:t>tipo de dado recebido</a:t>
            </a:r>
            <a:r>
              <a:rPr lang="pt-BR" altLang="pt-BR" sz="2400" dirty="0"/>
              <a:t> depende do </a:t>
            </a:r>
            <a:r>
              <a:rPr lang="pt-BR" altLang="pt-BR" sz="2400" u="sng" dirty="0"/>
              <a:t>tipo da variável utilizada</a:t>
            </a:r>
            <a:r>
              <a:rPr lang="pt-BR" altLang="pt-BR" sz="2400" dirty="0"/>
              <a:t> no comando, se a variável for do tipo </a:t>
            </a:r>
            <a:r>
              <a:rPr lang="pt-BR" altLang="pt-BR" sz="2400" b="1" dirty="0" err="1"/>
              <a:t>int</a:t>
            </a:r>
            <a:r>
              <a:rPr lang="pt-BR" altLang="pt-BR" sz="2400" dirty="0"/>
              <a:t> não se pode receber um texto, pois abortará a execução do programa.</a:t>
            </a:r>
          </a:p>
          <a:p>
            <a:pPr eaLnBrk="1" hangingPunct="1"/>
            <a:r>
              <a:rPr lang="pt-BR" altLang="pt-BR" sz="2400" dirty="0"/>
              <a:t>No caso do </a:t>
            </a:r>
            <a:r>
              <a:rPr lang="pt-BR" altLang="pt-BR" sz="2400" u="sng" dirty="0"/>
              <a:t>teclado</a:t>
            </a:r>
            <a:r>
              <a:rPr lang="pt-BR" altLang="pt-BR" sz="2400" dirty="0"/>
              <a:t>, o usuário digita o dado e aperta ENTER. O dado é gravado na variável e o cursor da tela pula para a primeira coluna da próxima linha.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/>
          <a:lstStyle/>
          <a:p>
            <a:r>
              <a:rPr lang="pt-BR" sz="2800" b="1" dirty="0" err="1"/>
              <a:t>JOptionPane</a:t>
            </a:r>
            <a:r>
              <a:rPr lang="pt-BR" sz="2800" dirty="0"/>
              <a:t> é uma classe da biblioteca de interfaces gráficas do </a:t>
            </a:r>
            <a:r>
              <a:rPr lang="pt-BR" sz="2800" b="1" dirty="0" err="1"/>
              <a:t>javax.swing</a:t>
            </a:r>
            <a:r>
              <a:rPr lang="pt-BR" sz="2800" dirty="0"/>
              <a:t>;</a:t>
            </a:r>
          </a:p>
          <a:p>
            <a:r>
              <a:rPr lang="pt-BR" sz="2800" dirty="0"/>
              <a:t>Para a utilizar dentro de seu programa (ou classe), a classe abaixo deve </a:t>
            </a:r>
            <a:r>
              <a:rPr lang="pt-BR" sz="2800"/>
              <a:t>ser importada:</a:t>
            </a:r>
            <a:endParaRPr lang="pt-BR" sz="2800" dirty="0"/>
          </a:p>
          <a:p>
            <a:pPr lvl="1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pt-BR" sz="2800" dirty="0">
              <a:ea typeface="+mn-ea"/>
              <a:cs typeface="+mn-cs"/>
            </a:endParaRPr>
          </a:p>
          <a:p>
            <a:r>
              <a:rPr lang="pt-BR" sz="2800" dirty="0"/>
              <a:t>Métodos: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1511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 (ícone da caixa):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3991336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49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TelaMensagem1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2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"Bem vindo ao </a:t>
            </a:r>
            <a:r>
              <a:rPr lang="pt-B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2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B9F062-CC13-4E9D-ABD2-CD659C8E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461773"/>
            <a:ext cx="3345061" cy="1545823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F7C63823-4606-4D6B-936C-46BC4A01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99760"/>
            <a:ext cx="5472608" cy="504056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83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entrada de dados, retornando o texto (</a:t>
            </a:r>
            <a:r>
              <a:rPr lang="pt-BR" sz="2800" b="1" dirty="0" err="1"/>
              <a:t>string</a:t>
            </a:r>
            <a:r>
              <a:rPr lang="pt-BR" sz="2800" dirty="0"/>
              <a:t>) digitado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408149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285CB735-7A04-4A12-A9BF-D64FDBC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61" y="1052736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>
                <a:solidFill>
                  <a:srgbClr val="0000FF"/>
                </a:solidFill>
              </a:rPr>
              <a:t>nome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que o usuário digitou,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</a:t>
            </a:r>
            <a:r>
              <a:rPr lang="pt-BR" altLang="pt-BR" sz="1400" u="sng" dirty="0" err="1">
                <a:solidFill>
                  <a:srgbClr val="0000FF"/>
                </a:solidFill>
              </a:rPr>
              <a:t>String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77010" y="1417638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TelaMensagem2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187D6-5A27-4BCD-858C-C267B7CE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70" y="4522405"/>
            <a:ext cx="3595868" cy="15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tipo_da_opção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próximo slide</a:t>
            </a: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próximo slide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label_dos_botões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 botões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label_do_botão_default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728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7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352425" lvl="2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endParaRPr lang="pt-BR" sz="16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opção: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YES_NO_OPTION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OK_CANCEL_OPTION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botoes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1"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2"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3"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...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1168848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47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TelaMensagem3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Solteiro"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"Casado"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"Viúvo"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"Outro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"Selecione seu estado civil:"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"Solteiro"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5A2D84-F991-4199-BB3A-EB256E51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4568120"/>
            <a:ext cx="3239850" cy="145316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2B8D79B-6A01-4C2C-BC30-08937935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175" y="980728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 err="1">
                <a:solidFill>
                  <a:srgbClr val="0000FF"/>
                </a:solidFill>
              </a:rPr>
              <a:t>indice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índice do botão que o usuário clicou,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int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7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tipos_de_botões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botões: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YES_NO_OPTION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- NO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– NO - CANCEL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OK_CANCEL_OPTION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- CANCEL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64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120553"/>
            <a:ext cx="8686800" cy="43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TelaMensagem3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"Você gosta de Java?"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58A9ED-022A-4393-84F4-94AC86C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574719"/>
            <a:ext cx="3286101" cy="15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>
            <a:extLst>
              <a:ext uri="{FF2B5EF4-FFF2-40B4-BE49-F238E27FC236}">
                <a16:creationId xmlns:a16="http://schemas.microsoft.com/office/drawing/2014/main" id="{AF8E8E77-C5C0-448F-8163-02E71AF5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F7E663E0-D61C-4DFB-8E14-89C6A8CEF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entrada de dados:</a:t>
            </a:r>
          </a:p>
        </p:txBody>
      </p:sp>
      <p:sp>
        <p:nvSpPr>
          <p:cNvPr id="98308" name="Espaço Reservado para Número de Slide 3">
            <a:extLst>
              <a:ext uri="{FF2B5EF4-FFF2-40B4-BE49-F238E27FC236}">
                <a16:creationId xmlns:a16="http://schemas.microsoft.com/office/drawing/2014/main" id="{06D3039E-BB12-431E-A63F-2068040C1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E0F26-EECB-419F-98BF-D1F2E5808A66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9" name="Fluxograma: Dados 4">
            <a:extLst>
              <a:ext uri="{FF2B5EF4-FFF2-40B4-BE49-F238E27FC236}">
                <a16:creationId xmlns:a16="http://schemas.microsoft.com/office/drawing/2014/main" id="{A6CC99F7-81C8-44DD-9775-71D20EE0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429000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98310" name="Conector de seta reta 8">
            <a:extLst>
              <a:ext uri="{FF2B5EF4-FFF2-40B4-BE49-F238E27FC236}">
                <a16:creationId xmlns:a16="http://schemas.microsoft.com/office/drawing/2014/main" id="{F47269A8-CE5D-4997-BF44-984502EA5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29972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1" name="Conector de seta reta 14">
            <a:extLst>
              <a:ext uri="{FF2B5EF4-FFF2-40B4-BE49-F238E27FC236}">
                <a16:creationId xmlns:a16="http://schemas.microsoft.com/office/drawing/2014/main" id="{32471C94-78EB-436B-9654-8AFE9E071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42926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8410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17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1)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9071CC6-F5EA-47FC-8247-F393B224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318658"/>
            <a:ext cx="2283568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690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EA38C327-F610-4922-90C2-79780E9EED2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750928" y="279276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9D2542E9-7DC1-45F1-A2D7-51ACBB914201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835233" y="2216702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2)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B91853A-D173-4EF7-8D0A-ACAD4951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606690"/>
            <a:ext cx="4731840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D6AD88ED-4160-4D13-A599-825CE5D9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32" y="3212976"/>
            <a:ext cx="5845663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9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>
            <a:extLst>
              <a:ext uri="{FF2B5EF4-FFF2-40B4-BE49-F238E27FC236}">
                <a16:creationId xmlns:a16="http://schemas.microsoft.com/office/drawing/2014/main" id="{5DE3D95E-1CFB-4CB8-9D97-9E132971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4" y="2688880"/>
            <a:ext cx="1296144" cy="2540320"/>
          </a:xfrm>
          <a:prstGeom prst="wedgeRoundRectCallout">
            <a:avLst>
              <a:gd name="adj1" fmla="val 227160"/>
              <a:gd name="adj2" fmla="val 513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sequência de escape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faz a mensagem ser quebrada numa nova linha do corpo da caixa de diálogo.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D054E5A6-8E08-4274-8DF1-D3A3217AF93F}"/>
              </a:ext>
            </a:extLst>
          </p:cNvPr>
          <p:cNvSpPr>
            <a:spLocks noChangeArrowheads="1"/>
          </p:cNvSpPr>
          <p:nvPr/>
        </p:nvSpPr>
        <p:spPr bwMode="auto">
          <a:xfrm rot="18791906">
            <a:off x="3799811" y="3243967"/>
            <a:ext cx="429627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A7C7EFE-CCC7-4445-A05A-0957CFC6BFAA}"/>
              </a:ext>
            </a:extLst>
          </p:cNvPr>
          <p:cNvSpPr>
            <a:spLocks noChangeArrowheads="1"/>
          </p:cNvSpPr>
          <p:nvPr/>
        </p:nvSpPr>
        <p:spPr bwMode="auto">
          <a:xfrm rot="18388631">
            <a:off x="4799653" y="2500671"/>
            <a:ext cx="214790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C0CB50CC-C7CE-487F-A29F-0FA66F54927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4302732" y="162701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javax.swing.JOptionPane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+nome+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b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6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filhos: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5D44D4-8C48-4778-8900-43CBE641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20" y="476672"/>
            <a:ext cx="2790825" cy="1219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67687C-79E7-4671-BA89-B3671F12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20" y="476672"/>
            <a:ext cx="2790825" cy="1219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600D7C-C026-4992-AC0D-552177A37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49" y="513115"/>
            <a:ext cx="2514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O Java oferece várias maneiras de ler arquivos. Uma delas é através do método </a:t>
            </a:r>
            <a:r>
              <a:rPr lang="pt-BR" sz="2000" b="1" dirty="0" err="1"/>
              <a:t>nextLine</a:t>
            </a:r>
            <a:r>
              <a:rPr lang="pt-BR" sz="2000" b="1" dirty="0"/>
              <a:t>() </a:t>
            </a:r>
            <a:r>
              <a:rPr lang="pt-BR" sz="2000" dirty="0"/>
              <a:t>da classe </a:t>
            </a:r>
            <a:r>
              <a:rPr lang="pt-BR" sz="2000" b="1" dirty="0"/>
              <a:t>Scanner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1: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2: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31" y="4852426"/>
            <a:ext cx="2787249" cy="1024846"/>
          </a:xfrm>
          <a:prstGeom prst="wedgeRoundRectCallout">
            <a:avLst>
              <a:gd name="adj1" fmla="val 5447"/>
              <a:gd name="adj2" fmla="val -1308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arquivo tem que estar gravado na pasta onde ficam os arquivos </a:t>
            </a:r>
            <a:r>
              <a:rPr lang="pt-BR" altLang="pt-BR" sz="1400" b="1" dirty="0">
                <a:solidFill>
                  <a:srgbClr val="0000FF"/>
                </a:solidFill>
              </a:rPr>
              <a:t>.</a:t>
            </a:r>
            <a:r>
              <a:rPr lang="pt-BR" altLang="pt-BR" sz="1400" b="1" dirty="0" err="1">
                <a:solidFill>
                  <a:srgbClr val="0000FF"/>
                </a:solidFill>
              </a:rPr>
              <a:t>class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do projeto. Normalmente na pasta </a:t>
            </a:r>
            <a:r>
              <a:rPr lang="pt-BR" altLang="pt-BR" sz="1400" b="1" dirty="0">
                <a:solidFill>
                  <a:srgbClr val="0000FF"/>
                </a:solidFill>
              </a:rPr>
              <a:t>bin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32" y="2098394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B55FC9D-34A5-49F6-AE4F-00F3DBCA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27" y="3318437"/>
            <a:ext cx="7340197" cy="644833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7661253-3D0A-4420-B2E8-7B0686E0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78" y="5020511"/>
            <a:ext cx="2772738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9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arquivo, sem que se saiba quantas linhas tem 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LerArqTxt2.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de um arquivo texto (</a:t>
            </a:r>
            <a:r>
              <a:rPr lang="pt-BR" altLang="pt-BR" sz="2600" b="1" dirty="0"/>
              <a:t>pessoa.txt</a:t>
            </a:r>
            <a:r>
              <a:rPr lang="pt-BR" altLang="pt-BR" sz="2600" dirty="0"/>
              <a:t>)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, 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quantidade de filhos</a:t>
            </a:r>
            <a:r>
              <a:rPr lang="pt-BR" altLang="pt-BR" sz="2600" dirty="0"/>
              <a:t>,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</a:t>
            </a:r>
            <a:r>
              <a:rPr lang="pt-BR" altLang="pt-BR" sz="2600" dirty="0"/>
              <a:t>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 nome da mãe </a:t>
            </a:r>
            <a:r>
              <a:rPr lang="pt-BR" altLang="pt-BR" sz="2600" dirty="0"/>
              <a:t>de uma pessoa,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38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413A559C-0786-4995-BFE3-96C02458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96099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68FEC85-6CE2-4532-8A42-0F5A52A9EEC0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40596" y="3517319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FF0BAEE-F801-4A74-80DE-03B82ACB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2314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8569BC6-905D-4059-BC02-24380002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77" y="1644712"/>
            <a:ext cx="2787249" cy="1024846"/>
          </a:xfrm>
          <a:prstGeom prst="wedgeRoundRectCallout">
            <a:avLst>
              <a:gd name="adj1" fmla="val -112941"/>
              <a:gd name="adj2" fmla="val 1433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Um comando </a:t>
            </a:r>
            <a:r>
              <a:rPr lang="pt-BR" altLang="pt-BR" sz="1400" b="1" dirty="0" err="1">
                <a:solidFill>
                  <a:srgbClr val="0000FF"/>
                </a:solidFill>
              </a:rPr>
              <a:t>arquivo.next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para cada dado a ser lido do arquivo, onde cada dado está numa linha.</a:t>
            </a:r>
          </a:p>
        </p:txBody>
      </p:sp>
    </p:spTree>
    <p:extLst>
      <p:ext uri="{BB962C8B-B14F-4D97-AF65-F5344CB8AC3E}">
        <p14:creationId xmlns:p14="http://schemas.microsoft.com/office/powerpoint/2010/main" val="33911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D5E47664-24C3-4A69-99A3-5CBAA71B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202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E33D94F-3BF0-47A7-860E-7FC57548834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600898" y="3210349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562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288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</a:t>
            </a:r>
            <a:r>
              <a:rPr lang="pt-BR" altLang="pt-BR" sz="2400"/>
              <a:t>de dados:</a:t>
            </a:r>
            <a:endParaRPr lang="pt-BR" altLang="pt-BR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UTILIZE CAIXAS DE DIÁLOGO PARA INTERAÇÃO COM  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Uma das formas de entrada de dados utilizada no Java é por meio da </a:t>
            </a:r>
            <a:r>
              <a:rPr lang="pt-BR" altLang="pt-BR" sz="2000" u="sng" dirty="0"/>
              <a:t>classe</a:t>
            </a:r>
            <a:r>
              <a:rPr lang="pt-BR" altLang="pt-BR" sz="2000" dirty="0"/>
              <a:t> </a:t>
            </a:r>
            <a:r>
              <a:rPr lang="pt-BR" altLang="pt-BR" sz="2000" b="1" dirty="0"/>
              <a:t>Scanner</a:t>
            </a:r>
            <a:r>
              <a:rPr lang="pt-BR" altLang="pt-BR" sz="2000" dirty="0"/>
              <a:t> que requer a importação do </a:t>
            </a:r>
            <a:r>
              <a:rPr lang="pt-BR" altLang="pt-BR" sz="2000" u="sng" dirty="0"/>
              <a:t>pacote</a:t>
            </a:r>
            <a:r>
              <a:rPr lang="pt-BR" altLang="pt-BR" sz="2000" dirty="0"/>
              <a:t> </a:t>
            </a:r>
            <a:r>
              <a:rPr lang="pt-BR" altLang="pt-BR" sz="2000" b="1" dirty="0" err="1"/>
              <a:t>java.util.Scanner</a:t>
            </a:r>
            <a:r>
              <a:rPr lang="pt-BR" altLang="pt-BR" sz="2000" dirty="0"/>
              <a:t>:</a:t>
            </a:r>
          </a:p>
          <a:p>
            <a:pPr marL="0" lvl="1" indent="0" eaLnBrk="1" hangingPunct="1">
              <a:buNone/>
            </a:pP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PrimeiroPrograma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pt-BR" alt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teclado.nextInt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0D55B46-E4EE-4E44-A136-45A93537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61882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6A3E0C5-DB9C-47F1-B690-926BB184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83588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A2EC8CC-735D-4DF3-95EF-192D87C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1673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347158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83F08C1-2066-40A4-9F80-9CE0C0DC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89914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89587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</a:t>
            </a:r>
            <a:r>
              <a:rPr lang="pt-BR" altLang="pt-BR" sz="1900" b="1" dirty="0"/>
              <a:t>LEIA DE UM ARQUIVO TEXTO (ficha.txt) </a:t>
            </a:r>
            <a:r>
              <a:rPr lang="pt-BR" altLang="pt-BR" sz="1900" dirty="0"/>
              <a:t>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uma pessoa trabalha, e depois imprima a FICHA FUNCIONAL dela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800" dirty="0"/>
              <a:t>UTILIZE CAIXAS DE DIÁLOGO PARA A SAÍDA DE DADOS.</a:t>
            </a:r>
            <a:endParaRPr lang="pt-BR" altLang="pt-BR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2E1E98-4DF0-41A7-A553-FAA2B3738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F049A-56A4-404B-B90D-44B7C0B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dirty="0"/>
              <a:t>Métodos da classe </a:t>
            </a:r>
            <a:r>
              <a:rPr 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42A100-E49B-4B2C-86A9-D9705468D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58660"/>
              </p:ext>
            </p:extLst>
          </p:nvPr>
        </p:nvGraphicFramePr>
        <p:xfrm>
          <a:off x="263526" y="1556792"/>
          <a:ext cx="8628954" cy="4340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161">
                  <a:extLst>
                    <a:ext uri="{9D8B030D-6E8A-4147-A177-3AD203B41FA5}">
                      <a16:colId xmlns:a16="http://schemas.microsoft.com/office/drawing/2014/main" val="983792491"/>
                    </a:ext>
                  </a:extLst>
                </a:gridCol>
                <a:gridCol w="6734793">
                  <a:extLst>
                    <a:ext uri="{9D8B030D-6E8A-4147-A177-3AD203B41FA5}">
                      <a16:colId xmlns:a16="http://schemas.microsoft.com/office/drawing/2014/main" val="2826171321"/>
                    </a:ext>
                  </a:extLst>
                </a:gridCol>
              </a:tblGrid>
              <a:tr h="410232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21025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uma palavra </a:t>
                      </a:r>
                      <a:r>
                        <a:rPr lang="pt-BR" sz="1600" u="none" strike="noStrike" kern="1200" baseline="0" dirty="0"/>
                        <a:t>(sem espaços)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21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nextLine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, com </a:t>
                      </a:r>
                      <a:r>
                        <a:rPr lang="pt-BR" sz="1600" u="sng" strike="noStrike" kern="1200" baseline="0" dirty="0"/>
                        <a:t>uma ou mais palavras</a:t>
                      </a:r>
                      <a:endParaRPr lang="pt-BR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19920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().</a:t>
                      </a:r>
                      <a:r>
                        <a:rPr lang="pt-BR" sz="1600" u="none" strike="noStrike" kern="1200" baseline="0" dirty="0" err="1"/>
                        <a:t>charAt</a:t>
                      </a:r>
                      <a:r>
                        <a:rPr lang="pt-BR" sz="1600" u="none" strike="noStrike" kern="1200" baseline="0" dirty="0"/>
                        <a:t>(0)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/>
                        <a:t>char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apenas um </a:t>
                      </a:r>
                      <a:r>
                        <a:rPr lang="pt-BR" sz="1600" u="sng" strike="noStrike" kern="1200" baseline="0" dirty="0" err="1"/>
                        <a:t>caracter</a:t>
                      </a:r>
                      <a:endParaRPr lang="pt-BR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3194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nextInt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int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209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nextLong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long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964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nextByte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/>
                        <a:t>byte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855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nextFloat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float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313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nextDouble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double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43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dirty="0" err="1"/>
                        <a:t>nextBoolean</a:t>
                      </a:r>
                      <a:r>
                        <a:rPr lang="pt-B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boolean</a:t>
                      </a:r>
                      <a:r>
                        <a:rPr lang="pt-BR" sz="1600" b="1" u="none" strike="noStrike" kern="1200" baseline="0" dirty="0"/>
                        <a:t> </a:t>
                      </a:r>
                      <a:r>
                        <a:rPr lang="pt-BR" sz="1600" b="0" u="none" strike="noStrike" kern="1200" baseline="0" dirty="0"/>
                        <a:t>(</a:t>
                      </a:r>
                      <a:r>
                        <a:rPr lang="pt-BR" sz="1600" b="0" u="sng" strike="noStrike" kern="1200" baseline="0" dirty="0" err="1"/>
                        <a:t>true</a:t>
                      </a:r>
                      <a:r>
                        <a:rPr lang="pt-BR" sz="1600" b="0" u="none" strike="noStrike" kern="1200" baseline="0" dirty="0"/>
                        <a:t> ou </a:t>
                      </a:r>
                      <a:r>
                        <a:rPr lang="pt-BR" sz="1600" b="0" u="sng" strike="noStrike" kern="1200" baseline="0" dirty="0"/>
                        <a:t>false</a:t>
                      </a:r>
                      <a:r>
                        <a:rPr lang="pt-BR" sz="1600" b="0" u="none" strike="noStrike" kern="1200" baseline="0" dirty="0"/>
                        <a:t>)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6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595745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16500" y="3702462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FA088D8-A918-4340-ABE2-D640778B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1838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1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 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Scanner(System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teclado.nextInt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809069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240858" y="3671458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1512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74997</TotalTime>
  <Words>5938</Words>
  <Application>Microsoft Office PowerPoint</Application>
  <PresentationFormat>Apresentação na tela (4:3)</PresentationFormat>
  <Paragraphs>848</Paragraphs>
  <Slides>60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Garamond</vt:lpstr>
      <vt:lpstr>Symbol</vt:lpstr>
      <vt:lpstr>Times New Roman</vt:lpstr>
      <vt:lpstr>Wingdings</vt:lpstr>
      <vt:lpstr>Borda</vt:lpstr>
      <vt:lpstr>Algoritmos</vt:lpstr>
      <vt:lpstr>Conteúdo 4</vt:lpstr>
      <vt:lpstr>Etapas de um programa</vt:lpstr>
      <vt:lpstr>Entrada de Dados (comandos de I/O)</vt:lpstr>
      <vt:lpstr>Fluxograma</vt:lpstr>
      <vt:lpstr>Classe Scanner (entrada de dados)</vt:lpstr>
      <vt:lpstr>Métodos da classe Scanner (entrada de dados)</vt:lpstr>
      <vt:lpstr>Bug (característica) do Java (entrada de dados)</vt:lpstr>
      <vt:lpstr>Bug (característica) do Java (entrada de dados)</vt:lpstr>
      <vt:lpstr>Saída de Dados (comandos de I/O)</vt:lpstr>
      <vt:lpstr>Fluxograma</vt:lpstr>
      <vt:lpstr>Objeto System.out (saída de dados)</vt:lpstr>
      <vt:lpstr>Objeto System.out (saída de dados)</vt:lpstr>
      <vt:lpstr>Sequências de escape do print (saída de dados)</vt:lpstr>
      <vt:lpstr>Sequências de escape do print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Formatando com DecimalFormat </vt:lpstr>
      <vt:lpstr>Formatando com NumberFormat </vt:lpstr>
      <vt:lpstr>Formatando com NumberFormat </vt:lpstr>
      <vt:lpstr>Formatando com String.format </vt:lpstr>
      <vt:lpstr>Comandos de IO Fluxograma</vt:lpstr>
      <vt:lpstr>Exemplo 1  (Programa resolvido)</vt:lpstr>
      <vt:lpstr>Exemplo 1  Fluxograma</vt:lpstr>
      <vt:lpstr>Exemplo 2</vt:lpstr>
      <vt:lpstr>Exemplo 2  (Programa resolvido)</vt:lpstr>
      <vt:lpstr>Exemplo 2 Fluxograma</vt:lpstr>
      <vt:lpstr>Exemplo 3</vt:lpstr>
      <vt:lpstr>Exemplo 3</vt:lpstr>
      <vt:lpstr>Exemplo 3  (Programa resolvido)</vt:lpstr>
      <vt:lpstr>Exemplo 3  (Programa resolvido)</vt:lpstr>
      <vt:lpstr>Exercício 1</vt:lpstr>
      <vt:lpstr>Exercício 2</vt:lpstr>
      <vt:lpstr>Exercício 2</vt:lpstr>
      <vt:lpstr>Exercício 3</vt:lpstr>
      <vt:lpstr>Exercício 3</vt:lpstr>
      <vt:lpstr>Diálogos com a classe JOptionPane</vt:lpstr>
      <vt:lpstr>Diálogos com a classe JOptionPane</vt:lpstr>
      <vt:lpstr>Método showMessageDialog</vt:lpstr>
      <vt:lpstr>Método showMessageDialog</vt:lpstr>
      <vt:lpstr>Método showInputDialog</vt:lpstr>
      <vt:lpstr>Método showInputDialog</vt:lpstr>
      <vt:lpstr>Método showOptionDialog</vt:lpstr>
      <vt:lpstr>Método showOptionDialog</vt:lpstr>
      <vt:lpstr>Método showOptionDialog</vt:lpstr>
      <vt:lpstr>Método showConfirmDialog</vt:lpstr>
      <vt:lpstr>Método showConfirmDialog</vt:lpstr>
      <vt:lpstr>Exemplo 4</vt:lpstr>
      <vt:lpstr>Exemplo 2 (anterior – versão 1)  (Programa resolvido)</vt:lpstr>
      <vt:lpstr>Exemplo 2 (anterior – versão 2)  (Programa resolvido)</vt:lpstr>
      <vt:lpstr>Exemplo 4  (Programa resolvido)</vt:lpstr>
      <vt:lpstr>Entrada de dados via Arquivo Texto</vt:lpstr>
      <vt:lpstr>Entrada de dados via Arquivo Texto</vt:lpstr>
      <vt:lpstr>Exemplo 5</vt:lpstr>
      <vt:lpstr>Exemplo 5  (Programa resolvido)</vt:lpstr>
      <vt:lpstr>Exemplo 5  (Programa resolvido)</vt:lpstr>
      <vt:lpstr>Exercício 4</vt:lpstr>
      <vt:lpstr>Exercício 5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2608</cp:revision>
  <dcterms:created xsi:type="dcterms:W3CDTF">2006-08-20T19:26:34Z</dcterms:created>
  <dcterms:modified xsi:type="dcterms:W3CDTF">2022-03-24T18:53:54Z</dcterms:modified>
</cp:coreProperties>
</file>