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9"/>
  </p:notesMasterIdLst>
  <p:handoutMasterIdLst>
    <p:handoutMasterId r:id="rId20"/>
  </p:handoutMasterIdLst>
  <p:sldIdLst>
    <p:sldId id="256" r:id="rId2"/>
    <p:sldId id="1414" r:id="rId3"/>
    <p:sldId id="1416" r:id="rId4"/>
    <p:sldId id="1658" r:id="rId5"/>
    <p:sldId id="1659" r:id="rId6"/>
    <p:sldId id="1776" r:id="rId7"/>
    <p:sldId id="1419" r:id="rId8"/>
    <p:sldId id="1773" r:id="rId9"/>
    <p:sldId id="1563" r:id="rId10"/>
    <p:sldId id="1771" r:id="rId11"/>
    <p:sldId id="1772" r:id="rId12"/>
    <p:sldId id="1774" r:id="rId13"/>
    <p:sldId id="1775" r:id="rId14"/>
    <p:sldId id="1421" r:id="rId15"/>
    <p:sldId id="1423" r:id="rId16"/>
    <p:sldId id="545" r:id="rId17"/>
    <p:sldId id="1426" r:id="rId1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E478D-5EAF-42B4-8F17-9C4BB0288B25}" v="696" dt="2020-11-05T01:00:28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79" autoAdjust="0"/>
    <p:restoredTop sz="94709" autoAdjust="0"/>
  </p:normalViewPr>
  <p:slideViewPr>
    <p:cSldViewPr>
      <p:cViewPr varScale="1">
        <p:scale>
          <a:sx n="81" d="100"/>
          <a:sy n="81" d="100"/>
        </p:scale>
        <p:origin x="6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138A792A-4D6D-44E8-84A1-907450165BEF}"/>
    <pc:docChg chg="delSld">
      <pc:chgData name="Ricardo Luiz Freitas" userId="122532effb8c3c75" providerId="LiveId" clId="{138A792A-4D6D-44E8-84A1-907450165BEF}" dt="2020-08-07T23:26:34.052" v="13" actId="47"/>
      <pc:docMkLst>
        <pc:docMk/>
      </pc:docMkLst>
      <pc:sldChg chg="del">
        <pc:chgData name="Ricardo Luiz Freitas" userId="122532effb8c3c75" providerId="LiveId" clId="{138A792A-4D6D-44E8-84A1-907450165BEF}" dt="2020-08-07T23:26:31.823" v="1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138A792A-4D6D-44E8-84A1-907450165BEF}" dt="2020-08-07T23:26:24.593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138A792A-4D6D-44E8-84A1-907450165BEF}" dt="2020-08-07T23:26:29.070" v="6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138A792A-4D6D-44E8-84A1-907450165BEF}" dt="2020-08-07T23:26:25.200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138A792A-4D6D-44E8-84A1-907450165BEF}" dt="2020-08-07T23:26:30.056" v="8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138A792A-4D6D-44E8-84A1-907450165BEF}" dt="2020-08-07T23:26:25.723" v="2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138A792A-4D6D-44E8-84A1-907450165BEF}" dt="2020-08-07T23:26:32.338" v="1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138A792A-4D6D-44E8-84A1-907450165BEF}" dt="2020-08-07T23:26:29.529" v="7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138A792A-4D6D-44E8-84A1-907450165BEF}" dt="2020-08-07T23:26:26.318" v="3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138A792A-4D6D-44E8-84A1-907450165BEF}" dt="2020-08-07T23:26:30.653" v="9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138A792A-4D6D-44E8-84A1-907450165BEF}" dt="2020-08-07T23:26:32.915" v="12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138A792A-4D6D-44E8-84A1-907450165BEF}" dt="2020-08-07T23:26:34.052" v="13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138A792A-4D6D-44E8-84A1-907450165BEF}" dt="2020-08-07T23:26:27.202" v="4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138A792A-4D6D-44E8-84A1-907450165BEF}" dt="2020-08-07T23:26:27.899" v="5" actId="47"/>
        <pc:sldMkLst>
          <pc:docMk/>
          <pc:sldMk cId="4008206232" sldId="1775"/>
        </pc:sldMkLst>
      </pc:sldChg>
    </pc:docChg>
  </pc:docChgLst>
  <pc:docChgLst>
    <pc:chgData name="Ricardo Luiz Freitas" userId="122532effb8c3c75" providerId="LiveId" clId="{54D88B23-7C42-4227-881C-B55D4223C0BE}"/>
    <pc:docChg chg="delSld">
      <pc:chgData name="Ricardo Luiz Freitas" userId="122532effb8c3c75" providerId="LiveId" clId="{54D88B23-7C42-4227-881C-B55D4223C0BE}" dt="2020-08-06T22:20:12.524" v="1" actId="47"/>
      <pc:docMkLst>
        <pc:docMk/>
      </pc:docMkLst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5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8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8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8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3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3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3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4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5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5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7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7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8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8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8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91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9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0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3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4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4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5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1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3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5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F37E478D-5EAF-42B4-8F17-9C4BB0288B25}"/>
    <pc:docChg chg="undo custSel addSld delSld modSld">
      <pc:chgData name="Ricardo Luiz Freitas" userId="122532effb8c3c75" providerId="LiveId" clId="{F37E478D-5EAF-42B4-8F17-9C4BB0288B25}" dt="2020-11-05T01:00:28.317" v="1455" actId="20577"/>
      <pc:docMkLst>
        <pc:docMk/>
      </pc:docMkLst>
      <pc:sldChg chg="setBg">
        <pc:chgData name="Ricardo Luiz Freitas" userId="122532effb8c3c75" providerId="LiveId" clId="{F37E478D-5EAF-42B4-8F17-9C4BB0288B25}" dt="2020-11-04T23:46:37.783" v="23"/>
        <pc:sldMkLst>
          <pc:docMk/>
          <pc:sldMk cId="0" sldId="256"/>
        </pc:sldMkLst>
      </pc:sldChg>
      <pc:sldChg chg="modSp mod setBg">
        <pc:chgData name="Ricardo Luiz Freitas" userId="122532effb8c3c75" providerId="LiveId" clId="{F37E478D-5EAF-42B4-8F17-9C4BB0288B25}" dt="2020-11-05T00:16:05.483" v="664" actId="20577"/>
        <pc:sldMkLst>
          <pc:docMk/>
          <pc:sldMk cId="1703431065" sldId="545"/>
        </pc:sldMkLst>
        <pc:spChg chg="mod">
          <ac:chgData name="Ricardo Luiz Freitas" userId="122532effb8c3c75" providerId="LiveId" clId="{F37E478D-5EAF-42B4-8F17-9C4BB0288B25}" dt="2020-11-05T00:15:50.461" v="660" actId="20577"/>
          <ac:spMkLst>
            <pc:docMk/>
            <pc:sldMk cId="1703431065" sldId="545"/>
            <ac:spMk id="371716" creationId="{719CCB7D-3A84-43F4-9BFE-C41282A55EEA}"/>
          </ac:spMkLst>
        </pc:spChg>
        <pc:spChg chg="mod">
          <ac:chgData name="Ricardo Luiz Freitas" userId="122532effb8c3c75" providerId="LiveId" clId="{F37E478D-5EAF-42B4-8F17-9C4BB0288B25}" dt="2020-11-05T00:16:05.483" v="664" actId="20577"/>
          <ac:spMkLst>
            <pc:docMk/>
            <pc:sldMk cId="1703431065" sldId="545"/>
            <ac:spMk id="626805" creationId="{3C815F14-1756-45DA-8A7B-E49852A7D10F}"/>
          </ac:spMkLst>
        </pc:spChg>
        <pc:graphicFrameChg chg="modGraphic">
          <ac:chgData name="Ricardo Luiz Freitas" userId="122532effb8c3c75" providerId="LiveId" clId="{F37E478D-5EAF-42B4-8F17-9C4BB0288B25}" dt="2020-11-05T00:11:57.049" v="633" actId="2165"/>
          <ac:graphicFrameMkLst>
            <pc:docMk/>
            <pc:sldMk cId="1703431065" sldId="545"/>
            <ac:graphicFrameMk id="626804" creationId="{D7FE6C3A-07E6-4870-B452-A117A9F9ACCA}"/>
          </ac:graphicFrameMkLst>
        </pc:graphicFrameChg>
      </pc:sldChg>
      <pc:sldChg chg="modSp mod setBg">
        <pc:chgData name="Ricardo Luiz Freitas" userId="122532effb8c3c75" providerId="LiveId" clId="{F37E478D-5EAF-42B4-8F17-9C4BB0288B25}" dt="2020-11-04T23:46:37.783" v="23"/>
        <pc:sldMkLst>
          <pc:docMk/>
          <pc:sldMk cId="3028089012" sldId="1414"/>
        </pc:sldMkLst>
        <pc:spChg chg="mod">
          <ac:chgData name="Ricardo Luiz Freitas" userId="122532effb8c3c75" providerId="LiveId" clId="{F37E478D-5EAF-42B4-8F17-9C4BB0288B25}" dt="2020-11-04T23:45:02.830" v="9" actId="20577"/>
          <ac:spMkLst>
            <pc:docMk/>
            <pc:sldMk cId="3028089012" sldId="1414"/>
            <ac:spMk id="418820" creationId="{50238AF8-C4EF-44B6-A5E2-2F1CEBA4210E}"/>
          </ac:spMkLst>
        </pc:spChg>
      </pc:sldChg>
      <pc:sldChg chg="modSp mod setBg">
        <pc:chgData name="Ricardo Luiz Freitas" userId="122532effb8c3c75" providerId="LiveId" clId="{F37E478D-5EAF-42B4-8F17-9C4BB0288B25}" dt="2020-11-04T23:46:46.024" v="29" actId="20577"/>
        <pc:sldMkLst>
          <pc:docMk/>
          <pc:sldMk cId="4261207006" sldId="1416"/>
        </pc:sldMkLst>
        <pc:spChg chg="mod">
          <ac:chgData name="Ricardo Luiz Freitas" userId="122532effb8c3c75" providerId="LiveId" clId="{F37E478D-5EAF-42B4-8F17-9C4BB0288B25}" dt="2020-11-04T23:46:46.024" v="29" actId="20577"/>
          <ac:spMkLst>
            <pc:docMk/>
            <pc:sldMk cId="4261207006" sldId="1416"/>
            <ac:spMk id="2" creationId="{540B1F6D-91B2-4038-905E-CBD93273622B}"/>
          </ac:spMkLst>
        </pc:spChg>
        <pc:spChg chg="mod">
          <ac:chgData name="Ricardo Luiz Freitas" userId="122532effb8c3c75" providerId="LiveId" clId="{F37E478D-5EAF-42B4-8F17-9C4BB0288B25}" dt="2020-11-04T23:45:37.839" v="19" actId="6549"/>
          <ac:spMkLst>
            <pc:docMk/>
            <pc:sldMk cId="4261207006" sldId="1416"/>
            <ac:spMk id="3" creationId="{25A22D44-F670-43BB-8298-2A7E8E7D2CF6}"/>
          </ac:spMkLst>
        </pc:spChg>
      </pc:sldChg>
      <pc:sldChg chg="del">
        <pc:chgData name="Ricardo Luiz Freitas" userId="122532effb8c3c75" providerId="LiveId" clId="{F37E478D-5EAF-42B4-8F17-9C4BB0288B25}" dt="2020-11-04T23:45:47.207" v="2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F37E478D-5EAF-42B4-8F17-9C4BB0288B25}" dt="2020-11-04T23:45:48.245" v="21" actId="47"/>
        <pc:sldMkLst>
          <pc:docMk/>
          <pc:sldMk cId="1938909182" sldId="1418"/>
        </pc:sldMkLst>
      </pc:sldChg>
      <pc:sldChg chg="modSp mod setBg modAnim">
        <pc:chgData name="Ricardo Luiz Freitas" userId="122532effb8c3c75" providerId="LiveId" clId="{F37E478D-5EAF-42B4-8F17-9C4BB0288B25}" dt="2020-11-04T23:57:49.121" v="408" actId="115"/>
        <pc:sldMkLst>
          <pc:docMk/>
          <pc:sldMk cId="2536285822" sldId="1419"/>
        </pc:sldMkLst>
        <pc:spChg chg="mod">
          <ac:chgData name="Ricardo Luiz Freitas" userId="122532effb8c3c75" providerId="LiveId" clId="{F37E478D-5EAF-42B4-8F17-9C4BB0288B25}" dt="2020-11-04T23:53:21.595" v="261" actId="1038"/>
          <ac:spMkLst>
            <pc:docMk/>
            <pc:sldMk cId="2536285822" sldId="1419"/>
            <ac:spMk id="10" creationId="{0D84073C-43B7-46EB-B4B3-881D2767B7EA}"/>
          </ac:spMkLst>
        </pc:spChg>
        <pc:spChg chg="mod">
          <ac:chgData name="Ricardo Luiz Freitas" userId="122532effb8c3c75" providerId="LiveId" clId="{F37E478D-5EAF-42B4-8F17-9C4BB0288B25}" dt="2020-11-04T23:47:04.756" v="35" actId="20577"/>
          <ac:spMkLst>
            <pc:docMk/>
            <pc:sldMk cId="2536285822" sldId="1419"/>
            <ac:spMk id="243715" creationId="{D738429D-0903-46B9-8B12-396009AC6818}"/>
          </ac:spMkLst>
        </pc:spChg>
        <pc:spChg chg="mod">
          <ac:chgData name="Ricardo Luiz Freitas" userId="122532effb8c3c75" providerId="LiveId" clId="{F37E478D-5EAF-42B4-8F17-9C4BB0288B25}" dt="2020-11-04T23:54:36.468" v="301" actId="1036"/>
          <ac:spMkLst>
            <pc:docMk/>
            <pc:sldMk cId="2536285822" sldId="1419"/>
            <ac:spMk id="243717" creationId="{96E3BB0C-8F1D-4837-8DEF-329144C33C3C}"/>
          </ac:spMkLst>
        </pc:spChg>
        <pc:spChg chg="mod">
          <ac:chgData name="Ricardo Luiz Freitas" userId="122532effb8c3c75" providerId="LiveId" clId="{F37E478D-5EAF-42B4-8F17-9C4BB0288B25}" dt="2020-11-04T23:53:21.595" v="261" actId="1038"/>
          <ac:spMkLst>
            <pc:docMk/>
            <pc:sldMk cId="2536285822" sldId="1419"/>
            <ac:spMk id="243718" creationId="{6FC9AFE2-FE9B-4835-8556-7AC5C4D71C4A}"/>
          </ac:spMkLst>
        </pc:spChg>
        <pc:spChg chg="mod">
          <ac:chgData name="Ricardo Luiz Freitas" userId="122532effb8c3c75" providerId="LiveId" clId="{F37E478D-5EAF-42B4-8F17-9C4BB0288B25}" dt="2020-11-04T23:57:49.121" v="408" actId="115"/>
          <ac:spMkLst>
            <pc:docMk/>
            <pc:sldMk cId="2536285822" sldId="1419"/>
            <ac:spMk id="503812" creationId="{11590657-ED3E-415F-8A5F-3613C24E43FF}"/>
          </ac:spMkLst>
        </pc:spChg>
        <pc:spChg chg="mod">
          <ac:chgData name="Ricardo Luiz Freitas" userId="122532effb8c3c75" providerId="LiveId" clId="{F37E478D-5EAF-42B4-8F17-9C4BB0288B25}" dt="2020-11-04T23:54:39.921" v="305" actId="1036"/>
          <ac:spMkLst>
            <pc:docMk/>
            <pc:sldMk cId="2536285822" sldId="1419"/>
            <ac:spMk id="503819" creationId="{3F9E039A-25C3-4AE9-94A4-8FDC0BB3EC14}"/>
          </ac:spMkLst>
        </pc:spChg>
        <pc:spChg chg="mod">
          <ac:chgData name="Ricardo Luiz Freitas" userId="122532effb8c3c75" providerId="LiveId" clId="{F37E478D-5EAF-42B4-8F17-9C4BB0288B25}" dt="2020-11-04T23:54:55.943" v="307" actId="1037"/>
          <ac:spMkLst>
            <pc:docMk/>
            <pc:sldMk cId="2536285822" sldId="1419"/>
            <ac:spMk id="503821" creationId="{BF03728E-6C0E-4EB4-A628-C95EE843BE67}"/>
          </ac:spMkLst>
        </pc:spChg>
      </pc:sldChg>
      <pc:sldChg chg="modSp del mod">
        <pc:chgData name="Ricardo Luiz Freitas" userId="122532effb8c3c75" providerId="LiveId" clId="{F37E478D-5EAF-42B4-8F17-9C4BB0288B25}" dt="2020-11-04T23:58:30.788" v="411" actId="47"/>
        <pc:sldMkLst>
          <pc:docMk/>
          <pc:sldMk cId="3818527669" sldId="1420"/>
        </pc:sldMkLst>
        <pc:spChg chg="mod">
          <ac:chgData name="Ricardo Luiz Freitas" userId="122532effb8c3c75" providerId="LiveId" clId="{F37E478D-5EAF-42B4-8F17-9C4BB0288B25}" dt="2020-11-04T23:47:10.827" v="41" actId="20577"/>
          <ac:spMkLst>
            <pc:docMk/>
            <pc:sldMk cId="3818527669" sldId="1420"/>
            <ac:spMk id="243715" creationId="{D738429D-0903-46B9-8B12-396009AC6818}"/>
          </ac:spMkLst>
        </pc:spChg>
      </pc:sldChg>
      <pc:sldChg chg="delSp modSp mod setBg">
        <pc:chgData name="Ricardo Luiz Freitas" userId="122532effb8c3c75" providerId="LiveId" clId="{F37E478D-5EAF-42B4-8F17-9C4BB0288B25}" dt="2020-11-05T00:15:32.839" v="650"/>
        <pc:sldMkLst>
          <pc:docMk/>
          <pc:sldMk cId="830411696" sldId="1421"/>
        </pc:sldMkLst>
        <pc:spChg chg="del">
          <ac:chgData name="Ricardo Luiz Freitas" userId="122532effb8c3c75" providerId="LiveId" clId="{F37E478D-5EAF-42B4-8F17-9C4BB0288B25}" dt="2020-09-08T16:59:59.278" v="0" actId="478"/>
          <ac:spMkLst>
            <pc:docMk/>
            <pc:sldMk cId="830411696" sldId="1421"/>
            <ac:spMk id="7" creationId="{3AEA39ED-548D-4CA4-B06D-43E85B76F6DC}"/>
          </ac:spMkLst>
        </pc:spChg>
        <pc:spChg chg="mod">
          <ac:chgData name="Ricardo Luiz Freitas" userId="122532effb8c3c75" providerId="LiveId" clId="{F37E478D-5EAF-42B4-8F17-9C4BB0288B25}" dt="2020-11-05T00:15:32.839" v="650"/>
          <ac:spMkLst>
            <pc:docMk/>
            <pc:sldMk cId="830411696" sldId="1421"/>
            <ac:spMk id="316420" creationId="{7F1D2908-9739-4E56-A9A6-CA21EDE891D8}"/>
          </ac:spMkLst>
        </pc:spChg>
      </pc:sldChg>
      <pc:sldChg chg="delSp modSp mod setBg">
        <pc:chgData name="Ricardo Luiz Freitas" userId="122532effb8c3c75" providerId="LiveId" clId="{F37E478D-5EAF-42B4-8F17-9C4BB0288B25}" dt="2020-11-05T00:15:32.839" v="650"/>
        <pc:sldMkLst>
          <pc:docMk/>
          <pc:sldMk cId="3912192567" sldId="1423"/>
        </pc:sldMkLst>
        <pc:spChg chg="del">
          <ac:chgData name="Ricardo Luiz Freitas" userId="122532effb8c3c75" providerId="LiveId" clId="{F37E478D-5EAF-42B4-8F17-9C4BB0288B25}" dt="2020-09-08T17:00:03.144" v="1" actId="478"/>
          <ac:spMkLst>
            <pc:docMk/>
            <pc:sldMk cId="3912192567" sldId="1423"/>
            <ac:spMk id="7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15:32.839" v="650"/>
          <ac:spMkLst>
            <pc:docMk/>
            <pc:sldMk cId="3912192567" sldId="1423"/>
            <ac:spMk id="324612" creationId="{EBDA4B2D-A5CA-45F1-834A-4CDB9FFB82AF}"/>
          </ac:spMkLst>
        </pc:spChg>
        <pc:spChg chg="mod">
          <ac:chgData name="Ricardo Luiz Freitas" userId="122532effb8c3c75" providerId="LiveId" clId="{F37E478D-5EAF-42B4-8F17-9C4BB0288B25}" dt="2020-11-05T00:09:07.851" v="603" actId="20577"/>
          <ac:spMkLst>
            <pc:docMk/>
            <pc:sldMk cId="3912192567" sldId="1423"/>
            <ac:spMk id="1485828" creationId="{821FEE98-477C-47AF-B119-B2ED13110050}"/>
          </ac:spMkLst>
        </pc:spChg>
        <pc:graphicFrameChg chg="modGraphic">
          <ac:chgData name="Ricardo Luiz Freitas" userId="122532effb8c3c75" providerId="LiveId" clId="{F37E478D-5EAF-42B4-8F17-9C4BB0288B25}" dt="2020-11-05T00:06:37.814" v="549" actId="122"/>
          <ac:graphicFrameMkLst>
            <pc:docMk/>
            <pc:sldMk cId="3912192567" sldId="1423"/>
            <ac:graphicFrameMk id="1485829" creationId="{482D0EDF-9AD7-4DCC-BB63-21FCE6C151FB}"/>
          </ac:graphicFrameMkLst>
        </pc:graphicFrameChg>
      </pc:sldChg>
      <pc:sldChg chg="modSp setBg">
        <pc:chgData name="Ricardo Luiz Freitas" userId="122532effb8c3c75" providerId="LiveId" clId="{F37E478D-5EAF-42B4-8F17-9C4BB0288B25}" dt="2020-11-05T00:15:32.839" v="650"/>
        <pc:sldMkLst>
          <pc:docMk/>
          <pc:sldMk cId="4048642629" sldId="1426"/>
        </pc:sldMkLst>
        <pc:spChg chg="mod">
          <ac:chgData name="Ricardo Luiz Freitas" userId="122532effb8c3c75" providerId="LiveId" clId="{F37E478D-5EAF-42B4-8F17-9C4BB0288B25}" dt="2020-11-05T00:15:32.839" v="650"/>
          <ac:spMkLst>
            <pc:docMk/>
            <pc:sldMk cId="4048642629" sldId="1426"/>
            <ac:spMk id="371716" creationId="{719CCB7D-3A84-43F4-9BFE-C41282A55EEA}"/>
          </ac:spMkLst>
        </pc:spChg>
      </pc:sldChg>
      <pc:sldChg chg="modSp mod setBg modAnim">
        <pc:chgData name="Ricardo Luiz Freitas" userId="122532effb8c3c75" providerId="LiveId" clId="{F37E478D-5EAF-42B4-8F17-9C4BB0288B25}" dt="2020-11-05T00:41:55.557" v="752" actId="6549"/>
        <pc:sldMkLst>
          <pc:docMk/>
          <pc:sldMk cId="2996350070" sldId="1563"/>
        </pc:sldMkLst>
        <pc:spChg chg="mod">
          <ac:chgData name="Ricardo Luiz Freitas" userId="122532effb8c3c75" providerId="LiveId" clId="{F37E478D-5EAF-42B4-8F17-9C4BB0288B25}" dt="2020-11-05T00:38:31.558" v="727" actId="20577"/>
          <ac:spMkLst>
            <pc:docMk/>
            <pc:sldMk cId="2996350070" sldId="1563"/>
            <ac:spMk id="5" creationId="{CC0C7EAC-4B32-48A4-BFA3-844A1927C7A5}"/>
          </ac:spMkLst>
        </pc:spChg>
        <pc:spChg chg="mod">
          <ac:chgData name="Ricardo Luiz Freitas" userId="122532effb8c3c75" providerId="LiveId" clId="{F37E478D-5EAF-42B4-8F17-9C4BB0288B25}" dt="2020-11-05T00:02:39.898" v="471" actId="20577"/>
          <ac:spMkLst>
            <pc:docMk/>
            <pc:sldMk cId="2996350070" sldId="1563"/>
            <ac:spMk id="316419" creationId="{D0897C60-ED4A-4FD7-8F07-02127F2E4A0E}"/>
          </ac:spMkLst>
        </pc:spChg>
        <pc:spChg chg="mod">
          <ac:chgData name="Ricardo Luiz Freitas" userId="122532effb8c3c75" providerId="LiveId" clId="{F37E478D-5EAF-42B4-8F17-9C4BB0288B25}" dt="2020-11-05T00:41:55.557" v="752" actId="6549"/>
          <ac:spMkLst>
            <pc:docMk/>
            <pc:sldMk cId="2996350070" sldId="1563"/>
            <ac:spMk id="316420" creationId="{7F1D2908-9739-4E56-A9A6-CA21EDE891D8}"/>
          </ac:spMkLst>
        </pc:spChg>
        <pc:graphicFrameChg chg="mod">
          <ac:chgData name="Ricardo Luiz Freitas" userId="122532effb8c3c75" providerId="LiveId" clId="{F37E478D-5EAF-42B4-8F17-9C4BB0288B25}" dt="2020-11-05T00:38:02.869" v="707" actId="1036"/>
          <ac:graphicFrameMkLst>
            <pc:docMk/>
            <pc:sldMk cId="2996350070" sldId="1563"/>
            <ac:graphicFrameMk id="6" creationId="{E71C64F6-D294-4CB0-8C00-DF50D3763B8A}"/>
          </ac:graphicFrameMkLst>
        </pc:graphicFrameChg>
      </pc:sldChg>
      <pc:sldChg chg="del">
        <pc:chgData name="Ricardo Luiz Freitas" userId="122532effb8c3c75" providerId="LiveId" clId="{F37E478D-5EAF-42B4-8F17-9C4BB0288B25}" dt="2020-11-04T23:59:22.423" v="413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F37E478D-5EAF-42B4-8F17-9C4BB0288B25}" dt="2020-11-04T23:59:23.167" v="414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F37E478D-5EAF-42B4-8F17-9C4BB0288B25}" dt="2020-11-04T23:59:23.965" v="415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F37E478D-5EAF-42B4-8F17-9C4BB0288B25}" dt="2020-11-04T23:59:30.885" v="416" actId="47"/>
        <pc:sldMkLst>
          <pc:docMk/>
          <pc:sldMk cId="4292366559" sldId="1567"/>
        </pc:sldMkLst>
      </pc:sldChg>
      <pc:sldChg chg="modSp">
        <pc:chgData name="Ricardo Luiz Freitas" userId="122532effb8c3c75" providerId="LiveId" clId="{F37E478D-5EAF-42B4-8F17-9C4BB0288B25}" dt="2020-11-04T23:46:24.072" v="22"/>
        <pc:sldMkLst>
          <pc:docMk/>
          <pc:sldMk cId="3334564706" sldId="1658"/>
        </pc:sldMkLst>
        <pc:spChg chg="mod">
          <ac:chgData name="Ricardo Luiz Freitas" userId="122532effb8c3c75" providerId="LiveId" clId="{F37E478D-5EAF-42B4-8F17-9C4BB0288B25}" dt="2020-11-04T23:46:24.072" v="22"/>
          <ac:spMkLst>
            <pc:docMk/>
            <pc:sldMk cId="3334564706" sldId="1658"/>
            <ac:spMk id="240643" creationId="{5FF4BD0B-8170-43BB-A0FD-A41894129F3E}"/>
          </ac:spMkLst>
        </pc:spChg>
      </pc:sldChg>
      <pc:sldChg chg="modSp">
        <pc:chgData name="Ricardo Luiz Freitas" userId="122532effb8c3c75" providerId="LiveId" clId="{F37E478D-5EAF-42B4-8F17-9C4BB0288B25}" dt="2020-11-04T23:46:24.072" v="22"/>
        <pc:sldMkLst>
          <pc:docMk/>
          <pc:sldMk cId="3326874591" sldId="1659"/>
        </pc:sldMkLst>
        <pc:spChg chg="mod">
          <ac:chgData name="Ricardo Luiz Freitas" userId="122532effb8c3c75" providerId="LiveId" clId="{F37E478D-5EAF-42B4-8F17-9C4BB0288B25}" dt="2020-11-04T23:46:24.072" v="22"/>
          <ac:spMkLst>
            <pc:docMk/>
            <pc:sldMk cId="3326874591" sldId="1659"/>
            <ac:spMk id="240643" creationId="{5FF4BD0B-8170-43BB-A0FD-A41894129F3E}"/>
          </ac:spMkLst>
        </pc:spChg>
      </pc:sldChg>
      <pc:sldChg chg="modSp mod">
        <pc:chgData name="Ricardo Luiz Freitas" userId="122532effb8c3c75" providerId="LiveId" clId="{F37E478D-5EAF-42B4-8F17-9C4BB0288B25}" dt="2020-11-05T00:02:43.968" v="473" actId="20577"/>
        <pc:sldMkLst>
          <pc:docMk/>
          <pc:sldMk cId="3039864007" sldId="1771"/>
        </pc:sldMkLst>
        <pc:spChg chg="mod">
          <ac:chgData name="Ricardo Luiz Freitas" userId="122532effb8c3c75" providerId="LiveId" clId="{F37E478D-5EAF-42B4-8F17-9C4BB0288B25}" dt="2020-11-05T00:02:43.968" v="473" actId="20577"/>
          <ac:spMkLst>
            <pc:docMk/>
            <pc:sldMk cId="3039864007" sldId="1771"/>
            <ac:spMk id="2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00:21.379" v="462" actId="20577"/>
          <ac:spMkLst>
            <pc:docMk/>
            <pc:sldMk cId="3039864007" sldId="1771"/>
            <ac:spMk id="3" creationId="{00000000-0000-0000-0000-000000000000}"/>
          </ac:spMkLst>
        </pc:spChg>
      </pc:sldChg>
      <pc:sldChg chg="modSp mod">
        <pc:chgData name="Ricardo Luiz Freitas" userId="122532effb8c3c75" providerId="LiveId" clId="{F37E478D-5EAF-42B4-8F17-9C4BB0288B25}" dt="2020-11-05T00:02:49.013" v="475" actId="20577"/>
        <pc:sldMkLst>
          <pc:docMk/>
          <pc:sldMk cId="1647932066" sldId="1772"/>
        </pc:sldMkLst>
        <pc:spChg chg="mod">
          <ac:chgData name="Ricardo Luiz Freitas" userId="122532effb8c3c75" providerId="LiveId" clId="{F37E478D-5EAF-42B4-8F17-9C4BB0288B25}" dt="2020-11-05T00:02:49.013" v="475" actId="20577"/>
          <ac:spMkLst>
            <pc:docMk/>
            <pc:sldMk cId="1647932066" sldId="1772"/>
            <ac:spMk id="2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00:29.773" v="468" actId="20577"/>
          <ac:spMkLst>
            <pc:docMk/>
            <pc:sldMk cId="1647932066" sldId="1772"/>
            <ac:spMk id="3" creationId="{00000000-0000-0000-0000-000000000000}"/>
          </ac:spMkLst>
        </pc:spChg>
      </pc:sldChg>
      <pc:sldChg chg="modSp add mod setBg">
        <pc:chgData name="Ricardo Luiz Freitas" userId="122532effb8c3c75" providerId="LiveId" clId="{F37E478D-5EAF-42B4-8F17-9C4BB0288B25}" dt="2020-11-04T23:58:10.652" v="410" actId="207"/>
        <pc:sldMkLst>
          <pc:docMk/>
          <pc:sldMk cId="1422346736" sldId="1773"/>
        </pc:sldMkLst>
        <pc:spChg chg="mod">
          <ac:chgData name="Ricardo Luiz Freitas" userId="122532effb8c3c75" providerId="LiveId" clId="{F37E478D-5EAF-42B4-8F17-9C4BB0288B25}" dt="2020-11-04T23:56:34.223" v="358" actId="20577"/>
          <ac:spMkLst>
            <pc:docMk/>
            <pc:sldMk cId="1422346736" sldId="1773"/>
            <ac:spMk id="243718" creationId="{6FC9AFE2-FE9B-4835-8556-7AC5C4D71C4A}"/>
          </ac:spMkLst>
        </pc:spChg>
        <pc:spChg chg="mod">
          <ac:chgData name="Ricardo Luiz Freitas" userId="122532effb8c3c75" providerId="LiveId" clId="{F37E478D-5EAF-42B4-8F17-9C4BB0288B25}" dt="2020-11-04T23:58:10.652" v="410" actId="207"/>
          <ac:spMkLst>
            <pc:docMk/>
            <pc:sldMk cId="1422346736" sldId="1773"/>
            <ac:spMk id="503812" creationId="{11590657-ED3E-415F-8A5F-3613C24E43FF}"/>
          </ac:spMkLst>
        </pc:spChg>
        <pc:spChg chg="mod">
          <ac:chgData name="Ricardo Luiz Freitas" userId="122532effb8c3c75" providerId="LiveId" clId="{F37E478D-5EAF-42B4-8F17-9C4BB0288B25}" dt="2020-11-04T23:57:23.605" v="407" actId="14100"/>
          <ac:spMkLst>
            <pc:docMk/>
            <pc:sldMk cId="1422346736" sldId="1773"/>
            <ac:spMk id="503821" creationId="{BF03728E-6C0E-4EB4-A628-C95EE843BE67}"/>
          </ac:spMkLst>
        </pc:spChg>
      </pc:sldChg>
      <pc:sldChg chg="addSp delSp modSp add mod setBg">
        <pc:chgData name="Ricardo Luiz Freitas" userId="122532effb8c3c75" providerId="LiveId" clId="{F37E478D-5EAF-42B4-8F17-9C4BB0288B25}" dt="2020-11-05T00:46:24.304" v="973" actId="1037"/>
        <pc:sldMkLst>
          <pc:docMk/>
          <pc:sldMk cId="1543067147" sldId="1774"/>
        </pc:sldMkLst>
        <pc:spChg chg="add del mod">
          <ac:chgData name="Ricardo Luiz Freitas" userId="122532effb8c3c75" providerId="LiveId" clId="{F37E478D-5EAF-42B4-8F17-9C4BB0288B25}" dt="2020-11-05T00:37:48.757" v="692" actId="478"/>
          <ac:spMkLst>
            <pc:docMk/>
            <pc:sldMk cId="1543067147" sldId="1774"/>
            <ac:spMk id="3" creationId="{C81ECEF3-9893-42D9-9F17-FBC73218E87E}"/>
          </ac:spMkLst>
        </pc:spChg>
        <pc:spChg chg="mod">
          <ac:chgData name="Ricardo Luiz Freitas" userId="122532effb8c3c75" providerId="LiveId" clId="{F37E478D-5EAF-42B4-8F17-9C4BB0288B25}" dt="2020-11-05T00:46:24.304" v="973" actId="1037"/>
          <ac:spMkLst>
            <pc:docMk/>
            <pc:sldMk cId="1543067147" sldId="1774"/>
            <ac:spMk id="5" creationId="{CC0C7EAC-4B32-48A4-BFA3-844A1927C7A5}"/>
          </ac:spMkLst>
        </pc:spChg>
        <pc:spChg chg="mod">
          <ac:chgData name="Ricardo Luiz Freitas" userId="122532effb8c3c75" providerId="LiveId" clId="{F37E478D-5EAF-42B4-8F17-9C4BB0288B25}" dt="2020-11-05T00:37:09.409" v="667" actId="20577"/>
          <ac:spMkLst>
            <pc:docMk/>
            <pc:sldMk cId="1543067147" sldId="1774"/>
            <ac:spMk id="316419" creationId="{D0897C60-ED4A-4FD7-8F07-02127F2E4A0E}"/>
          </ac:spMkLst>
        </pc:spChg>
        <pc:spChg chg="mod">
          <ac:chgData name="Ricardo Luiz Freitas" userId="122532effb8c3c75" providerId="LiveId" clId="{F37E478D-5EAF-42B4-8F17-9C4BB0288B25}" dt="2020-11-05T00:44:58.164" v="883" actId="20577"/>
          <ac:spMkLst>
            <pc:docMk/>
            <pc:sldMk cId="1543067147" sldId="1774"/>
            <ac:spMk id="316420" creationId="{7F1D2908-9739-4E56-A9A6-CA21EDE891D8}"/>
          </ac:spMkLst>
        </pc:spChg>
        <pc:graphicFrameChg chg="del modGraphic">
          <ac:chgData name="Ricardo Luiz Freitas" userId="122532effb8c3c75" providerId="LiveId" clId="{F37E478D-5EAF-42B4-8F17-9C4BB0288B25}" dt="2020-11-05T00:37:41.721" v="691" actId="478"/>
          <ac:graphicFrameMkLst>
            <pc:docMk/>
            <pc:sldMk cId="1543067147" sldId="1774"/>
            <ac:graphicFrameMk id="6" creationId="{E71C64F6-D294-4CB0-8C00-DF50D3763B8A}"/>
          </ac:graphicFrameMkLst>
        </pc:graphicFrameChg>
      </pc:sldChg>
      <pc:sldChg chg="addSp modSp add mod setBg modAnim">
        <pc:chgData name="Ricardo Luiz Freitas" userId="122532effb8c3c75" providerId="LiveId" clId="{F37E478D-5EAF-42B4-8F17-9C4BB0288B25}" dt="2020-11-05T01:00:28.317" v="1455" actId="20577"/>
        <pc:sldMkLst>
          <pc:docMk/>
          <pc:sldMk cId="2669406426" sldId="1775"/>
        </pc:sldMkLst>
        <pc:spChg chg="mod">
          <ac:chgData name="Ricardo Luiz Freitas" userId="122532effb8c3c75" providerId="LiveId" clId="{F37E478D-5EAF-42B4-8F17-9C4BB0288B25}" dt="2020-11-05T00:37:20.480" v="689" actId="6549"/>
          <ac:spMkLst>
            <pc:docMk/>
            <pc:sldMk cId="2669406426" sldId="1775"/>
            <ac:spMk id="2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57:26.545" v="1378" actId="207"/>
          <ac:spMkLst>
            <pc:docMk/>
            <pc:sldMk cId="2669406426" sldId="1775"/>
            <ac:spMk id="3" creationId="{00000000-0000-0000-0000-000000000000}"/>
          </ac:spMkLst>
        </pc:spChg>
        <pc:spChg chg="add mod">
          <ac:chgData name="Ricardo Luiz Freitas" userId="122532effb8c3c75" providerId="LiveId" clId="{F37E478D-5EAF-42B4-8F17-9C4BB0288B25}" dt="2020-11-05T01:00:28.317" v="1455" actId="20577"/>
          <ac:spMkLst>
            <pc:docMk/>
            <pc:sldMk cId="2669406426" sldId="1775"/>
            <ac:spMk id="5" creationId="{2353CE85-D86A-4BB4-A8CE-F8E9764D33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>
            <a:extLst>
              <a:ext uri="{FF2B5EF4-FFF2-40B4-BE49-F238E27FC236}">
                <a16:creationId xmlns:a16="http://schemas.microsoft.com/office/drawing/2014/main" id="{6CA9D44A-BE80-4931-8AB2-656D1A0A4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6699E4-5BC8-42AB-8C96-00F6935ED863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325635" name="Rectangle 2">
            <a:extLst>
              <a:ext uri="{FF2B5EF4-FFF2-40B4-BE49-F238E27FC236}">
                <a16:creationId xmlns:a16="http://schemas.microsoft.com/office/drawing/2014/main" id="{4C7C3F3B-60DD-4328-B5BF-7A6CEADE1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>
            <a:extLst>
              <a:ext uri="{FF2B5EF4-FFF2-40B4-BE49-F238E27FC236}">
                <a16:creationId xmlns:a16="http://schemas.microsoft.com/office/drawing/2014/main" id="{E46B6B60-6BE3-4F19-9364-02014F62E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1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>
            <a:extLst>
              <a:ext uri="{FF2B5EF4-FFF2-40B4-BE49-F238E27FC236}">
                <a16:creationId xmlns:a16="http://schemas.microsoft.com/office/drawing/2014/main" id="{658B408D-1AA8-4DD8-B947-E032B950D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B8F4E-C7AD-44F7-8804-60EFD1884570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372739" name="Rectangle 2">
            <a:extLst>
              <a:ext uri="{FF2B5EF4-FFF2-40B4-BE49-F238E27FC236}">
                <a16:creationId xmlns:a16="http://schemas.microsoft.com/office/drawing/2014/main" id="{CC4B5A61-C9D8-4465-98A1-091F7F6F0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>
            <a:extLst>
              <a:ext uri="{FF2B5EF4-FFF2-40B4-BE49-F238E27FC236}">
                <a16:creationId xmlns:a16="http://schemas.microsoft.com/office/drawing/2014/main" id="{65C73B0E-2F2D-44D6-B95D-40C5CCB08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0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>
            <a:extLst>
              <a:ext uri="{FF2B5EF4-FFF2-40B4-BE49-F238E27FC236}">
                <a16:creationId xmlns:a16="http://schemas.microsoft.com/office/drawing/2014/main" id="{658B408D-1AA8-4DD8-B947-E032B950D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B8F4E-C7AD-44F7-8804-60EFD1884570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372739" name="Rectangle 2">
            <a:extLst>
              <a:ext uri="{FF2B5EF4-FFF2-40B4-BE49-F238E27FC236}">
                <a16:creationId xmlns:a16="http://schemas.microsoft.com/office/drawing/2014/main" id="{CC4B5A61-C9D8-4465-98A1-091F7F6F0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>
            <a:extLst>
              <a:ext uri="{FF2B5EF4-FFF2-40B4-BE49-F238E27FC236}">
                <a16:creationId xmlns:a16="http://schemas.microsoft.com/office/drawing/2014/main" id="{65C73B0E-2F2D-44D6-B95D-40C5CCB08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0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>
            <a:extLst>
              <a:ext uri="{FF2B5EF4-FFF2-40B4-BE49-F238E27FC236}">
                <a16:creationId xmlns:a16="http://schemas.microsoft.com/office/drawing/2014/main" id="{49104AE4-96C4-4990-9BDE-0AFFC2275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11FFF3-5B19-46E5-A38F-267CD7A0E1E4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419843" name="Rectangle 2">
            <a:extLst>
              <a:ext uri="{FF2B5EF4-FFF2-40B4-BE49-F238E27FC236}">
                <a16:creationId xmlns:a16="http://schemas.microsoft.com/office/drawing/2014/main" id="{CA86B50C-5404-4C97-BF1F-058F07776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4" name="Rectangle 3">
            <a:extLst>
              <a:ext uri="{FF2B5EF4-FFF2-40B4-BE49-F238E27FC236}">
                <a16:creationId xmlns:a16="http://schemas.microsoft.com/office/drawing/2014/main" id="{9DF3B681-91AE-43E7-B8CE-3705CEDAB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1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3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3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9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EED8684C-82C2-4CEB-BD2E-BFAB841BA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E399B-AE10-4CA5-9320-638F929D15E1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BB3734D9-A2B9-49F6-9D6B-7B76A3BBF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37889296-F9B3-4E8A-A4E9-942C41F5E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5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EED8684C-82C2-4CEB-BD2E-BFAB841BA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E399B-AE10-4CA5-9320-638F929D15E1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BB3734D9-A2B9-49F6-9D6B-7B76A3BBF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37889296-F9B3-4E8A-A4E9-942C41F5E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80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EED8684C-82C2-4CEB-BD2E-BFAB841BA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E399B-AE10-4CA5-9320-638F929D15E1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BB3734D9-A2B9-49F6-9D6B-7B76A3BBF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37889296-F9B3-4E8A-A4E9-942C41F5E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9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7A13E347-074A-4FC4-85EE-6AB3E909C2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FD5D26D2-95B2-4D4B-829F-F71227C255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61113"/>
            <a:ext cx="5836854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7" name="Imagem 3">
            <a:hlinkClick r:id="rId2" action="ppaction://hlinksldjump"/>
            <a:extLst>
              <a:ext uri="{FF2B5EF4-FFF2-40B4-BE49-F238E27FC236}">
                <a16:creationId xmlns:a16="http://schemas.microsoft.com/office/drawing/2014/main" id="{1778114E-DFCD-4FBC-80FD-D0964ADF93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8">
            <a:extLst>
              <a:ext uri="{FF2B5EF4-FFF2-40B4-BE49-F238E27FC236}">
                <a16:creationId xmlns:a16="http://schemas.microsoft.com/office/drawing/2014/main" id="{4FF286E1-7661-4A83-A45A-3142347E078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</a:t>
            </a:r>
            <a:r>
              <a:rPr lang="pt-BR" altLang="pt-BR" sz="2100" dirty="0"/>
              <a:t>(Programa resolvido – Solução com </a:t>
            </a:r>
            <a:r>
              <a:rPr lang="pt-BR" altLang="pt-BR" sz="2100" b="1" dirty="0" err="1"/>
              <a:t>if</a:t>
            </a:r>
            <a:r>
              <a:rPr lang="pt-BR" altLang="pt-BR" sz="2100" dirty="0"/>
              <a:t>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TrimestreIf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número do mês: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 ||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12)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do mês inválido"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1º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6)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2º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9)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3º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400" b="1" kern="12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4º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39864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</a:t>
            </a:r>
            <a:r>
              <a:rPr lang="pt-BR" altLang="pt-BR" sz="2100" dirty="0"/>
              <a:t>(Programa resolvido – Solução com </a:t>
            </a:r>
            <a:r>
              <a:rPr lang="pt-BR" altLang="pt-BR" sz="2100" b="1" dirty="0"/>
              <a:t>switch</a:t>
            </a:r>
            <a:r>
              <a:rPr lang="pt-BR" altLang="pt-BR" sz="2100" dirty="0"/>
              <a:t>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TrimestreSwitch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1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número do mês: 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1º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2º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3º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4º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do mês inválido"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4793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>
            <a:extLst>
              <a:ext uri="{FF2B5EF4-FFF2-40B4-BE49-F238E27FC236}">
                <a16:creationId xmlns:a16="http://schemas.microsoft.com/office/drawing/2014/main" id="{D0897C60-ED4A-4FD7-8F07-02127F2E4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</a:t>
            </a:r>
          </a:p>
        </p:txBody>
      </p:sp>
      <p:sp>
        <p:nvSpPr>
          <p:cNvPr id="316420" name="Rectangle 3">
            <a:extLst>
              <a:ext uri="{FF2B5EF4-FFF2-40B4-BE49-F238E27FC236}">
                <a16:creationId xmlns:a16="http://schemas.microsoft.com/office/drawing/2014/main" id="{7F1D2908-9739-4E56-A9A6-CA21EDE89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o nome de um estado do Brasil e imprima a que região ele pertence.</a:t>
            </a:r>
          </a:p>
        </p:txBody>
      </p:sp>
      <p:sp>
        <p:nvSpPr>
          <p:cNvPr id="316418" name="Espaço Reservado para Número de Slide 4">
            <a:extLst>
              <a:ext uri="{FF2B5EF4-FFF2-40B4-BE49-F238E27FC236}">
                <a16:creationId xmlns:a16="http://schemas.microsoft.com/office/drawing/2014/main" id="{10C1721E-BD2D-436B-8A8D-388CEC0B2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A48C66-D935-41FE-A31D-2AC27830C413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0C7EAC-4B32-48A4-BFA3-844A1927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5157192"/>
            <a:ext cx="5040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  País = Minas Gerais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Sudeste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 	     País = Paraná     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Sul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     País = Alagoas    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Nordeste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</a:t>
            </a:r>
            <a:r>
              <a:rPr lang="pt-BR" altLang="pt-BR" sz="2100" dirty="0"/>
              <a:t>(Programa resolvido)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285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EstadoRegiao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estado;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2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nome de um estado do Brasil: 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estado =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(estado)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"Amazonas"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"Pará"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"Acre"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completar com os demais estados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"Região Norte"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"Piauí"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"Ceará"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"Pernambuco"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completar com os demais estados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"Região Nordeste"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completar com as demais regiões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default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"Estado inválido"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2353CE85-D86A-4BB4-A8CE-F8E9764D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1139825"/>
          </a:xfrm>
          <a:prstGeom prst="wedgeRoundRectCallout">
            <a:avLst>
              <a:gd name="adj1" fmla="val -110736"/>
              <a:gd name="adj2" fmla="val 13313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Necessário digitar o nome do estado exatamente como está no </a:t>
            </a:r>
            <a:r>
              <a:rPr lang="pt-BR" altLang="pt-BR" sz="1800" b="1" dirty="0"/>
              <a:t>case</a:t>
            </a:r>
            <a:r>
              <a:rPr lang="pt-BR" alt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4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>
            <a:extLst>
              <a:ext uri="{FF2B5EF4-FFF2-40B4-BE49-F238E27FC236}">
                <a16:creationId xmlns:a16="http://schemas.microsoft.com/office/drawing/2014/main" id="{D0897C60-ED4A-4FD7-8F07-02127F2E4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E71C64F6-D294-4CB0-8C00-DF50D3763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211507"/>
              </p:ext>
            </p:extLst>
          </p:nvPr>
        </p:nvGraphicFramePr>
        <p:xfrm>
          <a:off x="2195737" y="3284984"/>
          <a:ext cx="4752528" cy="2011380"/>
        </p:xfrm>
        <a:graphic>
          <a:graphicData uri="http://schemas.openxmlformats.org/drawingml/2006/table">
            <a:tbl>
              <a:tblPr/>
              <a:tblGrid>
                <a:gridCol w="233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Acertos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Prêmio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Até 5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Nenhum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 6 até 10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Outro cartão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R$100,00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R$1.000,00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R$50.000,00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6418" name="Espaço Reservado para Número de Slide 4">
            <a:extLst>
              <a:ext uri="{FF2B5EF4-FFF2-40B4-BE49-F238E27FC236}">
                <a16:creationId xmlns:a16="http://schemas.microsoft.com/office/drawing/2014/main" id="{10C1721E-BD2D-436B-8A8D-388CEC0B2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A48C66-D935-41FE-A31D-2AC27830C413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6420" name="Rectangle 3">
            <a:extLst>
              <a:ext uri="{FF2B5EF4-FFF2-40B4-BE49-F238E27FC236}">
                <a16:creationId xmlns:a16="http://schemas.microsoft.com/office/drawing/2014/main" id="{7F1D2908-9739-4E56-A9A6-CA21EDE891D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984250"/>
            <a:ext cx="8218488" cy="223043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Uma loteria esportiva paga prêmios proporcionais a quantidade de acertos de cada apostador. Ela tem 13 jogos. Se o apostador acertar até 5 jogos ele não ganha nada, se acertar de 6 a 10 jogos ele ganha um outro cartão para apostar, se acertar 11 jogos ganha R$100, 12 jogos R$1000 e 13 jogos R$50000. Faça um programa que leia o nome do apostador e a quantidade de jogos que ele acertou, e calcule e imprima o prêmio que ele ganhou.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0C7EAC-4B32-48A4-BFA3-844A1927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29250"/>
            <a:ext cx="4648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4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:   4 acertos       </a:t>
            </a:r>
            <a:r>
              <a:rPr lang="pt-BR" altLang="pt-BR" sz="1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Nenhum prêmio</a:t>
            </a:r>
          </a:p>
          <a:p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  	   7 acertos       </a:t>
            </a:r>
            <a:r>
              <a:rPr lang="pt-BR" altLang="pt-BR" sz="1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Ganha outro cartão</a:t>
            </a:r>
          </a:p>
          <a:p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	   13 acertos     </a:t>
            </a:r>
            <a:r>
              <a:rPr lang="pt-BR" altLang="pt-BR" sz="1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Prêmio de R$50.000,00</a:t>
            </a:r>
            <a:endParaRPr lang="pt-BR" altLang="pt-BR" sz="14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2">
            <a:extLst>
              <a:ext uri="{FF2B5EF4-FFF2-40B4-BE49-F238E27FC236}">
                <a16:creationId xmlns:a16="http://schemas.microsoft.com/office/drawing/2014/main" id="{180EC794-6234-4FA9-95B5-0139A426D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graphicFrame>
        <p:nvGraphicFramePr>
          <p:cNvPr id="1485829" name="Group 5">
            <a:extLst>
              <a:ext uri="{FF2B5EF4-FFF2-40B4-BE49-F238E27FC236}">
                <a16:creationId xmlns:a16="http://schemas.microsoft.com/office/drawing/2014/main" id="{482D0EDF-9AD7-4DCC-BB63-21FCE6C15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74948"/>
              </p:ext>
            </p:extLst>
          </p:nvPr>
        </p:nvGraphicFramePr>
        <p:xfrm>
          <a:off x="2339753" y="2891236"/>
          <a:ext cx="4104456" cy="2193948"/>
        </p:xfrm>
        <a:graphic>
          <a:graphicData uri="http://schemas.openxmlformats.org/drawingml/2006/table">
            <a:tbl>
              <a:tblPr/>
              <a:tblGrid>
                <a:gridCol w="248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Nota Final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Conceito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ou 10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ou 6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 2, 3 ou 4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10" name="Espaço Reservado para Número de Slide 4">
            <a:extLst>
              <a:ext uri="{FF2B5EF4-FFF2-40B4-BE49-F238E27FC236}">
                <a16:creationId xmlns:a16="http://schemas.microsoft.com/office/drawing/2014/main" id="{D5E52F93-79A5-4F5D-82A5-85C975BB9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386684-A931-4A15-AC0F-EDC750178A19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24612" name="Rectangle 3">
            <a:extLst>
              <a:ext uri="{FF2B5EF4-FFF2-40B4-BE49-F238E27FC236}">
                <a16:creationId xmlns:a16="http://schemas.microsoft.com/office/drawing/2014/main" id="{EBDA4B2D-A5CA-45F1-834A-4CDB9FFB82A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96752"/>
            <a:ext cx="8218488" cy="143986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as 3 notas parciais de um aluno (valores inteiros entre 0 e 10), calcule a NOTA FINAL (média inteira das notas parciais) e imprima o CONCEITO do aluno conforme a tabela abaixo:</a:t>
            </a:r>
          </a:p>
        </p:txBody>
      </p:sp>
      <p:sp>
        <p:nvSpPr>
          <p:cNvPr id="1485828" name="Text Box 4">
            <a:extLst>
              <a:ext uri="{FF2B5EF4-FFF2-40B4-BE49-F238E27FC236}">
                <a16:creationId xmlns:a16="http://schemas.microsoft.com/office/drawing/2014/main" id="{821FEE98-477C-47AF-B119-B2ED1311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86375"/>
            <a:ext cx="5167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kumimoji="1"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</a:rPr>
              <a:t>Notas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8, 6 e 10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Conceito B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 	   </a:t>
            </a:r>
            <a:r>
              <a:rPr kumimoji="1"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</a:rPr>
              <a:t>Notas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3, 6 e 5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Conceito 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   </a:t>
            </a:r>
            <a:r>
              <a:rPr kumimoji="1"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</a:rPr>
              <a:t>Notas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10, 9 e 10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Conceito A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8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2">
            <a:extLst>
              <a:ext uri="{FF2B5EF4-FFF2-40B4-BE49-F238E27FC236}">
                <a16:creationId xmlns:a16="http://schemas.microsoft.com/office/drawing/2014/main" id="{2A5E48C9-FB02-48A2-8982-36C4B74B9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graphicFrame>
        <p:nvGraphicFramePr>
          <p:cNvPr id="626804" name="Group 116">
            <a:extLst>
              <a:ext uri="{FF2B5EF4-FFF2-40B4-BE49-F238E27FC236}">
                <a16:creationId xmlns:a16="http://schemas.microsoft.com/office/drawing/2014/main" id="{D7FE6C3A-07E6-4870-B452-A117A9F9A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553080"/>
              </p:ext>
            </p:extLst>
          </p:nvPr>
        </p:nvGraphicFramePr>
        <p:xfrm>
          <a:off x="1260475" y="2752838"/>
          <a:ext cx="6624638" cy="1828290"/>
        </p:xfrm>
        <a:graphic>
          <a:graphicData uri="http://schemas.openxmlformats.org/drawingml/2006/table">
            <a:tbl>
              <a:tblPr/>
              <a:tblGrid>
                <a:gridCol w="227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Dias de atraso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Percentual de multa sobre Imposto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Até 5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Isenta</a:t>
                      </a: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 6 a 8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2% 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 9 a 10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 + 0,5% por dia de atraso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Acima de 10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150% + R$1,00 por dia de atraso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1714" name="Espaço Reservado para Número de Slide 4">
            <a:extLst>
              <a:ext uri="{FF2B5EF4-FFF2-40B4-BE49-F238E27FC236}">
                <a16:creationId xmlns:a16="http://schemas.microsoft.com/office/drawing/2014/main" id="{781527D6-9944-4F50-9B96-60D60ED37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09848-06E6-42DC-8C73-633635191709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71716" name="Rectangle 3">
            <a:extLst>
              <a:ext uri="{FF2B5EF4-FFF2-40B4-BE49-F238E27FC236}">
                <a16:creationId xmlns:a16="http://schemas.microsoft.com/office/drawing/2014/main" id="{719CCB7D-3A84-43F4-9BFE-C41282A55E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25538"/>
            <a:ext cx="8218488" cy="136683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A multa sobre o pagamento de um determinado imposto é calculada de acordo com o número de dias de atraso (vide tabela abaixo). Faça um programa que leia o valor do imposto e o número de dias de atraso, e calcule e imprima o valor da multa a ser paga.</a:t>
            </a:r>
          </a:p>
        </p:txBody>
      </p:sp>
      <p:sp>
        <p:nvSpPr>
          <p:cNvPr id="626805" name="Text Box 117">
            <a:extLst>
              <a:ext uri="{FF2B5EF4-FFF2-40B4-BE49-F238E27FC236}">
                <a16:creationId xmlns:a16="http://schemas.microsoft.com/office/drawing/2014/main" id="{3C815F14-1756-45DA-8A7B-E49852A7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267325"/>
            <a:ext cx="6624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		Imposto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= R$100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 </a:t>
            </a:r>
            <a:r>
              <a:rPr lang="pt-BR" altLang="pt-BR" sz="1600" dirty="0">
                <a:solidFill>
                  <a:srgbClr val="0000FF"/>
                </a:solidFill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3</a:t>
            </a:r>
            <a:r>
              <a:rPr lang="pt-BR" altLang="pt-BR" sz="1600" dirty="0">
                <a:solidFill>
                  <a:srgbClr val="0000FF"/>
                </a:solidFill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Multa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R$ 0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</a:rPr>
              <a:t>:  	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Imposto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= R$100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 </a:t>
            </a:r>
            <a:r>
              <a:rPr lang="pt-BR" altLang="pt-BR" sz="1600" dirty="0">
                <a:solidFill>
                  <a:srgbClr val="0000FF"/>
                </a:solidFill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10</a:t>
            </a:r>
            <a:r>
              <a:rPr lang="pt-BR" altLang="pt-BR" sz="1600" dirty="0">
                <a:solidFill>
                  <a:srgbClr val="0000FF"/>
                </a:solidFill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Multa 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R$ 15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</a:rPr>
              <a:t>		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Imposto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= R$100</a:t>
            </a:r>
            <a:r>
              <a:rPr lang="pt-BR" altLang="pt-BR" sz="1600" i="1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 </a:t>
            </a:r>
            <a:r>
              <a:rPr lang="pt-BR" altLang="pt-BR" sz="1600" dirty="0">
                <a:solidFill>
                  <a:srgbClr val="0000FF"/>
                </a:solidFill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45</a:t>
            </a:r>
            <a:r>
              <a:rPr lang="pt-BR" altLang="pt-BR" sz="1600" dirty="0">
                <a:solidFill>
                  <a:srgbClr val="0000FF"/>
                </a:solidFill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Multa 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R$ 195</a:t>
            </a:r>
          </a:p>
        </p:txBody>
      </p:sp>
    </p:spTree>
    <p:extLst>
      <p:ext uri="{BB962C8B-B14F-4D97-AF65-F5344CB8AC3E}">
        <p14:creationId xmlns:p14="http://schemas.microsoft.com/office/powerpoint/2010/main" val="17034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80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2">
            <a:extLst>
              <a:ext uri="{FF2B5EF4-FFF2-40B4-BE49-F238E27FC236}">
                <a16:creationId xmlns:a16="http://schemas.microsoft.com/office/drawing/2014/main" id="{2A5E48C9-FB02-48A2-8982-36C4B74B9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</a:p>
        </p:txBody>
      </p:sp>
      <p:graphicFrame>
        <p:nvGraphicFramePr>
          <p:cNvPr id="626804" name="Group 116">
            <a:extLst>
              <a:ext uri="{FF2B5EF4-FFF2-40B4-BE49-F238E27FC236}">
                <a16:creationId xmlns:a16="http://schemas.microsoft.com/office/drawing/2014/main" id="{D7FE6C3A-07E6-4870-B452-A117A9F9A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248976"/>
              </p:ext>
            </p:extLst>
          </p:nvPr>
        </p:nvGraphicFramePr>
        <p:xfrm>
          <a:off x="457200" y="2594820"/>
          <a:ext cx="8229599" cy="2346348"/>
        </p:xfrm>
        <a:graphic>
          <a:graphicData uri="http://schemas.openxmlformats.org/drawingml/2006/table">
            <a:tbl>
              <a:tblPr/>
              <a:tblGrid>
                <a:gridCol w="563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Equipes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Estado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América, Atlético, Cruzeiro, Villa Nova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Minas Gerais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Botafogo, Flamengo, Fluminense, Vasco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 de Janeiro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Corinthians, Palmeiras, Santos, São Paulo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São Paulo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Grêmio, Internacional, Juventude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 Grande do Sul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Náutico, Santa Cruz, Sport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Pernambuco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1714" name="Espaço Reservado para Número de Slide 4">
            <a:extLst>
              <a:ext uri="{FF2B5EF4-FFF2-40B4-BE49-F238E27FC236}">
                <a16:creationId xmlns:a16="http://schemas.microsoft.com/office/drawing/2014/main" id="{781527D6-9944-4F50-9B96-60D60ED37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09848-06E6-42DC-8C73-633635191709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71716" name="Rectangle 3">
            <a:extLst>
              <a:ext uri="{FF2B5EF4-FFF2-40B4-BE49-F238E27FC236}">
                <a16:creationId xmlns:a16="http://schemas.microsoft.com/office/drawing/2014/main" id="{719CCB7D-3A84-43F4-9BFE-C41282A55E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25538"/>
            <a:ext cx="8218488" cy="136683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o nome de uma equipe de futebol, presente na tabela abaixo, e informe o estado do Brasil a que ela pertence.</a:t>
            </a:r>
          </a:p>
        </p:txBody>
      </p:sp>
    </p:spTree>
    <p:extLst>
      <p:ext uri="{BB962C8B-B14F-4D97-AF65-F5344CB8AC3E}">
        <p14:creationId xmlns:p14="http://schemas.microsoft.com/office/powerpoint/2010/main" val="404864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Espaço Reservado para Número de Slide 3">
            <a:extLst>
              <a:ext uri="{FF2B5EF4-FFF2-40B4-BE49-F238E27FC236}">
                <a16:creationId xmlns:a16="http://schemas.microsoft.com/office/drawing/2014/main" id="{39EA93AC-54B1-4C2D-9318-D3609C8B2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89B7D9-BAB4-4578-B9C8-7092CAABF7C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18819" name="Rectangle 2">
            <a:extLst>
              <a:ext uri="{FF2B5EF4-FFF2-40B4-BE49-F238E27FC236}">
                <a16:creationId xmlns:a16="http://schemas.microsoft.com/office/drawing/2014/main" id="{AC947263-13FD-42AB-B257-696480A44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7</a:t>
            </a:r>
          </a:p>
        </p:txBody>
      </p:sp>
      <p:sp>
        <p:nvSpPr>
          <p:cNvPr id="418820" name="Rectangle 4">
            <a:extLst>
              <a:ext uri="{FF2B5EF4-FFF2-40B4-BE49-F238E27FC236}">
                <a16:creationId xmlns:a16="http://schemas.microsoft.com/office/drawing/2014/main" id="{50238AF8-C4EF-44B6-A5E2-2F1CEBA42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Seleção Múltipla:</a:t>
            </a:r>
          </a:p>
          <a:p>
            <a:pPr lvl="1" eaLnBrk="1" hangingPunct="1"/>
            <a:r>
              <a:rPr lang="pt-BR" altLang="pt-BR" b="1" dirty="0"/>
              <a:t>switch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02808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B1F6D-91B2-4038-905E-CBD93273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switch</a:t>
            </a:r>
            <a:br>
              <a:rPr lang="pt-BR" dirty="0"/>
            </a:br>
            <a:r>
              <a:rPr lang="pt-BR" sz="2100" dirty="0"/>
              <a:t>(Seleções múltiplas)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22D44-F670-43BB-8298-2A7E8E7D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altLang="pt-BR" sz="2800" dirty="0"/>
              <a:t>Comando que permite ao computador selecionar qual caminho seguir (conjunto de comandos a serem executados) dentro de um programa.</a:t>
            </a:r>
          </a:p>
          <a:p>
            <a:pPr marL="0" indent="0" algn="just" eaLnBrk="1" hangingPunct="1">
              <a:buNone/>
              <a:defRPr/>
            </a:pPr>
            <a:endParaRPr lang="pt-BR" altLang="pt-BR" sz="2800" dirty="0"/>
          </a:p>
          <a:p>
            <a:pPr algn="just" eaLnBrk="1" hangingPunct="1">
              <a:defRPr/>
            </a:pPr>
            <a:r>
              <a:rPr lang="pt-BR" altLang="pt-BR" sz="2800" dirty="0"/>
              <a:t>Baseado na análise pelo computador dos valores de uma variável ou de uma expressão aritmética.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DAB73D-F66D-4A7F-96EA-B89069A9B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6120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br>
              <a:rPr lang="pt-BR" altLang="pt-BR" dirty="0"/>
            </a:br>
            <a:r>
              <a:rPr lang="pt-BR" altLang="pt-BR" sz="2100" dirty="0"/>
              <a:t>(Seleções múltiplas)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 dirty="0"/>
              <a:t>Estrutura SIMPLES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872"/>
            <a:ext cx="8497887" cy="3914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sz="1800" b="1" dirty="0">
                <a:latin typeface="Tahoma" panose="020B0604030504040204" pitchFamily="34" charset="0"/>
              </a:rPr>
              <a:t>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variável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lang="pt-BR" altLang="pt-BR" sz="1800" dirty="0">
                <a:latin typeface="Tahoma" panose="020B0604030504040204" pitchFamily="34" charset="0"/>
              </a:rPr>
              <a:t> ou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 err="1">
                <a:solidFill>
                  <a:srgbClr val="0000FF"/>
                </a:solidFill>
                <a:latin typeface="Tahoma" panose="020B0604030504040204" pitchFamily="34" charset="0"/>
              </a:rPr>
              <a:t>expressão_aritimética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lang="pt-BR" altLang="pt-BR" sz="1800" b="1" dirty="0">
                <a:latin typeface="Tahoma" panose="020B0604030504040204" pitchFamily="34" charset="0"/>
              </a:rPr>
              <a:t> {</a:t>
            </a:r>
            <a:endParaRPr lang="pt-BR" altLang="pt-BR" sz="18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valor1: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aseline="-25000" dirty="0">
                <a:latin typeface="Tahoma" panose="020B0604030504040204" pitchFamily="34" charset="0"/>
              </a:rPr>
              <a:t>     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valor2: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valor3: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valor4: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baseline="-25000" dirty="0">
                <a:latin typeface="Tahoma" panose="020B0604030504040204" pitchFamily="34" charset="0"/>
              </a:rPr>
              <a:t>      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case</a:t>
            </a:r>
            <a:r>
              <a:rPr lang="pt-BR" altLang="pt-BR" sz="1800" dirty="0">
                <a:latin typeface="Tahoma" panose="020B0604030504040204" pitchFamily="34" charset="0"/>
              </a:rPr>
              <a:t> valor5: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baseline="-25000" dirty="0">
                <a:latin typeface="Tahoma" panose="020B0604030504040204" pitchFamily="34" charset="0"/>
              </a:rPr>
              <a:t>      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ahoma" panose="020B0604030504040204" pitchFamily="34" charset="0"/>
              </a:rPr>
              <a:t>}</a:t>
            </a:r>
            <a:endParaRPr lang="pt-BR" altLang="pt-BR" sz="1800" i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6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br>
              <a:rPr lang="pt-BR" altLang="pt-BR" dirty="0"/>
            </a:br>
            <a:r>
              <a:rPr lang="pt-BR" altLang="pt-BR" sz="2100" dirty="0"/>
              <a:t>(Seleções múltiplas)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 dirty="0"/>
              <a:t>Estrutura COMPLETA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872"/>
            <a:ext cx="8497887" cy="3914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sz="1800" b="1" dirty="0">
                <a:latin typeface="Tahoma" panose="020B0604030504040204" pitchFamily="34" charset="0"/>
              </a:rPr>
              <a:t>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variável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lang="pt-BR" altLang="pt-BR" sz="1800" dirty="0">
                <a:latin typeface="Tahoma" panose="020B0604030504040204" pitchFamily="34" charset="0"/>
              </a:rPr>
              <a:t> ou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 err="1">
                <a:solidFill>
                  <a:srgbClr val="0000FF"/>
                </a:solidFill>
                <a:latin typeface="Tahoma" panose="020B0604030504040204" pitchFamily="34" charset="0"/>
              </a:rPr>
              <a:t>expressão_aritimética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 </a:t>
            </a:r>
            <a:r>
              <a:rPr lang="pt-BR" altLang="pt-BR" sz="1800" b="1" dirty="0">
                <a:latin typeface="Tahoma" panose="020B0604030504040204" pitchFamily="34" charset="0"/>
              </a:rPr>
              <a:t>{</a:t>
            </a:r>
            <a:endParaRPr lang="pt-BR" altLang="pt-BR" sz="1800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valor1: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valor2: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valor3: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valor4: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valor5: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default</a:t>
            </a:r>
            <a:r>
              <a:rPr lang="pt-BR" altLang="pt-BR" sz="1800" dirty="0">
                <a:latin typeface="Tahoma" panose="020B0604030504040204" pitchFamily="34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ahoma" panose="020B0604030504040204" pitchFamily="34" charset="0"/>
              </a:rPr>
              <a:t>}</a:t>
            </a:r>
            <a:endParaRPr lang="pt-BR" altLang="pt-BR" sz="1800" i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F9DE0-2C7D-4B89-AF2A-7AB0C746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switch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60958-CBAA-4D10-A163-A2E71597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b="1" dirty="0"/>
              <a:t>break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É usado como a última instrução em cada lista de instruções </a:t>
            </a:r>
            <a:r>
              <a:rPr lang="pt-BR" b="1" dirty="0"/>
              <a:t>case</a:t>
            </a:r>
            <a:r>
              <a:rPr lang="pt-BR" dirty="0"/>
              <a:t> e faz com que o controle do programa seja transferido para fora da instrução </a:t>
            </a:r>
            <a:r>
              <a:rPr lang="pt-BR" b="1" dirty="0"/>
              <a:t>switch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Se não houver break no fim de cada </a:t>
            </a:r>
            <a:r>
              <a:rPr lang="pt-BR" b="1" dirty="0"/>
              <a:t>case</a:t>
            </a:r>
            <a:r>
              <a:rPr lang="pt-BR" dirty="0"/>
              <a:t> todas os comandos depois dos rótulos </a:t>
            </a:r>
            <a:r>
              <a:rPr lang="pt-BR" b="1" dirty="0"/>
              <a:t>case</a:t>
            </a:r>
            <a:r>
              <a:rPr lang="pt-BR" dirty="0"/>
              <a:t> subsequentes serão executados em sequência, independentemente da expressão dos rótulos </a:t>
            </a:r>
            <a:r>
              <a:rPr lang="pt-BR" b="1" dirty="0"/>
              <a:t>case</a:t>
            </a:r>
            <a:r>
              <a:rPr lang="pt-BR" dirty="0"/>
              <a:t> subsequentes, até ser encontrado um </a:t>
            </a:r>
            <a:r>
              <a:rPr lang="pt-BR" b="1" dirty="0"/>
              <a:t>break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92085-1084-40BE-B7E9-38F4130F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6858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312" y="994077"/>
            <a:ext cx="550515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valor = 20;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(valor)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30: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11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12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1n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35: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2n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5921448"/>
            <a:ext cx="287338" cy="459880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21" name="AutoShape 13">
            <a:extLst>
              <a:ext uri="{FF2B5EF4-FFF2-40B4-BE49-F238E27FC236}">
                <a16:creationId xmlns:a16="http://schemas.microsoft.com/office/drawing/2014/main" id="{BF03728E-6C0E-4EB4-A628-C95EE843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276872"/>
            <a:ext cx="298339" cy="1424031"/>
          </a:xfrm>
          <a:prstGeom prst="downArrow">
            <a:avLst>
              <a:gd name="adj1" fmla="val 50000"/>
              <a:gd name="adj2" fmla="val 11906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0D84073C-43B7-46EB-B4B3-881D2767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908720"/>
            <a:ext cx="287338" cy="648146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AFC258C-EF68-45F3-BA22-68E65D20398D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9832" y="3695546"/>
            <a:ext cx="1330500" cy="2109718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62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9" grpId="0" animBg="1"/>
      <p:bldP spid="50382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312" y="980728"/>
            <a:ext cx="550515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valor = 40;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(valor)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30: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11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12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       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35: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       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default</a:t>
            </a:r>
            <a:r>
              <a:rPr lang="pt-BR" altLang="pt-BR" dirty="0">
                <a:latin typeface="Tahoma" panose="020B0604030504040204" pitchFamily="34" charset="0"/>
              </a:rPr>
              <a:t>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31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32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       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5921448"/>
            <a:ext cx="287338" cy="459880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21" name="AutoShape 13">
            <a:extLst>
              <a:ext uri="{FF2B5EF4-FFF2-40B4-BE49-F238E27FC236}">
                <a16:creationId xmlns:a16="http://schemas.microsoft.com/office/drawing/2014/main" id="{BF03728E-6C0E-4EB4-A628-C95EE843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3" y="4669266"/>
            <a:ext cx="288032" cy="804048"/>
          </a:xfrm>
          <a:prstGeom prst="downArrow">
            <a:avLst>
              <a:gd name="adj1" fmla="val 50000"/>
              <a:gd name="adj2" fmla="val 11906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0D84073C-43B7-46EB-B4B3-881D2767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980728"/>
            <a:ext cx="287338" cy="648146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7E52DA4-8ACD-4ECA-9552-77D27AB85F9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31840" y="5517232"/>
            <a:ext cx="1298750" cy="406787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223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9" grpId="0" animBg="1"/>
      <p:bldP spid="503821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>
            <a:extLst>
              <a:ext uri="{FF2B5EF4-FFF2-40B4-BE49-F238E27FC236}">
                <a16:creationId xmlns:a16="http://schemas.microsoft.com/office/drawing/2014/main" id="{D0897C60-ED4A-4FD7-8F07-02127F2E4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</a:t>
            </a:r>
          </a:p>
        </p:txBody>
      </p:sp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E71C64F6-D294-4CB0-8C00-DF50D3763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674370"/>
              </p:ext>
            </p:extLst>
          </p:nvPr>
        </p:nvGraphicFramePr>
        <p:xfrm>
          <a:off x="2051721" y="2780928"/>
          <a:ext cx="5040560" cy="1980950"/>
        </p:xfrm>
        <a:graphic>
          <a:graphicData uri="http://schemas.openxmlformats.org/drawingml/2006/table">
            <a:tbl>
              <a:tblPr/>
              <a:tblGrid>
                <a:gridCol w="24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Meses</a:t>
                      </a: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Trimestre</a:t>
                      </a: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 2 e 3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 5 e 6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 8 e 9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 11 e 12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6418" name="Espaço Reservado para Número de Slide 4">
            <a:extLst>
              <a:ext uri="{FF2B5EF4-FFF2-40B4-BE49-F238E27FC236}">
                <a16:creationId xmlns:a16="http://schemas.microsoft.com/office/drawing/2014/main" id="{10C1721E-BD2D-436B-8A8D-388CEC0B2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A48C66-D935-41FE-A31D-2AC27830C413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6420" name="Rectangle 3">
            <a:extLst>
              <a:ext uri="{FF2B5EF4-FFF2-40B4-BE49-F238E27FC236}">
                <a16:creationId xmlns:a16="http://schemas.microsoft.com/office/drawing/2014/main" id="{7F1D2908-9739-4E56-A9A6-CA21EDE891D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200274"/>
            <a:ext cx="8218488" cy="143663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o número referente a algum mês do ano, e imprima a que trimestre ele pertence.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0C7EAC-4B32-48A4-BFA3-844A1927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2" y="5157192"/>
            <a:ext cx="48968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  Mês = 2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1º trimestre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 	     Mês = 4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2º trimestre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     Mês = 11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4º trimestre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73609</TotalTime>
  <Words>1619</Words>
  <Application>Microsoft Office PowerPoint</Application>
  <PresentationFormat>Apresentação na tela (4:3)</PresentationFormat>
  <Paragraphs>268</Paragraphs>
  <Slides>17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Courier New</vt:lpstr>
      <vt:lpstr>Garamond</vt:lpstr>
      <vt:lpstr>Tahoma</vt:lpstr>
      <vt:lpstr>Times New Roman</vt:lpstr>
      <vt:lpstr>Wingdings</vt:lpstr>
      <vt:lpstr>Borda</vt:lpstr>
      <vt:lpstr>Algoritmos</vt:lpstr>
      <vt:lpstr>Conteúdo 7</vt:lpstr>
      <vt:lpstr>Comando switch (Seleções múltiplas)</vt:lpstr>
      <vt:lpstr>Comando switch (Seleções múltiplas)</vt:lpstr>
      <vt:lpstr>Comando switch (Seleções múltiplas)</vt:lpstr>
      <vt:lpstr>Comando switch</vt:lpstr>
      <vt:lpstr>Comando switch (Seleção múltipla)</vt:lpstr>
      <vt:lpstr>Comando switch (Seleção múltipla)</vt:lpstr>
      <vt:lpstr>Exemplo 1</vt:lpstr>
      <vt:lpstr>Exemplo 1 (Programa resolvido – Solução com if)</vt:lpstr>
      <vt:lpstr>Exemplo 1 (Programa resolvido – Solução com switch)</vt:lpstr>
      <vt:lpstr>Exemplo 2</vt:lpstr>
      <vt:lpstr>Exemplo 2 (Programa resolvido)</vt:lpstr>
      <vt:lpstr>Exercício 1</vt:lpstr>
      <vt:lpstr>Exercício 2</vt:lpstr>
      <vt:lpstr>Exercício 3</vt:lpstr>
      <vt:lpstr>Exercício 4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2553</cp:revision>
  <dcterms:created xsi:type="dcterms:W3CDTF">2006-08-20T19:26:34Z</dcterms:created>
  <dcterms:modified xsi:type="dcterms:W3CDTF">2021-09-18T11:56:51Z</dcterms:modified>
</cp:coreProperties>
</file>