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47"/>
  </p:notesMasterIdLst>
  <p:handoutMasterIdLst>
    <p:handoutMasterId r:id="rId48"/>
  </p:handoutMasterIdLst>
  <p:sldIdLst>
    <p:sldId id="256" r:id="rId2"/>
    <p:sldId id="972" r:id="rId3"/>
    <p:sldId id="1676" r:id="rId4"/>
    <p:sldId id="974" r:id="rId5"/>
    <p:sldId id="1836" r:id="rId6"/>
    <p:sldId id="1838" r:id="rId7"/>
    <p:sldId id="1839" r:id="rId8"/>
    <p:sldId id="1883" r:id="rId9"/>
    <p:sldId id="977" r:id="rId10"/>
    <p:sldId id="1323" r:id="rId11"/>
    <p:sldId id="1841" r:id="rId12"/>
    <p:sldId id="1884" r:id="rId13"/>
    <p:sldId id="1877" r:id="rId14"/>
    <p:sldId id="1703" r:id="rId15"/>
    <p:sldId id="1704" r:id="rId16"/>
    <p:sldId id="1842" r:id="rId17"/>
    <p:sldId id="1846" r:id="rId18"/>
    <p:sldId id="1847" r:id="rId19"/>
    <p:sldId id="1878" r:id="rId20"/>
    <p:sldId id="1879" r:id="rId21"/>
    <p:sldId id="988" r:id="rId22"/>
    <p:sldId id="1843" r:id="rId23"/>
    <p:sldId id="990" r:id="rId24"/>
    <p:sldId id="1881" r:id="rId25"/>
    <p:sldId id="1844" r:id="rId26"/>
    <p:sldId id="1880" r:id="rId27"/>
    <p:sldId id="1885" r:id="rId28"/>
    <p:sldId id="998" r:id="rId29"/>
    <p:sldId id="1882" r:id="rId30"/>
    <p:sldId id="1845" r:id="rId31"/>
    <p:sldId id="1886" r:id="rId32"/>
    <p:sldId id="1887" r:id="rId33"/>
    <p:sldId id="1888" r:id="rId34"/>
    <p:sldId id="1889" r:id="rId35"/>
    <p:sldId id="1006" r:id="rId36"/>
    <p:sldId id="1008" r:id="rId37"/>
    <p:sldId id="1010" r:id="rId38"/>
    <p:sldId id="1012" r:id="rId39"/>
    <p:sldId id="1013" r:id="rId40"/>
    <p:sldId id="1015" r:id="rId41"/>
    <p:sldId id="1346" r:id="rId42"/>
    <p:sldId id="1308" r:id="rId43"/>
    <p:sldId id="1390" r:id="rId44"/>
    <p:sldId id="1018" r:id="rId45"/>
    <p:sldId id="1336" r:id="rId46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FF0000"/>
    <a:srgbClr val="C0C0C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79" autoAdjust="0"/>
    <p:restoredTop sz="94709" autoAdjust="0"/>
  </p:normalViewPr>
  <p:slideViewPr>
    <p:cSldViewPr>
      <p:cViewPr varScale="1">
        <p:scale>
          <a:sx n="68" d="100"/>
          <a:sy n="68" d="100"/>
        </p:scale>
        <p:origin x="100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55796886-2295-4559-AB9F-82E6496BF1D2}"/>
    <pc:docChg chg="undo redo custSel addSld delSld modSld sldOrd">
      <pc:chgData name="Ricardo Luiz Freitas" userId="122532effb8c3c75" providerId="LiveId" clId="{55796886-2295-4559-AB9F-82E6496BF1D2}" dt="2020-06-11T00:49:05.458" v="1142"/>
      <pc:docMkLst>
        <pc:docMk/>
      </pc:docMkLst>
      <pc:sldChg chg="ord">
        <pc:chgData name="Ricardo Luiz Freitas" userId="122532effb8c3c75" providerId="LiveId" clId="{55796886-2295-4559-AB9F-82E6496BF1D2}" dt="2020-06-04T01:46:40.609" v="658"/>
        <pc:sldMkLst>
          <pc:docMk/>
          <pc:sldMk cId="0" sldId="449"/>
        </pc:sldMkLst>
      </pc:sldChg>
      <pc:sldChg chg="modSp">
        <pc:chgData name="Ricardo Luiz Freitas" userId="122532effb8c3c75" providerId="LiveId" clId="{55796886-2295-4559-AB9F-82E6496BF1D2}" dt="2020-06-04T23:12:22.718" v="805" actId="113"/>
        <pc:sldMkLst>
          <pc:docMk/>
          <pc:sldMk cId="0" sldId="797"/>
        </pc:sldMkLst>
        <pc:spChg chg="mod">
          <ac:chgData name="Ricardo Luiz Freitas" userId="122532effb8c3c75" providerId="LiveId" clId="{55796886-2295-4559-AB9F-82E6496BF1D2}" dt="2020-06-04T23:12:22.718" v="805" actId="113"/>
          <ac:spMkLst>
            <pc:docMk/>
            <pc:sldMk cId="0" sldId="797"/>
            <ac:spMk id="41988" creationId="{4B5683E3-419E-4B0B-8315-D692857EAB2B}"/>
          </ac:spMkLst>
        </pc:spChg>
      </pc:sldChg>
      <pc:sldChg chg="modSp">
        <pc:chgData name="Ricardo Luiz Freitas" userId="122532effb8c3c75" providerId="LiveId" clId="{55796886-2295-4559-AB9F-82E6496BF1D2}" dt="2020-06-04T23:13:43.718" v="806"/>
        <pc:sldMkLst>
          <pc:docMk/>
          <pc:sldMk cId="0" sldId="798"/>
        </pc:sldMkLst>
        <pc:spChg chg="mod">
          <ac:chgData name="Ricardo Luiz Freitas" userId="122532effb8c3c75" providerId="LiveId" clId="{55796886-2295-4559-AB9F-82E6496BF1D2}" dt="2020-06-04T23:13:43.718" v="806"/>
          <ac:spMkLst>
            <pc:docMk/>
            <pc:sldMk cId="0" sldId="798"/>
            <ac:spMk id="44036" creationId="{07336059-FB2B-43EF-8EC8-E2A56390EE64}"/>
          </ac:spMkLst>
        </pc:spChg>
      </pc:sldChg>
      <pc:sldChg chg="modSp">
        <pc:chgData name="Ricardo Luiz Freitas" userId="122532effb8c3c75" providerId="LiveId" clId="{55796886-2295-4559-AB9F-82E6496BF1D2}" dt="2020-06-04T23:10:38.562" v="801"/>
        <pc:sldMkLst>
          <pc:docMk/>
          <pc:sldMk cId="0" sldId="804"/>
        </pc:sldMkLst>
        <pc:spChg chg="mod">
          <ac:chgData name="Ricardo Luiz Freitas" userId="122532effb8c3c75" providerId="LiveId" clId="{55796886-2295-4559-AB9F-82E6496BF1D2}" dt="2020-06-04T23:10:38.562" v="801"/>
          <ac:spMkLst>
            <pc:docMk/>
            <pc:sldMk cId="0" sldId="804"/>
            <ac:spMk id="37892" creationId="{E918DDB4-D957-4A5C-8000-F190B779626F}"/>
          </ac:spMkLst>
        </pc:spChg>
      </pc:sldChg>
      <pc:sldChg chg="modSp">
        <pc:chgData name="Ricardo Luiz Freitas" userId="122532effb8c3c75" providerId="LiveId" clId="{55796886-2295-4559-AB9F-82E6496BF1D2}" dt="2020-06-04T23:14:06.645" v="808" actId="113"/>
        <pc:sldMkLst>
          <pc:docMk/>
          <pc:sldMk cId="0" sldId="812"/>
        </pc:sldMkLst>
        <pc:spChg chg="mod">
          <ac:chgData name="Ricardo Luiz Freitas" userId="122532effb8c3c75" providerId="LiveId" clId="{55796886-2295-4559-AB9F-82E6496BF1D2}" dt="2020-06-04T23:14:06.645" v="808" actId="113"/>
          <ac:spMkLst>
            <pc:docMk/>
            <pc:sldMk cId="0" sldId="812"/>
            <ac:spMk id="46084" creationId="{DE9B3CBC-D984-42C8-9E08-BC1B7EBDE18D}"/>
          </ac:spMkLst>
        </pc:spChg>
      </pc:sldChg>
      <pc:sldChg chg="modSp">
        <pc:chgData name="Ricardo Luiz Freitas" userId="122532effb8c3c75" providerId="LiveId" clId="{55796886-2295-4559-AB9F-82E6496BF1D2}" dt="2020-06-10T01:21:53.203" v="890" actId="115"/>
        <pc:sldMkLst>
          <pc:docMk/>
          <pc:sldMk cId="0" sldId="882"/>
        </pc:sldMkLst>
        <pc:spChg chg="mod">
          <ac:chgData name="Ricardo Luiz Freitas" userId="122532effb8c3c75" providerId="LiveId" clId="{55796886-2295-4559-AB9F-82E6496BF1D2}" dt="2020-06-10T01:21:53.203" v="890" actId="115"/>
          <ac:spMkLst>
            <pc:docMk/>
            <pc:sldMk cId="0" sldId="882"/>
            <ac:spMk id="114692" creationId="{203405B6-A690-45C1-961C-0BF2119159D7}"/>
          </ac:spMkLst>
        </pc:spChg>
      </pc:sldChg>
      <pc:sldChg chg="modSp add del">
        <pc:chgData name="Ricardo Luiz Freitas" userId="122532effb8c3c75" providerId="LiveId" clId="{55796886-2295-4559-AB9F-82E6496BF1D2}" dt="2020-06-04T01:19:37.681" v="491"/>
        <pc:sldMkLst>
          <pc:docMk/>
          <pc:sldMk cId="0" sldId="966"/>
        </pc:sldMkLst>
        <pc:spChg chg="mod">
          <ac:chgData name="Ricardo Luiz Freitas" userId="122532effb8c3c75" providerId="LiveId" clId="{55796886-2295-4559-AB9F-82E6496BF1D2}" dt="2020-06-04T01:15:20.017" v="489" actId="20577"/>
          <ac:spMkLst>
            <pc:docMk/>
            <pc:sldMk cId="0" sldId="966"/>
            <ac:spMk id="23557" creationId="{577D731F-AF4E-4FB3-8F40-0781A703E095}"/>
          </ac:spMkLst>
        </pc:spChg>
      </pc:sldChg>
      <pc:sldChg chg="addSp modAnim">
        <pc:chgData name="Ricardo Luiz Freitas" userId="122532effb8c3c75" providerId="LiveId" clId="{55796886-2295-4559-AB9F-82E6496BF1D2}" dt="2020-06-11T00:48:32.532" v="1141"/>
        <pc:sldMkLst>
          <pc:docMk/>
          <pc:sldMk cId="0" sldId="969"/>
        </pc:sldMkLst>
        <pc:spChg chg="add">
          <ac:chgData name="Ricardo Luiz Freitas" userId="122532effb8c3c75" providerId="LiveId" clId="{55796886-2295-4559-AB9F-82E6496BF1D2}" dt="2020-06-11T00:48:32.532" v="1141"/>
          <ac:spMkLst>
            <pc:docMk/>
            <pc:sldMk cId="0" sldId="969"/>
            <ac:spMk id="6" creationId="{62B637E1-CCBD-4A81-A21D-16C95023A193}"/>
          </ac:spMkLst>
        </pc:spChg>
      </pc:sldChg>
      <pc:sldChg chg="modSp">
        <pc:chgData name="Ricardo Luiz Freitas" userId="122532effb8c3c75" providerId="LiveId" clId="{55796886-2295-4559-AB9F-82E6496BF1D2}" dt="2020-06-04T01:52:53.707" v="678" actId="115"/>
        <pc:sldMkLst>
          <pc:docMk/>
          <pc:sldMk cId="0" sldId="970"/>
        </pc:sldMkLst>
        <pc:spChg chg="mod">
          <ac:chgData name="Ricardo Luiz Freitas" userId="122532effb8c3c75" providerId="LiveId" clId="{55796886-2295-4559-AB9F-82E6496BF1D2}" dt="2020-06-04T01:52:53.707" v="678" actId="115"/>
          <ac:spMkLst>
            <pc:docMk/>
            <pc:sldMk cId="0" sldId="970"/>
            <ac:spMk id="6" creationId="{C882CD11-1C2F-444B-92F7-4F1539AAAF33}"/>
          </ac:spMkLst>
        </pc:spChg>
      </pc:sldChg>
      <pc:sldChg chg="modSp ord">
        <pc:chgData name="Ricardo Luiz Freitas" userId="122532effb8c3c75" providerId="LiveId" clId="{55796886-2295-4559-AB9F-82E6496BF1D2}" dt="2020-06-04T01:52:57.350" v="679" actId="115"/>
        <pc:sldMkLst>
          <pc:docMk/>
          <pc:sldMk cId="0" sldId="971"/>
        </pc:sldMkLst>
        <pc:spChg chg="mod">
          <ac:chgData name="Ricardo Luiz Freitas" userId="122532effb8c3c75" providerId="LiveId" clId="{55796886-2295-4559-AB9F-82E6496BF1D2}" dt="2020-06-04T01:52:57.350" v="679" actId="115"/>
          <ac:spMkLst>
            <pc:docMk/>
            <pc:sldMk cId="0" sldId="971"/>
            <ac:spMk id="5" creationId="{C882CD11-1C2F-444B-92F7-4F1539AAAF33}"/>
          </ac:spMkLst>
        </pc:spChg>
      </pc:sldChg>
      <pc:sldChg chg="modSp">
        <pc:chgData name="Ricardo Luiz Freitas" userId="122532effb8c3c75" providerId="LiveId" clId="{55796886-2295-4559-AB9F-82E6496BF1D2}" dt="2020-06-04T23:08:06.123" v="800" actId="20577"/>
        <pc:sldMkLst>
          <pc:docMk/>
          <pc:sldMk cId="0" sldId="1480"/>
        </pc:sldMkLst>
        <pc:spChg chg="mod">
          <ac:chgData name="Ricardo Luiz Freitas" userId="122532effb8c3c75" providerId="LiveId" clId="{55796886-2295-4559-AB9F-82E6496BF1D2}" dt="2020-06-04T23:08:06.123" v="800" actId="20577"/>
          <ac:spMkLst>
            <pc:docMk/>
            <pc:sldMk cId="0" sldId="1480"/>
            <ac:spMk id="35844" creationId="{54B1C42D-BA46-4B88-91DD-3EDB4826401D}"/>
          </ac:spMkLst>
        </pc:spChg>
      </pc:sldChg>
      <pc:sldChg chg="modSp">
        <pc:chgData name="Ricardo Luiz Freitas" userId="122532effb8c3c75" providerId="LiveId" clId="{55796886-2295-4559-AB9F-82E6496BF1D2}" dt="2020-06-04T23:11:52.152" v="802"/>
        <pc:sldMkLst>
          <pc:docMk/>
          <pc:sldMk cId="0" sldId="1482"/>
        </pc:sldMkLst>
        <pc:spChg chg="mod">
          <ac:chgData name="Ricardo Luiz Freitas" userId="122532effb8c3c75" providerId="LiveId" clId="{55796886-2295-4559-AB9F-82E6496BF1D2}" dt="2020-06-04T23:11:52.152" v="802"/>
          <ac:spMkLst>
            <pc:docMk/>
            <pc:sldMk cId="0" sldId="1482"/>
            <ac:spMk id="39940" creationId="{E5312E29-F776-43AC-9158-6F28A876B338}"/>
          </ac:spMkLst>
        </pc:spChg>
      </pc:sldChg>
      <pc:sldChg chg="ord">
        <pc:chgData name="Ricardo Luiz Freitas" userId="122532effb8c3c75" providerId="LiveId" clId="{55796886-2295-4559-AB9F-82E6496BF1D2}" dt="2020-06-03T23:25:03.448" v="42"/>
        <pc:sldMkLst>
          <pc:docMk/>
          <pc:sldMk cId="0" sldId="1489"/>
        </pc:sldMkLst>
      </pc:sldChg>
      <pc:sldChg chg="modSp setBg">
        <pc:chgData name="Ricardo Luiz Freitas" userId="122532effb8c3c75" providerId="LiveId" clId="{55796886-2295-4559-AB9F-82E6496BF1D2}" dt="2020-06-04T22:53:27.725" v="689" actId="20577"/>
        <pc:sldMkLst>
          <pc:docMk/>
          <pc:sldMk cId="0" sldId="1491"/>
        </pc:sldMkLst>
        <pc:spChg chg="mod">
          <ac:chgData name="Ricardo Luiz Freitas" userId="122532effb8c3c75" providerId="LiveId" clId="{55796886-2295-4559-AB9F-82E6496BF1D2}" dt="2020-06-04T22:53:27.725" v="689" actId="20577"/>
          <ac:spMkLst>
            <pc:docMk/>
            <pc:sldMk cId="0" sldId="1491"/>
            <ac:spMk id="53250" creationId="{9D380137-BE3B-4C9D-9AEE-3AFB84D36DFB}"/>
          </ac:spMkLst>
        </pc:spChg>
        <pc:graphicFrameChg chg="modGraphic">
          <ac:chgData name="Ricardo Luiz Freitas" userId="122532effb8c3c75" providerId="LiveId" clId="{55796886-2295-4559-AB9F-82E6496BF1D2}" dt="2020-06-03T23:26:23.200" v="81" actId="20577"/>
          <ac:graphicFrameMkLst>
            <pc:docMk/>
            <pc:sldMk cId="0" sldId="1491"/>
            <ac:graphicFrameMk id="10" creationId="{82DF53B2-07CE-496A-9500-21C8BD291A62}"/>
          </ac:graphicFrameMkLst>
        </pc:graphicFrameChg>
      </pc:sldChg>
      <pc:sldChg chg="ord">
        <pc:chgData name="Ricardo Luiz Freitas" userId="122532effb8c3c75" providerId="LiveId" clId="{55796886-2295-4559-AB9F-82E6496BF1D2}" dt="2020-06-04T01:34:34.657" v="588"/>
        <pc:sldMkLst>
          <pc:docMk/>
          <pc:sldMk cId="0" sldId="1511"/>
        </pc:sldMkLst>
      </pc:sldChg>
      <pc:sldChg chg="modSp">
        <pc:chgData name="Ricardo Luiz Freitas" userId="122532effb8c3c75" providerId="LiveId" clId="{55796886-2295-4559-AB9F-82E6496BF1D2}" dt="2020-06-04T23:06:44.925" v="779" actId="6549"/>
        <pc:sldMkLst>
          <pc:docMk/>
          <pc:sldMk cId="0" sldId="1512"/>
        </pc:sldMkLst>
        <pc:spChg chg="mod">
          <ac:chgData name="Ricardo Luiz Freitas" userId="122532effb8c3c75" providerId="LiveId" clId="{55796886-2295-4559-AB9F-82E6496BF1D2}" dt="2020-06-04T23:06:44.925" v="779" actId="6549"/>
          <ac:spMkLst>
            <pc:docMk/>
            <pc:sldMk cId="0" sldId="1512"/>
            <ac:spMk id="86019" creationId="{39BAAB10-23D0-4C5F-89D1-F34FC9ADB0B7}"/>
          </ac:spMkLst>
        </pc:spChg>
      </pc:sldChg>
      <pc:sldChg chg="modSp">
        <pc:chgData name="Ricardo Luiz Freitas" userId="122532effb8c3c75" providerId="LiveId" clId="{55796886-2295-4559-AB9F-82E6496BF1D2}" dt="2020-06-10T01:20:36.673" v="881" actId="115"/>
        <pc:sldMkLst>
          <pc:docMk/>
          <pc:sldMk cId="0" sldId="1526"/>
        </pc:sldMkLst>
        <pc:spChg chg="mod">
          <ac:chgData name="Ricardo Luiz Freitas" userId="122532effb8c3c75" providerId="LiveId" clId="{55796886-2295-4559-AB9F-82E6496BF1D2}" dt="2020-06-10T01:20:36.673" v="881" actId="115"/>
          <ac:spMkLst>
            <pc:docMk/>
            <pc:sldMk cId="0" sldId="1526"/>
            <ac:spMk id="111620" creationId="{D4EC191A-F638-4EE0-9CE2-2D75B5261429}"/>
          </ac:spMkLst>
        </pc:spChg>
      </pc:sldChg>
      <pc:sldChg chg="modSp">
        <pc:chgData name="Ricardo Luiz Freitas" userId="122532effb8c3c75" providerId="LiveId" clId="{55796886-2295-4559-AB9F-82E6496BF1D2}" dt="2020-06-03T23:28:04.452" v="82" actId="255"/>
        <pc:sldMkLst>
          <pc:docMk/>
          <pc:sldMk cId="4196556131" sldId="1636"/>
        </pc:sldMkLst>
        <pc:spChg chg="mod">
          <ac:chgData name="Ricardo Luiz Freitas" userId="122532effb8c3c75" providerId="LiveId" clId="{55796886-2295-4559-AB9F-82E6496BF1D2}" dt="2020-06-03T23:28:04.452" v="82" actId="255"/>
          <ac:spMkLst>
            <pc:docMk/>
            <pc:sldMk cId="4196556131" sldId="1636"/>
            <ac:spMk id="67588" creationId="{E4A55CE1-8FC4-49D3-A7EC-A11EB683290B}"/>
          </ac:spMkLst>
        </pc:spChg>
      </pc:sldChg>
      <pc:sldChg chg="delSp modSp">
        <pc:chgData name="Ricardo Luiz Freitas" userId="122532effb8c3c75" providerId="LiveId" clId="{55796886-2295-4559-AB9F-82E6496BF1D2}" dt="2020-06-04T23:01:02.955" v="722" actId="113"/>
        <pc:sldMkLst>
          <pc:docMk/>
          <pc:sldMk cId="1432777737" sldId="1684"/>
        </pc:sldMkLst>
        <pc:spChg chg="del">
          <ac:chgData name="Ricardo Luiz Freitas" userId="122532effb8c3c75" providerId="LiveId" clId="{55796886-2295-4559-AB9F-82E6496BF1D2}" dt="2020-06-04T01:00:39.243" v="83" actId="478"/>
          <ac:spMkLst>
            <pc:docMk/>
            <pc:sldMk cId="1432777737" sldId="1684"/>
            <ac:spMk id="5" creationId="{3014BD6D-51F9-49C9-B9FA-8028B8CC541F}"/>
          </ac:spMkLst>
        </pc:spChg>
        <pc:spChg chg="mod">
          <ac:chgData name="Ricardo Luiz Freitas" userId="122532effb8c3c75" providerId="LiveId" clId="{55796886-2295-4559-AB9F-82E6496BF1D2}" dt="2020-06-04T23:01:02.955" v="722" actId="113"/>
          <ac:spMkLst>
            <pc:docMk/>
            <pc:sldMk cId="1432777737" sldId="1684"/>
            <ac:spMk id="18436" creationId="{CEA97C4C-08AE-4F4C-B3C2-86BE44B73F0C}"/>
          </ac:spMkLst>
        </pc:spChg>
      </pc:sldChg>
      <pc:sldChg chg="modSp">
        <pc:chgData name="Ricardo Luiz Freitas" userId="122532effb8c3c75" providerId="LiveId" clId="{55796886-2295-4559-AB9F-82E6496BF1D2}" dt="2020-06-04T01:21:55.403" v="493" actId="108"/>
        <pc:sldMkLst>
          <pc:docMk/>
          <pc:sldMk cId="1737281702" sldId="1686"/>
        </pc:sldMkLst>
        <pc:spChg chg="mod">
          <ac:chgData name="Ricardo Luiz Freitas" userId="122532effb8c3c75" providerId="LiveId" clId="{55796886-2295-4559-AB9F-82E6496BF1D2}" dt="2020-06-04T01:21:55.403" v="493" actId="108"/>
          <ac:spMkLst>
            <pc:docMk/>
            <pc:sldMk cId="1737281702" sldId="1686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22:03.767" v="494" actId="108"/>
        <pc:sldMkLst>
          <pc:docMk/>
          <pc:sldMk cId="3164466191" sldId="1687"/>
        </pc:sldMkLst>
        <pc:spChg chg="add mod">
          <ac:chgData name="Ricardo Luiz Freitas" userId="122532effb8c3c75" providerId="LiveId" clId="{55796886-2295-4559-AB9F-82E6496BF1D2}" dt="2020-06-04T01:22:03.767" v="494" actId="108"/>
          <ac:spMkLst>
            <pc:docMk/>
            <pc:sldMk cId="3164466191" sldId="1687"/>
            <ac:spMk id="6" creationId="{0851463E-2293-49FE-8E34-D19C4DE2C4A9}"/>
          </ac:spMkLst>
        </pc:spChg>
        <pc:spChg chg="add">
          <ac:chgData name="Ricardo Luiz Freitas" userId="122532effb8c3c75" providerId="LiveId" clId="{55796886-2295-4559-AB9F-82E6496BF1D2}" dt="2020-06-04T01:01:41.963" v="85"/>
          <ac:spMkLst>
            <pc:docMk/>
            <pc:sldMk cId="3164466191" sldId="1687"/>
            <ac:spMk id="7" creationId="{E6340D8D-A4B5-46BC-865A-D3A74EE93EE7}"/>
          </ac:spMkLst>
        </pc:spChg>
        <pc:spChg chg="del">
          <ac:chgData name="Ricardo Luiz Freitas" userId="122532effb8c3c75" providerId="LiveId" clId="{55796886-2295-4559-AB9F-82E6496BF1D2}" dt="2020-06-04T01:01:35.028" v="84" actId="478"/>
          <ac:spMkLst>
            <pc:docMk/>
            <pc:sldMk cId="3164466191" sldId="1687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13:02.479" v="486" actId="403"/>
        <pc:sldMkLst>
          <pc:docMk/>
          <pc:sldMk cId="4293394067" sldId="1693"/>
        </pc:sldMkLst>
        <pc:spChg chg="add mod">
          <ac:chgData name="Ricardo Luiz Freitas" userId="122532effb8c3c75" providerId="LiveId" clId="{55796886-2295-4559-AB9F-82E6496BF1D2}" dt="2020-06-04T01:13:02.479" v="486" actId="403"/>
          <ac:spMkLst>
            <pc:docMk/>
            <pc:sldMk cId="4293394067" sldId="1693"/>
            <ac:spMk id="2" creationId="{EE0E7229-9E6B-447A-8B9E-0994BBEFD0DB}"/>
          </ac:spMkLst>
        </pc:spChg>
        <pc:spChg chg="mod">
          <ac:chgData name="Ricardo Luiz Freitas" userId="122532effb8c3c75" providerId="LiveId" clId="{55796886-2295-4559-AB9F-82E6496BF1D2}" dt="2020-06-04T01:10:08.942" v="403" actId="6549"/>
          <ac:spMkLst>
            <pc:docMk/>
            <pc:sldMk cId="4293394067" sldId="1693"/>
            <ac:spMk id="16388" creationId="{290B4E74-F80B-48B0-8B00-F2EB2342EB3C}"/>
          </ac:spMkLst>
        </pc:spChg>
        <pc:graphicFrameChg chg="add del mod modGraphic">
          <ac:chgData name="Ricardo Luiz Freitas" userId="122532effb8c3c75" providerId="LiveId" clId="{55796886-2295-4559-AB9F-82E6496BF1D2}" dt="2020-06-04T01:08:40.316" v="231" actId="1036"/>
          <ac:graphicFrameMkLst>
            <pc:docMk/>
            <pc:sldMk cId="4293394067" sldId="1693"/>
            <ac:graphicFrameMk id="5" creationId="{E555E707-65F0-4DB2-852E-826BB636A4FB}"/>
          </ac:graphicFrameMkLst>
        </pc:graphicFrameChg>
        <pc:graphicFrameChg chg="add del">
          <ac:chgData name="Ricardo Luiz Freitas" userId="122532effb8c3c75" providerId="LiveId" clId="{55796886-2295-4559-AB9F-82E6496BF1D2}" dt="2020-06-04T01:05:44.202" v="182"/>
          <ac:graphicFrameMkLst>
            <pc:docMk/>
            <pc:sldMk cId="4293394067" sldId="1693"/>
            <ac:graphicFrameMk id="6" creationId="{94A2F696-3381-4532-91F5-937D0EA2FA1A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7:26.711" v="223" actId="20577"/>
          <ac:graphicFrameMkLst>
            <pc:docMk/>
            <pc:sldMk cId="4293394067" sldId="1693"/>
            <ac:graphicFrameMk id="7" creationId="{DA375A05-FA2A-4630-9015-2A0F918097F4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8:02.573" v="230" actId="20577"/>
          <ac:graphicFrameMkLst>
            <pc:docMk/>
            <pc:sldMk cId="4293394067" sldId="1693"/>
            <ac:graphicFrameMk id="8" creationId="{368617EF-C447-4930-9619-9790F39F0B74}"/>
          </ac:graphicFrameMkLst>
        </pc:graphicFrameChg>
      </pc:sldChg>
      <pc:sldChg chg="modSp">
        <pc:chgData name="Ricardo Luiz Freitas" userId="122532effb8c3c75" providerId="LiveId" clId="{55796886-2295-4559-AB9F-82E6496BF1D2}" dt="2020-06-04T01:22:59.762" v="496" actId="108"/>
        <pc:sldMkLst>
          <pc:docMk/>
          <pc:sldMk cId="2317094954" sldId="1694"/>
        </pc:sldMkLst>
        <pc:spChg chg="mod">
          <ac:chgData name="Ricardo Luiz Freitas" userId="122532effb8c3c75" providerId="LiveId" clId="{55796886-2295-4559-AB9F-82E6496BF1D2}" dt="2020-06-04T01:22:59.762" v="496" actId="108"/>
          <ac:spMkLst>
            <pc:docMk/>
            <pc:sldMk cId="2317094954" sldId="1694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3:21.922" v="499" actId="108"/>
        <pc:sldMkLst>
          <pc:docMk/>
          <pc:sldMk cId="826343415" sldId="1695"/>
        </pc:sldMkLst>
        <pc:spChg chg="mod">
          <ac:chgData name="Ricardo Luiz Freitas" userId="122532effb8c3c75" providerId="LiveId" clId="{55796886-2295-4559-AB9F-82E6496BF1D2}" dt="2020-06-04T01:23:21.922" v="499" actId="108"/>
          <ac:spMkLst>
            <pc:docMk/>
            <pc:sldMk cId="826343415" sldId="1695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12.184" v="507" actId="207"/>
        <pc:sldMkLst>
          <pc:docMk/>
          <pc:sldMk cId="1815830884" sldId="1832"/>
        </pc:sldMkLst>
        <pc:spChg chg="mod">
          <ac:chgData name="Ricardo Luiz Freitas" userId="122532effb8c3c75" providerId="LiveId" clId="{55796886-2295-4559-AB9F-82E6496BF1D2}" dt="2020-06-04T01:28:12.184" v="507" actId="207"/>
          <ac:spMkLst>
            <pc:docMk/>
            <pc:sldMk cId="1815830884" sldId="1832"/>
            <ac:spMk id="58372" creationId="{6F70BF35-A65A-4D00-871A-AAE16D97421A}"/>
          </ac:spMkLst>
        </pc:spChg>
      </pc:sldChg>
      <pc:sldChg chg="modSp">
        <pc:chgData name="Ricardo Luiz Freitas" userId="122532effb8c3c75" providerId="LiveId" clId="{55796886-2295-4559-AB9F-82E6496BF1D2}" dt="2020-06-11T00:41:40.560" v="1085" actId="108"/>
        <pc:sldMkLst>
          <pc:docMk/>
          <pc:sldMk cId="352089914" sldId="1835"/>
        </pc:sldMkLst>
        <pc:spChg chg="mod">
          <ac:chgData name="Ricardo Luiz Freitas" userId="122532effb8c3c75" providerId="LiveId" clId="{55796886-2295-4559-AB9F-82E6496BF1D2}" dt="2020-06-11T00:41:40.560" v="1085" actId="108"/>
          <ac:spMkLst>
            <pc:docMk/>
            <pc:sldMk cId="352089914" sldId="1835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705835308" sldId="1870"/>
        </pc:sldMkLst>
      </pc:sldChg>
      <pc:sldChg chg="modSp">
        <pc:chgData name="Ricardo Luiz Freitas" userId="122532effb8c3c75" providerId="LiveId" clId="{55796886-2295-4559-AB9F-82E6496BF1D2}" dt="2020-06-04T01:15:07.586" v="487" actId="115"/>
        <pc:sldMkLst>
          <pc:docMk/>
          <pc:sldMk cId="3273467542" sldId="1883"/>
        </pc:sldMkLst>
        <pc:spChg chg="mod">
          <ac:chgData name="Ricardo Luiz Freitas" userId="122532effb8c3c75" providerId="LiveId" clId="{55796886-2295-4559-AB9F-82E6496BF1D2}" dt="2020-06-04T01:15:07.586" v="487" actId="115"/>
          <ac:spMkLst>
            <pc:docMk/>
            <pc:sldMk cId="3273467542" sldId="1883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19:52.769" v="492"/>
        <pc:sldMkLst>
          <pc:docMk/>
          <pc:sldMk cId="2315202597" sldId="1884"/>
        </pc:sldMkLst>
        <pc:spChg chg="mod">
          <ac:chgData name="Ricardo Luiz Freitas" userId="122532effb8c3c75" providerId="LiveId" clId="{55796886-2295-4559-AB9F-82E6496BF1D2}" dt="2020-06-04T01:19:52.769" v="492"/>
          <ac:spMkLst>
            <pc:docMk/>
            <pc:sldMk cId="2315202597" sldId="1884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22:14.499" v="495" actId="108"/>
        <pc:sldMkLst>
          <pc:docMk/>
          <pc:sldMk cId="470850049" sldId="1886"/>
        </pc:sldMkLst>
        <pc:spChg chg="mod">
          <ac:chgData name="Ricardo Luiz Freitas" userId="122532effb8c3c75" providerId="LiveId" clId="{55796886-2295-4559-AB9F-82E6496BF1D2}" dt="2020-06-04T01:02:11.454" v="87" actId="1076"/>
          <ac:spMkLst>
            <pc:docMk/>
            <pc:sldMk cId="470850049" sldId="1886"/>
            <ac:spMk id="6" creationId="{D5408142-CB70-48BB-A1EE-85F8215C9FDF}"/>
          </ac:spMkLst>
        </pc:spChg>
        <pc:spChg chg="mod">
          <ac:chgData name="Ricardo Luiz Freitas" userId="122532effb8c3c75" providerId="LiveId" clId="{55796886-2295-4559-AB9F-82E6496BF1D2}" dt="2020-06-04T01:22:14.499" v="495" actId="108"/>
          <ac:spMkLst>
            <pc:docMk/>
            <pc:sldMk cId="470850049" sldId="188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28.773" v="501" actId="108"/>
        <pc:sldMkLst>
          <pc:docMk/>
          <pc:sldMk cId="425853612" sldId="1887"/>
        </pc:sldMkLst>
        <pc:spChg chg="mod">
          <ac:chgData name="Ricardo Luiz Freitas" userId="122532effb8c3c75" providerId="LiveId" clId="{55796886-2295-4559-AB9F-82E6496BF1D2}" dt="2020-06-04T01:24:28.773" v="501" actId="108"/>
          <ac:spMkLst>
            <pc:docMk/>
            <pc:sldMk cId="425853612" sldId="1887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56.688" v="502"/>
        <pc:sldMkLst>
          <pc:docMk/>
          <pc:sldMk cId="579647779" sldId="1888"/>
        </pc:sldMkLst>
        <pc:spChg chg="mod">
          <ac:chgData name="Ricardo Luiz Freitas" userId="122532effb8c3c75" providerId="LiveId" clId="{55796886-2295-4559-AB9F-82E6496BF1D2}" dt="2020-06-04T01:24:56.688" v="502"/>
          <ac:spMkLst>
            <pc:docMk/>
            <pc:sldMk cId="579647779" sldId="1888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49.036" v="503" actId="108"/>
        <pc:sldMkLst>
          <pc:docMk/>
          <pc:sldMk cId="4195010901" sldId="1889"/>
        </pc:sldMkLst>
        <pc:spChg chg="mod">
          <ac:chgData name="Ricardo Luiz Freitas" userId="122532effb8c3c75" providerId="LiveId" clId="{55796886-2295-4559-AB9F-82E6496BF1D2}" dt="2020-06-04T01:26:49.036" v="503" actId="108"/>
          <ac:spMkLst>
            <pc:docMk/>
            <pc:sldMk cId="4195010901" sldId="1889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05.996" v="505" actId="108"/>
        <pc:sldMkLst>
          <pc:docMk/>
          <pc:sldMk cId="839821346" sldId="1890"/>
        </pc:sldMkLst>
        <pc:spChg chg="mod">
          <ac:chgData name="Ricardo Luiz Freitas" userId="122532effb8c3c75" providerId="LiveId" clId="{55796886-2295-4559-AB9F-82E6496BF1D2}" dt="2020-06-04T01:27:05.996" v="505" actId="108"/>
          <ac:spMkLst>
            <pc:docMk/>
            <pc:sldMk cId="839821346" sldId="1890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55.061" v="504" actId="108"/>
        <pc:sldMkLst>
          <pc:docMk/>
          <pc:sldMk cId="4219528465" sldId="1891"/>
        </pc:sldMkLst>
        <pc:spChg chg="mod">
          <ac:chgData name="Ricardo Luiz Freitas" userId="122532effb8c3c75" providerId="LiveId" clId="{55796886-2295-4559-AB9F-82E6496BF1D2}" dt="2020-06-04T01:26:55.061" v="504" actId="108"/>
          <ac:spMkLst>
            <pc:docMk/>
            <pc:sldMk cId="4219528465" sldId="1891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13.592" v="506" actId="108"/>
        <pc:sldMkLst>
          <pc:docMk/>
          <pc:sldMk cId="2401395016" sldId="1892"/>
        </pc:sldMkLst>
        <pc:spChg chg="mod">
          <ac:chgData name="Ricardo Luiz Freitas" userId="122532effb8c3c75" providerId="LiveId" clId="{55796886-2295-4559-AB9F-82E6496BF1D2}" dt="2020-06-04T01:27:13.592" v="506" actId="108"/>
          <ac:spMkLst>
            <pc:docMk/>
            <pc:sldMk cId="2401395016" sldId="1892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59.698" v="509" actId="20577"/>
        <pc:sldMkLst>
          <pc:docMk/>
          <pc:sldMk cId="2829065249" sldId="1896"/>
        </pc:sldMkLst>
        <pc:spChg chg="mod">
          <ac:chgData name="Ricardo Luiz Freitas" userId="122532effb8c3c75" providerId="LiveId" clId="{55796886-2295-4559-AB9F-82E6496BF1D2}" dt="2020-06-04T01:28:59.698" v="509" actId="20577"/>
          <ac:spMkLst>
            <pc:docMk/>
            <pc:sldMk cId="2829065249" sldId="189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31:33.021" v="577" actId="20577"/>
        <pc:sldMkLst>
          <pc:docMk/>
          <pc:sldMk cId="3109541315" sldId="1898"/>
        </pc:sldMkLst>
        <pc:spChg chg="mod">
          <ac:chgData name="Ricardo Luiz Freitas" userId="122532effb8c3c75" providerId="LiveId" clId="{55796886-2295-4559-AB9F-82E6496BF1D2}" dt="2020-06-04T01:31:33.021" v="577" actId="20577"/>
          <ac:spMkLst>
            <pc:docMk/>
            <pc:sldMk cId="3109541315" sldId="1898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11T00:49:05.458" v="1142"/>
        <pc:sldMkLst>
          <pc:docMk/>
          <pc:sldMk cId="2728528326" sldId="1902"/>
        </pc:sldMkLst>
        <pc:spChg chg="add">
          <ac:chgData name="Ricardo Luiz Freitas" userId="122532effb8c3c75" providerId="LiveId" clId="{55796886-2295-4559-AB9F-82E6496BF1D2}" dt="2020-06-11T00:49:05.458" v="1142"/>
          <ac:spMkLst>
            <pc:docMk/>
            <pc:sldMk cId="2728528326" sldId="1902"/>
            <ac:spMk id="6" creationId="{FF07A73D-94B1-4838-A96F-0F04AA299EFD}"/>
          </ac:spMkLst>
        </pc:spChg>
        <pc:spChg chg="mod">
          <ac:chgData name="Ricardo Luiz Freitas" userId="122532effb8c3c75" providerId="LiveId" clId="{55796886-2295-4559-AB9F-82E6496BF1D2}" dt="2020-06-03T23:20:53.831" v="41" actId="20577"/>
          <ac:spMkLst>
            <pc:docMk/>
            <pc:sldMk cId="2728528326" sldId="1902"/>
            <ac:spMk id="58372" creationId="{6F70BF35-A65A-4D00-871A-AAE16D97421A}"/>
          </ac:spMkLst>
        </pc:spChg>
      </pc:sldChg>
      <pc:sldChg chg="modSp add del setBg">
        <pc:chgData name="Ricardo Luiz Freitas" userId="122532effb8c3c75" providerId="LiveId" clId="{55796886-2295-4559-AB9F-82E6496BF1D2}" dt="2020-06-04T01:53:01.770" v="680" actId="115"/>
        <pc:sldMkLst>
          <pc:docMk/>
          <pc:sldMk cId="294540547" sldId="1903"/>
        </pc:sldMkLst>
        <pc:spChg chg="mod">
          <ac:chgData name="Ricardo Luiz Freitas" userId="122532effb8c3c75" providerId="LiveId" clId="{55796886-2295-4559-AB9F-82E6496BF1D2}" dt="2020-06-04T01:53:01.770" v="680" actId="115"/>
          <ac:spMkLst>
            <pc:docMk/>
            <pc:sldMk cId="294540547" sldId="1903"/>
            <ac:spMk id="6" creationId="{C8EEB7EF-69F2-4995-B0CD-C23F3E242C73}"/>
          </ac:spMkLst>
        </pc:spChg>
        <pc:spChg chg="mod">
          <ac:chgData name="Ricardo Luiz Freitas" userId="122532effb8c3c75" providerId="LiveId" clId="{55796886-2295-4559-AB9F-82E6496BF1D2}" dt="2020-06-04T01:33:37.603" v="585" actId="207"/>
          <ac:spMkLst>
            <pc:docMk/>
            <pc:sldMk cId="294540547" sldId="1903"/>
            <ac:spMk id="58372" creationId="{6F70BF35-A65A-4D00-871A-AAE16D97421A}"/>
          </ac:spMkLst>
        </pc:spChg>
      </pc:sldChg>
      <pc:sldChg chg="addSp modSp modAnim">
        <pc:chgData name="Ricardo Luiz Freitas" userId="122532effb8c3c75" providerId="LiveId" clId="{55796886-2295-4559-AB9F-82E6496BF1D2}" dt="2020-06-10T01:18:30.244" v="828" actId="108"/>
        <pc:sldMkLst>
          <pc:docMk/>
          <pc:sldMk cId="4175931561" sldId="1904"/>
        </pc:sldMkLst>
        <pc:spChg chg="add mod">
          <ac:chgData name="Ricardo Luiz Freitas" userId="122532effb8c3c75" providerId="LiveId" clId="{55796886-2295-4559-AB9F-82E6496BF1D2}" dt="2020-06-06T00:52:34.411" v="827" actId="1036"/>
          <ac:spMkLst>
            <pc:docMk/>
            <pc:sldMk cId="4175931561" sldId="1904"/>
            <ac:spMk id="7" creationId="{B0409388-884F-4F53-8FA1-C5CA56A2ABE3}"/>
          </ac:spMkLst>
        </pc:spChg>
        <pc:spChg chg="mod">
          <ac:chgData name="Ricardo Luiz Freitas" userId="122532effb8c3c75" providerId="LiveId" clId="{55796886-2295-4559-AB9F-82E6496BF1D2}" dt="2020-06-10T01:18:30.244" v="828" actId="108"/>
          <ac:spMkLst>
            <pc:docMk/>
            <pc:sldMk cId="4175931561" sldId="1904"/>
            <ac:spMk id="58372" creationId="{6F70BF35-A65A-4D00-871A-AAE16D97421A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40908661" sldId="1905"/>
        </pc:sldMkLst>
      </pc:sldChg>
      <pc:sldChg chg="modSp">
        <pc:chgData name="Ricardo Luiz Freitas" userId="122532effb8c3c75" providerId="LiveId" clId="{55796886-2295-4559-AB9F-82E6496BF1D2}" dt="2020-06-03T23:17:20.669" v="11" actId="6549"/>
        <pc:sldMkLst>
          <pc:docMk/>
          <pc:sldMk cId="1252301219" sldId="1923"/>
        </pc:sldMkLst>
        <pc:spChg chg="mod">
          <ac:chgData name="Ricardo Luiz Freitas" userId="122532effb8c3c75" providerId="LiveId" clId="{55796886-2295-4559-AB9F-82E6496BF1D2}" dt="2020-06-03T23:17:20.669" v="11" actId="6549"/>
          <ac:spMkLst>
            <pc:docMk/>
            <pc:sldMk cId="1252301219" sldId="1923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3T23:18:46.726" v="22" actId="20577"/>
        <pc:sldMkLst>
          <pc:docMk/>
          <pc:sldMk cId="3412042146" sldId="1924"/>
        </pc:sldMkLst>
        <pc:spChg chg="mod">
          <ac:chgData name="Ricardo Luiz Freitas" userId="122532effb8c3c75" providerId="LiveId" clId="{55796886-2295-4559-AB9F-82E6496BF1D2}" dt="2020-06-03T23:18:46.726" v="22" actId="20577"/>
          <ac:spMkLst>
            <pc:docMk/>
            <pc:sldMk cId="3412042146" sldId="1924"/>
            <ac:spMk id="15364" creationId="{FE26207A-B5B7-4F88-8F3E-514F2E25C4FD}"/>
          </ac:spMkLst>
        </pc:spChg>
      </pc:sldChg>
      <pc:sldChg chg="modSp add del setBg">
        <pc:chgData name="Ricardo Luiz Freitas" userId="122532effb8c3c75" providerId="LiveId" clId="{55796886-2295-4559-AB9F-82E6496BF1D2}" dt="2020-06-03T23:19:03.347" v="32" actId="20577"/>
        <pc:sldMkLst>
          <pc:docMk/>
          <pc:sldMk cId="3060129650" sldId="1925"/>
        </pc:sldMkLst>
        <pc:spChg chg="mod">
          <ac:chgData name="Ricardo Luiz Freitas" userId="122532effb8c3c75" providerId="LiveId" clId="{55796886-2295-4559-AB9F-82E6496BF1D2}" dt="2020-06-03T23:19:03.347" v="32" actId="20577"/>
          <ac:spMkLst>
            <pc:docMk/>
            <pc:sldMk cId="3060129650" sldId="1925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5T22:45:50.318" v="819" actId="20577"/>
        <pc:sldMkLst>
          <pc:docMk/>
          <pc:sldMk cId="3172443929" sldId="1927"/>
        </pc:sldMkLst>
        <pc:spChg chg="mod">
          <ac:chgData name="Ricardo Luiz Freitas" userId="122532effb8c3c75" providerId="LiveId" clId="{55796886-2295-4559-AB9F-82E6496BF1D2}" dt="2020-06-05T22:45:50.318" v="819" actId="20577"/>
          <ac:spMkLst>
            <pc:docMk/>
            <pc:sldMk cId="3172443929" sldId="1927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792163423" sldId="1929"/>
        </pc:sldMkLst>
      </pc:sldChg>
      <pc:sldChg chg="modSp add del setBg">
        <pc:chgData name="Ricardo Luiz Freitas" userId="122532effb8c3c75" providerId="LiveId" clId="{55796886-2295-4559-AB9F-82E6496BF1D2}" dt="2020-06-05T22:44:47.497" v="816" actId="20577"/>
        <pc:sldMkLst>
          <pc:docMk/>
          <pc:sldMk cId="3681724297" sldId="1930"/>
        </pc:sldMkLst>
        <pc:spChg chg="mod">
          <ac:chgData name="Ricardo Luiz Freitas" userId="122532effb8c3c75" providerId="LiveId" clId="{55796886-2295-4559-AB9F-82E6496BF1D2}" dt="2020-06-05T22:44:47.497" v="816" actId="20577"/>
          <ac:spMkLst>
            <pc:docMk/>
            <pc:sldMk cId="3681724297" sldId="1930"/>
            <ac:spMk id="107524" creationId="{F964B4B8-4644-468C-B0FB-6D7A53E20D21}"/>
          </ac:spMkLst>
        </pc:spChg>
      </pc:sldChg>
      <pc:sldChg chg="modSp add setBg">
        <pc:chgData name="Ricardo Luiz Freitas" userId="122532effb8c3c75" providerId="LiveId" clId="{55796886-2295-4559-AB9F-82E6496BF1D2}" dt="2020-06-03T23:19:10.032" v="40" actId="20577"/>
        <pc:sldMkLst>
          <pc:docMk/>
          <pc:sldMk cId="1996373708" sldId="1934"/>
        </pc:sldMkLst>
        <pc:spChg chg="mod">
          <ac:chgData name="Ricardo Luiz Freitas" userId="122532effb8c3c75" providerId="LiveId" clId="{55796886-2295-4559-AB9F-82E6496BF1D2}" dt="2020-06-03T23:19:10.032" v="40" actId="20577"/>
          <ac:spMkLst>
            <pc:docMk/>
            <pc:sldMk cId="1996373708" sldId="1934"/>
            <ac:spMk id="15364" creationId="{FE26207A-B5B7-4F88-8F3E-514F2E25C4FD}"/>
          </ac:spMkLst>
        </pc:spChg>
      </pc:sldChg>
      <pc:sldChg chg="modSp add setBg">
        <pc:chgData name="Ricardo Luiz Freitas" userId="122532effb8c3c75" providerId="LiveId" clId="{55796886-2295-4559-AB9F-82E6496BF1D2}" dt="2020-06-04T22:52:20.231" v="687" actId="20577"/>
        <pc:sldMkLst>
          <pc:docMk/>
          <pc:sldMk cId="683153715" sldId="1935"/>
        </pc:sldMkLst>
        <pc:spChg chg="mod">
          <ac:chgData name="Ricardo Luiz Freitas" userId="122532effb8c3c75" providerId="LiveId" clId="{55796886-2295-4559-AB9F-82E6496BF1D2}" dt="2020-06-04T22:52:20.231" v="687" actId="20577"/>
          <ac:spMkLst>
            <pc:docMk/>
            <pc:sldMk cId="683153715" sldId="1935"/>
            <ac:spMk id="51202" creationId="{763EAC3D-63C8-4251-9255-7167F713F3CC}"/>
          </ac:spMkLst>
        </pc:spChg>
      </pc:sldChg>
      <pc:sldChg chg="add">
        <pc:chgData name="Ricardo Luiz Freitas" userId="122532effb8c3c75" providerId="LiveId" clId="{55796886-2295-4559-AB9F-82E6496BF1D2}" dt="2020-06-03T23:25:38.043" v="45"/>
        <pc:sldMkLst>
          <pc:docMk/>
          <pc:sldMk cId="3504572444" sldId="1936"/>
        </pc:sldMkLst>
      </pc:sldChg>
      <pc:sldChg chg="modSp add setBg">
        <pc:chgData name="Ricardo Luiz Freitas" userId="122532effb8c3c75" providerId="LiveId" clId="{55796886-2295-4559-AB9F-82E6496BF1D2}" dt="2020-06-04T01:34:18.956" v="587" actId="6549"/>
        <pc:sldMkLst>
          <pc:docMk/>
          <pc:sldMk cId="3278050003" sldId="1937"/>
        </pc:sldMkLst>
        <pc:spChg chg="mod">
          <ac:chgData name="Ricardo Luiz Freitas" userId="122532effb8c3c75" providerId="LiveId" clId="{55796886-2295-4559-AB9F-82E6496BF1D2}" dt="2020-06-04T01:29:59.865" v="512" actId="20577"/>
          <ac:spMkLst>
            <pc:docMk/>
            <pc:sldMk cId="3278050003" sldId="1937"/>
            <ac:spMk id="34819" creationId="{E92D5B98-D870-461C-BE1C-6869F026EF42}"/>
          </ac:spMkLst>
        </pc:spChg>
        <pc:spChg chg="mod">
          <ac:chgData name="Ricardo Luiz Freitas" userId="122532effb8c3c75" providerId="LiveId" clId="{55796886-2295-4559-AB9F-82E6496BF1D2}" dt="2020-06-04T01:34:18.956" v="587" actId="6549"/>
          <ac:spMkLst>
            <pc:docMk/>
            <pc:sldMk cId="3278050003" sldId="1937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04T22:57:03.506" v="718" actId="1076"/>
        <pc:sldMkLst>
          <pc:docMk/>
          <pc:sldMk cId="1883853606" sldId="1938"/>
        </pc:sldMkLst>
        <pc:spChg chg="add mod">
          <ac:chgData name="Ricardo Luiz Freitas" userId="122532effb8c3c75" providerId="LiveId" clId="{55796886-2295-4559-AB9F-82E6496BF1D2}" dt="2020-06-04T22:57:03.506" v="718" actId="1076"/>
          <ac:spMkLst>
            <pc:docMk/>
            <pc:sldMk cId="1883853606" sldId="1938"/>
            <ac:spMk id="5" creationId="{DC9F5D76-CE56-455A-9150-480AB1BD8E4D}"/>
          </ac:spMkLst>
        </pc:spChg>
        <pc:spChg chg="mod">
          <ac:chgData name="Ricardo Luiz Freitas" userId="122532effb8c3c75" providerId="LiveId" clId="{55796886-2295-4559-AB9F-82E6496BF1D2}" dt="2020-06-04T01:53:05.662" v="681" actId="115"/>
          <ac:spMkLst>
            <pc:docMk/>
            <pc:sldMk cId="1883853606" sldId="1938"/>
            <ac:spMk id="6" creationId="{D2184CF5-B49D-4903-A495-2FC32471C384}"/>
          </ac:spMkLst>
        </pc:spChg>
        <pc:spChg chg="mod">
          <ac:chgData name="Ricardo Luiz Freitas" userId="122532effb8c3c75" providerId="LiveId" clId="{55796886-2295-4559-AB9F-82E6496BF1D2}" dt="2020-06-04T01:35:10.160" v="595" actId="14100"/>
          <ac:spMkLst>
            <pc:docMk/>
            <pc:sldMk cId="1883853606" sldId="1938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22:56:37.947" v="716" actId="20577"/>
          <ac:spMkLst>
            <pc:docMk/>
            <pc:sldMk cId="1883853606" sldId="1938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04T01:44:49.602" v="653" actId="1037"/>
        <pc:sldMkLst>
          <pc:docMk/>
          <pc:sldMk cId="1650932336" sldId="1939"/>
        </pc:sldMkLst>
        <pc:spChg chg="mod">
          <ac:chgData name="Ricardo Luiz Freitas" userId="122532effb8c3c75" providerId="LiveId" clId="{55796886-2295-4559-AB9F-82E6496BF1D2}" dt="2020-06-04T01:43:39.652" v="626" actId="20577"/>
          <ac:spMkLst>
            <pc:docMk/>
            <pc:sldMk cId="1650932336" sldId="1939"/>
            <ac:spMk id="5" creationId="{43789969-CF2A-4FC5-B534-E72CE7347CC2}"/>
          </ac:spMkLst>
        </pc:spChg>
        <pc:spChg chg="add mod">
          <ac:chgData name="Ricardo Luiz Freitas" userId="122532effb8c3c75" providerId="LiveId" clId="{55796886-2295-4559-AB9F-82E6496BF1D2}" dt="2020-06-04T01:44:49.602" v="653" actId="1037"/>
          <ac:spMkLst>
            <pc:docMk/>
            <pc:sldMk cId="1650932336" sldId="1939"/>
            <ac:spMk id="6" creationId="{AE1C908D-8D0C-4098-9117-7CC91131FA93}"/>
          </ac:spMkLst>
        </pc:spChg>
        <pc:spChg chg="mod">
          <ac:chgData name="Ricardo Luiz Freitas" userId="122532effb8c3c75" providerId="LiveId" clId="{55796886-2295-4559-AB9F-82E6496BF1D2}" dt="2020-06-04T01:43:36.372" v="624" actId="14100"/>
          <ac:spMkLst>
            <pc:docMk/>
            <pc:sldMk cId="1650932336" sldId="1939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01:44:13.876" v="643" actId="20577"/>
          <ac:spMkLst>
            <pc:docMk/>
            <pc:sldMk cId="1650932336" sldId="1939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10T01:18:36.515" v="829" actId="108"/>
        <pc:sldMkLst>
          <pc:docMk/>
          <pc:sldMk cId="3853395700" sldId="1940"/>
        </pc:sldMkLst>
        <pc:spChg chg="add mod">
          <ac:chgData name="Ricardo Luiz Freitas" userId="122532effb8c3c75" providerId="LiveId" clId="{55796886-2295-4559-AB9F-82E6496BF1D2}" dt="2020-06-04T01:47:34.845" v="673" actId="1035"/>
          <ac:spMkLst>
            <pc:docMk/>
            <pc:sldMk cId="3853395700" sldId="1940"/>
            <ac:spMk id="7" creationId="{143E5DC3-F096-404B-89AC-B8DE3A9A0B8C}"/>
          </ac:spMkLst>
        </pc:spChg>
        <pc:spChg chg="mod">
          <ac:chgData name="Ricardo Luiz Freitas" userId="122532effb8c3c75" providerId="LiveId" clId="{55796886-2295-4559-AB9F-82E6496BF1D2}" dt="2020-06-10T01:18:36.515" v="829" actId="108"/>
          <ac:spMkLst>
            <pc:docMk/>
            <pc:sldMk cId="3853395700" sldId="1940"/>
            <ac:spMk id="58372" creationId="{6F70BF35-A65A-4D00-871A-AAE16D97421A}"/>
          </ac:spMkLst>
        </pc:spChg>
      </pc:sldChg>
      <pc:sldChg chg="add setBg">
        <pc:chgData name="Ricardo Luiz Freitas" userId="122532effb8c3c75" providerId="LiveId" clId="{55796886-2295-4559-AB9F-82E6496BF1D2}" dt="2020-06-05T22:44:16.938" v="814"/>
        <pc:sldMkLst>
          <pc:docMk/>
          <pc:sldMk cId="135267156" sldId="1941"/>
        </pc:sldMkLst>
      </pc:sldChg>
      <pc:sldChg chg="modSp add ord">
        <pc:chgData name="Ricardo Luiz Freitas" userId="122532effb8c3c75" providerId="LiveId" clId="{55796886-2295-4559-AB9F-82E6496BF1D2}" dt="2020-06-10T01:25:31.380" v="988" actId="14100"/>
        <pc:sldMkLst>
          <pc:docMk/>
          <pc:sldMk cId="2739217794" sldId="1942"/>
        </pc:sldMkLst>
        <pc:spChg chg="mod">
          <ac:chgData name="Ricardo Luiz Freitas" userId="122532effb8c3c75" providerId="LiveId" clId="{55796886-2295-4559-AB9F-82E6496BF1D2}" dt="2020-06-10T01:25:31.380" v="988" actId="14100"/>
          <ac:spMkLst>
            <pc:docMk/>
            <pc:sldMk cId="2739217794" sldId="1942"/>
            <ac:spMk id="101379" creationId="{B379C92E-8C9B-4F09-BCDB-195C923EF1D6}"/>
          </ac:spMkLst>
        </pc:spChg>
        <pc:spChg chg="mod">
          <ac:chgData name="Ricardo Luiz Freitas" userId="122532effb8c3c75" providerId="LiveId" clId="{55796886-2295-4559-AB9F-82E6496BF1D2}" dt="2020-06-10T01:25:25.185" v="987" actId="20577"/>
          <ac:spMkLst>
            <pc:docMk/>
            <pc:sldMk cId="2739217794" sldId="1942"/>
            <ac:spMk id="101381" creationId="{470DA246-606E-4A8B-800C-4938F7E2CC8F}"/>
          </ac:spMkLst>
        </pc:spChg>
      </pc:sldChg>
      <pc:sldChg chg="modSp add setBg">
        <pc:chgData name="Ricardo Luiz Freitas" userId="122532effb8c3c75" providerId="LiveId" clId="{55796886-2295-4559-AB9F-82E6496BF1D2}" dt="2020-06-10T01:26:31.454" v="1022" actId="14100"/>
        <pc:sldMkLst>
          <pc:docMk/>
          <pc:sldMk cId="89234158" sldId="1943"/>
        </pc:sldMkLst>
        <pc:spChg chg="mod">
          <ac:chgData name="Ricardo Luiz Freitas" userId="122532effb8c3c75" providerId="LiveId" clId="{55796886-2295-4559-AB9F-82E6496BF1D2}" dt="2020-06-10T01:26:31.454" v="1022" actId="14100"/>
          <ac:spMkLst>
            <pc:docMk/>
            <pc:sldMk cId="89234158" sldId="1943"/>
            <ac:spMk id="106499" creationId="{9219B4EF-A3C8-4E40-B994-5403B70CF4B5}"/>
          </ac:spMkLst>
        </pc:spChg>
        <pc:spChg chg="mod">
          <ac:chgData name="Ricardo Luiz Freitas" userId="122532effb8c3c75" providerId="LiveId" clId="{55796886-2295-4559-AB9F-82E6496BF1D2}" dt="2020-06-10T01:25:46.177" v="989"/>
          <ac:spMkLst>
            <pc:docMk/>
            <pc:sldMk cId="89234158" sldId="1943"/>
            <ac:spMk id="106501" creationId="{10E762BD-B957-4048-AEEA-CB27A324FA9B}"/>
          </ac:spMkLst>
        </pc:spChg>
      </pc:sldChg>
      <pc:sldChg chg="addSp modSp add setBg modAnim">
        <pc:chgData name="Ricardo Luiz Freitas" userId="122532effb8c3c75" providerId="LiveId" clId="{55796886-2295-4559-AB9F-82E6496BF1D2}" dt="2020-06-11T00:48:03.682" v="1140" actId="1036"/>
        <pc:sldMkLst>
          <pc:docMk/>
          <pc:sldMk cId="5621535" sldId="1944"/>
        </pc:sldMkLst>
        <pc:spChg chg="add mod">
          <ac:chgData name="Ricardo Luiz Freitas" userId="122532effb8c3c75" providerId="LiveId" clId="{55796886-2295-4559-AB9F-82E6496BF1D2}" dt="2020-06-11T00:48:03.682" v="1140" actId="1036"/>
          <ac:spMkLst>
            <pc:docMk/>
            <pc:sldMk cId="5621535" sldId="1944"/>
            <ac:spMk id="5" creationId="{CF5E9E1E-5320-499A-A51B-63C7BE30F224}"/>
          </ac:spMkLst>
        </pc:spChg>
      </pc:sldChg>
      <pc:sldChg chg="modSp add setBg">
        <pc:chgData name="Ricardo Luiz Freitas" userId="122532effb8c3c75" providerId="LiveId" clId="{55796886-2295-4559-AB9F-82E6496BF1D2}" dt="2020-06-10T23:12:30.844" v="1083" actId="20577"/>
        <pc:sldMkLst>
          <pc:docMk/>
          <pc:sldMk cId="48607876" sldId="1945"/>
        </pc:sldMkLst>
        <pc:spChg chg="mod">
          <ac:chgData name="Ricardo Luiz Freitas" userId="122532effb8c3c75" providerId="LiveId" clId="{55796886-2295-4559-AB9F-82E6496BF1D2}" dt="2020-06-10T23:12:03.124" v="1071" actId="20577"/>
          <ac:spMkLst>
            <pc:docMk/>
            <pc:sldMk cId="48607876" sldId="1945"/>
            <ac:spMk id="3" creationId="{A7538498-3F37-4762-A272-A1AB556C5664}"/>
          </ac:spMkLst>
        </pc:spChg>
        <pc:spChg chg="mod">
          <ac:chgData name="Ricardo Luiz Freitas" userId="122532effb8c3c75" providerId="LiveId" clId="{55796886-2295-4559-AB9F-82E6496BF1D2}" dt="2020-06-10T23:11:47.867" v="1032" actId="6549"/>
          <ac:spMkLst>
            <pc:docMk/>
            <pc:sldMk cId="48607876" sldId="1945"/>
            <ac:spMk id="32" creationId="{E7CBBF37-DC28-491D-8A04-554478B1AF13}"/>
          </ac:spMkLst>
        </pc:spChg>
        <pc:spChg chg="mod">
          <ac:chgData name="Ricardo Luiz Freitas" userId="122532effb8c3c75" providerId="LiveId" clId="{55796886-2295-4559-AB9F-82E6496BF1D2}" dt="2020-06-10T23:12:25.391" v="1081" actId="20577"/>
          <ac:spMkLst>
            <pc:docMk/>
            <pc:sldMk cId="48607876" sldId="1945"/>
            <ac:spMk id="121" creationId="{6C4E3B0F-E3A6-48B4-A481-93850F368061}"/>
          </ac:spMkLst>
        </pc:spChg>
        <pc:spChg chg="mod">
          <ac:chgData name="Ricardo Luiz Freitas" userId="122532effb8c3c75" providerId="LiveId" clId="{55796886-2295-4559-AB9F-82E6496BF1D2}" dt="2020-06-10T23:12:17.883" v="1077" actId="20577"/>
          <ac:spMkLst>
            <pc:docMk/>
            <pc:sldMk cId="48607876" sldId="1945"/>
            <ac:spMk id="122" creationId="{B3B5BB46-15EF-478B-B880-12F468063BA9}"/>
          </ac:spMkLst>
        </pc:spChg>
        <pc:spChg chg="mod">
          <ac:chgData name="Ricardo Luiz Freitas" userId="122532effb8c3c75" providerId="LiveId" clId="{55796886-2295-4559-AB9F-82E6496BF1D2}" dt="2020-06-10T23:12:30.844" v="1083" actId="20577"/>
          <ac:spMkLst>
            <pc:docMk/>
            <pc:sldMk cId="48607876" sldId="1945"/>
            <ac:spMk id="123" creationId="{D8AEE340-D61B-4E33-A60E-4483673347C3}"/>
          </ac:spMkLst>
        </pc:spChg>
        <pc:spChg chg="mod">
          <ac:chgData name="Ricardo Luiz Freitas" userId="122532effb8c3c75" providerId="LiveId" clId="{55796886-2295-4559-AB9F-82E6496BF1D2}" dt="2020-06-10T23:12:11.173" v="1075" actId="20577"/>
          <ac:spMkLst>
            <pc:docMk/>
            <pc:sldMk cId="48607876" sldId="1945"/>
            <ac:spMk id="124" creationId="{64C99FF9-3A6A-491A-BFFB-F4E072E66BA6}"/>
          </ac:spMkLst>
        </pc:spChg>
      </pc:sldChg>
    </pc:docChg>
  </pc:docChgLst>
  <pc:docChgLst>
    <pc:chgData name="Ricardo Luiz Freitas" userId="122532effb8c3c75" providerId="LiveId" clId="{BAE4201A-0293-465F-892D-E90978E25D91}"/>
    <pc:docChg chg="custSel delSld modSld">
      <pc:chgData name="Ricardo Luiz Freitas" userId="122532effb8c3c75" providerId="LiveId" clId="{BAE4201A-0293-465F-892D-E90978E25D91}" dt="2020-09-08T17:06:47.217" v="6" actId="478"/>
      <pc:docMkLst>
        <pc:docMk/>
      </pc:docMkLst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5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5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6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6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6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6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6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6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7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8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8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9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9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9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9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29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0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0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0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0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0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0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1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1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1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1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1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1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1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1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2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2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2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2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2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2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2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2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2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2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3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3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3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3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3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3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4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4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4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4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4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7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7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8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8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8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8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8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9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9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9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9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39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0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0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0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1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1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1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1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1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1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1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3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3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4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4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4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4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4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4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44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6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6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6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6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6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6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438706655" sldId="46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6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6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7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7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7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7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7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8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8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8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8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8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8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8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8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9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9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9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9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9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9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9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9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9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49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0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0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0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0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0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0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0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0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1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1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1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1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2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2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2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2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2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3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3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3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703431065" sldId="54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5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5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5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6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6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7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7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7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7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7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7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8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8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58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70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74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79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79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79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79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79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79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0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0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0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0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0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0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0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0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0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996616834" sldId="80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669442319" sldId="81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1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1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1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1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1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1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1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1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1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2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2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2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2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3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3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3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3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3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4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4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4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4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4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4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4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4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4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5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5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5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6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6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6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6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6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6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6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6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7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063053418" sldId="87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7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7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7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7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8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8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8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8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8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88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8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9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9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9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9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89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90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1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1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1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1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2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2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3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3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3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3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3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3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3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3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3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4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4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4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4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4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4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4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4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4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4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5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5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5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5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5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5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5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5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5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6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6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6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96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96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96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96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97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97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98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98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987"/>
        </pc:sldMkLst>
      </pc:sldChg>
      <pc:sldChg chg="delSp mod">
        <pc:chgData name="Ricardo Luiz Freitas" userId="122532effb8c3c75" providerId="LiveId" clId="{BAE4201A-0293-465F-892D-E90978E25D91}" dt="2020-09-08T17:06:36.376" v="2" actId="478"/>
        <pc:sldMkLst>
          <pc:docMk/>
          <pc:sldMk cId="0" sldId="1006"/>
        </pc:sldMkLst>
        <pc:spChg chg="del">
          <ac:chgData name="Ricardo Luiz Freitas" userId="122532effb8c3c75" providerId="LiveId" clId="{BAE4201A-0293-465F-892D-E90978E25D91}" dt="2020-09-08T17:06:36.376" v="2" actId="478"/>
          <ac:spMkLst>
            <pc:docMk/>
            <pc:sldMk cId="0" sldId="1006"/>
            <ac:spMk id="6" creationId="{7FB30F9A-2992-4B6A-8DC4-AF9124ADF165}"/>
          </ac:spMkLst>
        </pc:spChg>
      </pc:sldChg>
      <pc:sldChg chg="delSp mod">
        <pc:chgData name="Ricardo Luiz Freitas" userId="122532effb8c3c75" providerId="LiveId" clId="{BAE4201A-0293-465F-892D-E90978E25D91}" dt="2020-09-08T17:06:39.416" v="3" actId="478"/>
        <pc:sldMkLst>
          <pc:docMk/>
          <pc:sldMk cId="0" sldId="1012"/>
        </pc:sldMkLst>
        <pc:spChg chg="del">
          <ac:chgData name="Ricardo Luiz Freitas" userId="122532effb8c3c75" providerId="LiveId" clId="{BAE4201A-0293-465F-892D-E90978E25D91}" dt="2020-09-08T17:06:39.416" v="3" actId="478"/>
          <ac:spMkLst>
            <pc:docMk/>
            <pc:sldMk cId="0" sldId="1012"/>
            <ac:spMk id="6" creationId="{33B22394-4141-4E4B-87CA-C5992A001932}"/>
          </ac:spMkLst>
        </pc:spChg>
      </pc:sldChg>
      <pc:sldChg chg="delSp mod">
        <pc:chgData name="Ricardo Luiz Freitas" userId="122532effb8c3c75" providerId="LiveId" clId="{BAE4201A-0293-465F-892D-E90978E25D91}" dt="2020-09-08T17:06:42.031" v="4" actId="478"/>
        <pc:sldMkLst>
          <pc:docMk/>
          <pc:sldMk cId="0" sldId="1015"/>
        </pc:sldMkLst>
        <pc:spChg chg="del">
          <ac:chgData name="Ricardo Luiz Freitas" userId="122532effb8c3c75" providerId="LiveId" clId="{BAE4201A-0293-465F-892D-E90978E25D91}" dt="2020-09-08T17:06:42.031" v="4" actId="478"/>
          <ac:spMkLst>
            <pc:docMk/>
            <pc:sldMk cId="0" sldId="1015"/>
            <ac:spMk id="6" creationId="{711FD8A5-C0BA-44A3-8A3F-A5322453EC59}"/>
          </ac:spMkLst>
        </pc:spChg>
      </pc:sldChg>
      <pc:sldChg chg="delSp mod">
        <pc:chgData name="Ricardo Luiz Freitas" userId="122532effb8c3c75" providerId="LiveId" clId="{BAE4201A-0293-465F-892D-E90978E25D91}" dt="2020-09-08T17:06:47.217" v="6" actId="478"/>
        <pc:sldMkLst>
          <pc:docMk/>
          <pc:sldMk cId="0" sldId="1018"/>
        </pc:sldMkLst>
        <pc:spChg chg="del">
          <ac:chgData name="Ricardo Luiz Freitas" userId="122532effb8c3c75" providerId="LiveId" clId="{BAE4201A-0293-465F-892D-E90978E25D91}" dt="2020-09-08T17:06:47.217" v="6" actId="478"/>
          <ac:spMkLst>
            <pc:docMk/>
            <pc:sldMk cId="0" sldId="1018"/>
            <ac:spMk id="6" creationId="{51361FAB-0441-41EF-BDD4-DAAF9FFD5D37}"/>
          </ac:spMkLst>
        </pc:spChg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1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2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2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2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2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2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2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2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2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2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2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3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3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3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3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3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3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3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3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3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3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4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4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4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4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4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4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4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4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4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4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5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6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6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6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6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7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7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7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7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7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7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8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8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8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8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8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8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8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8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8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8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9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9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9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9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09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9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09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0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0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0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0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0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11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1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1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1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1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1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2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2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2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3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3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4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4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4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4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4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4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5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5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5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5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5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5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6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6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6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6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6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6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6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6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6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7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082365320" sldId="117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865100889" sldId="117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7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7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7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8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8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8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8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8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8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8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8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8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9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9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9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9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9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9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9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9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19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0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0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0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0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0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0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0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903834841" sldId="120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0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98387961" sldId="120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1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1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4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4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4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4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4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4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4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4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4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4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5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5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5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5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5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5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5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6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7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28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28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28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28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28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28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29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9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9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29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148375488" sldId="129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0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0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0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36527470" sldId="130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0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30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307"/>
        </pc:sldMkLst>
      </pc:sldChg>
      <pc:sldChg chg="delSp mod">
        <pc:chgData name="Ricardo Luiz Freitas" userId="122532effb8c3c75" providerId="LiveId" clId="{BAE4201A-0293-465F-892D-E90978E25D91}" dt="2020-09-08T17:06:44.893" v="5" actId="478"/>
        <pc:sldMkLst>
          <pc:docMk/>
          <pc:sldMk cId="0" sldId="1308"/>
        </pc:sldMkLst>
        <pc:spChg chg="del">
          <ac:chgData name="Ricardo Luiz Freitas" userId="122532effb8c3c75" providerId="LiveId" clId="{BAE4201A-0293-465F-892D-E90978E25D91}" dt="2020-09-08T17:06:44.893" v="5" actId="478"/>
          <ac:spMkLst>
            <pc:docMk/>
            <pc:sldMk cId="0" sldId="1308"/>
            <ac:spMk id="7" creationId="{077E07EE-2234-4020-9795-745DE14D2517}"/>
          </ac:spMkLst>
        </pc:spChg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31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31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31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31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1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1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519030321" sldId="131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2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2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2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2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2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2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2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2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3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3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3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3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3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34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4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4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34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34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35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35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35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165634156" sldId="135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650337696" sldId="135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248887822" sldId="135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486503810" sldId="135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60005304" sldId="136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922175041" sldId="136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219103062" sldId="136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778370400" sldId="136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155949030" sldId="136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199509195" sldId="136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07970902" sldId="136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032430041" sldId="136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893534879" sldId="136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594428915" sldId="137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703151811" sldId="137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168289545" sldId="137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26713223" sldId="137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375340073" sldId="137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048464638" sldId="137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252303356" sldId="137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671154232" sldId="137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79196309" sldId="137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497757997" sldId="138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15233763" sldId="138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909296604" sldId="138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89680106" sldId="138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52938647" sldId="138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74215308" sldId="138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11967160" sldId="138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16319321" sldId="139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105295119" sldId="139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030627090" sldId="139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916753314" sldId="139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652801886" sldId="139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381035728" sldId="139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777795410" sldId="139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662861344" sldId="139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725330430" sldId="140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374724310" sldId="140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806160728" sldId="140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785414553" sldId="140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029084667" sldId="140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65532163" sldId="140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208702598" sldId="140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25480536" sldId="141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062885381" sldId="141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028089012" sldId="141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655771017" sldId="141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261207006" sldId="141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969658726" sldId="141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938909182" sldId="141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536285822" sldId="141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818527669" sldId="142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830411696" sldId="142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846859971" sldId="142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912192567" sldId="142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958822360" sldId="142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01486403" sldId="142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048642629" sldId="142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917489061" sldId="142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527700888" sldId="142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054151686" sldId="143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64045433" sldId="143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243715458" sldId="143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001103723" sldId="143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007181077" sldId="143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000934019" sldId="143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146496250" sldId="143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969919426" sldId="143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233598919" sldId="144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638759942" sldId="144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874020966" sldId="144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886706539" sldId="144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281038257" sldId="144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163526994" sldId="144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80656068" sldId="145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997533968" sldId="145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076728537" sldId="145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58093397" sldId="145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44141418" sldId="145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742182720" sldId="145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9165024" sldId="145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67246820" sldId="145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851591287" sldId="145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90071221" sldId="145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08262751" sldId="146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255569296" sldId="146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129484379" sldId="146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984459392" sldId="146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02493952" sldId="146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6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6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6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6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7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7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7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7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7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7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7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7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7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7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8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8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8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8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8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8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8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8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8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9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9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9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9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9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9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9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9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9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49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0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0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0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0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1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1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1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1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1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1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1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1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1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1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2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2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2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2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2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2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2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2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2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2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3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3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3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3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3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3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3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3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3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3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4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4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4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4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4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4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4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4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4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0" sldId="154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917728564" sldId="155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14836436" sldId="155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576585728" sldId="155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204373204" sldId="155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575542347" sldId="155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471713630" sldId="155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916498545" sldId="155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18458010" sldId="155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842531850" sldId="155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305054164" sldId="156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147681739" sldId="156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732595136" sldId="156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996350070" sldId="156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420530052" sldId="156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661657142" sldId="156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170967803" sldId="156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292366559" sldId="156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939996299" sldId="156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655790630" sldId="156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487979847" sldId="157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438431268" sldId="157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87002359" sldId="157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957420607" sldId="157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33426291" sldId="157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920767863" sldId="157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662984139" sldId="157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819053193" sldId="158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151763736" sldId="158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152339392" sldId="158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319795741" sldId="158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064040694" sldId="158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842054510" sldId="158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501647078" sldId="158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454360160" sldId="158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621167171" sldId="158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997023506" sldId="158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747482044" sldId="159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541253302" sldId="159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060958477" sldId="159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017260488" sldId="159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258799242" sldId="159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397871909" sldId="159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010019115" sldId="159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666440328" sldId="159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130844256" sldId="159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253439477" sldId="160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749783076" sldId="160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739360861" sldId="160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312406313" sldId="160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145678035" sldId="160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488915893" sldId="160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13812806" sldId="160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707316825" sldId="161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210622528" sldId="161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843868465" sldId="161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599136303" sldId="161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119452087" sldId="161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462167961" sldId="161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119222837" sldId="161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729818375" sldId="161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665371619" sldId="162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148938174" sldId="162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068859857" sldId="162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395115776" sldId="162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906704995" sldId="162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28455079" sldId="162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822971046" sldId="162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055121288" sldId="162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672195286" sldId="162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776964799" sldId="162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294846035" sldId="163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67316698" sldId="163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108614280" sldId="163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358624952" sldId="163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06263485" sldId="163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498808891" sldId="163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196556131" sldId="163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557611641" sldId="163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060698893" sldId="163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81763858" sldId="163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720966666" sldId="164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798263326" sldId="164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826718070" sldId="164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08833202" sldId="164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719353345" sldId="164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025015059" sldId="164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773933946" sldId="164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354761852" sldId="164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108693354" sldId="164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251717353" sldId="164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894431596" sldId="165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223701200" sldId="165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539072369" sldId="165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07769034" sldId="165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462689868" sldId="165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546687045" sldId="165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34564706" sldId="165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26874591" sldId="165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084422121" sldId="166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665282283" sldId="166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66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66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66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0" sldId="166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646810408" sldId="166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635277941" sldId="166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97301743" sldId="166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891253146" sldId="166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240998516" sldId="167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637638553" sldId="167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68127633" sldId="167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273102397" sldId="167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572115217" sldId="167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327203193" sldId="167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614991612" sldId="167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764348788" sldId="167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189180650" sldId="168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083263742" sldId="168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146068585" sldId="168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557480524" sldId="168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432777737" sldId="168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16735793" sldId="168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737281702" sldId="168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164466191" sldId="168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77950578" sldId="168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320410934" sldId="169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39510416" sldId="169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662304097" sldId="169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293394067" sldId="169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317094954" sldId="169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826343415" sldId="169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542921796" sldId="169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103790668" sldId="169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66606087" sldId="169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595335937" sldId="169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146768117" sldId="170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085198525" sldId="170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002874427" sldId="170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981530356" sldId="170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781269861" sldId="170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025224842" sldId="170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752718323" sldId="170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89461419" sldId="170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73366090" sldId="171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039314566" sldId="171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855341374" sldId="171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018770855" sldId="171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80953302" sldId="171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675032972" sldId="171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93889618" sldId="171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919526185" sldId="171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439809007" sldId="171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2497490" sldId="171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656229351" sldId="172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152972076" sldId="172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221608176" sldId="172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90687447" sldId="172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692990299" sldId="172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61224921" sldId="172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151271175" sldId="172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501057907" sldId="172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900364555" sldId="172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380591501" sldId="172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058695784" sldId="173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693530703" sldId="173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633548290" sldId="173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35699629" sldId="173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548410323" sldId="173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428335001" sldId="173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007758714" sldId="173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507506866" sldId="173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651377522" sldId="173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821538578" sldId="173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278130586" sldId="174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543659785" sldId="174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64249466" sldId="174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52069322" sldId="174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14411390" sldId="174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048058454" sldId="174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698123409" sldId="174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08535472" sldId="174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88045325" sldId="174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69239178" sldId="175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63269002" sldId="175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162295488" sldId="175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794046054" sldId="175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952185762" sldId="175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598769647" sldId="175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654826887" sldId="175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75555640" sldId="175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231068719" sldId="176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561892892" sldId="176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60397328" sldId="176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342119347" sldId="176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47087994" sldId="176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986421103" sldId="176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97206230" sldId="176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97376082" sldId="176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505349746" sldId="176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671072392" sldId="176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23329935" sldId="177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039864007" sldId="177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647932066" sldId="177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987778" sldId="177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977926960" sldId="177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008206232" sldId="177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242512384" sldId="177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264530639" sldId="177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847521310" sldId="177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356437649" sldId="177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021638513" sldId="178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38610254" sldId="178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07151875" sldId="178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00082739" sldId="178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096025482" sldId="178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546153322" sldId="178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177578025" sldId="178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864165949" sldId="178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156799556" sldId="178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799441353" sldId="178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2915305" sldId="179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609289180" sldId="179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912550139" sldId="179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487529219" sldId="179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4183259299" sldId="179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799410180" sldId="179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434738671" sldId="179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337620081" sldId="179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909911328" sldId="179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619283339" sldId="179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15341054" sldId="180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157940260" sldId="180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623473245" sldId="180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893395494" sldId="180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950622298" sldId="180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947145064" sldId="180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976370282" sldId="180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563604264" sldId="180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286525662" sldId="180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358815485" sldId="181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670976904" sldId="181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25295691" sldId="1812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818296467" sldId="1813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900311951" sldId="1814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890355215" sldId="1815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756910646" sldId="1816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404852553" sldId="1817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734085418" sldId="1818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2315334892" sldId="1819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960416715" sldId="182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147274424" sldId="182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752901177" sldId="182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23771718" sldId="182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022008900" sldId="182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926047483" sldId="182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357527509" sldId="182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55109581" sldId="182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565135494" sldId="182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121027782" sldId="182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656024700" sldId="183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570515898" sldId="183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815830884" sldId="183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133833400" sldId="183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178519156" sldId="183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52089914" sldId="183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978458559" sldId="184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506150142" sldId="184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752071754" sldId="185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144286304" sldId="185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596308843" sldId="185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540468685" sldId="185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653905926" sldId="185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036825717" sldId="185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784486671" sldId="185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013072171" sldId="185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029191329" sldId="185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548076055" sldId="185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598754079" sldId="186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004669728" sldId="186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562645244" sldId="186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960016561" sldId="186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052836845" sldId="186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927559910" sldId="186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705835308" sldId="1870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1209225650" sldId="1871"/>
        </pc:sldMkLst>
      </pc:sldChg>
      <pc:sldChg chg="del">
        <pc:chgData name="Ricardo Luiz Freitas" userId="122532effb8c3c75" providerId="LiveId" clId="{BAE4201A-0293-465F-892D-E90978E25D91}" dt="2020-08-06T22:24:20.303" v="0" actId="47"/>
        <pc:sldMkLst>
          <pc:docMk/>
          <pc:sldMk cId="3424628685" sldId="187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648667019" sldId="187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023424157" sldId="187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921613200" sldId="187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858593360" sldId="187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37208968" sldId="188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50678662" sldId="188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273467542" sldId="188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315202597" sldId="188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241389156" sldId="188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70850049" sldId="188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25853612" sldId="188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579647779" sldId="188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195010901" sldId="188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839821346" sldId="189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219528465" sldId="189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401395016" sldId="189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83055653" sldId="189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622606062" sldId="189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16332718" sldId="189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829065249" sldId="189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936511829" sldId="189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109541315" sldId="189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906396209" sldId="189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082416095" sldId="190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179719170" sldId="190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728528326" sldId="190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94540547" sldId="190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175931561" sldId="190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40908661" sldId="190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893151745" sldId="190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788546707" sldId="190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489856160" sldId="190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727064275" sldId="190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479674529" sldId="191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988697699" sldId="191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519974234" sldId="191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646726429" sldId="191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040405915" sldId="191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512933825" sldId="191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078688024" sldId="191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986602338" sldId="191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923208565" sldId="191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415739407" sldId="191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892750629" sldId="192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65725228" sldId="192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854406120" sldId="192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252301219" sldId="192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412042146" sldId="192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060129650" sldId="192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725753531" sldId="192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172443929" sldId="192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392599855" sldId="192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792163423" sldId="192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681724297" sldId="193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373887469" sldId="193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32190603" sldId="193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950674729" sldId="193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996373708" sldId="193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683153715" sldId="1935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504572444" sldId="1936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278050003" sldId="1937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883853606" sldId="1938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650932336" sldId="1939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3853395700" sldId="1940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135267156" sldId="1941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2739217794" sldId="1942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89234158" sldId="1943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5621535" sldId="1944"/>
        </pc:sldMkLst>
      </pc:sldChg>
      <pc:sldChg chg="del">
        <pc:chgData name="Ricardo Luiz Freitas" userId="122532effb8c3c75" providerId="LiveId" clId="{BAE4201A-0293-465F-892D-E90978E25D91}" dt="2020-08-06T22:24:31.102" v="1" actId="47"/>
        <pc:sldMkLst>
          <pc:docMk/>
          <pc:sldMk cId="48607876" sldId="1945"/>
        </pc:sldMkLst>
      </pc:sldChg>
    </pc:docChg>
  </pc:docChgLst>
  <pc:docChgLst>
    <pc:chgData name="Ricardo Luiz Freitas" userId="122532effb8c3c75" providerId="LiveId" clId="{35BEC88C-717F-49E2-BCB8-F03109C43961}"/>
    <pc:docChg chg="undo custSel modSld">
      <pc:chgData name="Ricardo Luiz Freitas" userId="122532effb8c3c75" providerId="LiveId" clId="{35BEC88C-717F-49E2-BCB8-F03109C43961}" dt="2020-07-10T15:53:21.903" v="479" actId="6549"/>
      <pc:docMkLst>
        <pc:docMk/>
      </pc:docMkLst>
      <pc:sldChg chg="modSp mod">
        <pc:chgData name="Ricardo Luiz Freitas" userId="122532effb8c3c75" providerId="LiveId" clId="{35BEC88C-717F-49E2-BCB8-F03109C43961}" dt="2020-06-15T16:46:26.619" v="7" actId="115"/>
        <pc:sldMkLst>
          <pc:docMk/>
          <pc:sldMk cId="1025224842" sldId="1707"/>
        </pc:sldMkLst>
        <pc:spChg chg="mod">
          <ac:chgData name="Ricardo Luiz Freitas" userId="122532effb8c3c75" providerId="LiveId" clId="{35BEC88C-717F-49E2-BCB8-F03109C43961}" dt="2020-06-15T16:46:26.619" v="7" actId="115"/>
          <ac:spMkLst>
            <pc:docMk/>
            <pc:sldMk cId="1025224842" sldId="1707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35BEC88C-717F-49E2-BCB8-F03109C43961}" dt="2020-07-01T22:16:36.835" v="475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35BEC88C-717F-49E2-BCB8-F03109C43961}" dt="2020-07-01T22:16:36.835" v="475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35BEC88C-717F-49E2-BCB8-F03109C43961}" dt="2020-07-10T15:53:21.903" v="479" actId="6549"/>
        <pc:sldMkLst>
          <pc:docMk/>
          <pc:sldMk cId="919526185" sldId="1717"/>
        </pc:sldMkLst>
        <pc:spChg chg="mod">
          <ac:chgData name="Ricardo Luiz Freitas" userId="122532effb8c3c75" providerId="LiveId" clId="{35BEC88C-717F-49E2-BCB8-F03109C43961}" dt="2020-07-10T15:53:21.903" v="479" actId="6549"/>
          <ac:spMkLst>
            <pc:docMk/>
            <pc:sldMk cId="919526185" sldId="1717"/>
            <ac:spMk id="3" creationId="{D07DC049-0F5A-4CE4-A47E-1EDA2C02F3A5}"/>
          </ac:spMkLst>
        </pc:spChg>
      </pc:sldChg>
      <pc:sldChg chg="modSp mod">
        <pc:chgData name="Ricardo Luiz Freitas" userId="122532effb8c3c75" providerId="LiveId" clId="{35BEC88C-717F-49E2-BCB8-F03109C43961}" dt="2020-07-06T17:02:00.540" v="478" actId="20577"/>
        <pc:sldMkLst>
          <pc:docMk/>
          <pc:sldMk cId="2725295691" sldId="1812"/>
        </pc:sldMkLst>
        <pc:spChg chg="mod">
          <ac:chgData name="Ricardo Luiz Freitas" userId="122532effb8c3c75" providerId="LiveId" clId="{35BEC88C-717F-49E2-BCB8-F03109C43961}" dt="2020-07-06T17:02:00.540" v="478" actId="20577"/>
          <ac:spMkLst>
            <pc:docMk/>
            <pc:sldMk cId="2725295691" sldId="1812"/>
            <ac:spMk id="3" creationId="{7DABCB7E-6A65-4F3F-AC4B-E4D2944598D9}"/>
          </ac:spMkLst>
        </pc:spChg>
      </pc:sldChg>
    </pc:docChg>
  </pc:docChgLst>
  <pc:docChgLst>
    <pc:chgData name="Ricardo Luiz Freitas" userId="122532effb8c3c75" providerId="LiveId" clId="{F877A568-0F4A-4C6C-9D4D-ED71C9474229}"/>
    <pc:docChg chg="modSld">
      <pc:chgData name="Ricardo Luiz Freitas" userId="122532effb8c3c75" providerId="LiveId" clId="{F877A568-0F4A-4C6C-9D4D-ED71C9474229}" dt="2020-10-27T21:21:32.183" v="17" actId="6549"/>
      <pc:docMkLst>
        <pc:docMk/>
      </pc:docMkLst>
      <pc:sldChg chg="modSp mod">
        <pc:chgData name="Ricardo Luiz Freitas" userId="122532effb8c3c75" providerId="LiveId" clId="{F877A568-0F4A-4C6C-9D4D-ED71C9474229}" dt="2020-10-27T21:21:32.183" v="17" actId="6549"/>
        <pc:sldMkLst>
          <pc:docMk/>
          <pc:sldMk cId="0" sldId="998"/>
        </pc:sldMkLst>
        <pc:spChg chg="mod">
          <ac:chgData name="Ricardo Luiz Freitas" userId="122532effb8c3c75" providerId="LiveId" clId="{F877A568-0F4A-4C6C-9D4D-ED71C9474229}" dt="2020-10-27T21:21:32.183" v="17" actId="6549"/>
          <ac:spMkLst>
            <pc:docMk/>
            <pc:sldMk cId="0" sldId="998"/>
            <ac:spMk id="863236" creationId="{A8584416-6D72-4F8E-8D93-31F34295A35C}"/>
          </ac:spMkLst>
        </pc:spChg>
      </pc:sldChg>
      <pc:sldChg chg="modSp mod">
        <pc:chgData name="Ricardo Luiz Freitas" userId="122532effb8c3c75" providerId="LiveId" clId="{F877A568-0F4A-4C6C-9D4D-ED71C9474229}" dt="2020-10-27T20:59:15.122" v="5" actId="20577"/>
        <pc:sldMkLst>
          <pc:docMk/>
          <pc:sldMk cId="187308070" sldId="1838"/>
        </pc:sldMkLst>
        <pc:spChg chg="mod">
          <ac:chgData name="Ricardo Luiz Freitas" userId="122532effb8c3c75" providerId="LiveId" clId="{F877A568-0F4A-4C6C-9D4D-ED71C9474229}" dt="2020-10-27T20:59:15.122" v="5" actId="20577"/>
          <ac:spMkLst>
            <pc:docMk/>
            <pc:sldMk cId="187308070" sldId="1838"/>
            <ac:spMk id="822276" creationId="{E32C941F-52AC-4BA1-85EB-262A0E4657D0}"/>
          </ac:spMkLst>
        </pc:spChg>
      </pc:sldChg>
      <pc:sldChg chg="modSp mod">
        <pc:chgData name="Ricardo Luiz Freitas" userId="122532effb8c3c75" providerId="LiveId" clId="{F877A568-0F4A-4C6C-9D4D-ED71C9474229}" dt="2020-10-27T20:59:24.312" v="9" actId="20577"/>
        <pc:sldMkLst>
          <pc:docMk/>
          <pc:sldMk cId="2006191848" sldId="1839"/>
        </pc:sldMkLst>
        <pc:spChg chg="mod">
          <ac:chgData name="Ricardo Luiz Freitas" userId="122532effb8c3c75" providerId="LiveId" clId="{F877A568-0F4A-4C6C-9D4D-ED71C9474229}" dt="2020-10-27T20:59:24.312" v="9" actId="20577"/>
          <ac:spMkLst>
            <pc:docMk/>
            <pc:sldMk cId="2006191848" sldId="1839"/>
            <ac:spMk id="824324" creationId="{3695AE34-1161-4046-AFBD-8FE62355B604}"/>
          </ac:spMkLst>
        </pc:spChg>
      </pc:sldChg>
      <pc:sldChg chg="modSp mod">
        <pc:chgData name="Ricardo Luiz Freitas" userId="122532effb8c3c75" providerId="LiveId" clId="{F877A568-0F4A-4C6C-9D4D-ED71C9474229}" dt="2020-10-27T21:17:34.059" v="10" actId="6549"/>
        <pc:sldMkLst>
          <pc:docMk/>
          <pc:sldMk cId="3654505210" sldId="1843"/>
        </pc:sldMkLst>
        <pc:spChg chg="mod">
          <ac:chgData name="Ricardo Luiz Freitas" userId="122532effb8c3c75" providerId="LiveId" clId="{F877A568-0F4A-4C6C-9D4D-ED71C9474229}" dt="2020-10-27T21:17:34.059" v="10" actId="6549"/>
          <ac:spMkLst>
            <pc:docMk/>
            <pc:sldMk cId="3654505210" sldId="1843"/>
            <ac:spMk id="852996" creationId="{B1FD4F92-4159-4739-BC74-FAA1E1A9A09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7">
            <a:extLst>
              <a:ext uri="{FF2B5EF4-FFF2-40B4-BE49-F238E27FC236}">
                <a16:creationId xmlns:a16="http://schemas.microsoft.com/office/drawing/2014/main" id="{DDDED2D3-05E2-4C3E-B907-B1F1A48C2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D29BAE-622E-4B97-A91F-7ACE94B551E3}" type="slidenum">
              <a:rPr lang="pt-BR" altLang="pt-BR" sz="1200" smtClean="0"/>
              <a:pPr/>
              <a:t>11</a:t>
            </a:fld>
            <a:endParaRPr lang="pt-BR" altLang="pt-BR" sz="1200"/>
          </a:p>
        </p:txBody>
      </p:sp>
      <p:sp>
        <p:nvSpPr>
          <p:cNvPr id="827395" name="Rectangle 2">
            <a:extLst>
              <a:ext uri="{FF2B5EF4-FFF2-40B4-BE49-F238E27FC236}">
                <a16:creationId xmlns:a16="http://schemas.microsoft.com/office/drawing/2014/main" id="{FE3E7F33-650D-4BA3-9D02-05A72C9D1E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6" name="Rectangle 3">
            <a:extLst>
              <a:ext uri="{FF2B5EF4-FFF2-40B4-BE49-F238E27FC236}">
                <a16:creationId xmlns:a16="http://schemas.microsoft.com/office/drawing/2014/main" id="{D9163D91-CFCB-4196-B573-58A73C7F7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762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7">
            <a:extLst>
              <a:ext uri="{FF2B5EF4-FFF2-40B4-BE49-F238E27FC236}">
                <a16:creationId xmlns:a16="http://schemas.microsoft.com/office/drawing/2014/main" id="{DDDED2D3-05E2-4C3E-B907-B1F1A48C2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D29BAE-622E-4B97-A91F-7ACE94B551E3}" type="slidenum">
              <a:rPr lang="pt-BR" altLang="pt-BR" sz="1200" smtClean="0"/>
              <a:pPr/>
              <a:t>12</a:t>
            </a:fld>
            <a:endParaRPr lang="pt-BR" altLang="pt-BR" sz="1200"/>
          </a:p>
        </p:txBody>
      </p:sp>
      <p:sp>
        <p:nvSpPr>
          <p:cNvPr id="827395" name="Rectangle 2">
            <a:extLst>
              <a:ext uri="{FF2B5EF4-FFF2-40B4-BE49-F238E27FC236}">
                <a16:creationId xmlns:a16="http://schemas.microsoft.com/office/drawing/2014/main" id="{FE3E7F33-650D-4BA3-9D02-05A72C9D1E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6" name="Rectangle 3">
            <a:extLst>
              <a:ext uri="{FF2B5EF4-FFF2-40B4-BE49-F238E27FC236}">
                <a16:creationId xmlns:a16="http://schemas.microsoft.com/office/drawing/2014/main" id="{D9163D91-CFCB-4196-B573-58A73C7F7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7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7">
            <a:extLst>
              <a:ext uri="{FF2B5EF4-FFF2-40B4-BE49-F238E27FC236}">
                <a16:creationId xmlns:a16="http://schemas.microsoft.com/office/drawing/2014/main" id="{DDDED2D3-05E2-4C3E-B907-B1F1A48C2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D29BAE-622E-4B97-A91F-7ACE94B551E3}" type="slidenum">
              <a:rPr lang="pt-BR" altLang="pt-BR" sz="1200" smtClean="0"/>
              <a:pPr/>
              <a:t>13</a:t>
            </a:fld>
            <a:endParaRPr lang="pt-BR" altLang="pt-BR" sz="1200"/>
          </a:p>
        </p:txBody>
      </p:sp>
      <p:sp>
        <p:nvSpPr>
          <p:cNvPr id="827395" name="Rectangle 2">
            <a:extLst>
              <a:ext uri="{FF2B5EF4-FFF2-40B4-BE49-F238E27FC236}">
                <a16:creationId xmlns:a16="http://schemas.microsoft.com/office/drawing/2014/main" id="{FE3E7F33-650D-4BA3-9D02-05A72C9D1E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6" name="Rectangle 3">
            <a:extLst>
              <a:ext uri="{FF2B5EF4-FFF2-40B4-BE49-F238E27FC236}">
                <a16:creationId xmlns:a16="http://schemas.microsoft.com/office/drawing/2014/main" id="{D9163D91-CFCB-4196-B573-58A73C7F7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43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>
            <a:extLst>
              <a:ext uri="{FF2B5EF4-FFF2-40B4-BE49-F238E27FC236}">
                <a16:creationId xmlns:a16="http://schemas.microsoft.com/office/drawing/2014/main" id="{DF02B55C-62C9-40BE-BD18-7E803BF91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D1161B-06F5-4D35-92BA-5CA91AB7A92B}" type="slidenum">
              <a:rPr lang="pt-BR" altLang="pt-BR" sz="1200" smtClean="0"/>
              <a:pPr/>
              <a:t>14</a:t>
            </a:fld>
            <a:endParaRPr lang="pt-BR" altLang="pt-BR" sz="1200"/>
          </a:p>
        </p:txBody>
      </p:sp>
      <p:sp>
        <p:nvSpPr>
          <p:cNvPr id="256003" name="Rectangle 2">
            <a:extLst>
              <a:ext uri="{FF2B5EF4-FFF2-40B4-BE49-F238E27FC236}">
                <a16:creationId xmlns:a16="http://schemas.microsoft.com/office/drawing/2014/main" id="{C6DD3543-4E3E-4F85-A2DD-395128E0D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>
            <a:extLst>
              <a:ext uri="{FF2B5EF4-FFF2-40B4-BE49-F238E27FC236}">
                <a16:creationId xmlns:a16="http://schemas.microsoft.com/office/drawing/2014/main" id="{D5C07DF6-52B5-4FD8-800D-0D9E0BCFE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327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>
            <a:extLst>
              <a:ext uri="{FF2B5EF4-FFF2-40B4-BE49-F238E27FC236}">
                <a16:creationId xmlns:a16="http://schemas.microsoft.com/office/drawing/2014/main" id="{F2CAC7B7-8483-49CD-B590-F1E3825C8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F8C20C-4072-4A2C-8193-78D616D0B130}" type="slidenum">
              <a:rPr lang="pt-BR" altLang="pt-BR" sz="1200" smtClean="0"/>
              <a:pPr/>
              <a:t>15</a:t>
            </a:fld>
            <a:endParaRPr lang="pt-BR" altLang="pt-BR" sz="1200"/>
          </a:p>
        </p:txBody>
      </p:sp>
      <p:sp>
        <p:nvSpPr>
          <p:cNvPr id="258051" name="Rectangle 2">
            <a:extLst>
              <a:ext uri="{FF2B5EF4-FFF2-40B4-BE49-F238E27FC236}">
                <a16:creationId xmlns:a16="http://schemas.microsoft.com/office/drawing/2014/main" id="{0A6215CC-0516-44C8-8624-818679078C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>
            <a:extLst>
              <a:ext uri="{FF2B5EF4-FFF2-40B4-BE49-F238E27FC236}">
                <a16:creationId xmlns:a16="http://schemas.microsoft.com/office/drawing/2014/main" id="{64BEB684-7AB9-4316-A8B2-3C61553C9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279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7">
            <a:extLst>
              <a:ext uri="{FF2B5EF4-FFF2-40B4-BE49-F238E27FC236}">
                <a16:creationId xmlns:a16="http://schemas.microsoft.com/office/drawing/2014/main" id="{B3FD6547-48C1-4596-8533-47D0B3C56D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4C3565-4EC4-4EC8-9BED-10F931FA6DDD}" type="slidenum">
              <a:rPr lang="pt-BR" altLang="pt-BR" sz="1200" smtClean="0"/>
              <a:pPr/>
              <a:t>16</a:t>
            </a:fld>
            <a:endParaRPr lang="pt-BR" altLang="pt-BR" sz="1200"/>
          </a:p>
        </p:txBody>
      </p:sp>
      <p:sp>
        <p:nvSpPr>
          <p:cNvPr id="835587" name="Rectangle 2">
            <a:extLst>
              <a:ext uri="{FF2B5EF4-FFF2-40B4-BE49-F238E27FC236}">
                <a16:creationId xmlns:a16="http://schemas.microsoft.com/office/drawing/2014/main" id="{12B864DE-01DB-4A99-99F6-152943F041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8" name="Rectangle 3">
            <a:extLst>
              <a:ext uri="{FF2B5EF4-FFF2-40B4-BE49-F238E27FC236}">
                <a16:creationId xmlns:a16="http://schemas.microsoft.com/office/drawing/2014/main" id="{A9F64170-E81D-48CD-B7DA-ADF5E5D66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45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7">
            <a:extLst>
              <a:ext uri="{FF2B5EF4-FFF2-40B4-BE49-F238E27FC236}">
                <a16:creationId xmlns:a16="http://schemas.microsoft.com/office/drawing/2014/main" id="{97D33024-50AB-41C4-8E55-02DF654CD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62A154-F1E0-4934-9686-8565788A15D5}" type="slidenum">
              <a:rPr lang="pt-BR" altLang="pt-BR" sz="1200" smtClean="0"/>
              <a:pPr/>
              <a:t>17</a:t>
            </a:fld>
            <a:endParaRPr lang="pt-BR" altLang="pt-BR" sz="1200"/>
          </a:p>
        </p:txBody>
      </p:sp>
      <p:sp>
        <p:nvSpPr>
          <p:cNvPr id="837635" name="Rectangle 2">
            <a:extLst>
              <a:ext uri="{FF2B5EF4-FFF2-40B4-BE49-F238E27FC236}">
                <a16:creationId xmlns:a16="http://schemas.microsoft.com/office/drawing/2014/main" id="{61221BC3-5399-4B28-9F29-3549D9E0E0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6" name="Rectangle 3">
            <a:extLst>
              <a:ext uri="{FF2B5EF4-FFF2-40B4-BE49-F238E27FC236}">
                <a16:creationId xmlns:a16="http://schemas.microsoft.com/office/drawing/2014/main" id="{7B04AC98-5BFD-432E-A650-683313263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001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7">
            <a:extLst>
              <a:ext uri="{FF2B5EF4-FFF2-40B4-BE49-F238E27FC236}">
                <a16:creationId xmlns:a16="http://schemas.microsoft.com/office/drawing/2014/main" id="{97D33024-50AB-41C4-8E55-02DF654CD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62A154-F1E0-4934-9686-8565788A15D5}" type="slidenum">
              <a:rPr lang="pt-BR" altLang="pt-BR" sz="1200" smtClean="0"/>
              <a:pPr/>
              <a:t>18</a:t>
            </a:fld>
            <a:endParaRPr lang="pt-BR" altLang="pt-BR" sz="1200"/>
          </a:p>
        </p:txBody>
      </p:sp>
      <p:sp>
        <p:nvSpPr>
          <p:cNvPr id="837635" name="Rectangle 2">
            <a:extLst>
              <a:ext uri="{FF2B5EF4-FFF2-40B4-BE49-F238E27FC236}">
                <a16:creationId xmlns:a16="http://schemas.microsoft.com/office/drawing/2014/main" id="{61221BC3-5399-4B28-9F29-3549D9E0E0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6" name="Rectangle 3">
            <a:extLst>
              <a:ext uri="{FF2B5EF4-FFF2-40B4-BE49-F238E27FC236}">
                <a16:creationId xmlns:a16="http://schemas.microsoft.com/office/drawing/2014/main" id="{7B04AC98-5BFD-432E-A650-683313263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606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7">
            <a:extLst>
              <a:ext uri="{FF2B5EF4-FFF2-40B4-BE49-F238E27FC236}">
                <a16:creationId xmlns:a16="http://schemas.microsoft.com/office/drawing/2014/main" id="{97D33024-50AB-41C4-8E55-02DF654CD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62A154-F1E0-4934-9686-8565788A15D5}" type="slidenum">
              <a:rPr lang="pt-BR" altLang="pt-BR" sz="1200" smtClean="0"/>
              <a:pPr/>
              <a:t>19</a:t>
            </a:fld>
            <a:endParaRPr lang="pt-BR" altLang="pt-BR" sz="1200"/>
          </a:p>
        </p:txBody>
      </p:sp>
      <p:sp>
        <p:nvSpPr>
          <p:cNvPr id="837635" name="Rectangle 2">
            <a:extLst>
              <a:ext uri="{FF2B5EF4-FFF2-40B4-BE49-F238E27FC236}">
                <a16:creationId xmlns:a16="http://schemas.microsoft.com/office/drawing/2014/main" id="{61221BC3-5399-4B28-9F29-3549D9E0E0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6" name="Rectangle 3">
            <a:extLst>
              <a:ext uri="{FF2B5EF4-FFF2-40B4-BE49-F238E27FC236}">
                <a16:creationId xmlns:a16="http://schemas.microsoft.com/office/drawing/2014/main" id="{7B04AC98-5BFD-432E-A650-683313263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450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7">
            <a:extLst>
              <a:ext uri="{FF2B5EF4-FFF2-40B4-BE49-F238E27FC236}">
                <a16:creationId xmlns:a16="http://schemas.microsoft.com/office/drawing/2014/main" id="{97D33024-50AB-41C4-8E55-02DF654CD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62A154-F1E0-4934-9686-8565788A15D5}" type="slidenum">
              <a:rPr lang="pt-BR" altLang="pt-BR" sz="1200" smtClean="0"/>
              <a:pPr/>
              <a:t>20</a:t>
            </a:fld>
            <a:endParaRPr lang="pt-BR" altLang="pt-BR" sz="1200"/>
          </a:p>
        </p:txBody>
      </p:sp>
      <p:sp>
        <p:nvSpPr>
          <p:cNvPr id="837635" name="Rectangle 2">
            <a:extLst>
              <a:ext uri="{FF2B5EF4-FFF2-40B4-BE49-F238E27FC236}">
                <a16:creationId xmlns:a16="http://schemas.microsoft.com/office/drawing/2014/main" id="{61221BC3-5399-4B28-9F29-3549D9E0E0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6" name="Rectangle 3">
            <a:extLst>
              <a:ext uri="{FF2B5EF4-FFF2-40B4-BE49-F238E27FC236}">
                <a16:creationId xmlns:a16="http://schemas.microsoft.com/office/drawing/2014/main" id="{7B04AC98-5BFD-432E-A650-683313263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7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7">
            <a:extLst>
              <a:ext uri="{FF2B5EF4-FFF2-40B4-BE49-F238E27FC236}">
                <a16:creationId xmlns:a16="http://schemas.microsoft.com/office/drawing/2014/main" id="{E52148DF-0DB9-46E1-9EC9-E062D6A3C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A3936B-A966-474E-B0E2-B1731FD9D1FE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816131" name="Rectangle 2">
            <a:extLst>
              <a:ext uri="{FF2B5EF4-FFF2-40B4-BE49-F238E27FC236}">
                <a16:creationId xmlns:a16="http://schemas.microsoft.com/office/drawing/2014/main" id="{54801FFB-536B-42FC-8DF6-CB3C6BD97D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2" name="Rectangle 3">
            <a:extLst>
              <a:ext uri="{FF2B5EF4-FFF2-40B4-BE49-F238E27FC236}">
                <a16:creationId xmlns:a16="http://schemas.microsoft.com/office/drawing/2014/main" id="{535DB885-29A9-498A-8EE3-0550CD712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7">
            <a:extLst>
              <a:ext uri="{FF2B5EF4-FFF2-40B4-BE49-F238E27FC236}">
                <a16:creationId xmlns:a16="http://schemas.microsoft.com/office/drawing/2014/main" id="{95EA5C17-2699-41D2-9EB3-F4DDD1E615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E232AB-11C3-4644-B33B-DF1FB17185BA}" type="slidenum">
              <a:rPr lang="pt-BR" altLang="pt-BR" sz="1200" smtClean="0"/>
              <a:pPr/>
              <a:t>21</a:t>
            </a:fld>
            <a:endParaRPr lang="pt-BR" altLang="pt-BR" sz="1200"/>
          </a:p>
        </p:txBody>
      </p:sp>
      <p:sp>
        <p:nvSpPr>
          <p:cNvPr id="851971" name="Rectangle 2">
            <a:extLst>
              <a:ext uri="{FF2B5EF4-FFF2-40B4-BE49-F238E27FC236}">
                <a16:creationId xmlns:a16="http://schemas.microsoft.com/office/drawing/2014/main" id="{82F1AD1B-A2C4-42B3-9ECB-F4716402D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1972" name="Rectangle 3">
            <a:extLst>
              <a:ext uri="{FF2B5EF4-FFF2-40B4-BE49-F238E27FC236}">
                <a16:creationId xmlns:a16="http://schemas.microsoft.com/office/drawing/2014/main" id="{27C71E97-6668-416A-ADA4-B553FE525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22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208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7">
            <a:extLst>
              <a:ext uri="{FF2B5EF4-FFF2-40B4-BE49-F238E27FC236}">
                <a16:creationId xmlns:a16="http://schemas.microsoft.com/office/drawing/2014/main" id="{DA7B346B-D256-4ABA-85DA-92FFD85728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9AE541-0624-4B06-BD34-90F7073F7163}" type="slidenum">
              <a:rPr lang="pt-BR" altLang="pt-BR" sz="1200" smtClean="0"/>
              <a:pPr/>
              <a:t>23</a:t>
            </a:fld>
            <a:endParaRPr lang="pt-BR" altLang="pt-BR" sz="1200"/>
          </a:p>
        </p:txBody>
      </p:sp>
      <p:sp>
        <p:nvSpPr>
          <p:cNvPr id="856067" name="Rectangle 2">
            <a:extLst>
              <a:ext uri="{FF2B5EF4-FFF2-40B4-BE49-F238E27FC236}">
                <a16:creationId xmlns:a16="http://schemas.microsoft.com/office/drawing/2014/main" id="{7D4464E3-E998-44D5-93BB-D1404F5DFF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6068" name="Rectangle 3">
            <a:extLst>
              <a:ext uri="{FF2B5EF4-FFF2-40B4-BE49-F238E27FC236}">
                <a16:creationId xmlns:a16="http://schemas.microsoft.com/office/drawing/2014/main" id="{06077727-8C9C-4AC3-A298-0B3979C26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24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93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25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75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26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725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27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525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7">
            <a:extLst>
              <a:ext uri="{FF2B5EF4-FFF2-40B4-BE49-F238E27FC236}">
                <a16:creationId xmlns:a16="http://schemas.microsoft.com/office/drawing/2014/main" id="{C35D8DD7-2900-4E4E-96B5-C38254B40F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F388A2-F8C9-4797-88A5-664C50B95B00}" type="slidenum">
              <a:rPr lang="pt-BR" altLang="pt-BR" sz="1200" smtClean="0"/>
              <a:pPr/>
              <a:t>28</a:t>
            </a:fld>
            <a:endParaRPr lang="pt-BR" altLang="pt-BR" sz="1200"/>
          </a:p>
        </p:txBody>
      </p:sp>
      <p:sp>
        <p:nvSpPr>
          <p:cNvPr id="864259" name="Rectangle 2">
            <a:extLst>
              <a:ext uri="{FF2B5EF4-FFF2-40B4-BE49-F238E27FC236}">
                <a16:creationId xmlns:a16="http://schemas.microsoft.com/office/drawing/2014/main" id="{C6D4F482-2D28-48DC-8D24-15A32F6004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60" name="Rectangle 3">
            <a:extLst>
              <a:ext uri="{FF2B5EF4-FFF2-40B4-BE49-F238E27FC236}">
                <a16:creationId xmlns:a16="http://schemas.microsoft.com/office/drawing/2014/main" id="{433105B8-0AC4-4A62-B968-124156B65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29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465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30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3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7">
            <a:extLst>
              <a:ext uri="{FF2B5EF4-FFF2-40B4-BE49-F238E27FC236}">
                <a16:creationId xmlns:a16="http://schemas.microsoft.com/office/drawing/2014/main" id="{487A6461-74F6-4931-A385-0FADB5C9C7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22AB1B-EC43-4610-982B-338B18135E2D}" type="slidenum">
              <a:rPr lang="pt-BR" altLang="pt-BR" sz="1200" smtClean="0"/>
              <a:pPr/>
              <a:t>3</a:t>
            </a:fld>
            <a:endParaRPr lang="pt-BR" altLang="pt-BR" sz="1200"/>
          </a:p>
        </p:txBody>
      </p:sp>
      <p:sp>
        <p:nvSpPr>
          <p:cNvPr id="923651" name="Rectangle 2">
            <a:extLst>
              <a:ext uri="{FF2B5EF4-FFF2-40B4-BE49-F238E27FC236}">
                <a16:creationId xmlns:a16="http://schemas.microsoft.com/office/drawing/2014/main" id="{47CCFCAE-710E-4388-979C-8B6D0E773E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2" name="Rectangle 3">
            <a:extLst>
              <a:ext uri="{FF2B5EF4-FFF2-40B4-BE49-F238E27FC236}">
                <a16:creationId xmlns:a16="http://schemas.microsoft.com/office/drawing/2014/main" id="{767BAEF0-2E70-4A25-BD2F-7DF2CA6FC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6714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31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0025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32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998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33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080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7">
            <a:extLst>
              <a:ext uri="{FF2B5EF4-FFF2-40B4-BE49-F238E27FC236}">
                <a16:creationId xmlns:a16="http://schemas.microsoft.com/office/drawing/2014/main" id="{E23B31E7-9E0F-4AD6-81FA-52FD02D20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5A941-3408-4B7F-B6AE-239BBA82AEAA}" type="slidenum">
              <a:rPr lang="pt-BR" altLang="pt-BR" sz="1200" smtClean="0"/>
              <a:pPr/>
              <a:t>34</a:t>
            </a:fld>
            <a:endParaRPr lang="pt-BR" altLang="pt-BR" sz="1200"/>
          </a:p>
        </p:txBody>
      </p:sp>
      <p:sp>
        <p:nvSpPr>
          <p:cNvPr id="854019" name="Rectangle 2">
            <a:extLst>
              <a:ext uri="{FF2B5EF4-FFF2-40B4-BE49-F238E27FC236}">
                <a16:creationId xmlns:a16="http://schemas.microsoft.com/office/drawing/2014/main" id="{805B04A7-A890-473D-B295-70D390D988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4020" name="Rectangle 3">
            <a:extLst>
              <a:ext uri="{FF2B5EF4-FFF2-40B4-BE49-F238E27FC236}">
                <a16:creationId xmlns:a16="http://schemas.microsoft.com/office/drawing/2014/main" id="{AD90FC02-F1D8-4E89-9794-CF275B3AA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8214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7">
            <a:extLst>
              <a:ext uri="{FF2B5EF4-FFF2-40B4-BE49-F238E27FC236}">
                <a16:creationId xmlns:a16="http://schemas.microsoft.com/office/drawing/2014/main" id="{1465B97D-16EB-4197-A1EB-E45A8193DF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1258D1-5AFA-46C6-9954-8A6ED55C5F52}" type="slidenum">
              <a:rPr lang="pt-BR" altLang="pt-BR" sz="1200" smtClean="0"/>
              <a:pPr/>
              <a:t>35</a:t>
            </a:fld>
            <a:endParaRPr lang="pt-BR" altLang="pt-BR" sz="1200"/>
          </a:p>
        </p:txBody>
      </p:sp>
      <p:sp>
        <p:nvSpPr>
          <p:cNvPr id="880643" name="Rectangle 2">
            <a:extLst>
              <a:ext uri="{FF2B5EF4-FFF2-40B4-BE49-F238E27FC236}">
                <a16:creationId xmlns:a16="http://schemas.microsoft.com/office/drawing/2014/main" id="{E16FE243-5256-47E7-AAA6-5DFC90D05C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4" name="Rectangle 3">
            <a:extLst>
              <a:ext uri="{FF2B5EF4-FFF2-40B4-BE49-F238E27FC236}">
                <a16:creationId xmlns:a16="http://schemas.microsoft.com/office/drawing/2014/main" id="{C359A44F-3803-4C04-A28D-6480CABB9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7">
            <a:extLst>
              <a:ext uri="{FF2B5EF4-FFF2-40B4-BE49-F238E27FC236}">
                <a16:creationId xmlns:a16="http://schemas.microsoft.com/office/drawing/2014/main" id="{22641386-E290-4BC6-BF70-A5A7807591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A7D799-A1EA-472F-8514-24629782D5F9}" type="slidenum">
              <a:rPr lang="pt-BR" altLang="pt-BR" sz="1200" smtClean="0"/>
              <a:pPr/>
              <a:t>36</a:t>
            </a:fld>
            <a:endParaRPr lang="pt-BR" altLang="pt-BR" sz="1200"/>
          </a:p>
        </p:txBody>
      </p:sp>
      <p:sp>
        <p:nvSpPr>
          <p:cNvPr id="886787" name="Rectangle 2">
            <a:extLst>
              <a:ext uri="{FF2B5EF4-FFF2-40B4-BE49-F238E27FC236}">
                <a16:creationId xmlns:a16="http://schemas.microsoft.com/office/drawing/2014/main" id="{3F3B5701-306D-44E2-B9AF-8D04237277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8" name="Rectangle 3">
            <a:extLst>
              <a:ext uri="{FF2B5EF4-FFF2-40B4-BE49-F238E27FC236}">
                <a16:creationId xmlns:a16="http://schemas.microsoft.com/office/drawing/2014/main" id="{DB7B8EC6-A3F1-4EAE-94E8-4F99FAA11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7">
            <a:extLst>
              <a:ext uri="{FF2B5EF4-FFF2-40B4-BE49-F238E27FC236}">
                <a16:creationId xmlns:a16="http://schemas.microsoft.com/office/drawing/2014/main" id="{6D571F0D-733A-4325-A5FE-68E08CE9B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9D75BA-288E-4DC3-878F-AF39F009EB08}" type="slidenum">
              <a:rPr lang="pt-BR" altLang="pt-BR" sz="1200" smtClean="0"/>
              <a:pPr/>
              <a:t>37</a:t>
            </a:fld>
            <a:endParaRPr lang="pt-BR" altLang="pt-BR" sz="1200"/>
          </a:p>
        </p:txBody>
      </p:sp>
      <p:sp>
        <p:nvSpPr>
          <p:cNvPr id="890883" name="Rectangle 2">
            <a:extLst>
              <a:ext uri="{FF2B5EF4-FFF2-40B4-BE49-F238E27FC236}">
                <a16:creationId xmlns:a16="http://schemas.microsoft.com/office/drawing/2014/main" id="{A83EA5A5-1B82-4528-8376-41B04FFAE7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884" name="Rectangle 3">
            <a:extLst>
              <a:ext uri="{FF2B5EF4-FFF2-40B4-BE49-F238E27FC236}">
                <a16:creationId xmlns:a16="http://schemas.microsoft.com/office/drawing/2014/main" id="{BA4261B2-339A-41B9-9C3D-46DC3C88DB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7">
            <a:extLst>
              <a:ext uri="{FF2B5EF4-FFF2-40B4-BE49-F238E27FC236}">
                <a16:creationId xmlns:a16="http://schemas.microsoft.com/office/drawing/2014/main" id="{66C1147C-8AD7-4627-B29B-6F84FF9B11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427328-D409-4F3F-8621-77106501186E}" type="slidenum">
              <a:rPr lang="pt-BR" altLang="pt-BR" sz="1200" smtClean="0"/>
              <a:pPr/>
              <a:t>38</a:t>
            </a:fld>
            <a:endParaRPr lang="pt-BR" altLang="pt-BR" sz="1200"/>
          </a:p>
        </p:txBody>
      </p:sp>
      <p:sp>
        <p:nvSpPr>
          <p:cNvPr id="894979" name="Rectangle 2">
            <a:extLst>
              <a:ext uri="{FF2B5EF4-FFF2-40B4-BE49-F238E27FC236}">
                <a16:creationId xmlns:a16="http://schemas.microsoft.com/office/drawing/2014/main" id="{F9A1DA11-7AD9-41A4-A34F-8F18123FFE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4980" name="Rectangle 3">
            <a:extLst>
              <a:ext uri="{FF2B5EF4-FFF2-40B4-BE49-F238E27FC236}">
                <a16:creationId xmlns:a16="http://schemas.microsoft.com/office/drawing/2014/main" id="{D7302462-0178-4EA0-851A-944E7858B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7">
            <a:extLst>
              <a:ext uri="{FF2B5EF4-FFF2-40B4-BE49-F238E27FC236}">
                <a16:creationId xmlns:a16="http://schemas.microsoft.com/office/drawing/2014/main" id="{0AA78E21-76B4-4BAF-B680-70369E50CC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4B8D2C-8216-4660-91E9-E65FA9E151F2}" type="slidenum">
              <a:rPr lang="pt-BR" altLang="pt-BR" sz="1200" smtClean="0"/>
              <a:pPr/>
              <a:t>39</a:t>
            </a:fld>
            <a:endParaRPr lang="pt-BR" altLang="pt-BR" sz="1200"/>
          </a:p>
        </p:txBody>
      </p:sp>
      <p:sp>
        <p:nvSpPr>
          <p:cNvPr id="897027" name="Rectangle 2">
            <a:extLst>
              <a:ext uri="{FF2B5EF4-FFF2-40B4-BE49-F238E27FC236}">
                <a16:creationId xmlns:a16="http://schemas.microsoft.com/office/drawing/2014/main" id="{A0C60955-A031-499D-8E51-FE3BE5814D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8" name="Rectangle 3">
            <a:extLst>
              <a:ext uri="{FF2B5EF4-FFF2-40B4-BE49-F238E27FC236}">
                <a16:creationId xmlns:a16="http://schemas.microsoft.com/office/drawing/2014/main" id="{EEE08E6E-71AF-4E38-ACFC-A601D3714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7">
            <a:extLst>
              <a:ext uri="{FF2B5EF4-FFF2-40B4-BE49-F238E27FC236}">
                <a16:creationId xmlns:a16="http://schemas.microsoft.com/office/drawing/2014/main" id="{24C0D0F1-9DE6-4E13-9A9D-6D996DE0DE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5D26AA-E76F-40F6-81E6-CE9384E2B233}" type="slidenum">
              <a:rPr lang="pt-BR" altLang="pt-BR" sz="1200" smtClean="0"/>
              <a:pPr/>
              <a:t>40</a:t>
            </a:fld>
            <a:endParaRPr lang="pt-BR" altLang="pt-BR" sz="1200"/>
          </a:p>
        </p:txBody>
      </p:sp>
      <p:sp>
        <p:nvSpPr>
          <p:cNvPr id="901123" name="Rectangle 2">
            <a:extLst>
              <a:ext uri="{FF2B5EF4-FFF2-40B4-BE49-F238E27FC236}">
                <a16:creationId xmlns:a16="http://schemas.microsoft.com/office/drawing/2014/main" id="{1C8F5A7F-B995-48C3-9943-B3E0DF091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4" name="Rectangle 3">
            <a:extLst>
              <a:ext uri="{FF2B5EF4-FFF2-40B4-BE49-F238E27FC236}">
                <a16:creationId xmlns:a16="http://schemas.microsoft.com/office/drawing/2014/main" id="{4A1D223B-4D33-4DC5-AE66-0F8EE24462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7">
            <a:extLst>
              <a:ext uri="{FF2B5EF4-FFF2-40B4-BE49-F238E27FC236}">
                <a16:creationId xmlns:a16="http://schemas.microsoft.com/office/drawing/2014/main" id="{3E4BEEEF-E255-4E7C-A48D-538A4D8346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872F5D-19A4-4180-A049-7EC69FD735A6}" type="slidenum">
              <a:rPr lang="pt-BR" altLang="pt-BR" sz="1200" smtClean="0"/>
              <a:pPr/>
              <a:t>4</a:t>
            </a:fld>
            <a:endParaRPr lang="pt-BR" altLang="pt-BR" sz="1200"/>
          </a:p>
        </p:txBody>
      </p:sp>
      <p:sp>
        <p:nvSpPr>
          <p:cNvPr id="820227" name="Rectangle 2">
            <a:extLst>
              <a:ext uri="{FF2B5EF4-FFF2-40B4-BE49-F238E27FC236}">
                <a16:creationId xmlns:a16="http://schemas.microsoft.com/office/drawing/2014/main" id="{A4C5D23C-C0BB-4F7F-ADBB-3EB2EEA92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8" name="Rectangle 3">
            <a:extLst>
              <a:ext uri="{FF2B5EF4-FFF2-40B4-BE49-F238E27FC236}">
                <a16:creationId xmlns:a16="http://schemas.microsoft.com/office/drawing/2014/main" id="{CB02F503-2800-43AB-BA37-C12183960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7">
            <a:extLst>
              <a:ext uri="{FF2B5EF4-FFF2-40B4-BE49-F238E27FC236}">
                <a16:creationId xmlns:a16="http://schemas.microsoft.com/office/drawing/2014/main" id="{D32BC59F-AF5B-4DF1-8C7B-360867D488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911D36-C190-4F7D-B901-9C97D6F3F3C7}" type="slidenum">
              <a:rPr lang="pt-BR" altLang="pt-BR" sz="1200" smtClean="0"/>
              <a:pPr/>
              <a:t>41</a:t>
            </a:fld>
            <a:endParaRPr lang="pt-BR" altLang="pt-BR" sz="1200"/>
          </a:p>
        </p:txBody>
      </p:sp>
      <p:sp>
        <p:nvSpPr>
          <p:cNvPr id="903171" name="Rectangle 2">
            <a:extLst>
              <a:ext uri="{FF2B5EF4-FFF2-40B4-BE49-F238E27FC236}">
                <a16:creationId xmlns:a16="http://schemas.microsoft.com/office/drawing/2014/main" id="{DF8D37E3-2795-4355-9851-CF984B2E72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2" name="Rectangle 3">
            <a:extLst>
              <a:ext uri="{FF2B5EF4-FFF2-40B4-BE49-F238E27FC236}">
                <a16:creationId xmlns:a16="http://schemas.microsoft.com/office/drawing/2014/main" id="{47CECD8D-FD38-480E-81D0-6F045D591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7">
            <a:extLst>
              <a:ext uri="{FF2B5EF4-FFF2-40B4-BE49-F238E27FC236}">
                <a16:creationId xmlns:a16="http://schemas.microsoft.com/office/drawing/2014/main" id="{44309F64-3FEE-442A-9A8B-756EB37815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4F95C-90C4-4FB5-9257-915933575A9D}" type="slidenum">
              <a:rPr lang="pt-BR" altLang="pt-BR" sz="1200" smtClean="0"/>
              <a:pPr/>
              <a:t>42</a:t>
            </a:fld>
            <a:endParaRPr lang="pt-BR" altLang="pt-BR" sz="1200"/>
          </a:p>
        </p:txBody>
      </p:sp>
      <p:sp>
        <p:nvSpPr>
          <p:cNvPr id="909315" name="Rectangle 2">
            <a:extLst>
              <a:ext uri="{FF2B5EF4-FFF2-40B4-BE49-F238E27FC236}">
                <a16:creationId xmlns:a16="http://schemas.microsoft.com/office/drawing/2014/main" id="{8BCD4C5A-9ADD-4F63-A420-B6B3A8E100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6" name="Rectangle 3">
            <a:extLst>
              <a:ext uri="{FF2B5EF4-FFF2-40B4-BE49-F238E27FC236}">
                <a16:creationId xmlns:a16="http://schemas.microsoft.com/office/drawing/2014/main" id="{530AADD5-C309-4963-AE41-01A4B82FF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7">
            <a:extLst>
              <a:ext uri="{FF2B5EF4-FFF2-40B4-BE49-F238E27FC236}">
                <a16:creationId xmlns:a16="http://schemas.microsoft.com/office/drawing/2014/main" id="{44309F64-3FEE-442A-9A8B-756EB37815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4F95C-90C4-4FB5-9257-915933575A9D}" type="slidenum">
              <a:rPr lang="pt-BR" altLang="pt-BR" sz="1200" smtClean="0"/>
              <a:pPr/>
              <a:t>43</a:t>
            </a:fld>
            <a:endParaRPr lang="pt-BR" altLang="pt-BR" sz="1200"/>
          </a:p>
        </p:txBody>
      </p:sp>
      <p:sp>
        <p:nvSpPr>
          <p:cNvPr id="909315" name="Rectangle 2">
            <a:extLst>
              <a:ext uri="{FF2B5EF4-FFF2-40B4-BE49-F238E27FC236}">
                <a16:creationId xmlns:a16="http://schemas.microsoft.com/office/drawing/2014/main" id="{8BCD4C5A-9ADD-4F63-A420-B6B3A8E100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6" name="Rectangle 3">
            <a:extLst>
              <a:ext uri="{FF2B5EF4-FFF2-40B4-BE49-F238E27FC236}">
                <a16:creationId xmlns:a16="http://schemas.microsoft.com/office/drawing/2014/main" id="{530AADD5-C309-4963-AE41-01A4B82FF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0104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7">
            <a:extLst>
              <a:ext uri="{FF2B5EF4-FFF2-40B4-BE49-F238E27FC236}">
                <a16:creationId xmlns:a16="http://schemas.microsoft.com/office/drawing/2014/main" id="{0855BF3A-0822-464A-A555-4C2493635D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6F6EFD-5E38-4B9A-A587-9E8F98F8E067}" type="slidenum">
              <a:rPr lang="pt-BR" altLang="pt-BR" sz="1200" smtClean="0"/>
              <a:pPr/>
              <a:t>44</a:t>
            </a:fld>
            <a:endParaRPr lang="pt-BR" altLang="pt-BR" sz="1200"/>
          </a:p>
        </p:txBody>
      </p:sp>
      <p:sp>
        <p:nvSpPr>
          <p:cNvPr id="913411" name="Rectangle 2">
            <a:extLst>
              <a:ext uri="{FF2B5EF4-FFF2-40B4-BE49-F238E27FC236}">
                <a16:creationId xmlns:a16="http://schemas.microsoft.com/office/drawing/2014/main" id="{6C1FCA68-B99B-43DF-962B-6FCD58C7B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2" name="Rectangle 3">
            <a:extLst>
              <a:ext uri="{FF2B5EF4-FFF2-40B4-BE49-F238E27FC236}">
                <a16:creationId xmlns:a16="http://schemas.microsoft.com/office/drawing/2014/main" id="{C36DB3D3-CCCA-4377-B149-4D67011BA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7">
            <a:extLst>
              <a:ext uri="{FF2B5EF4-FFF2-40B4-BE49-F238E27FC236}">
                <a16:creationId xmlns:a16="http://schemas.microsoft.com/office/drawing/2014/main" id="{7E79DBB0-B70A-4842-8D1C-F97EBE2188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D18E72-8C4B-4BA8-95A6-1C5DE9D2D97A}" type="slidenum">
              <a:rPr lang="pt-BR" altLang="pt-BR" sz="1200" smtClean="0"/>
              <a:pPr/>
              <a:t>45</a:t>
            </a:fld>
            <a:endParaRPr lang="pt-BR" altLang="pt-BR" sz="1200"/>
          </a:p>
        </p:txBody>
      </p:sp>
      <p:sp>
        <p:nvSpPr>
          <p:cNvPr id="915459" name="Rectangle 2">
            <a:extLst>
              <a:ext uri="{FF2B5EF4-FFF2-40B4-BE49-F238E27FC236}">
                <a16:creationId xmlns:a16="http://schemas.microsoft.com/office/drawing/2014/main" id="{B0B75BC5-2689-4676-AF2B-EB4BE5C5F0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60" name="Rectangle 3">
            <a:extLst>
              <a:ext uri="{FF2B5EF4-FFF2-40B4-BE49-F238E27FC236}">
                <a16:creationId xmlns:a16="http://schemas.microsoft.com/office/drawing/2014/main" id="{4785AAAC-E809-4CF2-8B14-F9E54A7A0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7">
            <a:extLst>
              <a:ext uri="{FF2B5EF4-FFF2-40B4-BE49-F238E27FC236}">
                <a16:creationId xmlns:a16="http://schemas.microsoft.com/office/drawing/2014/main" id="{BE3B0D3D-3F52-4D74-9FEA-8AA0DB6153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56B97E-12DB-4990-A9CA-1A95CF53B9DB}" type="slidenum">
              <a:rPr lang="pt-BR" altLang="pt-BR" sz="1200" smtClean="0"/>
              <a:pPr/>
              <a:t>6</a:t>
            </a:fld>
            <a:endParaRPr lang="pt-BR" altLang="pt-BR" sz="1200"/>
          </a:p>
        </p:txBody>
      </p:sp>
      <p:sp>
        <p:nvSpPr>
          <p:cNvPr id="823299" name="Rectangle 2">
            <a:extLst>
              <a:ext uri="{FF2B5EF4-FFF2-40B4-BE49-F238E27FC236}">
                <a16:creationId xmlns:a16="http://schemas.microsoft.com/office/drawing/2014/main" id="{D6794945-4C4A-4542-89FC-C4BB02CEBF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3300" name="Rectangle 3">
            <a:extLst>
              <a:ext uri="{FF2B5EF4-FFF2-40B4-BE49-F238E27FC236}">
                <a16:creationId xmlns:a16="http://schemas.microsoft.com/office/drawing/2014/main" id="{6DAF5350-E325-40D4-B4F5-977429F8E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271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7">
            <a:extLst>
              <a:ext uri="{FF2B5EF4-FFF2-40B4-BE49-F238E27FC236}">
                <a16:creationId xmlns:a16="http://schemas.microsoft.com/office/drawing/2014/main" id="{8FE51A5E-B518-4A57-A1CA-DCC09475FC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3E0F23-49C0-4F35-99EF-A18B0E552822}" type="slidenum">
              <a:rPr lang="pt-BR" altLang="pt-BR" sz="1200" smtClean="0"/>
              <a:pPr/>
              <a:t>7</a:t>
            </a:fld>
            <a:endParaRPr lang="pt-BR" altLang="pt-BR" sz="1200"/>
          </a:p>
        </p:txBody>
      </p:sp>
      <p:sp>
        <p:nvSpPr>
          <p:cNvPr id="825347" name="Rectangle 2">
            <a:extLst>
              <a:ext uri="{FF2B5EF4-FFF2-40B4-BE49-F238E27FC236}">
                <a16:creationId xmlns:a16="http://schemas.microsoft.com/office/drawing/2014/main" id="{3EC1EFF4-7680-4540-B344-366B1DCB4D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8" name="Rectangle 3">
            <a:extLst>
              <a:ext uri="{FF2B5EF4-FFF2-40B4-BE49-F238E27FC236}">
                <a16:creationId xmlns:a16="http://schemas.microsoft.com/office/drawing/2014/main" id="{E34D528F-6461-413B-A0E6-37D48942D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9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7">
            <a:extLst>
              <a:ext uri="{FF2B5EF4-FFF2-40B4-BE49-F238E27FC236}">
                <a16:creationId xmlns:a16="http://schemas.microsoft.com/office/drawing/2014/main" id="{8FE51A5E-B518-4A57-A1CA-DCC09475FC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3E0F23-49C0-4F35-99EF-A18B0E552822}" type="slidenum">
              <a:rPr lang="pt-BR" altLang="pt-BR" sz="1200" smtClean="0"/>
              <a:pPr/>
              <a:t>8</a:t>
            </a:fld>
            <a:endParaRPr lang="pt-BR" altLang="pt-BR" sz="1200"/>
          </a:p>
        </p:txBody>
      </p:sp>
      <p:sp>
        <p:nvSpPr>
          <p:cNvPr id="825347" name="Rectangle 2">
            <a:extLst>
              <a:ext uri="{FF2B5EF4-FFF2-40B4-BE49-F238E27FC236}">
                <a16:creationId xmlns:a16="http://schemas.microsoft.com/office/drawing/2014/main" id="{3EC1EFF4-7680-4540-B344-366B1DCB4D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8" name="Rectangle 3">
            <a:extLst>
              <a:ext uri="{FF2B5EF4-FFF2-40B4-BE49-F238E27FC236}">
                <a16:creationId xmlns:a16="http://schemas.microsoft.com/office/drawing/2014/main" id="{E34D528F-6461-413B-A0E6-37D48942D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763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7">
            <a:extLst>
              <a:ext uri="{FF2B5EF4-FFF2-40B4-BE49-F238E27FC236}">
                <a16:creationId xmlns:a16="http://schemas.microsoft.com/office/drawing/2014/main" id="{DDDED2D3-05E2-4C3E-B907-B1F1A48C2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D29BAE-622E-4B97-A91F-7ACE94B551E3}" type="slidenum">
              <a:rPr lang="pt-BR" altLang="pt-BR" sz="1200" smtClean="0"/>
              <a:pPr/>
              <a:t>9</a:t>
            </a:fld>
            <a:endParaRPr lang="pt-BR" altLang="pt-BR" sz="1200"/>
          </a:p>
        </p:txBody>
      </p:sp>
      <p:sp>
        <p:nvSpPr>
          <p:cNvPr id="827395" name="Rectangle 2">
            <a:extLst>
              <a:ext uri="{FF2B5EF4-FFF2-40B4-BE49-F238E27FC236}">
                <a16:creationId xmlns:a16="http://schemas.microsoft.com/office/drawing/2014/main" id="{FE3E7F33-650D-4BA3-9D02-05A72C9D1E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6" name="Rectangle 3">
            <a:extLst>
              <a:ext uri="{FF2B5EF4-FFF2-40B4-BE49-F238E27FC236}">
                <a16:creationId xmlns:a16="http://schemas.microsoft.com/office/drawing/2014/main" id="{D9163D91-CFCB-4196-B573-58A73C7F7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7">
            <a:extLst>
              <a:ext uri="{FF2B5EF4-FFF2-40B4-BE49-F238E27FC236}">
                <a16:creationId xmlns:a16="http://schemas.microsoft.com/office/drawing/2014/main" id="{F83EF0BB-26CF-4EBD-A02A-A30D7D3FBF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E92613-7EBB-402C-AF41-548B84EC46EF}" type="slidenum">
              <a:rPr lang="pt-BR" altLang="pt-BR" sz="1200" smtClean="0"/>
              <a:pPr/>
              <a:t>10</a:t>
            </a:fld>
            <a:endParaRPr lang="pt-BR" altLang="pt-BR" sz="1200"/>
          </a:p>
        </p:txBody>
      </p:sp>
      <p:sp>
        <p:nvSpPr>
          <p:cNvPr id="829443" name="Rectangle 2">
            <a:extLst>
              <a:ext uri="{FF2B5EF4-FFF2-40B4-BE49-F238E27FC236}">
                <a16:creationId xmlns:a16="http://schemas.microsoft.com/office/drawing/2014/main" id="{D8D3DFBD-CA94-478E-B687-89FEF06218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44" name="Rectangle 3">
            <a:extLst>
              <a:ext uri="{FF2B5EF4-FFF2-40B4-BE49-F238E27FC236}">
                <a16:creationId xmlns:a16="http://schemas.microsoft.com/office/drawing/2014/main" id="{2E163AD8-12A8-4730-BDD4-AA47B1929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>
            <a:extLst>
              <a:ext uri="{FF2B5EF4-FFF2-40B4-BE49-F238E27FC236}">
                <a16:creationId xmlns:a16="http://schemas.microsoft.com/office/drawing/2014/main" id="{75C0DD76-C5D6-4B34-A1D9-3EE291E0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B53047F3-7B06-4B82-A874-09A56F124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2" name="Text Box 10">
            <a:extLst>
              <a:ext uri="{FF2B5EF4-FFF2-40B4-BE49-F238E27FC236}">
                <a16:creationId xmlns:a16="http://schemas.microsoft.com/office/drawing/2014/main" id="{9934F293-2963-4D0B-B356-EE10A16C6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61113"/>
            <a:ext cx="5787162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ricardo.freitas@academico.emge.edu.br</a:t>
            </a:r>
          </a:p>
        </p:txBody>
      </p:sp>
      <p:pic>
        <p:nvPicPr>
          <p:cNvPr id="2" name="Imagem 3">
            <a:hlinkClick r:id="rId16" action="ppaction://hlinksldjump"/>
            <a:extLst>
              <a:ext uri="{FF2B5EF4-FFF2-40B4-BE49-F238E27FC236}">
                <a16:creationId xmlns:a16="http://schemas.microsoft.com/office/drawing/2014/main" id="{9DC49149-32D4-4296-AD04-E661D12E42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6172200"/>
            <a:ext cx="6302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emge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96DD0E8-394F-4541-AF26-74CC51CC96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73463"/>
            <a:ext cx="6553200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ricardo.freitas@academico.emge.edu.br</a:t>
            </a:r>
            <a:endParaRPr lang="pt-BR" altLang="pt-BR" dirty="0"/>
          </a:p>
        </p:txBody>
      </p:sp>
      <p:pic>
        <p:nvPicPr>
          <p:cNvPr id="5124" name="Imagem 4">
            <a:extLst>
              <a:ext uri="{FF2B5EF4-FFF2-40B4-BE49-F238E27FC236}">
                <a16:creationId xmlns:a16="http://schemas.microsoft.com/office/drawing/2014/main" id="{1A8F8EDD-7E61-4147-BE5F-0E4DA924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3" y="4552950"/>
            <a:ext cx="19446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Espaço Reservado para Número de Slide 3">
            <a:extLst>
              <a:ext uri="{FF2B5EF4-FFF2-40B4-BE49-F238E27FC236}">
                <a16:creationId xmlns:a16="http://schemas.microsoft.com/office/drawing/2014/main" id="{B979FE48-B93B-4228-A00E-29701FEC9E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560802-1805-441D-8009-B318C0F9B33D}" type="slidenum">
              <a:rPr lang="pt-BR" altLang="en-US" sz="1200" smtClean="0">
                <a:latin typeface="Garamond" panose="02020404030301010803" pitchFamily="18" charset="0"/>
              </a:rPr>
              <a:pPr/>
              <a:t>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28419" name="Rectangle 2">
            <a:extLst>
              <a:ext uri="{FF2B5EF4-FFF2-40B4-BE49-F238E27FC236}">
                <a16:creationId xmlns:a16="http://schemas.microsoft.com/office/drawing/2014/main" id="{D72059AA-EDE8-4FBB-858C-A5E5D2A6D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Flag</a:t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  <p:sp>
        <p:nvSpPr>
          <p:cNvPr id="801796" name="Rectangle 3">
            <a:extLst>
              <a:ext uri="{FF2B5EF4-FFF2-40B4-BE49-F238E27FC236}">
                <a16:creationId xmlns:a16="http://schemas.microsoft.com/office/drawing/2014/main" id="{7E5A0119-2C5D-40B9-B7BF-18CF9D23B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896544"/>
          </a:xfrm>
        </p:spPr>
        <p:txBody>
          <a:bodyPr/>
          <a:lstStyle/>
          <a:p>
            <a:pPr algn="just" eaLnBrk="1" hangingPunct="1">
              <a:defRPr/>
            </a:pPr>
            <a:r>
              <a:rPr lang="pt-BR" sz="2400" dirty="0"/>
              <a:t>O </a:t>
            </a:r>
            <a:r>
              <a:rPr lang="pt-BR" sz="2400" b="1" i="1" dirty="0" err="1">
                <a:solidFill>
                  <a:srgbClr val="FF0000"/>
                </a:solidFill>
              </a:rPr>
              <a:t>flag</a:t>
            </a:r>
            <a:r>
              <a:rPr lang="pt-BR" sz="2400" dirty="0"/>
              <a:t> é um valor a ser informado pelo usuário para indicar que não há mais dados a serem digitados na entrada de dados, encerrando o comando de repetição;</a:t>
            </a:r>
          </a:p>
          <a:p>
            <a:pPr algn="just" eaLnBrk="1" hangingPunct="1">
              <a:defRPr/>
            </a:pPr>
            <a:r>
              <a:rPr lang="pt-BR" altLang="pt-BR" sz="2400" dirty="0"/>
              <a:t>O </a:t>
            </a:r>
            <a:r>
              <a:rPr lang="pt-BR" altLang="pt-BR" sz="2400" b="1" i="1" dirty="0" err="1">
                <a:solidFill>
                  <a:srgbClr val="FF0000"/>
                </a:solidFill>
              </a:rPr>
              <a:t>flag</a:t>
            </a:r>
            <a:r>
              <a:rPr lang="pt-BR" altLang="pt-BR" sz="2400" dirty="0"/>
              <a:t> pode ser um valor </a:t>
            </a:r>
            <a:r>
              <a:rPr lang="pt-BR" altLang="pt-BR" sz="2400" u="sng" dirty="0"/>
              <a:t>real</a:t>
            </a:r>
            <a:r>
              <a:rPr lang="pt-BR" altLang="pt-BR" sz="2400" dirty="0"/>
              <a:t> (entrará nos cálculos) ou </a:t>
            </a:r>
            <a:r>
              <a:rPr lang="pt-BR" altLang="pt-BR" sz="2400" u="sng" dirty="0"/>
              <a:t>fictício</a:t>
            </a:r>
            <a:r>
              <a:rPr lang="pt-BR" altLang="pt-BR" sz="2400" dirty="0"/>
              <a:t> (não entrará nos cálculos).</a:t>
            </a:r>
          </a:p>
          <a:p>
            <a:pPr algn="just" eaLnBrk="1" hangingPunct="1">
              <a:defRPr/>
            </a:pPr>
            <a:r>
              <a:rPr lang="pt-BR" sz="2400" dirty="0"/>
              <a:t>Nos programas anteriores:</a:t>
            </a:r>
          </a:p>
          <a:p>
            <a:pPr lvl="1" algn="just" eaLnBrk="1" hangingPunct="1">
              <a:defRPr/>
            </a:pPr>
            <a:r>
              <a:rPr lang="pt-BR" sz="2000" dirty="0"/>
              <a:t>O </a:t>
            </a:r>
            <a:r>
              <a:rPr lang="pt-BR" sz="2000" b="1" i="1" dirty="0" err="1">
                <a:solidFill>
                  <a:srgbClr val="FF0000"/>
                </a:solidFill>
              </a:rPr>
              <a:t>flag</a:t>
            </a:r>
            <a:r>
              <a:rPr lang="pt-BR" sz="2000" dirty="0"/>
              <a:t> é o </a:t>
            </a:r>
            <a:r>
              <a:rPr lang="pt-BR" sz="2000" u="sng" dirty="0"/>
              <a:t>valor 0(zero)</a:t>
            </a:r>
            <a:r>
              <a:rPr lang="pt-BR" sz="2000" dirty="0"/>
              <a:t> que foi informado pelo usuário e que foi armazenado na variável </a:t>
            </a:r>
            <a:r>
              <a:rPr lang="pt-BR" sz="2000" kern="1200" dirty="0">
                <a:latin typeface="Courier New" panose="02070309020205020404" pitchFamily="49" charset="0"/>
              </a:rPr>
              <a:t>numero;</a:t>
            </a:r>
          </a:p>
          <a:p>
            <a:pPr lvl="1" algn="just" eaLnBrk="1" hangingPunct="1">
              <a:defRPr/>
            </a:pPr>
            <a:r>
              <a:rPr lang="pt-BR" sz="2000" dirty="0"/>
              <a:t>No exemplo anterior o </a:t>
            </a:r>
            <a:r>
              <a:rPr lang="pt-BR" sz="2000" b="1" i="1" dirty="0">
                <a:solidFill>
                  <a:srgbClr val="FF0000"/>
                </a:solidFill>
              </a:rPr>
              <a:t>flag</a:t>
            </a:r>
            <a:r>
              <a:rPr lang="pt-BR" sz="2000" dirty="0"/>
              <a:t> é </a:t>
            </a:r>
            <a:r>
              <a:rPr lang="pt-BR" sz="2000" u="sng" dirty="0"/>
              <a:t>real</a:t>
            </a:r>
            <a:r>
              <a:rPr lang="pt-BR" sz="2000" dirty="0"/>
              <a:t> pois ele entrou nos cálculos, ou seja, foi calculada e impressa a raiz quadrada dele;</a:t>
            </a:r>
          </a:p>
          <a:p>
            <a:pPr lvl="1" algn="just" eaLnBrk="1" hangingPunct="1">
              <a:defRPr/>
            </a:pPr>
            <a:r>
              <a:rPr lang="pt-BR" sz="2000" dirty="0"/>
              <a:t>No exemplo a seguir o </a:t>
            </a:r>
            <a:r>
              <a:rPr lang="pt-BR" sz="2000" b="1" i="1" dirty="0">
                <a:solidFill>
                  <a:srgbClr val="FF0000"/>
                </a:solidFill>
              </a:rPr>
              <a:t>flag</a:t>
            </a:r>
            <a:r>
              <a:rPr lang="pt-BR" sz="2000" dirty="0"/>
              <a:t> é </a:t>
            </a:r>
            <a:r>
              <a:rPr lang="pt-BR" sz="2000" u="sng" dirty="0"/>
              <a:t>fictício</a:t>
            </a:r>
            <a:r>
              <a:rPr lang="pt-BR" sz="2000" dirty="0"/>
              <a:t> pois ele NÃO entrará nos cálculos, ou seja, não será calculada e nem impressa a raiz quadrada dele.</a:t>
            </a:r>
          </a:p>
          <a:p>
            <a:pPr lvl="1" algn="just" eaLnBrk="1" hangingPunct="1">
              <a:defRPr/>
            </a:pPr>
            <a:endParaRPr lang="pt-BR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Espaço Reservado para Número de Slide 3">
            <a:extLst>
              <a:ext uri="{FF2B5EF4-FFF2-40B4-BE49-F238E27FC236}">
                <a16:creationId xmlns:a16="http://schemas.microsoft.com/office/drawing/2014/main" id="{298BA1F0-6040-4BDF-8779-B95445D12E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191093-9465-4B1E-BD4D-45730F91E249}" type="slidenum">
              <a:rPr lang="pt-BR" altLang="en-US" sz="1200" smtClean="0">
                <a:latin typeface="Garamond" panose="02020404030301010803" pitchFamily="18" charset="0"/>
              </a:rPr>
              <a:pPr/>
              <a:t>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26371" name="Rectangle 2">
            <a:extLst>
              <a:ext uri="{FF2B5EF4-FFF2-40B4-BE49-F238E27FC236}">
                <a16:creationId xmlns:a16="http://schemas.microsoft.com/office/drawing/2014/main" id="{3DB2B4CE-557A-4C45-A93D-9745E5BB2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2</a:t>
            </a:r>
            <a:br>
              <a:rPr lang="pt-BR" altLang="pt-BR" dirty="0"/>
            </a:br>
            <a:r>
              <a:rPr lang="pt-BR" altLang="pt-BR" sz="2100" dirty="0"/>
              <a:t>(Flag fictício)</a:t>
            </a:r>
          </a:p>
        </p:txBody>
      </p:sp>
      <p:sp>
        <p:nvSpPr>
          <p:cNvPr id="826372" name="Text Box 3">
            <a:extLst>
              <a:ext uri="{FF2B5EF4-FFF2-40B4-BE49-F238E27FC236}">
                <a16:creationId xmlns:a16="http://schemas.microsoft.com/office/drawing/2014/main" id="{925147A7-0574-48B5-87F8-A2DC060DE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65263"/>
            <a:ext cx="9180513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RaizQuadrada2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7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7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numero;</a:t>
            </a:r>
          </a:p>
          <a:p>
            <a:pPr eaLnBrk="1" hangingPunct="1"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raiz;</a:t>
            </a:r>
          </a:p>
          <a:p>
            <a:pPr eaLnBrk="1" hangingPunct="1">
              <a:buNone/>
            </a:pP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7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 inteiro: "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0) </a:t>
            </a: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raiz =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raiz quadrada de "+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numero+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 "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+raiz);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0);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97E3D71-7B80-4AAE-A2A1-74822D40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389" y="5517232"/>
            <a:ext cx="1655763" cy="431800"/>
          </a:xfrm>
          <a:prstGeom prst="wedgeRoundRectCallout">
            <a:avLst>
              <a:gd name="adj1" fmla="val -98456"/>
              <a:gd name="adj2" fmla="val -65083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920FAAB-4060-482C-A954-63B5017EE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2492896"/>
            <a:ext cx="1655763" cy="431800"/>
          </a:xfrm>
          <a:prstGeom prst="wedgeRoundRectCallout">
            <a:avLst>
              <a:gd name="adj1" fmla="val -103887"/>
              <a:gd name="adj2" fmla="val 28901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04C21C20-1805-4441-A9F0-4F8122D31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68" y="5084862"/>
            <a:ext cx="576262" cy="360362"/>
          </a:xfrm>
          <a:prstGeom prst="curvedRightArrow">
            <a:avLst>
              <a:gd name="adj1" fmla="val 22477"/>
              <a:gd name="adj2" fmla="val 44958"/>
              <a:gd name="adj3" fmla="val 333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29A55472-D752-4983-AC79-FD81E88D4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94" y="3817176"/>
            <a:ext cx="576262" cy="360363"/>
          </a:xfrm>
          <a:prstGeom prst="curvedRightArrow">
            <a:avLst>
              <a:gd name="adj1" fmla="val 22477"/>
              <a:gd name="adj2" fmla="val 44958"/>
              <a:gd name="adj3" fmla="val 333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395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Espaço Reservado para Número de Slide 3">
            <a:extLst>
              <a:ext uri="{FF2B5EF4-FFF2-40B4-BE49-F238E27FC236}">
                <a16:creationId xmlns:a16="http://schemas.microsoft.com/office/drawing/2014/main" id="{298BA1F0-6040-4BDF-8779-B95445D12E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191093-9465-4B1E-BD4D-45730F91E249}" type="slidenum">
              <a:rPr lang="pt-BR" altLang="en-US" sz="1200" smtClean="0">
                <a:latin typeface="Garamond" panose="02020404030301010803" pitchFamily="18" charset="0"/>
              </a:rPr>
              <a:pPr/>
              <a:t>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26371" name="Rectangle 2">
            <a:extLst>
              <a:ext uri="{FF2B5EF4-FFF2-40B4-BE49-F238E27FC236}">
                <a16:creationId xmlns:a16="http://schemas.microsoft.com/office/drawing/2014/main" id="{3DB2B4CE-557A-4C45-A93D-9745E5BB2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3</a:t>
            </a:r>
            <a:br>
              <a:rPr lang="pt-BR" altLang="pt-BR" dirty="0"/>
            </a:br>
            <a:r>
              <a:rPr lang="pt-BR" altLang="pt-BR" sz="2100" dirty="0"/>
              <a:t>(Flag fictício)</a:t>
            </a:r>
          </a:p>
        </p:txBody>
      </p:sp>
      <p:sp>
        <p:nvSpPr>
          <p:cNvPr id="826372" name="Text Box 3">
            <a:extLst>
              <a:ext uri="{FF2B5EF4-FFF2-40B4-BE49-F238E27FC236}">
                <a16:creationId xmlns:a16="http://schemas.microsoft.com/office/drawing/2014/main" id="{925147A7-0574-48B5-87F8-A2DC060DE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65263"/>
            <a:ext cx="9180513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RaizQuadrada2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7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7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numero;</a:t>
            </a:r>
          </a:p>
          <a:p>
            <a:pPr eaLnBrk="1" hangingPunct="1"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raiz;</a:t>
            </a:r>
          </a:p>
          <a:p>
            <a:pPr eaLnBrk="1" hangingPunct="1">
              <a:buNone/>
            </a:pP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7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 inteiro: "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== 0) </a:t>
            </a:r>
            <a:endParaRPr lang="pt-BR" altLang="pt-BR" sz="17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raiz =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raiz quadrada de "+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numero+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 "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+raiz);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0);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97E3D71-7B80-4AAE-A2A1-74822D40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389" y="5517232"/>
            <a:ext cx="1655763" cy="431800"/>
          </a:xfrm>
          <a:prstGeom prst="wedgeRoundRectCallout">
            <a:avLst>
              <a:gd name="adj1" fmla="val -98456"/>
              <a:gd name="adj2" fmla="val -65083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920FAAB-4060-482C-A954-63B5017EE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2492896"/>
            <a:ext cx="1655763" cy="431800"/>
          </a:xfrm>
          <a:prstGeom prst="wedgeRoundRectCallout">
            <a:avLst>
              <a:gd name="adj1" fmla="val -103887"/>
              <a:gd name="adj2" fmla="val 28901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</p:spTree>
    <p:extLst>
      <p:ext uri="{BB962C8B-B14F-4D97-AF65-F5344CB8AC3E}">
        <p14:creationId xmlns:p14="http://schemas.microsoft.com/office/powerpoint/2010/main" val="116732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Espaço Reservado para Número de Slide 3">
            <a:extLst>
              <a:ext uri="{FF2B5EF4-FFF2-40B4-BE49-F238E27FC236}">
                <a16:creationId xmlns:a16="http://schemas.microsoft.com/office/drawing/2014/main" id="{298BA1F0-6040-4BDF-8779-B95445D12E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191093-9465-4B1E-BD4D-45730F91E249}" type="slidenum">
              <a:rPr lang="pt-BR" altLang="en-US" sz="1200" smtClean="0">
                <a:latin typeface="Garamond" panose="02020404030301010803" pitchFamily="18" charset="0"/>
              </a:rPr>
              <a:pPr/>
              <a:t>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26371" name="Rectangle 2">
            <a:extLst>
              <a:ext uri="{FF2B5EF4-FFF2-40B4-BE49-F238E27FC236}">
                <a16:creationId xmlns:a16="http://schemas.microsoft.com/office/drawing/2014/main" id="{3DB2B4CE-557A-4C45-A93D-9745E5BB2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</a:t>
            </a:r>
            <a:br>
              <a:rPr lang="pt-BR" altLang="pt-BR" dirty="0"/>
            </a:br>
            <a:r>
              <a:rPr lang="pt-BR" altLang="pt-BR" sz="2100" dirty="0"/>
              <a:t>(Sem Flag)</a:t>
            </a:r>
          </a:p>
        </p:txBody>
      </p:sp>
      <p:sp>
        <p:nvSpPr>
          <p:cNvPr id="826372" name="Text Box 3">
            <a:extLst>
              <a:ext uri="{FF2B5EF4-FFF2-40B4-BE49-F238E27FC236}">
                <a16:creationId xmlns:a16="http://schemas.microsoft.com/office/drawing/2014/main" id="{925147A7-0574-48B5-87F8-A2DC060DE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65263"/>
            <a:ext cx="9180513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SomaNumeros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7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7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soma = 0;</a:t>
            </a:r>
          </a:p>
          <a:p>
            <a:pPr eaLnBrk="1" hangingPunct="1">
              <a:buNone/>
            </a:pP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7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 inteiro: "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soma += numero;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(soma &lt;= 1000);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soma dos números ultrapassou 1000"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"Foram informados "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números"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185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Espaço Reservado para Número de Slide 3">
            <a:extLst>
              <a:ext uri="{FF2B5EF4-FFF2-40B4-BE49-F238E27FC236}">
                <a16:creationId xmlns:a16="http://schemas.microsoft.com/office/drawing/2014/main" id="{3FAB2F19-05AC-43E7-839C-6E8AB856CC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95A205-E83F-462E-9A5E-68BDCD33F6FB}" type="slidenum">
              <a:rPr lang="pt-BR" altLang="en-US" sz="1200" smtClean="0">
                <a:latin typeface="Garamond" panose="02020404030301010803" pitchFamily="18" charset="0"/>
              </a:rPr>
              <a:pPr/>
              <a:t>14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4979" name="Rectangle 2">
            <a:extLst>
              <a:ext uri="{FF2B5EF4-FFF2-40B4-BE49-F238E27FC236}">
                <a16:creationId xmlns:a16="http://schemas.microsoft.com/office/drawing/2014/main" id="{A359FABC-180C-4EE0-BB28-D75020B4F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33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000" dirty="0"/>
              <a:t>Na </a:t>
            </a:r>
            <a:r>
              <a:rPr lang="pt-BR" altLang="pt-BR" sz="20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condição</a:t>
            </a:r>
            <a:r>
              <a:rPr lang="pt-BR" altLang="pt-BR" sz="2000" dirty="0"/>
              <a:t> do comando </a:t>
            </a:r>
            <a:r>
              <a:rPr lang="pt-BR" altLang="pt-BR" sz="2000" b="1" dirty="0"/>
              <a:t>do </a:t>
            </a:r>
            <a:r>
              <a:rPr lang="pt-BR" altLang="pt-BR" sz="2000" b="1" dirty="0" err="1"/>
              <a:t>while</a:t>
            </a:r>
            <a:r>
              <a:rPr lang="pt-BR" altLang="pt-BR" sz="2000" dirty="0"/>
              <a:t> utilizamos </a:t>
            </a:r>
            <a:r>
              <a:rPr lang="pt-BR" altLang="pt-BR" sz="2000" u="sng" dirty="0"/>
              <a:t>expressões booleanas </a:t>
            </a:r>
            <a:r>
              <a:rPr lang="pt-BR" altLang="pt-BR" sz="2000" dirty="0"/>
              <a:t>(lógicas) que retornam TRUE ou FALSE.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 sz="2200" dirty="0"/>
              <a:t>Podemos utilizar os seguintes operadores booleanos:</a:t>
            </a:r>
            <a:endParaRPr lang="pt-BR" altLang="pt-BR" sz="1800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EBB79CB-5B08-4171-AB77-95C0DFE1117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178175"/>
            <a:ext cx="8153400" cy="2555875"/>
            <a:chOff x="336" y="2160"/>
            <a:chExt cx="5136" cy="1610"/>
          </a:xfrm>
        </p:grpSpPr>
        <p:sp>
          <p:nvSpPr>
            <p:cNvPr id="254982" name="Rectangle 4">
              <a:extLst>
                <a:ext uri="{FF2B5EF4-FFF2-40B4-BE49-F238E27FC236}">
                  <a16:creationId xmlns:a16="http://schemas.microsoft.com/office/drawing/2014/main" id="{CE9CAD05-93AA-44D3-B32B-80BFD0FCE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54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voto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99</a:t>
              </a:r>
            </a:p>
          </p:txBody>
        </p:sp>
        <p:sp>
          <p:nvSpPr>
            <p:cNvPr id="254983" name="Rectangle 5">
              <a:extLst>
                <a:ext uri="{FF2B5EF4-FFF2-40B4-BE49-F238E27FC236}">
                  <a16:creationId xmlns:a16="http://schemas.microsoft.com/office/drawing/2014/main" id="{04A55670-318E-4FD5-AC6C-79677E237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54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Diferente</a:t>
              </a:r>
            </a:p>
          </p:txBody>
        </p:sp>
        <p:sp>
          <p:nvSpPr>
            <p:cNvPr id="254984" name="Rectangle 6">
              <a:extLst>
                <a:ext uri="{FF2B5EF4-FFF2-40B4-BE49-F238E27FC236}">
                  <a16:creationId xmlns:a16="http://schemas.microsoft.com/office/drawing/2014/main" id="{30566A27-2830-475A-BCD0-2FE936F07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54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!=</a:t>
              </a:r>
            </a:p>
          </p:txBody>
        </p:sp>
        <p:sp>
          <p:nvSpPr>
            <p:cNvPr id="254985" name="Rectangle 7">
              <a:extLst>
                <a:ext uri="{FF2B5EF4-FFF2-40B4-BE49-F238E27FC236}">
                  <a16:creationId xmlns:a16="http://schemas.microsoft.com/office/drawing/2014/main" id="{F4ABA76C-76B6-4CF8-A2ED-1A47BD71C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31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>
                  <a:latin typeface="Courier New" panose="02070309020205020404" pitchFamily="49" charset="0"/>
                  <a:cs typeface="Courier New" panose="02070309020205020404" pitchFamily="49" charset="0"/>
                </a:rPr>
                <a:t>idade </a:t>
              </a: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>
                  <a:latin typeface="Courier New" panose="02070309020205020404" pitchFamily="49" charset="0"/>
                  <a:cs typeface="Courier New" panose="02070309020205020404" pitchFamily="49" charset="0"/>
                </a:rPr>
                <a:t> maioridade</a:t>
              </a:r>
            </a:p>
          </p:txBody>
        </p:sp>
        <p:sp>
          <p:nvSpPr>
            <p:cNvPr id="254986" name="Rectangle 8">
              <a:extLst>
                <a:ext uri="{FF2B5EF4-FFF2-40B4-BE49-F238E27FC236}">
                  <a16:creationId xmlns:a16="http://schemas.microsoft.com/office/drawing/2014/main" id="{DA4DE554-A95F-4E21-A6A2-8666AFA1A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31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Maior ou igual</a:t>
              </a:r>
            </a:p>
          </p:txBody>
        </p:sp>
        <p:sp>
          <p:nvSpPr>
            <p:cNvPr id="254987" name="Rectangle 9">
              <a:extLst>
                <a:ext uri="{FF2B5EF4-FFF2-40B4-BE49-F238E27FC236}">
                  <a16:creationId xmlns:a16="http://schemas.microsoft.com/office/drawing/2014/main" id="{6C7A232C-035B-43C5-A68D-109335DC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1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</a:p>
          </p:txBody>
        </p:sp>
        <p:sp>
          <p:nvSpPr>
            <p:cNvPr id="254988" name="Rectangle 10">
              <a:extLst>
                <a:ext uri="{FF2B5EF4-FFF2-40B4-BE49-F238E27FC236}">
                  <a16:creationId xmlns:a16="http://schemas.microsoft.com/office/drawing/2014/main" id="{99CC3EE1-D72D-40AA-B525-82FE068F3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08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soma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</a:t>
              </a:r>
            </a:p>
          </p:txBody>
        </p:sp>
        <p:sp>
          <p:nvSpPr>
            <p:cNvPr id="254989" name="Rectangle 11">
              <a:extLst>
                <a:ext uri="{FF2B5EF4-FFF2-40B4-BE49-F238E27FC236}">
                  <a16:creationId xmlns:a16="http://schemas.microsoft.com/office/drawing/2014/main" id="{B413848A-DABB-405F-8887-2C43FE5F3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08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Menor ou igual</a:t>
              </a:r>
            </a:p>
          </p:txBody>
        </p:sp>
        <p:sp>
          <p:nvSpPr>
            <p:cNvPr id="254990" name="Rectangle 12">
              <a:extLst>
                <a:ext uri="{FF2B5EF4-FFF2-40B4-BE49-F238E27FC236}">
                  <a16:creationId xmlns:a16="http://schemas.microsoft.com/office/drawing/2014/main" id="{94F0F859-371D-4D96-B161-99B74DD22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8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</a:p>
          </p:txBody>
        </p:sp>
        <p:sp>
          <p:nvSpPr>
            <p:cNvPr id="254991" name="Rectangle 13">
              <a:extLst>
                <a:ext uri="{FF2B5EF4-FFF2-40B4-BE49-F238E27FC236}">
                  <a16:creationId xmlns:a16="http://schemas.microsoft.com/office/drawing/2014/main" id="{5AF3A381-C51A-41E7-AC41-E0CE3DF7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85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>
                  <a:latin typeface="Courier New" panose="02070309020205020404" pitchFamily="49" charset="0"/>
                  <a:cs typeface="Courier New" panose="02070309020205020404" pitchFamily="49" charset="0"/>
                </a:rPr>
                <a:t>numero1 </a:t>
              </a: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pt-BR" altLang="pt-BR" sz="1700">
                  <a:latin typeface="Courier New" panose="02070309020205020404" pitchFamily="49" charset="0"/>
                  <a:cs typeface="Courier New" panose="02070309020205020404" pitchFamily="49" charset="0"/>
                </a:rPr>
                <a:t> numero2</a:t>
              </a:r>
            </a:p>
          </p:txBody>
        </p:sp>
        <p:sp>
          <p:nvSpPr>
            <p:cNvPr id="254992" name="Rectangle 14">
              <a:extLst>
                <a:ext uri="{FF2B5EF4-FFF2-40B4-BE49-F238E27FC236}">
                  <a16:creationId xmlns:a16="http://schemas.microsoft.com/office/drawing/2014/main" id="{466F2F38-1C21-4CA3-B751-B4A08D6D6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85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Maior</a:t>
              </a:r>
            </a:p>
          </p:txBody>
        </p:sp>
        <p:sp>
          <p:nvSpPr>
            <p:cNvPr id="254993" name="Rectangle 15">
              <a:extLst>
                <a:ext uri="{FF2B5EF4-FFF2-40B4-BE49-F238E27FC236}">
                  <a16:creationId xmlns:a16="http://schemas.microsoft.com/office/drawing/2014/main" id="{A947F323-980B-4504-A926-A14F69DF6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5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54994" name="Rectangle 16">
              <a:extLst>
                <a:ext uri="{FF2B5EF4-FFF2-40B4-BE49-F238E27FC236}">
                  <a16:creationId xmlns:a16="http://schemas.microsoft.com/office/drawing/2014/main" id="{7295591E-3A43-4471-80F5-EAA2D16C4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62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valor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100</a:t>
              </a:r>
            </a:p>
          </p:txBody>
        </p:sp>
        <p:sp>
          <p:nvSpPr>
            <p:cNvPr id="254995" name="Rectangle 17">
              <a:extLst>
                <a:ext uri="{FF2B5EF4-FFF2-40B4-BE49-F238E27FC236}">
                  <a16:creationId xmlns:a16="http://schemas.microsoft.com/office/drawing/2014/main" id="{172B782B-5A0E-43D8-AD59-9CA6804EE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62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Menor</a:t>
              </a:r>
            </a:p>
          </p:txBody>
        </p:sp>
        <p:sp>
          <p:nvSpPr>
            <p:cNvPr id="254996" name="Rectangle 18">
              <a:extLst>
                <a:ext uri="{FF2B5EF4-FFF2-40B4-BE49-F238E27FC236}">
                  <a16:creationId xmlns:a16="http://schemas.microsoft.com/office/drawing/2014/main" id="{C5DD7F97-A821-4A5F-9198-8E043388D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2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</a:p>
          </p:txBody>
        </p:sp>
        <p:sp>
          <p:nvSpPr>
            <p:cNvPr id="254997" name="Rectangle 19">
              <a:extLst>
                <a:ext uri="{FF2B5EF4-FFF2-40B4-BE49-F238E27FC236}">
                  <a16:creationId xmlns:a16="http://schemas.microsoft.com/office/drawing/2014/main" id="{40F99238-CBCA-4D5A-B6E2-FDCF3A1EF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39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n1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n2</a:t>
              </a:r>
            </a:p>
          </p:txBody>
        </p:sp>
        <p:sp>
          <p:nvSpPr>
            <p:cNvPr id="254998" name="Rectangle 20">
              <a:extLst>
                <a:ext uri="{FF2B5EF4-FFF2-40B4-BE49-F238E27FC236}">
                  <a16:creationId xmlns:a16="http://schemas.microsoft.com/office/drawing/2014/main" id="{4425328F-5709-4D6E-BF1E-07EFF3465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39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Igual</a:t>
              </a:r>
            </a:p>
          </p:txBody>
        </p:sp>
        <p:sp>
          <p:nvSpPr>
            <p:cNvPr id="254999" name="Rectangle 21">
              <a:extLst>
                <a:ext uri="{FF2B5EF4-FFF2-40B4-BE49-F238E27FC236}">
                  <a16:creationId xmlns:a16="http://schemas.microsoft.com/office/drawing/2014/main" id="{1853B597-643C-45AD-9D29-3F643DC8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39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</a:p>
          </p:txBody>
        </p:sp>
        <p:sp>
          <p:nvSpPr>
            <p:cNvPr id="115736" name="Rectangle 22">
              <a:extLst>
                <a:ext uri="{FF2B5EF4-FFF2-40B4-BE49-F238E27FC236}">
                  <a16:creationId xmlns:a16="http://schemas.microsoft.com/office/drawing/2014/main" id="{E3069D11-62E3-4B1E-AFE2-4DDCCBA9A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160"/>
              <a:ext cx="2751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Exemplo</a:t>
              </a:r>
            </a:p>
          </p:txBody>
        </p:sp>
        <p:sp>
          <p:nvSpPr>
            <p:cNvPr id="115737" name="Rectangle 23">
              <a:extLst>
                <a:ext uri="{FF2B5EF4-FFF2-40B4-BE49-F238E27FC236}">
                  <a16:creationId xmlns:a16="http://schemas.microsoft.com/office/drawing/2014/main" id="{67BFDBAF-7A31-449E-9D6E-34E688512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160"/>
              <a:ext cx="1376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Operação</a:t>
              </a:r>
            </a:p>
          </p:txBody>
        </p:sp>
        <p:sp>
          <p:nvSpPr>
            <p:cNvPr id="115738" name="Rectangle 24">
              <a:extLst>
                <a:ext uri="{FF2B5EF4-FFF2-40B4-BE49-F238E27FC236}">
                  <a16:creationId xmlns:a16="http://schemas.microsoft.com/office/drawing/2014/main" id="{319FDA96-2771-4EA0-B77D-AC3F54DE1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160"/>
              <a:ext cx="1009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Operador</a:t>
              </a:r>
            </a:p>
          </p:txBody>
        </p:sp>
        <p:sp>
          <p:nvSpPr>
            <p:cNvPr id="255003" name="Line 25">
              <a:extLst>
                <a:ext uri="{FF2B5EF4-FFF2-40B4-BE49-F238E27FC236}">
                  <a16:creationId xmlns:a16="http://schemas.microsoft.com/office/drawing/2014/main" id="{328BD4BC-BA09-4DE0-965D-D5E069016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60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4" name="Line 26">
              <a:extLst>
                <a:ext uri="{FF2B5EF4-FFF2-40B4-BE49-F238E27FC236}">
                  <a16:creationId xmlns:a16="http://schemas.microsoft.com/office/drawing/2014/main" id="{134DC8B4-7CE8-441F-8B39-892CF8A0F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9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5" name="Line 27">
              <a:extLst>
                <a:ext uri="{FF2B5EF4-FFF2-40B4-BE49-F238E27FC236}">
                  <a16:creationId xmlns:a16="http://schemas.microsoft.com/office/drawing/2014/main" id="{4F1632DD-D774-4571-9C01-FF5D400D1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62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6" name="Line 28">
              <a:extLst>
                <a:ext uri="{FF2B5EF4-FFF2-40B4-BE49-F238E27FC236}">
                  <a16:creationId xmlns:a16="http://schemas.microsoft.com/office/drawing/2014/main" id="{CF326A75-51E1-415A-B53D-CA3866DAE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85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7" name="Line 29">
              <a:extLst>
                <a:ext uri="{FF2B5EF4-FFF2-40B4-BE49-F238E27FC236}">
                  <a16:creationId xmlns:a16="http://schemas.microsoft.com/office/drawing/2014/main" id="{5B430005-AC0D-4169-AFB6-204E0DE7A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08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8" name="Line 30">
              <a:extLst>
                <a:ext uri="{FF2B5EF4-FFF2-40B4-BE49-F238E27FC236}">
                  <a16:creationId xmlns:a16="http://schemas.microsoft.com/office/drawing/2014/main" id="{FBFB062F-9057-472B-8F50-1B8D17F8F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9" name="Line 31">
              <a:extLst>
                <a:ext uri="{FF2B5EF4-FFF2-40B4-BE49-F238E27FC236}">
                  <a16:creationId xmlns:a16="http://schemas.microsoft.com/office/drawing/2014/main" id="{499FEE2A-C52D-4585-B0A9-8E0A66CC3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4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0" name="Line 32">
              <a:extLst>
                <a:ext uri="{FF2B5EF4-FFF2-40B4-BE49-F238E27FC236}">
                  <a16:creationId xmlns:a16="http://schemas.microsoft.com/office/drawing/2014/main" id="{8798F898-779F-4F07-900D-5060A6ACA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770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1" name="Line 33">
              <a:extLst>
                <a:ext uri="{FF2B5EF4-FFF2-40B4-BE49-F238E27FC236}">
                  <a16:creationId xmlns:a16="http://schemas.microsoft.com/office/drawing/2014/main" id="{95FF95E0-0CBE-4A71-A93A-026F82770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60"/>
              <a:ext cx="0" cy="16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2" name="Line 34">
              <a:extLst>
                <a:ext uri="{FF2B5EF4-FFF2-40B4-BE49-F238E27FC236}">
                  <a16:creationId xmlns:a16="http://schemas.microsoft.com/office/drawing/2014/main" id="{5DB1E154-ECAF-4E25-851A-2DD60FB4F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160"/>
              <a:ext cx="0" cy="16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3" name="Line 35">
              <a:extLst>
                <a:ext uri="{FF2B5EF4-FFF2-40B4-BE49-F238E27FC236}">
                  <a16:creationId xmlns:a16="http://schemas.microsoft.com/office/drawing/2014/main" id="{C2727EE3-72BC-461F-BE33-6FB6707BE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160"/>
              <a:ext cx="0" cy="16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4" name="Line 36">
              <a:extLst>
                <a:ext uri="{FF2B5EF4-FFF2-40B4-BE49-F238E27FC236}">
                  <a16:creationId xmlns:a16="http://schemas.microsoft.com/office/drawing/2014/main" id="{87555526-5393-431D-B1E9-D913CB9C5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160"/>
              <a:ext cx="0" cy="16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0" name="Rectangle 3">
            <a:extLst>
              <a:ext uri="{FF2B5EF4-FFF2-40B4-BE49-F238E27FC236}">
                <a16:creationId xmlns:a16="http://schemas.microsoft.com/office/drawing/2014/main" id="{9D3ADC56-7C67-42F8-BBA0-4A6E9C745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</p:spTree>
    <p:extLst>
      <p:ext uri="{BB962C8B-B14F-4D97-AF65-F5344CB8AC3E}">
        <p14:creationId xmlns:p14="http://schemas.microsoft.com/office/powerpoint/2010/main" val="378216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Espaço Reservado para Número de Slide 3">
            <a:extLst>
              <a:ext uri="{FF2B5EF4-FFF2-40B4-BE49-F238E27FC236}">
                <a16:creationId xmlns:a16="http://schemas.microsoft.com/office/drawing/2014/main" id="{892FC0EF-D473-4AF2-9A04-7108D9C28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7DA641-2C6F-42DA-83F7-C3A13CADE9C1}" type="slidenum">
              <a:rPr lang="pt-BR" altLang="en-US" sz="1200" smtClean="0">
                <a:latin typeface="Garamond" panose="02020404030301010803" pitchFamily="18" charset="0"/>
              </a:rPr>
              <a:pPr/>
              <a:t>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7027" name="Rectangle 2">
            <a:extLst>
              <a:ext uri="{FF2B5EF4-FFF2-40B4-BE49-F238E27FC236}">
                <a16:creationId xmlns:a16="http://schemas.microsoft.com/office/drawing/2014/main" id="{B2EE27A6-3DB2-4C56-9520-B0C171A3B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9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000" dirty="0"/>
              <a:t>Na </a:t>
            </a:r>
            <a:r>
              <a:rPr lang="pt-BR" altLang="pt-BR" sz="20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condição</a:t>
            </a:r>
            <a:r>
              <a:rPr lang="pt-BR" altLang="pt-BR" sz="2000" dirty="0"/>
              <a:t> do comando </a:t>
            </a:r>
            <a:r>
              <a:rPr lang="pt-BR" altLang="pt-BR" sz="2000" b="1" dirty="0"/>
              <a:t>do </a:t>
            </a:r>
            <a:r>
              <a:rPr lang="pt-BR" altLang="pt-BR" sz="2000" b="1" dirty="0" err="1"/>
              <a:t>while</a:t>
            </a:r>
            <a:r>
              <a:rPr lang="pt-BR" altLang="pt-BR" sz="1600" dirty="0"/>
              <a:t> </a:t>
            </a:r>
            <a:r>
              <a:rPr lang="pt-BR" altLang="pt-BR" sz="2000" dirty="0"/>
              <a:t>podemos utilizar uma condição composta, ou seja, mais de uma proposição, unidas por conectores booleanos (lógicos):</a:t>
            </a:r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r>
              <a:rPr lang="pt-BR" altLang="pt-BR" sz="1800" b="1" u="sng" dirty="0"/>
              <a:t>ATENÇÃO</a:t>
            </a:r>
            <a:r>
              <a:rPr lang="pt-BR" altLang="pt-BR" sz="1800" dirty="0"/>
              <a:t>: No caso de uma condição composta, ou seja, com mais de uma proposição, separadas pelos conectores booleanos (&amp;&amp; e ||), utilizamos os parêntesis para delimitar cada proposição.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endParaRPr lang="pt-BR" altLang="pt-BR" sz="1800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ACEA402F-858D-4887-85BD-8F6BAD0D8EE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781300"/>
            <a:ext cx="8153400" cy="1460500"/>
            <a:chOff x="336" y="2326"/>
            <a:chExt cx="5136" cy="920"/>
          </a:xfrm>
        </p:grpSpPr>
        <p:sp>
          <p:nvSpPr>
            <p:cNvPr id="249865" name="Rectangle 4">
              <a:extLst>
                <a:ext uri="{FF2B5EF4-FFF2-40B4-BE49-F238E27FC236}">
                  <a16:creationId xmlns:a16="http://schemas.microsoft.com/office/drawing/2014/main" id="{F3B47775-50A3-4C0F-A9D6-9F1DF582B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01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!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cidade.equalsIgnoreCase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BH</a:t>
              </a:r>
              <a:r>
                <a:rPr lang="pt-BR" alt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</a:t>
              </a:r>
            </a:p>
          </p:txBody>
        </p:sp>
        <p:sp>
          <p:nvSpPr>
            <p:cNvPr id="257034" name="Rectangle 5">
              <a:extLst>
                <a:ext uri="{FF2B5EF4-FFF2-40B4-BE49-F238E27FC236}">
                  <a16:creationId xmlns:a16="http://schemas.microsoft.com/office/drawing/2014/main" id="{412DAE81-D28F-4EE1-85E3-7E9B7F669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016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Nega a condição</a:t>
              </a:r>
            </a:p>
          </p:txBody>
        </p:sp>
        <p:sp>
          <p:nvSpPr>
            <p:cNvPr id="257035" name="Rectangle 6">
              <a:extLst>
                <a:ext uri="{FF2B5EF4-FFF2-40B4-BE49-F238E27FC236}">
                  <a16:creationId xmlns:a16="http://schemas.microsoft.com/office/drawing/2014/main" id="{8889B4F5-B81C-4787-817B-237911260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1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!</a:t>
              </a:r>
              <a:endParaRPr lang="pt-BR" altLang="pt-BR" sz="1700" dirty="0"/>
            </a:p>
          </p:txBody>
        </p:sp>
        <p:sp>
          <p:nvSpPr>
            <p:cNvPr id="249868" name="Rectangle 7">
              <a:extLst>
                <a:ext uri="{FF2B5EF4-FFF2-40B4-BE49-F238E27FC236}">
                  <a16:creationId xmlns:a16="http://schemas.microsoft.com/office/drawing/2014/main" id="{4B9BE61D-9EAF-4BEA-9C5E-F531B1528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78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(idade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65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||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salario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724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7037" name="Rectangle 8">
              <a:extLst>
                <a:ext uri="{FF2B5EF4-FFF2-40B4-BE49-F238E27FC236}">
                  <a16:creationId xmlns:a16="http://schemas.microsoft.com/office/drawing/2014/main" id="{14E1C9A5-7628-4A38-8133-B5BE01C70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786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Um </a:t>
              </a:r>
              <a:r>
                <a:rPr lang="pt-BR" altLang="pt-BR" sz="1700" u="sng"/>
                <a:t>V</a:t>
              </a:r>
              <a:r>
                <a:rPr lang="pt-BR" altLang="pt-BR" sz="1700"/>
                <a:t> = </a:t>
              </a:r>
              <a:r>
                <a:rPr lang="pt-BR" altLang="pt-BR" sz="1700" u="sng"/>
                <a:t>V</a:t>
              </a:r>
            </a:p>
          </p:txBody>
        </p:sp>
        <p:sp>
          <p:nvSpPr>
            <p:cNvPr id="257038" name="Rectangle 9">
              <a:extLst>
                <a:ext uri="{FF2B5EF4-FFF2-40B4-BE49-F238E27FC236}">
                  <a16:creationId xmlns:a16="http://schemas.microsoft.com/office/drawing/2014/main" id="{FE251468-0B0D-4091-ACFC-689CEBAE1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8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||</a:t>
              </a:r>
              <a:endParaRPr lang="pt-BR" altLang="pt-BR" sz="1700" dirty="0"/>
            </a:p>
          </p:txBody>
        </p:sp>
        <p:sp>
          <p:nvSpPr>
            <p:cNvPr id="249871" name="Rectangle 10">
              <a:extLst>
                <a:ext uri="{FF2B5EF4-FFF2-40B4-BE49-F238E27FC236}">
                  <a16:creationId xmlns:a16="http://schemas.microsoft.com/office/drawing/2014/main" id="{58969BF8-3256-4FE0-833F-BEFF2D9B7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55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(nota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65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&amp;&amp;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faltas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7040" name="Rectangle 11">
              <a:extLst>
                <a:ext uri="{FF2B5EF4-FFF2-40B4-BE49-F238E27FC236}">
                  <a16:creationId xmlns:a16="http://schemas.microsoft.com/office/drawing/2014/main" id="{13B1EB90-7B4B-42D4-8C9F-79255003E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556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Todos </a:t>
              </a:r>
              <a:r>
                <a:rPr lang="pt-BR" altLang="pt-BR" sz="1700" u="sng"/>
                <a:t>V</a:t>
              </a:r>
              <a:r>
                <a:rPr lang="pt-BR" altLang="pt-BR" sz="1700"/>
                <a:t> = </a:t>
              </a:r>
              <a:r>
                <a:rPr lang="pt-BR" altLang="pt-BR" sz="1700" u="sng"/>
                <a:t>V</a:t>
              </a:r>
            </a:p>
          </p:txBody>
        </p:sp>
        <p:sp>
          <p:nvSpPr>
            <p:cNvPr id="257041" name="Rectangle 12">
              <a:extLst>
                <a:ext uri="{FF2B5EF4-FFF2-40B4-BE49-F238E27FC236}">
                  <a16:creationId xmlns:a16="http://schemas.microsoft.com/office/drawing/2014/main" id="{F8640FEE-EA00-41F5-9296-42BB1FDE1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55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&amp;&amp;</a:t>
              </a:r>
              <a:endParaRPr lang="pt-BR" altLang="pt-BR" sz="1700" dirty="0"/>
            </a:p>
          </p:txBody>
        </p:sp>
        <p:sp>
          <p:nvSpPr>
            <p:cNvPr id="116751" name="Rectangle 13">
              <a:extLst>
                <a:ext uri="{FF2B5EF4-FFF2-40B4-BE49-F238E27FC236}">
                  <a16:creationId xmlns:a16="http://schemas.microsoft.com/office/drawing/2014/main" id="{89EFF5B9-0D98-47DC-9E36-08C26B5CF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326"/>
              <a:ext cx="2751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Exemplo</a:t>
              </a:r>
            </a:p>
          </p:txBody>
        </p:sp>
        <p:sp>
          <p:nvSpPr>
            <p:cNvPr id="116752" name="Rectangle 14">
              <a:extLst>
                <a:ext uri="{FF2B5EF4-FFF2-40B4-BE49-F238E27FC236}">
                  <a16:creationId xmlns:a16="http://schemas.microsoft.com/office/drawing/2014/main" id="{A43FA8E2-D78D-4FA5-B882-0380B453E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326"/>
              <a:ext cx="1376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Operação</a:t>
              </a:r>
            </a:p>
          </p:txBody>
        </p:sp>
        <p:sp>
          <p:nvSpPr>
            <p:cNvPr id="116753" name="Rectangle 15">
              <a:extLst>
                <a:ext uri="{FF2B5EF4-FFF2-40B4-BE49-F238E27FC236}">
                  <a16:creationId xmlns:a16="http://schemas.microsoft.com/office/drawing/2014/main" id="{31256536-14A2-4D1C-BAA0-67FBAD9F3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326"/>
              <a:ext cx="1009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Conector</a:t>
              </a:r>
            </a:p>
          </p:txBody>
        </p:sp>
        <p:sp>
          <p:nvSpPr>
            <p:cNvPr id="257045" name="Line 16">
              <a:extLst>
                <a:ext uri="{FF2B5EF4-FFF2-40B4-BE49-F238E27FC236}">
                  <a16:creationId xmlns:a16="http://schemas.microsoft.com/office/drawing/2014/main" id="{BF794901-18CA-4BDB-9F6A-A2B8C0C5E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26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6" name="Line 17">
              <a:extLst>
                <a:ext uri="{FF2B5EF4-FFF2-40B4-BE49-F238E27FC236}">
                  <a16:creationId xmlns:a16="http://schemas.microsoft.com/office/drawing/2014/main" id="{DE7C50EA-3B55-4C50-AD10-337743CF2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55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7" name="Line 18">
              <a:extLst>
                <a:ext uri="{FF2B5EF4-FFF2-40B4-BE49-F238E27FC236}">
                  <a16:creationId xmlns:a16="http://schemas.microsoft.com/office/drawing/2014/main" id="{C46F2C8A-FADB-4C3A-AF9E-012B45E8F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8" name="Line 19">
              <a:extLst>
                <a:ext uri="{FF2B5EF4-FFF2-40B4-BE49-F238E27FC236}">
                  <a16:creationId xmlns:a16="http://schemas.microsoft.com/office/drawing/2014/main" id="{87357A44-E96D-4321-8024-77B5B0B56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01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57049" name="Line 20">
              <a:extLst>
                <a:ext uri="{FF2B5EF4-FFF2-40B4-BE49-F238E27FC236}">
                  <a16:creationId xmlns:a16="http://schemas.microsoft.com/office/drawing/2014/main" id="{95B194F1-2AE3-4B7F-A611-137951B24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46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57050" name="Line 21">
              <a:extLst>
                <a:ext uri="{FF2B5EF4-FFF2-40B4-BE49-F238E27FC236}">
                  <a16:creationId xmlns:a16="http://schemas.microsoft.com/office/drawing/2014/main" id="{29C39B22-D5C2-4776-BDC1-125AAA328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26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51" name="Line 22">
              <a:extLst>
                <a:ext uri="{FF2B5EF4-FFF2-40B4-BE49-F238E27FC236}">
                  <a16:creationId xmlns:a16="http://schemas.microsoft.com/office/drawing/2014/main" id="{E3E91669-8AF9-4A7B-A71D-58709F49F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326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52" name="Line 23">
              <a:extLst>
                <a:ext uri="{FF2B5EF4-FFF2-40B4-BE49-F238E27FC236}">
                  <a16:creationId xmlns:a16="http://schemas.microsoft.com/office/drawing/2014/main" id="{24BB3E59-2B86-4CC3-88CF-CED08156B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326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53" name="Line 24">
              <a:extLst>
                <a:ext uri="{FF2B5EF4-FFF2-40B4-BE49-F238E27FC236}">
                  <a16:creationId xmlns:a16="http://schemas.microsoft.com/office/drawing/2014/main" id="{11217CA1-2B45-41EF-8682-1942F53E7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326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" name="Rectangle 3">
            <a:extLst>
              <a:ext uri="{FF2B5EF4-FFF2-40B4-BE49-F238E27FC236}">
                <a16:creationId xmlns:a16="http://schemas.microsoft.com/office/drawing/2014/main" id="{069A4CF6-F723-45BC-BB11-C6F69C848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</p:spTree>
    <p:extLst>
      <p:ext uri="{BB962C8B-B14F-4D97-AF65-F5344CB8AC3E}">
        <p14:creationId xmlns:p14="http://schemas.microsoft.com/office/powerpoint/2010/main" val="238002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Espaço Reservado para Número de Slide 3">
            <a:extLst>
              <a:ext uri="{FF2B5EF4-FFF2-40B4-BE49-F238E27FC236}">
                <a16:creationId xmlns:a16="http://schemas.microsoft.com/office/drawing/2014/main" id="{C3A7B1FC-BC58-4EFD-A276-DB4849A976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87B0FB-29E0-4CE6-A2F4-B255D40ED362}" type="slidenum">
              <a:rPr lang="pt-BR" altLang="en-US" sz="1200" smtClean="0">
                <a:latin typeface="Garamond" panose="02020404030301010803" pitchFamily="18" charset="0"/>
              </a:rPr>
              <a:pPr/>
              <a:t>16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34563" name="Rectangle 2">
            <a:extLst>
              <a:ext uri="{FF2B5EF4-FFF2-40B4-BE49-F238E27FC236}">
                <a16:creationId xmlns:a16="http://schemas.microsoft.com/office/drawing/2014/main" id="{BC4C76C6-FF9F-4FDF-A04D-37A275350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  <p:sp>
        <p:nvSpPr>
          <p:cNvPr id="834564" name="Rectangle 3">
            <a:extLst>
              <a:ext uri="{FF2B5EF4-FFF2-40B4-BE49-F238E27FC236}">
                <a16:creationId xmlns:a16="http://schemas.microsoft.com/office/drawing/2014/main" id="{04B28DEE-BF6E-424F-B4B0-519508285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2625"/>
          </a:xfrm>
        </p:spPr>
        <p:txBody>
          <a:bodyPr/>
          <a:lstStyle/>
          <a:p>
            <a:pPr eaLnBrk="1" hangingPunct="1"/>
            <a:r>
              <a:rPr lang="pt-BR" altLang="pt-BR" sz="2100" dirty="0"/>
              <a:t>Mapeamento de </a:t>
            </a:r>
            <a:r>
              <a:rPr lang="pt-BR" altLang="pt-BR" sz="2100" b="1" dirty="0"/>
              <a:t>for </a:t>
            </a:r>
            <a:r>
              <a:rPr lang="pt-BR" altLang="pt-BR" sz="2100" dirty="0"/>
              <a:t>x </a:t>
            </a:r>
            <a:r>
              <a:rPr lang="pt-BR" altLang="pt-BR" sz="2100" b="1" dirty="0"/>
              <a:t>do </a:t>
            </a:r>
            <a:r>
              <a:rPr lang="pt-BR" altLang="pt-BR" sz="2100" b="1" dirty="0" err="1"/>
              <a:t>while</a:t>
            </a:r>
            <a:r>
              <a:rPr lang="pt-BR" altLang="pt-BR" sz="2100" dirty="0"/>
              <a:t>: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81BD41E0-A3B3-471B-9F04-D79B14064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205038"/>
            <a:ext cx="5760640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endParaRPr lang="pt-BR" altLang="pt-BR" sz="24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pt-BR" altLang="pt-BR" sz="24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for </a:t>
            </a:r>
            <a:r>
              <a:rPr lang="pt-BR" altLang="pt-BR" sz="2400" dirty="0">
                <a:latin typeface="Times New Roman" panose="02020603050405020304" pitchFamily="18" charset="0"/>
              </a:rPr>
              <a:t>(</a:t>
            </a:r>
            <a:r>
              <a:rPr lang="pt-BR" altLang="pt-BR" sz="2400" b="1" dirty="0" err="1">
                <a:latin typeface="Times New Roman" panose="02020603050405020304" pitchFamily="18" charset="0"/>
              </a:rPr>
              <a:t>int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</a:rPr>
              <a:t>CONT=1; CONT&lt;=50; CONT++)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805893" name="Text Box 5">
            <a:extLst>
              <a:ext uri="{FF2B5EF4-FFF2-40B4-BE49-F238E27FC236}">
                <a16:creationId xmlns:a16="http://schemas.microsoft.com/office/drawing/2014/main" id="{AC55EBD2-FAC7-49A0-9DDA-4F24D9F3D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8928" y="2204864"/>
            <a:ext cx="3007568" cy="334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latin typeface="Times New Roman" panose="02020603050405020304" pitchFamily="18" charset="0"/>
              </a:rPr>
              <a:t>int</a:t>
            </a:r>
            <a:r>
              <a:rPr lang="pt-BR" altLang="pt-BR" sz="2400" dirty="0">
                <a:latin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= 0;</a:t>
            </a:r>
            <a:endParaRPr lang="pt-BR" altLang="pt-BR" sz="2400" b="1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do 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CONT++;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comando1;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comando2;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 </a:t>
            </a:r>
            <a:r>
              <a:rPr lang="pt-BR" altLang="pt-BR" sz="2400" b="1" dirty="0" err="1"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latin typeface="Times New Roman" panose="02020603050405020304" pitchFamily="18" charset="0"/>
              </a:rPr>
              <a:t>(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CONT &lt; 50</a:t>
            </a:r>
            <a:r>
              <a:rPr lang="pt-BR" altLang="pt-BR" sz="2400" dirty="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1868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80589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Espaço Reservado para Número de Slide 3">
            <a:extLst>
              <a:ext uri="{FF2B5EF4-FFF2-40B4-BE49-F238E27FC236}">
                <a16:creationId xmlns:a16="http://schemas.microsoft.com/office/drawing/2014/main" id="{9587E36F-DEA0-4F30-BA2A-6CED33B0F2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86B115-B8F7-440B-8967-533B34E0E180}" type="slidenum">
              <a:rPr lang="pt-BR" altLang="en-US" sz="1200" smtClean="0">
                <a:latin typeface="Garamond" panose="02020404030301010803" pitchFamily="18" charset="0"/>
              </a:rPr>
              <a:pPr/>
              <a:t>17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36611" name="Rectangle 2">
            <a:extLst>
              <a:ext uri="{FF2B5EF4-FFF2-40B4-BE49-F238E27FC236}">
                <a16:creationId xmlns:a16="http://schemas.microsoft.com/office/drawing/2014/main" id="{F1AF9E37-9B7A-4F6D-B836-C1CAD9BA6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b="1" dirty="0"/>
              <a:t> </a:t>
            </a:r>
            <a:br>
              <a:rPr lang="pt-BR" altLang="pt-BR" dirty="0"/>
            </a:br>
            <a:r>
              <a:rPr lang="pt-BR" altLang="pt-BR" sz="2100" b="1" dirty="0">
                <a:solidFill>
                  <a:srgbClr val="FF0000"/>
                </a:solidFill>
              </a:rPr>
              <a:t>Flag real</a:t>
            </a:r>
            <a:endParaRPr lang="pt-BR" altLang="pt-BR" sz="2100" dirty="0"/>
          </a:p>
        </p:txBody>
      </p:sp>
      <p:sp>
        <p:nvSpPr>
          <p:cNvPr id="836612" name="Rectangle 3">
            <a:extLst>
              <a:ext uri="{FF2B5EF4-FFF2-40B4-BE49-F238E27FC236}">
                <a16:creationId xmlns:a16="http://schemas.microsoft.com/office/drawing/2014/main" id="{96AFEA0B-2C3D-4A5A-B4B5-5ECC29B40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692275"/>
            <a:ext cx="6228432" cy="4311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700" b="1" dirty="0">
                <a:latin typeface="Courier New" panose="02070309020205020404" pitchFamily="49" charset="0"/>
              </a:rPr>
              <a:t> </a:t>
            </a:r>
            <a:r>
              <a:rPr lang="pt-BR" altLang="pt-BR" sz="1700" dirty="0">
                <a:latin typeface="Courier New" panose="02070309020205020404" pitchFamily="49" charset="0"/>
              </a:rPr>
              <a:t>NUMERO;</a:t>
            </a:r>
            <a:endParaRPr lang="pt-BR" altLang="pt-BR" sz="1700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</a:t>
            </a:r>
            <a:r>
              <a:rPr lang="pt-BR" altLang="pt-BR" sz="1700" b="1" dirty="0">
                <a:latin typeface="Courier New" panose="02070309020205020404" pitchFamily="49" charset="0"/>
              </a:rPr>
              <a:t> {</a:t>
            </a:r>
            <a:endParaRPr lang="pt-BR" altLang="pt-BR" sz="17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número: 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>
                <a:solidFill>
                  <a:srgbClr val="FF0000"/>
                </a:solidFill>
                <a:latin typeface="Courier New" panose="02070309020205020404" pitchFamily="49" charset="0"/>
              </a:rPr>
              <a:t>NUMERO</a:t>
            </a:r>
            <a:r>
              <a:rPr lang="pt-BR" altLang="pt-BR" sz="1700" dirty="0">
                <a:latin typeface="Courier New" panose="02070309020205020404" pitchFamily="49" charset="0"/>
              </a:rPr>
              <a:t> = </a:t>
            </a:r>
            <a:r>
              <a:rPr lang="pt-BR" altLang="pt-BR" sz="1700" dirty="0" err="1">
                <a:latin typeface="Courier New" panose="02070309020205020404" pitchFamily="49" charset="0"/>
              </a:rPr>
              <a:t>teclado.nextInt</a:t>
            </a:r>
            <a:r>
              <a:rPr lang="pt-BR" altLang="pt-BR" sz="17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Ok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>
                <a:latin typeface="Courier New" panose="02070309020205020404" pitchFamily="49" charset="0"/>
              </a:rPr>
              <a:t>}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while</a:t>
            </a:r>
            <a:r>
              <a:rPr lang="pt-BR" altLang="pt-BR" sz="1700" dirty="0">
                <a:latin typeface="Courier New" panose="02070309020205020404" pitchFamily="49" charset="0"/>
              </a:rPr>
              <a:t> (</a:t>
            </a:r>
            <a:r>
              <a:rPr lang="pt-BR" altLang="pt-BR" sz="1700" dirty="0">
                <a:solidFill>
                  <a:srgbClr val="FF0000"/>
                </a:solidFill>
                <a:latin typeface="Courier New" panose="02070309020205020404" pitchFamily="49" charset="0"/>
              </a:rPr>
              <a:t>NUMERO != 0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Fim do programa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97E3D71-7B80-4AAE-A2A1-74822D40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469" y="4051300"/>
            <a:ext cx="1655763" cy="431800"/>
          </a:xfrm>
          <a:prstGeom prst="wedgeRoundRectCallout">
            <a:avLst>
              <a:gd name="adj1" fmla="val -139882"/>
              <a:gd name="adj2" fmla="val 82931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graphicFrame>
        <p:nvGraphicFramePr>
          <p:cNvPr id="7" name="Group 42">
            <a:extLst>
              <a:ext uri="{FF2B5EF4-FFF2-40B4-BE49-F238E27FC236}">
                <a16:creationId xmlns:a16="http://schemas.microsoft.com/office/drawing/2014/main" id="{DC365F62-E6FF-4371-9DA8-229BAC4AD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433429"/>
              </p:ext>
            </p:extLst>
          </p:nvPr>
        </p:nvGraphicFramePr>
        <p:xfrm>
          <a:off x="4932039" y="404664"/>
          <a:ext cx="3889702" cy="2686051"/>
        </p:xfrm>
        <a:graphic>
          <a:graphicData uri="http://schemas.openxmlformats.org/drawingml/2006/table">
            <a:tbl>
              <a:tblPr/>
              <a:tblGrid>
                <a:gridCol w="100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repetição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Numero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impressão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Fim do programa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60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Espaço Reservado para Número de Slide 3">
            <a:extLst>
              <a:ext uri="{FF2B5EF4-FFF2-40B4-BE49-F238E27FC236}">
                <a16:creationId xmlns:a16="http://schemas.microsoft.com/office/drawing/2014/main" id="{9587E36F-DEA0-4F30-BA2A-6CED33B0F2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86B115-B8F7-440B-8967-533B34E0E180}" type="slidenum">
              <a:rPr lang="pt-BR" altLang="en-US" sz="1200" smtClean="0">
                <a:latin typeface="Garamond" panose="02020404030301010803" pitchFamily="18" charset="0"/>
              </a:rPr>
              <a:pPr/>
              <a:t>18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36611" name="Rectangle 2">
            <a:extLst>
              <a:ext uri="{FF2B5EF4-FFF2-40B4-BE49-F238E27FC236}">
                <a16:creationId xmlns:a16="http://schemas.microsoft.com/office/drawing/2014/main" id="{F1AF9E37-9B7A-4F6D-B836-C1CAD9BA6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b="1" dirty="0"/>
              <a:t> </a:t>
            </a:r>
            <a:br>
              <a:rPr lang="pt-BR" altLang="pt-BR" dirty="0"/>
            </a:br>
            <a:r>
              <a:rPr lang="pt-BR" altLang="pt-BR" sz="2100" b="1" dirty="0">
                <a:solidFill>
                  <a:srgbClr val="FF0000"/>
                </a:solidFill>
              </a:rPr>
              <a:t>Flag real</a:t>
            </a:r>
            <a:endParaRPr lang="pt-BR" altLang="pt-BR" sz="2100" dirty="0"/>
          </a:p>
        </p:txBody>
      </p:sp>
      <p:sp>
        <p:nvSpPr>
          <p:cNvPr id="836612" name="Rectangle 3">
            <a:extLst>
              <a:ext uri="{FF2B5EF4-FFF2-40B4-BE49-F238E27FC236}">
                <a16:creationId xmlns:a16="http://schemas.microsoft.com/office/drawing/2014/main" id="{96AFEA0B-2C3D-4A5A-B4B5-5ECC29B40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692275"/>
            <a:ext cx="6876504" cy="4311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 err="1">
                <a:latin typeface="Courier New" panose="02070309020205020404" pitchFamily="49" charset="0"/>
              </a:rPr>
              <a:t>String</a:t>
            </a:r>
            <a:r>
              <a:rPr lang="pt-BR" altLang="pt-BR" sz="1700" b="1" dirty="0">
                <a:latin typeface="Courier New" panose="02070309020205020404" pitchFamily="49" charset="0"/>
              </a:rPr>
              <a:t> </a:t>
            </a:r>
            <a:r>
              <a:rPr lang="pt-BR" altLang="pt-BR" sz="1700" dirty="0">
                <a:latin typeface="Courier New" panose="02070309020205020404" pitchFamily="49" charset="0"/>
              </a:rPr>
              <a:t>NOME;</a:t>
            </a:r>
            <a:endParaRPr lang="pt-BR" altLang="pt-BR" sz="1700" u="sng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</a:t>
            </a:r>
            <a:r>
              <a:rPr lang="pt-BR" altLang="pt-BR" sz="1700" b="1" dirty="0">
                <a:latin typeface="Courier New" panose="02070309020205020404" pitchFamily="49" charset="0"/>
              </a:rPr>
              <a:t> {</a:t>
            </a:r>
            <a:endParaRPr lang="pt-BR" altLang="pt-BR" sz="17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nome: 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>
                <a:solidFill>
                  <a:srgbClr val="FF0000"/>
                </a:solidFill>
                <a:latin typeface="Courier New" panose="02070309020205020404" pitchFamily="49" charset="0"/>
              </a:rPr>
              <a:t>NOME</a:t>
            </a:r>
            <a:r>
              <a:rPr lang="pt-BR" altLang="pt-BR" sz="1700" dirty="0">
                <a:latin typeface="Courier New" panose="02070309020205020404" pitchFamily="49" charset="0"/>
              </a:rPr>
              <a:t> = </a:t>
            </a:r>
            <a:r>
              <a:rPr lang="pt-BR" altLang="pt-BR" sz="1700" dirty="0" err="1">
                <a:latin typeface="Courier New" panose="02070309020205020404" pitchFamily="49" charset="0"/>
              </a:rPr>
              <a:t>teclado.nextLine</a:t>
            </a:r>
            <a:r>
              <a:rPr lang="pt-BR" altLang="pt-BR" sz="17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Ok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>
                <a:latin typeface="Courier New" panose="02070309020205020404" pitchFamily="49" charset="0"/>
              </a:rPr>
              <a:t>}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while</a:t>
            </a:r>
            <a:r>
              <a:rPr lang="pt-BR" altLang="pt-BR" sz="1700" dirty="0">
                <a:latin typeface="Courier New" panose="02070309020205020404" pitchFamily="49" charset="0"/>
              </a:rPr>
              <a:t> (!</a:t>
            </a:r>
            <a:r>
              <a:rPr lang="pt-BR" altLang="pt-BR" sz="17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NOME</a:t>
            </a:r>
            <a:r>
              <a:rPr lang="pt-BR" altLang="pt-BR" sz="1700" dirty="0" err="1">
                <a:latin typeface="Courier New" panose="02070309020205020404" pitchFamily="49" charset="0"/>
              </a:rPr>
              <a:t>.equalsIgnoreCase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"FIM"</a:t>
            </a:r>
            <a:r>
              <a:rPr lang="pt-BR" altLang="pt-BR" sz="1700" dirty="0">
                <a:latin typeface="Courier New" panose="02070309020205020404" pitchFamily="49" charset="0"/>
              </a:rPr>
              <a:t>));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Fim do programa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97E3D71-7B80-4AAE-A2A1-74822D40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653" y="3861048"/>
            <a:ext cx="1655763" cy="431800"/>
          </a:xfrm>
          <a:prstGeom prst="wedgeRoundRectCallout">
            <a:avLst>
              <a:gd name="adj1" fmla="val -106385"/>
              <a:gd name="adj2" fmla="val 9334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graphicFrame>
        <p:nvGraphicFramePr>
          <p:cNvPr id="7" name="Group 42">
            <a:extLst>
              <a:ext uri="{FF2B5EF4-FFF2-40B4-BE49-F238E27FC236}">
                <a16:creationId xmlns:a16="http://schemas.microsoft.com/office/drawing/2014/main" id="{956812D5-B2A3-4C51-B5CF-B392A1926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119972"/>
              </p:ext>
            </p:extLst>
          </p:nvPr>
        </p:nvGraphicFramePr>
        <p:xfrm>
          <a:off x="4930774" y="454917"/>
          <a:ext cx="3889698" cy="2686051"/>
        </p:xfrm>
        <a:graphic>
          <a:graphicData uri="http://schemas.openxmlformats.org/drawingml/2006/table">
            <a:tbl>
              <a:tblPr/>
              <a:tblGrid>
                <a:gridCol w="100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repetição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impressão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MARIA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PEDRO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FIM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Fim do programa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AutoShape 45">
            <a:extLst>
              <a:ext uri="{FF2B5EF4-FFF2-40B4-BE49-F238E27FC236}">
                <a16:creationId xmlns:a16="http://schemas.microsoft.com/office/drawing/2014/main" id="{869DEDAF-1E67-4C7D-9301-8C04BAE58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938" y="4482976"/>
            <a:ext cx="2159000" cy="1584325"/>
          </a:xfrm>
          <a:prstGeom prst="wedgeRoundRectCallout">
            <a:avLst>
              <a:gd name="adj1" fmla="val -117567"/>
              <a:gd name="adj2" fmla="val -3177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dirty="0"/>
              <a:t>Variável </a:t>
            </a:r>
            <a:r>
              <a:rPr lang="pt-BR" altLang="pt-BR" b="1" dirty="0"/>
              <a:t>NOME</a:t>
            </a:r>
            <a:r>
              <a:rPr lang="pt-BR" altLang="pt-BR" dirty="0"/>
              <a:t> é </a:t>
            </a:r>
            <a:r>
              <a:rPr lang="pt-BR" altLang="pt-BR" b="1" dirty="0" err="1"/>
              <a:t>String</a:t>
            </a:r>
            <a:r>
              <a:rPr lang="pt-BR" altLang="pt-BR" dirty="0"/>
              <a:t>, uso obrigatório de “ (</a:t>
            </a:r>
            <a:r>
              <a:rPr lang="pt-BR" altLang="pt-BR" u="sng" dirty="0"/>
              <a:t>aspas</a:t>
            </a:r>
            <a:r>
              <a:rPr lang="pt-BR" altLang="pt-BR" dirty="0"/>
              <a:t>) na comparação.</a:t>
            </a:r>
          </a:p>
        </p:txBody>
      </p:sp>
      <p:sp>
        <p:nvSpPr>
          <p:cNvPr id="9" name="AutoShape 45">
            <a:extLst>
              <a:ext uri="{FF2B5EF4-FFF2-40B4-BE49-F238E27FC236}">
                <a16:creationId xmlns:a16="http://schemas.microsoft.com/office/drawing/2014/main" id="{628FDCA8-D10D-45E7-8CF5-A853E4CBD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5401469"/>
            <a:ext cx="4608933" cy="665832"/>
          </a:xfrm>
          <a:prstGeom prst="wedgeRoundRectCallout">
            <a:avLst>
              <a:gd name="adj1" fmla="val -54363"/>
              <a:gd name="adj2" fmla="val -14375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dirty="0"/>
              <a:t>Uso da </a:t>
            </a:r>
            <a:r>
              <a:rPr lang="pt-BR" altLang="pt-BR" b="1" dirty="0"/>
              <a:t>exclamação</a:t>
            </a:r>
            <a:r>
              <a:rPr lang="pt-BR" altLang="pt-BR" dirty="0"/>
              <a:t> na comparação para negar a igualdade.</a:t>
            </a:r>
          </a:p>
        </p:txBody>
      </p:sp>
    </p:spTree>
    <p:extLst>
      <p:ext uri="{BB962C8B-B14F-4D97-AF65-F5344CB8AC3E}">
        <p14:creationId xmlns:p14="http://schemas.microsoft.com/office/powerpoint/2010/main" val="281798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Espaço Reservado para Número de Slide 3">
            <a:extLst>
              <a:ext uri="{FF2B5EF4-FFF2-40B4-BE49-F238E27FC236}">
                <a16:creationId xmlns:a16="http://schemas.microsoft.com/office/drawing/2014/main" id="{9587E36F-DEA0-4F30-BA2A-6CED33B0F2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86B115-B8F7-440B-8967-533B34E0E180}" type="slidenum">
              <a:rPr lang="pt-BR" altLang="en-US" sz="1200" smtClean="0">
                <a:latin typeface="Garamond" panose="02020404030301010803" pitchFamily="18" charset="0"/>
              </a:rPr>
              <a:pPr/>
              <a:t>19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36611" name="Rectangle 2">
            <a:extLst>
              <a:ext uri="{FF2B5EF4-FFF2-40B4-BE49-F238E27FC236}">
                <a16:creationId xmlns:a16="http://schemas.microsoft.com/office/drawing/2014/main" id="{F1AF9E37-9B7A-4F6D-B836-C1CAD9BA6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b="1" dirty="0"/>
              <a:t> </a:t>
            </a:r>
            <a:br>
              <a:rPr lang="pt-BR" altLang="pt-BR" dirty="0"/>
            </a:br>
            <a:r>
              <a:rPr lang="pt-BR" altLang="pt-BR" sz="2100" b="1" dirty="0">
                <a:solidFill>
                  <a:srgbClr val="FF0000"/>
                </a:solidFill>
              </a:rPr>
              <a:t>Flag real</a:t>
            </a:r>
            <a:endParaRPr lang="pt-BR" altLang="pt-BR" sz="2100" dirty="0"/>
          </a:p>
        </p:txBody>
      </p:sp>
      <p:sp>
        <p:nvSpPr>
          <p:cNvPr id="836612" name="Rectangle 3">
            <a:extLst>
              <a:ext uri="{FF2B5EF4-FFF2-40B4-BE49-F238E27FC236}">
                <a16:creationId xmlns:a16="http://schemas.microsoft.com/office/drawing/2014/main" id="{96AFEA0B-2C3D-4A5A-B4B5-5ECC29B40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692275"/>
            <a:ext cx="6876504" cy="4311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 err="1">
                <a:latin typeface="Courier New" panose="02070309020205020404" pitchFamily="49" charset="0"/>
              </a:rPr>
              <a:t>String</a:t>
            </a:r>
            <a:r>
              <a:rPr lang="pt-BR" altLang="pt-BR" sz="1700" b="1" dirty="0">
                <a:latin typeface="Courier New" panose="02070309020205020404" pitchFamily="49" charset="0"/>
              </a:rPr>
              <a:t> </a:t>
            </a:r>
            <a:r>
              <a:rPr lang="pt-BR" altLang="pt-BR" sz="1700" dirty="0">
                <a:latin typeface="Courier New" panose="02070309020205020404" pitchFamily="49" charset="0"/>
              </a:rPr>
              <a:t>NOME;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700" dirty="0">
                <a:latin typeface="Courier New" panose="02070309020205020404" pitchFamily="49" charset="0"/>
              </a:rPr>
              <a:t> NUM = 0;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</a:t>
            </a:r>
            <a:r>
              <a:rPr lang="pt-BR" altLang="pt-BR" sz="1700" b="1" dirty="0">
                <a:latin typeface="Courier New" panose="02070309020205020404" pitchFamily="49" charset="0"/>
              </a:rPr>
              <a:t> {</a:t>
            </a:r>
            <a:endParaRPr lang="pt-BR" altLang="pt-BR" sz="17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nome: 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>
                <a:solidFill>
                  <a:srgbClr val="FF0000"/>
                </a:solidFill>
                <a:latin typeface="Courier New" panose="02070309020205020404" pitchFamily="49" charset="0"/>
              </a:rPr>
              <a:t>NOME</a:t>
            </a:r>
            <a:r>
              <a:rPr lang="pt-BR" altLang="pt-BR" sz="1700" dirty="0">
                <a:latin typeface="Courier New" panose="02070309020205020404" pitchFamily="49" charset="0"/>
              </a:rPr>
              <a:t> = </a:t>
            </a:r>
            <a:r>
              <a:rPr lang="pt-BR" altLang="pt-BR" sz="1700" dirty="0" err="1">
                <a:latin typeface="Courier New" panose="02070309020205020404" pitchFamily="49" charset="0"/>
              </a:rPr>
              <a:t>teclado.nextLine</a:t>
            </a:r>
            <a:r>
              <a:rPr lang="pt-BR" altLang="pt-BR" sz="17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NUM++;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>
                <a:latin typeface="Courier New" panose="02070309020205020404" pitchFamily="49" charset="0"/>
              </a:rPr>
              <a:t>}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while</a:t>
            </a:r>
            <a:r>
              <a:rPr lang="pt-BR" altLang="pt-BR" sz="1700" dirty="0">
                <a:latin typeface="Courier New" panose="02070309020205020404" pitchFamily="49" charset="0"/>
              </a:rPr>
              <a:t> (!</a:t>
            </a:r>
            <a:r>
              <a:rPr lang="pt-BR" altLang="pt-BR" sz="1700" dirty="0" err="1">
                <a:solidFill>
                  <a:srgbClr val="FF0000"/>
                </a:solidFill>
                <a:latin typeface="Courier New" panose="02070309020205020404" pitchFamily="49" charset="0"/>
              </a:rPr>
              <a:t>NOME</a:t>
            </a:r>
            <a:r>
              <a:rPr lang="pt-BR" altLang="pt-BR" sz="1700" dirty="0" err="1">
                <a:latin typeface="Courier New" panose="02070309020205020404" pitchFamily="49" charset="0"/>
              </a:rPr>
              <a:t>.equalsToIgnoreCase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"FIM"</a:t>
            </a:r>
            <a:r>
              <a:rPr lang="pt-BR" altLang="pt-BR" sz="1700" dirty="0">
                <a:latin typeface="Courier New" panose="02070309020205020404" pitchFamily="49" charset="0"/>
              </a:rPr>
              <a:t>));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Contador = </a:t>
            </a:r>
            <a:r>
              <a:rPr lang="pt-BR" altLang="pt-BR" sz="1700" dirty="0">
                <a:solidFill>
                  <a:srgbClr val="0000FF"/>
                </a:solidFill>
              </a:rPr>
              <a:t>" 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700" dirty="0">
                <a:latin typeface="Courier New" panose="02070309020205020404" pitchFamily="49" charset="0"/>
              </a:rPr>
              <a:t>NUM);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97E3D71-7B80-4AAE-A2A1-74822D40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653" y="3861048"/>
            <a:ext cx="1655763" cy="431800"/>
          </a:xfrm>
          <a:prstGeom prst="wedgeRoundRectCallout">
            <a:avLst>
              <a:gd name="adj1" fmla="val -122681"/>
              <a:gd name="adj2" fmla="val 187078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  <p:graphicFrame>
        <p:nvGraphicFramePr>
          <p:cNvPr id="7" name="Group 56">
            <a:extLst>
              <a:ext uri="{FF2B5EF4-FFF2-40B4-BE49-F238E27FC236}">
                <a16:creationId xmlns:a16="http://schemas.microsoft.com/office/drawing/2014/main" id="{5C854A58-D940-4B62-9C74-F853E2647B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1969426"/>
              </p:ext>
            </p:extLst>
          </p:nvPr>
        </p:nvGraphicFramePr>
        <p:xfrm>
          <a:off x="4859338" y="476672"/>
          <a:ext cx="4056062" cy="3060701"/>
        </p:xfrm>
        <a:graphic>
          <a:graphicData uri="http://schemas.openxmlformats.org/drawingml/2006/table">
            <a:tbl>
              <a:tblPr/>
              <a:tblGrid>
                <a:gridCol w="864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repetição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impressão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PEDRO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 =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72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Espaço Reservado para Número de Slide 3">
            <a:extLst>
              <a:ext uri="{FF2B5EF4-FFF2-40B4-BE49-F238E27FC236}">
                <a16:creationId xmlns:a16="http://schemas.microsoft.com/office/drawing/2014/main" id="{FD6D4082-73C1-4DDA-96C2-AEC64D64C7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5A3EF1-E468-4D2C-96C7-7FA4BAD58369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15107" name="Rectangle 2">
            <a:extLst>
              <a:ext uri="{FF2B5EF4-FFF2-40B4-BE49-F238E27FC236}">
                <a16:creationId xmlns:a16="http://schemas.microsoft.com/office/drawing/2014/main" id="{7F0485F5-9A57-4C48-B981-803EB2B7F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10</a:t>
            </a:r>
          </a:p>
        </p:txBody>
      </p:sp>
      <p:sp>
        <p:nvSpPr>
          <p:cNvPr id="815108" name="Rectangle 3">
            <a:extLst>
              <a:ext uri="{FF2B5EF4-FFF2-40B4-BE49-F238E27FC236}">
                <a16:creationId xmlns:a16="http://schemas.microsoft.com/office/drawing/2014/main" id="{82FF3812-5483-4B3D-A6EB-4E17DE6B4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de REPETIÇÃO:</a:t>
            </a:r>
          </a:p>
          <a:p>
            <a:pPr lvl="1" eaLnBrk="1" hangingPunct="1"/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endParaRPr lang="pt-BR" altLang="pt-BR" b="1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dirty="0"/>
          </a:p>
          <a:p>
            <a:pPr eaLnBrk="1" hangingPunct="1"/>
            <a:r>
              <a:rPr lang="pt-BR" altLang="pt-BR" dirty="0"/>
              <a:t>Exercícios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Espaço Reservado para Número de Slide 3">
            <a:extLst>
              <a:ext uri="{FF2B5EF4-FFF2-40B4-BE49-F238E27FC236}">
                <a16:creationId xmlns:a16="http://schemas.microsoft.com/office/drawing/2014/main" id="{9587E36F-DEA0-4F30-BA2A-6CED33B0F2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86B115-B8F7-440B-8967-533B34E0E180}" type="slidenum">
              <a:rPr lang="pt-BR" altLang="en-US" sz="1200" smtClean="0">
                <a:latin typeface="Garamond" panose="02020404030301010803" pitchFamily="18" charset="0"/>
              </a:rPr>
              <a:pPr/>
              <a:t>20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36611" name="Rectangle 2">
            <a:extLst>
              <a:ext uri="{FF2B5EF4-FFF2-40B4-BE49-F238E27FC236}">
                <a16:creationId xmlns:a16="http://schemas.microsoft.com/office/drawing/2014/main" id="{F1AF9E37-9B7A-4F6D-B836-C1CAD9BA6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b="1" dirty="0"/>
              <a:t> </a:t>
            </a:r>
            <a:br>
              <a:rPr lang="pt-BR" altLang="pt-BR"/>
            </a:br>
            <a:r>
              <a:rPr lang="pt-BR" altLang="pt-BR" sz="2100" b="1">
                <a:solidFill>
                  <a:srgbClr val="FF0000"/>
                </a:solidFill>
              </a:rPr>
              <a:t>Serão lidos sempre 6 nomes!</a:t>
            </a:r>
            <a:endParaRPr lang="pt-BR" altLang="pt-BR" sz="2100" dirty="0"/>
          </a:p>
        </p:txBody>
      </p:sp>
      <p:sp>
        <p:nvSpPr>
          <p:cNvPr id="836612" name="Rectangle 3">
            <a:extLst>
              <a:ext uri="{FF2B5EF4-FFF2-40B4-BE49-F238E27FC236}">
                <a16:creationId xmlns:a16="http://schemas.microsoft.com/office/drawing/2014/main" id="{96AFEA0B-2C3D-4A5A-B4B5-5ECC29B40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692275"/>
            <a:ext cx="6876504" cy="4311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 err="1">
                <a:latin typeface="Courier New" panose="02070309020205020404" pitchFamily="49" charset="0"/>
              </a:rPr>
              <a:t>String</a:t>
            </a:r>
            <a:r>
              <a:rPr lang="pt-BR" altLang="pt-BR" sz="1700" b="1" dirty="0">
                <a:latin typeface="Courier New" panose="02070309020205020404" pitchFamily="49" charset="0"/>
              </a:rPr>
              <a:t> </a:t>
            </a:r>
            <a:r>
              <a:rPr lang="pt-BR" altLang="pt-BR" sz="1700" dirty="0">
                <a:latin typeface="Courier New" panose="02070309020205020404" pitchFamily="49" charset="0"/>
              </a:rPr>
              <a:t>NOME;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700" dirty="0">
                <a:latin typeface="Courier New" panose="02070309020205020404" pitchFamily="49" charset="0"/>
              </a:rPr>
              <a:t> NUM = 0;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do</a:t>
            </a:r>
            <a:r>
              <a:rPr lang="pt-BR" altLang="pt-BR" sz="1700" b="1" dirty="0">
                <a:latin typeface="Courier New" panose="02070309020205020404" pitchFamily="49" charset="0"/>
              </a:rPr>
              <a:t> {</a:t>
            </a:r>
            <a:endParaRPr lang="pt-BR" altLang="pt-BR" sz="17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</a:t>
            </a: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Informe um nome: 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NOME = </a:t>
            </a:r>
            <a:r>
              <a:rPr lang="pt-BR" altLang="pt-BR" sz="1700" dirty="0" err="1">
                <a:latin typeface="Courier New" panose="02070309020205020404" pitchFamily="49" charset="0"/>
              </a:rPr>
              <a:t>teclado.nextLine</a:t>
            </a:r>
            <a:r>
              <a:rPr lang="pt-BR" altLang="pt-BR" sz="1700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   NUM++;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b="1" dirty="0">
                <a:latin typeface="Courier New" panose="02070309020205020404" pitchFamily="49" charset="0"/>
              </a:rPr>
              <a:t>}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</a:rPr>
              <a:t>while</a:t>
            </a:r>
            <a:r>
              <a:rPr lang="pt-BR" altLang="pt-BR" sz="1700" dirty="0">
                <a:latin typeface="Courier New" panose="02070309020205020404" pitchFamily="49" charset="0"/>
              </a:rPr>
              <a:t> (</a:t>
            </a:r>
            <a:r>
              <a:rPr lang="pt-BR" altLang="pt-BR" sz="1700" dirty="0">
                <a:solidFill>
                  <a:srgbClr val="FF0000"/>
                </a:solidFill>
                <a:latin typeface="Courier New" panose="02070309020205020404" pitchFamily="49" charset="0"/>
              </a:rPr>
              <a:t>NUM != 6</a:t>
            </a:r>
            <a:r>
              <a:rPr lang="pt-BR" altLang="pt-BR" sz="17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pt-BR" altLang="pt-BR" sz="1700" dirty="0" err="1">
                <a:latin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pt-BR" altLang="pt-BR" sz="1700" dirty="0" err="1">
                <a:latin typeface="Courier New" panose="02070309020205020404" pitchFamily="49" charset="0"/>
              </a:rPr>
              <a:t>.println</a:t>
            </a:r>
            <a:r>
              <a:rPr lang="pt-BR" altLang="pt-BR" sz="1700" dirty="0">
                <a:latin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</a:rPr>
              <a:t>"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Contador = </a:t>
            </a:r>
            <a:r>
              <a:rPr lang="pt-BR" altLang="pt-BR" sz="1700" dirty="0">
                <a:solidFill>
                  <a:srgbClr val="0000FF"/>
                </a:solidFill>
              </a:rPr>
              <a:t>" 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altLang="pt-BR" sz="1700" dirty="0">
                <a:latin typeface="Courier New" panose="02070309020205020404" pitchFamily="49" charset="0"/>
              </a:rPr>
              <a:t>NUM);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</a:rPr>
              <a:t>...</a:t>
            </a:r>
          </a:p>
        </p:txBody>
      </p:sp>
      <p:graphicFrame>
        <p:nvGraphicFramePr>
          <p:cNvPr id="5" name="Group 56">
            <a:extLst>
              <a:ext uri="{FF2B5EF4-FFF2-40B4-BE49-F238E27FC236}">
                <a16:creationId xmlns:a16="http://schemas.microsoft.com/office/drawing/2014/main" id="{7D9B7F81-F191-47CA-8B7A-5A922B7A32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253412"/>
              </p:ext>
            </p:extLst>
          </p:nvPr>
        </p:nvGraphicFramePr>
        <p:xfrm>
          <a:off x="4859338" y="476672"/>
          <a:ext cx="4057650" cy="3060701"/>
        </p:xfrm>
        <a:graphic>
          <a:graphicData uri="http://schemas.openxmlformats.org/drawingml/2006/table">
            <a:tbl>
              <a:tblPr/>
              <a:tblGrid>
                <a:gridCol w="864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repetição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impressão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PEDRO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IVO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pt-BR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Contador =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43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Espaço Reservado para Número de Slide 3">
            <a:extLst>
              <a:ext uri="{FF2B5EF4-FFF2-40B4-BE49-F238E27FC236}">
                <a16:creationId xmlns:a16="http://schemas.microsoft.com/office/drawing/2014/main" id="{B2965AAC-AE0F-49FE-845C-3DFB322371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94B38D-9F9C-45CD-A0BF-5A730D81EE27}" type="slidenum">
              <a:rPr lang="pt-BR" altLang="en-US" sz="1200" smtClean="0">
                <a:latin typeface="Garamond" panose="02020404030301010803" pitchFamily="18" charset="0"/>
              </a:rPr>
              <a:pPr/>
              <a:t>21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0947" name="Rectangle 2">
            <a:extLst>
              <a:ext uri="{FF2B5EF4-FFF2-40B4-BE49-F238E27FC236}">
                <a16:creationId xmlns:a16="http://schemas.microsoft.com/office/drawing/2014/main" id="{F010815D-222F-4589-A861-4834BC784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</a:t>
            </a:r>
            <a:endParaRPr lang="pt-BR" altLang="pt-BR" sz="1700" dirty="0"/>
          </a:p>
        </p:txBody>
      </p:sp>
      <p:sp>
        <p:nvSpPr>
          <p:cNvPr id="850948" name="Rectangle 3">
            <a:extLst>
              <a:ext uri="{FF2B5EF4-FFF2-40B4-BE49-F238E27FC236}">
                <a16:creationId xmlns:a16="http://schemas.microsoft.com/office/drawing/2014/main" id="{334BA630-1713-4EFD-8C41-C6ADD39AE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28000" cy="24765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ler uma série de números inteiros informados pelo usuário e calcular e imprimir a </a:t>
            </a:r>
            <a:r>
              <a:rPr lang="pt-BR" altLang="pt-BR" sz="2600" b="1" dirty="0">
                <a:solidFill>
                  <a:srgbClr val="FF0000"/>
                </a:solidFill>
              </a:rPr>
              <a:t>soma</a:t>
            </a:r>
            <a:r>
              <a:rPr lang="pt-BR" altLang="pt-BR" sz="2600" dirty="0"/>
              <a:t> dos mesmos. O último número a ser informado será igual a </a:t>
            </a:r>
            <a:r>
              <a:rPr lang="pt-BR" altLang="pt-BR" sz="2600" dirty="0">
                <a:solidFill>
                  <a:srgbClr val="0000FF"/>
                </a:solidFill>
              </a:rPr>
              <a:t>0 (zero)</a:t>
            </a:r>
            <a:r>
              <a:rPr lang="pt-BR" altLang="pt-BR" sz="2600" dirty="0"/>
              <a:t> (</a:t>
            </a:r>
            <a:r>
              <a:rPr lang="pt-BR" altLang="pt-BR" sz="2600" i="1" dirty="0"/>
              <a:t>flag</a:t>
            </a:r>
            <a:r>
              <a:rPr lang="pt-BR" altLang="pt-BR" sz="2600" dirty="0"/>
              <a:t>)</a:t>
            </a:r>
            <a:r>
              <a:rPr lang="pt-BR" altLang="pt-BR" sz="2600" dirty="0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628775"/>
            <a:ext cx="7489329" cy="3990975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CalculaSomaRepita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7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7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soma = 0;</a:t>
            </a:r>
          </a:p>
          <a:p>
            <a:pPr marL="0" indent="0" eaLnBrk="1" hangingPunct="1">
              <a:buNone/>
            </a:pP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7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0"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numero;</a:t>
            </a:r>
            <a:endParaRPr lang="pt-BR" altLang="pt-BR" sz="17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0); </a:t>
            </a:r>
          </a:p>
          <a:p>
            <a:pPr marL="0" indent="0" eaLnBrk="1" hangingPunct="1">
              <a:buNone/>
            </a:pP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"Soma = "+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soma);</a:t>
            </a:r>
          </a:p>
          <a:p>
            <a:pPr marL="0" indent="0" eaLnBrk="1" hangingPunct="1"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C023970-1065-4A73-B11C-17AFFDA6A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8" y="4365104"/>
            <a:ext cx="1655762" cy="431800"/>
          </a:xfrm>
          <a:prstGeom prst="wedgeRoundRectCallout">
            <a:avLst>
              <a:gd name="adj1" fmla="val -167009"/>
              <a:gd name="adj2" fmla="val 70594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</p:spTree>
    <p:extLst>
      <p:ext uri="{BB962C8B-B14F-4D97-AF65-F5344CB8AC3E}">
        <p14:creationId xmlns:p14="http://schemas.microsoft.com/office/powerpoint/2010/main" val="365450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Espaço Reservado para Número de Slide 3">
            <a:extLst>
              <a:ext uri="{FF2B5EF4-FFF2-40B4-BE49-F238E27FC236}">
                <a16:creationId xmlns:a16="http://schemas.microsoft.com/office/drawing/2014/main" id="{707CBF4C-7885-416D-BDC0-0858484F61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0796B3-3FDF-4F4F-B26B-42EC4661A6CF}" type="slidenum">
              <a:rPr lang="pt-BR" altLang="en-US" sz="1200" smtClean="0">
                <a:latin typeface="Garamond" panose="02020404030301010803" pitchFamily="18" charset="0"/>
              </a:rPr>
              <a:pPr/>
              <a:t>23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5043" name="Rectangle 2">
            <a:extLst>
              <a:ext uri="{FF2B5EF4-FFF2-40B4-BE49-F238E27FC236}">
                <a16:creationId xmlns:a16="http://schemas.microsoft.com/office/drawing/2014/main" id="{36F35490-943D-4A37-B914-82A1051F7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6</a:t>
            </a:r>
            <a:endParaRPr lang="pt-BR" altLang="pt-BR" sz="1700" dirty="0"/>
          </a:p>
        </p:txBody>
      </p:sp>
      <p:sp>
        <p:nvSpPr>
          <p:cNvPr id="855044" name="Rectangle 3">
            <a:extLst>
              <a:ext uri="{FF2B5EF4-FFF2-40B4-BE49-F238E27FC236}">
                <a16:creationId xmlns:a16="http://schemas.microsoft.com/office/drawing/2014/main" id="{6AC41505-D63B-4356-8768-7AD6E0FD7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28000" cy="2765425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ler uma série de números inteiros informados pelo usuário e calcular e imprimir a </a:t>
            </a:r>
            <a:r>
              <a:rPr lang="pt-BR" altLang="pt-BR" sz="2600" b="1" dirty="0">
                <a:solidFill>
                  <a:srgbClr val="FF0000"/>
                </a:solidFill>
              </a:rPr>
              <a:t>média</a:t>
            </a:r>
            <a:r>
              <a:rPr lang="pt-BR" altLang="pt-BR" sz="2600" dirty="0"/>
              <a:t> dos mesmos. O último número a ser informado, </a:t>
            </a:r>
            <a:r>
              <a:rPr lang="pt-BR" altLang="pt-BR" sz="2600" u="sng" dirty="0"/>
              <a:t>e que não deverá entrar nos cálculos</a:t>
            </a:r>
            <a:r>
              <a:rPr lang="pt-BR" altLang="pt-BR" sz="2600" dirty="0"/>
              <a:t>, será igual a </a:t>
            </a:r>
            <a:r>
              <a:rPr lang="pt-BR" altLang="pt-BR" sz="2600" dirty="0">
                <a:solidFill>
                  <a:srgbClr val="0000FF"/>
                </a:solidFill>
              </a:rPr>
              <a:t>-1</a:t>
            </a:r>
            <a:r>
              <a:rPr lang="pt-BR" altLang="pt-BR" sz="2600" dirty="0"/>
              <a:t> (</a:t>
            </a:r>
            <a:r>
              <a:rPr lang="pt-BR" altLang="pt-BR" sz="2600" i="1" dirty="0"/>
              <a:t>flag</a:t>
            </a:r>
            <a:r>
              <a:rPr lang="pt-BR" altLang="pt-BR" sz="2600" dirty="0"/>
              <a:t>)</a:t>
            </a:r>
            <a:r>
              <a:rPr lang="pt-BR" altLang="pt-BR" sz="2600" dirty="0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6a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489329" cy="496855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CalculaSomaRepita2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soma = 0,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marL="0" indent="0" eaLnBrk="1" hangingPunct="1">
              <a:buNone/>
            </a:pP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-1"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soma += numero;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-1); 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media = (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soma /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 = "+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C023970-1065-4A73-B11C-17AFFDA6A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230" y="4221336"/>
            <a:ext cx="1655762" cy="431800"/>
          </a:xfrm>
          <a:prstGeom prst="wedgeRoundRectCallout">
            <a:avLst>
              <a:gd name="adj1" fmla="val -179155"/>
              <a:gd name="adj2" fmla="val 56708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7AA2E401-027D-48A8-A883-5CF33BE27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4715" y="297826"/>
            <a:ext cx="253047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ERRADO!</a:t>
            </a:r>
          </a:p>
          <a:p>
            <a:pPr>
              <a:spcBef>
                <a:spcPct val="50000"/>
              </a:spcBef>
            </a:pPr>
            <a:r>
              <a:rPr lang="pt-BR" altLang="pt-BR" dirty="0">
                <a:solidFill>
                  <a:srgbClr val="FF0000"/>
                </a:solidFill>
                <a:latin typeface="Times New Roman" panose="02020603050405020304" pitchFamily="18" charset="0"/>
              </a:rPr>
              <a:t>O valor -1 será somado e contado e interferirá erradamente no cálculo da média.</a:t>
            </a:r>
          </a:p>
        </p:txBody>
      </p:sp>
    </p:spTree>
    <p:extLst>
      <p:ext uri="{BB962C8B-B14F-4D97-AF65-F5344CB8AC3E}">
        <p14:creationId xmlns:p14="http://schemas.microsoft.com/office/powerpoint/2010/main" val="5490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6b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489329" cy="496855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CalculaSomaRepita2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soma = 0,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marL="0" indent="0" eaLnBrk="1" hangingPunct="1">
              <a:buNone/>
            </a:pP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-1"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-1)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numero;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-1); 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media = (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soma /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 = "+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C023970-1065-4A73-B11C-17AFFDA6A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230" y="4792528"/>
            <a:ext cx="1655762" cy="431800"/>
          </a:xfrm>
          <a:prstGeom prst="wedgeRoundRectCallout">
            <a:avLst>
              <a:gd name="adj1" fmla="val -179155"/>
              <a:gd name="adj2" fmla="val 56708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2028DB2-E176-4991-91BB-C01A199E2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8" y="3779545"/>
            <a:ext cx="1655762" cy="431800"/>
          </a:xfrm>
          <a:prstGeom prst="wedgeRoundRectCallout">
            <a:avLst>
              <a:gd name="adj1" fmla="val -196466"/>
              <a:gd name="adj2" fmla="val 42394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5C515195-8B6C-481D-83D1-2A949E0DA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4940846"/>
            <a:ext cx="576262" cy="360362"/>
          </a:xfrm>
          <a:prstGeom prst="curvedRightArrow">
            <a:avLst>
              <a:gd name="adj1" fmla="val 22477"/>
              <a:gd name="adj2" fmla="val 44958"/>
              <a:gd name="adj3" fmla="val 333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CCE4C87-DD42-4659-B0E7-7FC71E274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410" y="3877667"/>
            <a:ext cx="576262" cy="360363"/>
          </a:xfrm>
          <a:prstGeom prst="curvedRightArrow">
            <a:avLst>
              <a:gd name="adj1" fmla="val 22477"/>
              <a:gd name="adj2" fmla="val 44958"/>
              <a:gd name="adj3" fmla="val 333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C811B1CF-5CD0-45B5-AB1D-FDFB88916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84" y="288251"/>
            <a:ext cx="253047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b="1" dirty="0">
                <a:solidFill>
                  <a:srgbClr val="00B050"/>
                </a:solidFill>
                <a:latin typeface="Times New Roman" panose="02020603050405020304" pitchFamily="18" charset="0"/>
              </a:rPr>
              <a:t>CERTO!</a:t>
            </a:r>
          </a:p>
          <a:p>
            <a:pPr>
              <a:spcBef>
                <a:spcPct val="50000"/>
              </a:spcBef>
            </a:pPr>
            <a:r>
              <a:rPr lang="pt-BR" altLang="pt-BR" dirty="0">
                <a:solidFill>
                  <a:srgbClr val="00B050"/>
                </a:solidFill>
                <a:latin typeface="Times New Roman" panose="02020603050405020304" pitchFamily="18" charset="0"/>
              </a:rPr>
              <a:t>O valor -1 será expurgado da soma e da contagem e </a:t>
            </a:r>
            <a:r>
              <a:rPr lang="pt-BR" altLang="pt-BR" u="sng" dirty="0">
                <a:solidFill>
                  <a:srgbClr val="00B050"/>
                </a:solidFill>
                <a:latin typeface="Times New Roman" panose="02020603050405020304" pitchFamily="18" charset="0"/>
              </a:rPr>
              <a:t>NÃO</a:t>
            </a:r>
            <a:r>
              <a:rPr lang="pt-BR" altLang="pt-BR" dirty="0">
                <a:solidFill>
                  <a:srgbClr val="00B050"/>
                </a:solidFill>
                <a:latin typeface="Times New Roman" panose="02020603050405020304" pitchFamily="18" charset="0"/>
              </a:rPr>
              <a:t> interferirá no cálculo da média.</a:t>
            </a:r>
          </a:p>
        </p:txBody>
      </p:sp>
    </p:spTree>
    <p:extLst>
      <p:ext uri="{BB962C8B-B14F-4D97-AF65-F5344CB8AC3E}">
        <p14:creationId xmlns:p14="http://schemas.microsoft.com/office/powerpoint/2010/main" val="133473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>
            <a:extLst>
              <a:ext uri="{FF2B5EF4-FFF2-40B4-BE49-F238E27FC236}">
                <a16:creationId xmlns:a16="http://schemas.microsoft.com/office/drawing/2014/main" id="{D56CE78F-6DD7-4DC3-A7D4-9634E9D77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4365105"/>
            <a:ext cx="3096344" cy="561674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lang="pt-BR" altLang="pt-BR"/>
          </a:p>
        </p:txBody>
      </p:sp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6c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489329" cy="496855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CalculaSomaRepita3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3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3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soma = 0,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pares = 0;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marL="0" indent="0" eaLnBrk="1" hangingPunct="1">
              <a:buNone/>
            </a:pP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3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3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-1"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en-US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3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-1) </a:t>
            </a:r>
            <a:r>
              <a:rPr lang="pt-BR" altLang="pt-BR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numero;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% 2 == 0)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pares++;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-1); 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media = (</a:t>
            </a:r>
            <a:r>
              <a:rPr lang="pt-BR" alt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soma /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3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 = "+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3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"Quant. de números pares = "+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pares);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C023970-1065-4A73-B11C-17AFFDA6A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230" y="4792528"/>
            <a:ext cx="1655762" cy="431800"/>
          </a:xfrm>
          <a:prstGeom prst="wedgeRoundRectCallout">
            <a:avLst>
              <a:gd name="adj1" fmla="val -208892"/>
              <a:gd name="adj2" fmla="val 50192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2028DB2-E176-4991-91BB-C01A199E2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8" y="3779545"/>
            <a:ext cx="1655762" cy="431800"/>
          </a:xfrm>
          <a:prstGeom prst="wedgeRoundRectCallout">
            <a:avLst>
              <a:gd name="adj1" fmla="val -219406"/>
              <a:gd name="adj2" fmla="val -48828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5C515195-8B6C-481D-83D1-2A949E0DA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840" y="4926778"/>
            <a:ext cx="576262" cy="360362"/>
          </a:xfrm>
          <a:prstGeom prst="curvedRightArrow">
            <a:avLst>
              <a:gd name="adj1" fmla="val 22477"/>
              <a:gd name="adj2" fmla="val 44958"/>
              <a:gd name="adj3" fmla="val 333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CCE4C87-DD42-4659-B0E7-7FC71E274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94" y="3499340"/>
            <a:ext cx="576262" cy="360363"/>
          </a:xfrm>
          <a:prstGeom prst="curvedRightArrow">
            <a:avLst>
              <a:gd name="adj1" fmla="val 22477"/>
              <a:gd name="adj2" fmla="val 44958"/>
              <a:gd name="adj3" fmla="val 333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1506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>
            <a:extLst>
              <a:ext uri="{FF2B5EF4-FFF2-40B4-BE49-F238E27FC236}">
                <a16:creationId xmlns:a16="http://schemas.microsoft.com/office/drawing/2014/main" id="{D56CE78F-6DD7-4DC3-A7D4-9634E9D77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063" y="4567060"/>
            <a:ext cx="3096344" cy="561674"/>
          </a:xfrm>
          <a:prstGeom prst="flowChartAlternateProcess">
            <a:avLst/>
          </a:prstGeom>
          <a:solidFill>
            <a:schemeClr val="accent3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lang="pt-BR" altLang="pt-BR"/>
          </a:p>
        </p:txBody>
      </p:sp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6d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489329" cy="496855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CalculaSomaRepita3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3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3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numero, soma = 0,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pares = 0;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marL="0" indent="0" eaLnBrk="1" hangingPunct="1">
              <a:buNone/>
            </a:pP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3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3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-1"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en-US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3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número: "</a:t>
            </a: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= -1)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altLang="pt-BR" sz="13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soma += numero;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% 2 == 0)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pares++;</a:t>
            </a:r>
            <a:endParaRPr lang="pt-BR" altLang="pt-BR" sz="13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-1); 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media = (</a:t>
            </a:r>
            <a:r>
              <a:rPr lang="pt-BR" altLang="pt-BR" sz="13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soma /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3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 = "+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media);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3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"Quant. de números pares = "+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pares);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3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C023970-1065-4A73-B11C-17AFFDA6A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8230" y="4792528"/>
            <a:ext cx="1655762" cy="431800"/>
          </a:xfrm>
          <a:prstGeom prst="wedgeRoundRectCallout">
            <a:avLst>
              <a:gd name="adj1" fmla="val -208892"/>
              <a:gd name="adj2" fmla="val 50192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2028DB2-E176-4991-91BB-C01A199E2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8" y="3779545"/>
            <a:ext cx="1655762" cy="431800"/>
          </a:xfrm>
          <a:prstGeom prst="wedgeRoundRectCallout">
            <a:avLst>
              <a:gd name="adj1" fmla="val -219406"/>
              <a:gd name="adj2" fmla="val -48828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CCCE4C87-DD42-4659-B0E7-7FC71E274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94" y="3499340"/>
            <a:ext cx="576262" cy="360363"/>
          </a:xfrm>
          <a:prstGeom prst="curvedRightArrow">
            <a:avLst>
              <a:gd name="adj1" fmla="val 22477"/>
              <a:gd name="adj2" fmla="val 44958"/>
              <a:gd name="adj3" fmla="val 333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7775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Espaço Reservado para Número de Slide 3">
            <a:extLst>
              <a:ext uri="{FF2B5EF4-FFF2-40B4-BE49-F238E27FC236}">
                <a16:creationId xmlns:a16="http://schemas.microsoft.com/office/drawing/2014/main" id="{92310753-EEFD-45C1-843E-1A5AAE5B64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BF721E-71F1-4510-A5BA-ABF02DCB4AD4}" type="slidenum">
              <a:rPr lang="pt-BR" altLang="en-US" sz="1200" smtClean="0">
                <a:latin typeface="Garamond" panose="02020404030301010803" pitchFamily="18" charset="0"/>
              </a:rPr>
              <a:pPr/>
              <a:t>28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63235" name="Rectangle 2">
            <a:extLst>
              <a:ext uri="{FF2B5EF4-FFF2-40B4-BE49-F238E27FC236}">
                <a16:creationId xmlns:a16="http://schemas.microsoft.com/office/drawing/2014/main" id="{E195EB85-C9FA-439E-B63E-914AA76F2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7</a:t>
            </a:r>
            <a:endParaRPr lang="pt-BR" altLang="pt-BR" sz="1700" dirty="0"/>
          </a:p>
        </p:txBody>
      </p:sp>
      <p:sp>
        <p:nvSpPr>
          <p:cNvPr id="863236" name="Rectangle 3">
            <a:extLst>
              <a:ext uri="{FF2B5EF4-FFF2-40B4-BE49-F238E27FC236}">
                <a16:creationId xmlns:a16="http://schemas.microsoft.com/office/drawing/2014/main" id="{A8584416-6D72-4F8E-8D93-31F34295A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28000" cy="4530725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calcular e imprimir a soma dos rendimentos familiares de todos os alunos de uma sala de aula. Para isto serão digitados os nomes e os rendimentos de todos os alunos. O último </a:t>
            </a:r>
            <a:r>
              <a:rPr lang="pt-BR" altLang="pt-BR" sz="2600"/>
              <a:t>nome informado, </a:t>
            </a:r>
            <a:r>
              <a:rPr lang="pt-BR" altLang="pt-BR" sz="2600" u="sng" dirty="0"/>
              <a:t>que não deverá ser processado</a:t>
            </a:r>
            <a:r>
              <a:rPr lang="pt-BR" altLang="pt-BR" sz="2600" dirty="0"/>
              <a:t>, será igual a “</a:t>
            </a:r>
            <a:r>
              <a:rPr lang="pt-BR" altLang="pt-BR" sz="2600" dirty="0">
                <a:solidFill>
                  <a:srgbClr val="FF0000"/>
                </a:solidFill>
              </a:rPr>
              <a:t>ZZZ</a:t>
            </a:r>
            <a:r>
              <a:rPr lang="pt-BR" altLang="pt-BR" sz="2600" dirty="0"/>
              <a:t>” (</a:t>
            </a:r>
            <a:r>
              <a:rPr lang="pt-BR" altLang="pt-BR" sz="2600" i="1" dirty="0"/>
              <a:t>flag</a:t>
            </a:r>
            <a:r>
              <a:rPr lang="pt-BR" altLang="pt-BR" sz="2600" dirty="0"/>
              <a:t>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29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7a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489329" cy="496855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RendimentoFamiliar2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total = 0;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 eaLnBrk="1" hangingPunct="1">
              <a:buNone/>
            </a:pP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ZZZ no nome"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 nome do aluno: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 rendimento familiar: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+=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"ZZZ"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"Soma dos rendimentos = "+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C023970-1065-4A73-B11C-17AFFDA6A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710" y="4293096"/>
            <a:ext cx="1655762" cy="431800"/>
          </a:xfrm>
          <a:prstGeom prst="wedgeRoundRectCallout">
            <a:avLst>
              <a:gd name="adj1" fmla="val -133512"/>
              <a:gd name="adj2" fmla="val 140025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D970B03-872B-46C4-996A-EC814B121850}"/>
              </a:ext>
            </a:extLst>
          </p:cNvPr>
          <p:cNvGrpSpPr/>
          <p:nvPr/>
        </p:nvGrpSpPr>
        <p:grpSpPr>
          <a:xfrm>
            <a:off x="6480175" y="548680"/>
            <a:ext cx="2195513" cy="1777802"/>
            <a:chOff x="6480175" y="548680"/>
            <a:chExt cx="2195513" cy="1777802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2B1ABF82-5455-4899-94DA-B7506C404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0175" y="1124744"/>
              <a:ext cx="2195513" cy="1201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pt-BR" altLang="pt-BR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(O aluno ZZZ será processado)</a:t>
              </a:r>
            </a:p>
          </p:txBody>
        </p:sp>
        <p:sp>
          <p:nvSpPr>
            <p:cNvPr id="2" name="Text Box 6">
              <a:extLst>
                <a:ext uri="{FF2B5EF4-FFF2-40B4-BE49-F238E27FC236}">
                  <a16:creationId xmlns:a16="http://schemas.microsoft.com/office/drawing/2014/main" id="{061BC5F6-91E9-43BF-94C2-A797EF6C2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0231" y="548680"/>
              <a:ext cx="18328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pt-BR" altLang="pt-BR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ERRADO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696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Espaço Reservado para Número de Slide 3">
            <a:extLst>
              <a:ext uri="{FF2B5EF4-FFF2-40B4-BE49-F238E27FC236}">
                <a16:creationId xmlns:a16="http://schemas.microsoft.com/office/drawing/2014/main" id="{EE113985-D5CA-4174-B118-8D0AC0DA5A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AFDB7D-24AE-4D6E-8B2C-27662766A504}" type="slidenum">
              <a:rPr lang="pt-BR" altLang="en-US" sz="1200" smtClean="0">
                <a:latin typeface="Garamond" panose="02020404030301010803" pitchFamily="18" charset="0"/>
              </a:rPr>
              <a:pPr/>
              <a:t>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83394" name="Rectangle 2">
            <a:extLst>
              <a:ext uri="{FF2B5EF4-FFF2-40B4-BE49-F238E27FC236}">
                <a16:creationId xmlns:a16="http://schemas.microsoft.com/office/drawing/2014/main" id="{27CF464B-154E-4C26-A3CC-D9ADFE3A9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077072"/>
            <a:ext cx="1584325" cy="1534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pt-BR" altLang="pt-BR" sz="1800">
              <a:solidFill>
                <a:srgbClr val="6699FF"/>
              </a:solidFill>
            </a:endParaRPr>
          </a:p>
        </p:txBody>
      </p:sp>
      <p:sp>
        <p:nvSpPr>
          <p:cNvPr id="922628" name="Rectangle 3">
            <a:extLst>
              <a:ext uri="{FF2B5EF4-FFF2-40B4-BE49-F238E27FC236}">
                <a16:creationId xmlns:a16="http://schemas.microsoft.com/office/drawing/2014/main" id="{CB7B454E-60B1-45CE-A755-9D04EC67D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  <p:sp>
        <p:nvSpPr>
          <p:cNvPr id="922629" name="Rectangle 4">
            <a:extLst>
              <a:ext uri="{FF2B5EF4-FFF2-40B4-BE49-F238E27FC236}">
                <a16:creationId xmlns:a16="http://schemas.microsoft.com/office/drawing/2014/main" id="{5F834DE5-F0BC-4B25-9A03-B5F3BB8A4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89150"/>
          </a:xfrm>
        </p:spPr>
        <p:txBody>
          <a:bodyPr/>
          <a:lstStyle/>
          <a:p>
            <a:pPr algn="just" eaLnBrk="1" hangingPunct="1"/>
            <a:r>
              <a:rPr lang="pt-BR" altLang="pt-BR" sz="2600" dirty="0"/>
              <a:t>Comando com os mesmos objetivos de utilização do </a:t>
            </a:r>
            <a:r>
              <a:rPr lang="pt-BR" altLang="pt-BR" sz="2600" b="1" dirty="0"/>
              <a:t>for</a:t>
            </a:r>
            <a:r>
              <a:rPr lang="pt-BR" altLang="pt-BR" sz="2600" dirty="0"/>
              <a:t>, porém utilizado quando </a:t>
            </a:r>
            <a:r>
              <a:rPr lang="pt-BR" altLang="pt-BR" sz="2600" b="1" dirty="0"/>
              <a:t>NÃO</a:t>
            </a:r>
            <a:r>
              <a:rPr lang="pt-BR" altLang="pt-BR" sz="2600" dirty="0"/>
              <a:t> se sabe quantas repetições deverão ser feitas (</a:t>
            </a:r>
            <a:r>
              <a:rPr lang="pt-BR" altLang="pt-BR" sz="2600" u="sng" dirty="0"/>
              <a:t>no mínimo uma repetição é feita</a:t>
            </a:r>
            <a:r>
              <a:rPr lang="pt-BR" altLang="pt-BR" sz="2600" dirty="0"/>
              <a:t>).</a:t>
            </a:r>
          </a:p>
          <a:p>
            <a:pPr eaLnBrk="1" hangingPunct="1">
              <a:spcAft>
                <a:spcPct val="50000"/>
              </a:spcAft>
            </a:pPr>
            <a:r>
              <a:rPr lang="pt-BR" altLang="pt-BR" sz="2600" dirty="0"/>
              <a:t>Sintaxe:	</a:t>
            </a:r>
          </a:p>
        </p:txBody>
      </p:sp>
      <p:sp>
        <p:nvSpPr>
          <p:cNvPr id="1083397" name="Text Box 5">
            <a:extLst>
              <a:ext uri="{FF2B5EF4-FFF2-40B4-BE49-F238E27FC236}">
                <a16:creationId xmlns:a16="http://schemas.microsoft.com/office/drawing/2014/main" id="{23313AB2-40F3-4E74-804B-62899DE3E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16338"/>
            <a:ext cx="8077200" cy="23883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do</a:t>
            </a:r>
            <a:r>
              <a:rPr lang="pt-BR" altLang="pt-BR" dirty="0"/>
              <a:t> </a:t>
            </a:r>
            <a:r>
              <a:rPr lang="pt-BR" altLang="pt-BR" sz="24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</a:t>
            </a:r>
            <a:r>
              <a:rPr lang="pt-BR" altLang="pt-BR" sz="2400" baseline="-25000" dirty="0">
                <a:latin typeface="Times New Roman" panose="02020603050405020304" pitchFamily="18" charset="0"/>
              </a:rPr>
              <a:t>1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comando</a:t>
            </a:r>
            <a:r>
              <a:rPr lang="pt-BR" altLang="pt-BR" sz="2400" baseline="-25000" dirty="0">
                <a:latin typeface="Times New Roman" panose="02020603050405020304" pitchFamily="18" charset="0"/>
              </a:rPr>
              <a:t>2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imes New Roman" panose="02020603050405020304" pitchFamily="18" charset="0"/>
              </a:rPr>
              <a:t>      </a:t>
            </a:r>
            <a:r>
              <a:rPr lang="pt-BR" altLang="pt-BR" sz="2400" dirty="0" err="1">
                <a:latin typeface="Times New Roman" panose="02020603050405020304" pitchFamily="18" charset="0"/>
              </a:rPr>
              <a:t>comando</a:t>
            </a:r>
            <a:r>
              <a:rPr lang="pt-BR" altLang="pt-BR" sz="2400" baseline="-25000" dirty="0" err="1">
                <a:latin typeface="Times New Roman" panose="02020603050405020304" pitchFamily="18" charset="0"/>
              </a:rPr>
              <a:t>n</a:t>
            </a:r>
            <a:r>
              <a:rPr lang="pt-BR" altLang="pt-BR" sz="2400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pt-BR" altLang="pt-BR" sz="10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imes New Roman" panose="02020603050405020304" pitchFamily="18" charset="0"/>
              </a:rPr>
              <a:t>}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while</a:t>
            </a:r>
            <a:r>
              <a:rPr lang="pt-BR" altLang="pt-BR" sz="2400" b="1" dirty="0"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(condição)</a:t>
            </a:r>
            <a:r>
              <a:rPr lang="pt-BR" altLang="pt-BR" sz="2400" dirty="0"/>
              <a:t> ;</a:t>
            </a:r>
            <a:endParaRPr lang="pt-BR" altLang="pt-BR" sz="24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3398" name="AutoShape 6">
            <a:extLst>
              <a:ext uri="{FF2B5EF4-FFF2-40B4-BE49-F238E27FC236}">
                <a16:creationId xmlns:a16="http://schemas.microsoft.com/office/drawing/2014/main" id="{E8AF11E9-DFFF-4785-93FF-9A5DDC666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357563"/>
            <a:ext cx="2551113" cy="1943100"/>
          </a:xfrm>
          <a:prstGeom prst="wedgeRoundRectCallout">
            <a:avLst>
              <a:gd name="adj1" fmla="val -136203"/>
              <a:gd name="adj2" fmla="val 285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800" dirty="0"/>
              <a:t>Comandos a serem executados repetidas vezes enquanto a </a:t>
            </a:r>
            <a:r>
              <a:rPr lang="pt-BR" altLang="pt-BR" sz="1800" b="1" dirty="0">
                <a:solidFill>
                  <a:schemeClr val="bg1"/>
                </a:solidFill>
              </a:rPr>
              <a:t>condição</a:t>
            </a:r>
            <a:r>
              <a:rPr lang="pt-BR" altLang="pt-BR" sz="1800" dirty="0"/>
              <a:t> é </a:t>
            </a:r>
            <a:r>
              <a:rPr lang="pt-BR" altLang="pt-BR" sz="1800" dirty="0">
                <a:solidFill>
                  <a:srgbClr val="FF0000"/>
                </a:solidFill>
              </a:rPr>
              <a:t>VERDADEIRA</a:t>
            </a:r>
          </a:p>
        </p:txBody>
      </p:sp>
    </p:spTree>
    <p:extLst>
      <p:ext uri="{BB962C8B-B14F-4D97-AF65-F5344CB8AC3E}">
        <p14:creationId xmlns:p14="http://schemas.microsoft.com/office/powerpoint/2010/main" val="25919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3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3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394" grpId="0" animBg="1"/>
      <p:bldP spid="1083397" grpId="0" animBg="1" autoUpdateAnimBg="0"/>
      <p:bldP spid="108339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30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7b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489329" cy="496855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RendimentoFamiliar2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total = 0;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 eaLnBrk="1" hangingPunct="1">
              <a:buNone/>
            </a:pP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"Para finalizar digite ZZZ no nome"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 nome do aluno: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"ZZZ"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 rendimento familiar: "</a:t>
            </a: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+=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"ZZZ"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5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"Soma dos rendimentos = "+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5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buNone/>
            </a:pPr>
            <a:r>
              <a:rPr lang="pt-BR" altLang="pt-BR" sz="15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r>
              <a:rPr lang="pt-BR" altLang="pt-BR" sz="15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C023970-1065-4A73-B11C-17AFFDA6A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710" y="4792528"/>
            <a:ext cx="1655762" cy="431800"/>
          </a:xfrm>
          <a:prstGeom prst="wedgeRoundRectCallout">
            <a:avLst>
              <a:gd name="adj1" fmla="val -133512"/>
              <a:gd name="adj2" fmla="val 140025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2028DB2-E176-4991-91BB-C01A199E2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585" y="3449485"/>
            <a:ext cx="1655762" cy="431800"/>
          </a:xfrm>
          <a:prstGeom prst="wedgeRoundRectCallout">
            <a:avLst>
              <a:gd name="adj1" fmla="val -136227"/>
              <a:gd name="adj2" fmla="val 7753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 dirty="0">
                <a:solidFill>
                  <a:schemeClr val="bg1"/>
                </a:solidFill>
              </a:rPr>
              <a:t>FLAG</a:t>
            </a:r>
            <a:endParaRPr lang="pt-BR" altLang="pt-BR" sz="1800" i="1" dirty="0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B450E125-7E11-4EE0-8AA5-527DFA65B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5467697"/>
            <a:ext cx="576263" cy="409575"/>
          </a:xfrm>
          <a:prstGeom prst="curvedRightArrow">
            <a:avLst>
              <a:gd name="adj1" fmla="val 22477"/>
              <a:gd name="adj2" fmla="val 44958"/>
              <a:gd name="adj3" fmla="val 333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7CADE99C-F874-49E1-A442-478A89E9E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409" y="3843561"/>
            <a:ext cx="576263" cy="411162"/>
          </a:xfrm>
          <a:prstGeom prst="curvedRightArrow">
            <a:avLst>
              <a:gd name="adj1" fmla="val 22477"/>
              <a:gd name="adj2" fmla="val 44958"/>
              <a:gd name="adj3" fmla="val 332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B1ABF82-5455-4899-94DA-B7506C404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1124744"/>
            <a:ext cx="2195513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(O aluno ZZZ </a:t>
            </a:r>
            <a:r>
              <a:rPr lang="pt-BR" altLang="pt-BR" sz="24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NÃO</a:t>
            </a:r>
            <a:r>
              <a:rPr lang="pt-BR" altLang="pt-BR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 será processado)</a:t>
            </a:r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061BC5F6-91E9-43BF-94C2-A797EF6C2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2" y="548680"/>
            <a:ext cx="165481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CERTO</a:t>
            </a:r>
          </a:p>
        </p:txBody>
      </p:sp>
    </p:spTree>
    <p:extLst>
      <p:ext uri="{BB962C8B-B14F-4D97-AF65-F5344CB8AC3E}">
        <p14:creationId xmlns:p14="http://schemas.microsoft.com/office/powerpoint/2010/main" val="23158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31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Validação na Entrada de Dados</a:t>
            </a:r>
            <a:br>
              <a:rPr lang="pt-BR" altLang="pt-BR" dirty="0"/>
            </a:br>
            <a:r>
              <a:rPr lang="pt-BR" altLang="pt-BR" sz="2100" dirty="0"/>
              <a:t>(exemplo 1)</a:t>
            </a:r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686800" cy="3816424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civil;</a:t>
            </a:r>
          </a:p>
          <a:p>
            <a:pPr marL="0" indent="0" eaLnBrk="1" hangingPunct="1"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buNone/>
            </a:pP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sua situação civil "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 eaLnBrk="1" hangingPunct="1">
              <a:buNone/>
            </a:pP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"(1-solteiro, 2-casado, 3-divorciado): "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civil =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eaLnBrk="1" hangingPunct="1"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buNone/>
            </a:pPr>
            <a:endParaRPr lang="pt-BR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917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32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Validação na Entrada de Dados</a:t>
            </a:r>
            <a:br>
              <a:rPr lang="pt-BR" altLang="pt-BR" dirty="0"/>
            </a:br>
            <a:r>
              <a:rPr lang="pt-BR" altLang="pt-BR" sz="2100" dirty="0"/>
              <a:t>(exemplo 1)</a:t>
            </a:r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686800" cy="4248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civil;</a:t>
            </a:r>
          </a:p>
          <a:p>
            <a:pPr marL="0" indent="0" eaLnBrk="1" hangingPunct="1"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buNone/>
            </a:pP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eaLnBrk="1" hangingPunct="1"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sua situação civil “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 eaLnBrk="1" hangingPunct="1">
              <a:buNone/>
            </a:pP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"(1-solteiro, 2-casado, 3-divorciado): "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civil =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eaLnBrk="1" hangingPunct="1"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(civil!=1 &amp;&amp; civil!=2 &amp;&amp; civil!=3)</a:t>
            </a:r>
          </a:p>
          <a:p>
            <a:pPr marL="0" indent="0" eaLnBrk="1" hangingPunct="1"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"Código inválido! Informe novamente."</a:t>
            </a:r>
            <a:r>
              <a:rPr lang="pt-BR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alt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(civil!=1 &amp;&amp; civil!=2 &amp;&amp; civil!=3);</a:t>
            </a:r>
          </a:p>
          <a:p>
            <a:pPr marL="0" indent="0" eaLnBrk="1" hangingPunct="1">
              <a:buNone/>
            </a:pP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buNone/>
            </a:pPr>
            <a:endParaRPr lang="pt-BR" alt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17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33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Validação na Entrada de Dados</a:t>
            </a:r>
            <a:br>
              <a:rPr lang="pt-BR" altLang="pt-BR" dirty="0"/>
            </a:br>
            <a:r>
              <a:rPr lang="pt-BR" altLang="pt-BR" sz="2100" dirty="0"/>
              <a:t>(exemplo 2)</a:t>
            </a:r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628800"/>
            <a:ext cx="8964488" cy="3816424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sexo;</a:t>
            </a:r>
          </a:p>
          <a:p>
            <a:pPr marL="0" indent="0" eaLnBrk="1" hangingPunct="1"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buNone/>
            </a:pP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seu sexo 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 eaLnBrk="1" hangingPunct="1">
              <a:buNone/>
            </a:pP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"(</a:t>
            </a:r>
            <a:r>
              <a:rPr lang="pt-BR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F-feminino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M-masculino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sexo =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eaLnBrk="1" hangingPunct="1"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buNone/>
            </a:pP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91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Espaço Reservado para Número de Slide 3">
            <a:extLst>
              <a:ext uri="{FF2B5EF4-FFF2-40B4-BE49-F238E27FC236}">
                <a16:creationId xmlns:a16="http://schemas.microsoft.com/office/drawing/2014/main" id="{CA9B783E-925C-4E46-AA6A-E8B87DEC1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4A3194-C346-450D-8A23-661C3EAEB7FC}" type="slidenum">
              <a:rPr lang="pt-BR" altLang="en-US" sz="1200" smtClean="0">
                <a:latin typeface="Garamond" panose="02020404030301010803" pitchFamily="18" charset="0"/>
              </a:rPr>
              <a:pPr/>
              <a:t>34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52995" name="Rectangle 2">
            <a:extLst>
              <a:ext uri="{FF2B5EF4-FFF2-40B4-BE49-F238E27FC236}">
                <a16:creationId xmlns:a16="http://schemas.microsoft.com/office/drawing/2014/main" id="{39E5DB42-6481-4263-97D3-85FCBAF0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Validação na Entrada de Dados</a:t>
            </a:r>
            <a:br>
              <a:rPr lang="pt-BR" altLang="pt-BR" dirty="0"/>
            </a:br>
            <a:r>
              <a:rPr lang="pt-BR" altLang="pt-BR" sz="2100" dirty="0"/>
              <a:t>(exemplo 2)</a:t>
            </a:r>
          </a:p>
        </p:txBody>
      </p:sp>
      <p:sp>
        <p:nvSpPr>
          <p:cNvPr id="852996" name="Rectangle 3">
            <a:extLst>
              <a:ext uri="{FF2B5EF4-FFF2-40B4-BE49-F238E27FC236}">
                <a16:creationId xmlns:a16="http://schemas.microsoft.com/office/drawing/2014/main" id="{B1FD4F92-4159-4739-BC74-FAA1E1A9A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628800"/>
            <a:ext cx="8964488" cy="4248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sexo;</a:t>
            </a:r>
          </a:p>
          <a:p>
            <a:pPr marL="0" indent="0" eaLnBrk="1" hangingPunct="1"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buNone/>
            </a:pPr>
            <a:r>
              <a:rPr lang="pt-BR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eaLnBrk="1" hangingPunct="1"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seu sexo 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 eaLnBrk="1" hangingPunct="1">
              <a:buNone/>
            </a:pP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"(</a:t>
            </a:r>
            <a:r>
              <a:rPr lang="pt-BR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F-feminino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M-masculino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sexo =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eaLnBrk="1" hangingPunct="1"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sexo.equalsIgnoreCase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&amp;&amp; !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sexo.equalsIgnoreCase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eaLnBrk="1" hangingPunct="1"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"Código inválido! Informe novamente."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alt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sexo.equalsIgnoreCase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&amp;&amp; !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sexo.equalsIgnoreCase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hangingPunct="1">
              <a:buNone/>
            </a:pP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 eaLnBrk="1" hangingPunct="1">
              <a:buNone/>
            </a:pPr>
            <a:endParaRPr lang="pt-BR" alt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00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Espaço Reservado para Número de Slide 3">
            <a:extLst>
              <a:ext uri="{FF2B5EF4-FFF2-40B4-BE49-F238E27FC236}">
                <a16:creationId xmlns:a16="http://schemas.microsoft.com/office/drawing/2014/main" id="{2ABAD05A-9465-4034-ACE8-38667BF6A7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C09BAE-43B5-48C6-A248-2A6F9093E18E}" type="slidenum">
              <a:rPr lang="pt-BR" altLang="en-US" sz="1200" smtClean="0">
                <a:latin typeface="Garamond" panose="02020404030301010803" pitchFamily="18" charset="0"/>
              </a:rPr>
              <a:pPr/>
              <a:t>35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79619" name="Rectangle 2">
            <a:extLst>
              <a:ext uri="{FF2B5EF4-FFF2-40B4-BE49-F238E27FC236}">
                <a16:creationId xmlns:a16="http://schemas.microsoft.com/office/drawing/2014/main" id="{83675AAC-72DF-442D-A6C7-A34DAB3D2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</a:t>
            </a:r>
            <a:endParaRPr lang="pt-BR" altLang="pt-BR" sz="1700" dirty="0"/>
          </a:p>
        </p:txBody>
      </p:sp>
      <p:sp>
        <p:nvSpPr>
          <p:cNvPr id="879620" name="Rectangle 3">
            <a:extLst>
              <a:ext uri="{FF2B5EF4-FFF2-40B4-BE49-F238E27FC236}">
                <a16:creationId xmlns:a16="http://schemas.microsoft.com/office/drawing/2014/main" id="{E207CEF6-EB6D-4FAB-AE62-A7E544A9E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128000" cy="3589338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pt-BR" altLang="pt-BR" sz="2500" dirty="0"/>
              <a:t>Faça um programa para calcular e imprimir o valor da multa a ser aplicada a uma série de valores financeiros informados pelo usuário. A cada valor lido o programa deverá imprimir a multa. O último valor é igual a </a:t>
            </a:r>
            <a:r>
              <a:rPr lang="pt-BR" altLang="pt-BR" sz="2500" dirty="0">
                <a:solidFill>
                  <a:srgbClr val="0000CC"/>
                </a:solidFill>
              </a:rPr>
              <a:t>-1</a:t>
            </a:r>
            <a:r>
              <a:rPr lang="pt-BR" altLang="pt-BR" sz="2400" dirty="0"/>
              <a:t> (</a:t>
            </a:r>
            <a:r>
              <a:rPr lang="pt-BR" altLang="pt-BR" sz="2400" i="1" dirty="0"/>
              <a:t>flag</a:t>
            </a:r>
            <a:r>
              <a:rPr lang="pt-BR" altLang="pt-BR" sz="2400" dirty="0"/>
              <a:t>)</a:t>
            </a:r>
            <a:r>
              <a:rPr lang="pt-BR" altLang="pt-BR" sz="2500" dirty="0"/>
              <a:t> e </a:t>
            </a:r>
            <a:r>
              <a:rPr lang="pt-BR" altLang="pt-BR" sz="2500" u="sng" dirty="0"/>
              <a:t>não deverá entrar nos cálculos</a:t>
            </a:r>
            <a:r>
              <a:rPr lang="pt-BR" altLang="pt-BR" sz="2500" dirty="0"/>
              <a:t>. No final o programa deverá imprimir a média das </a:t>
            </a:r>
            <a:r>
              <a:rPr lang="pt-BR" altLang="pt-BR" sz="2500" u="sng" dirty="0"/>
              <a:t>multas calculadas</a:t>
            </a:r>
            <a:r>
              <a:rPr lang="pt-BR" altLang="pt-BR" sz="2500" dirty="0"/>
              <a:t>. 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pt-BR" altLang="pt-BR" sz="1000" dirty="0"/>
          </a:p>
          <a:p>
            <a:pPr marL="0" indent="0"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pt-BR" altLang="pt-BR" sz="3200" b="1" i="1" dirty="0">
                <a:solidFill>
                  <a:srgbClr val="000000"/>
                </a:solidFill>
                <a:latin typeface="Cambria Math" panose="02040503050406030204" pitchFamily="18" charset="0"/>
              </a:rPr>
              <a:t>Multa = 10% do Valor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B7801BA-6F1C-40A5-9E86-C7C85D79C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5072063"/>
            <a:ext cx="538003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000" indent="-342900"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400" u="sng" dirty="0">
                <a:solidFill>
                  <a:srgbClr val="0000FF"/>
                </a:solidFill>
                <a:latin typeface="Arial" charset="0"/>
              </a:rPr>
              <a:t>Para testar</a:t>
            </a:r>
            <a:r>
              <a:rPr lang="pt-BR" sz="1400" dirty="0">
                <a:solidFill>
                  <a:srgbClr val="0000FF"/>
                </a:solidFill>
                <a:latin typeface="Arial" charset="0"/>
              </a:rPr>
              <a:t>: 	Valor = 550.00 	</a:t>
            </a:r>
            <a:r>
              <a:rPr lang="pt-BR" sz="1600" dirty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</a:t>
            </a:r>
            <a:r>
              <a:rPr lang="pt-BR" sz="1400" dirty="0">
                <a:solidFill>
                  <a:srgbClr val="0000FF"/>
                </a:solidFill>
                <a:latin typeface="Arial" charset="0"/>
              </a:rPr>
              <a:t> Multa = 55.00</a:t>
            </a:r>
          </a:p>
          <a:p>
            <a:pPr marL="288000" indent="-342900"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400" dirty="0">
                <a:solidFill>
                  <a:srgbClr val="0000FF"/>
                </a:solidFill>
                <a:latin typeface="Arial" charset="0"/>
              </a:rPr>
              <a:t>			Valor = 1200.00 	</a:t>
            </a:r>
            <a:r>
              <a:rPr lang="pt-BR" sz="1600" dirty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</a:t>
            </a:r>
            <a:r>
              <a:rPr lang="pt-BR" sz="1400" dirty="0">
                <a:solidFill>
                  <a:srgbClr val="0000FF"/>
                </a:solidFill>
                <a:latin typeface="Arial" charset="0"/>
              </a:rPr>
              <a:t> Multa = 120.00</a:t>
            </a:r>
          </a:p>
          <a:p>
            <a:pPr marL="288000" indent="-342900"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400" dirty="0">
                <a:solidFill>
                  <a:srgbClr val="0000FF"/>
                </a:solidFill>
                <a:latin typeface="Arial" charset="0"/>
              </a:rPr>
              <a:t>			Valor = 810.00 	</a:t>
            </a:r>
            <a:r>
              <a:rPr lang="pt-BR" sz="1600" dirty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</a:t>
            </a:r>
            <a:r>
              <a:rPr lang="pt-BR" sz="1400" dirty="0">
                <a:solidFill>
                  <a:srgbClr val="0000FF"/>
                </a:solidFill>
                <a:latin typeface="Arial" charset="0"/>
              </a:rPr>
              <a:t> Multa = 81.00</a:t>
            </a:r>
          </a:p>
          <a:p>
            <a:pPr marL="288000" indent="-342900" eaLnBrk="1" hangingPunct="1"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400" dirty="0">
                <a:solidFill>
                  <a:srgbClr val="0000FF"/>
                </a:solidFill>
                <a:latin typeface="Arial" charset="0"/>
              </a:rPr>
              <a:t>			Média = 85.33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sz="1400" dirty="0">
                <a:solidFill>
                  <a:srgbClr val="0000FF"/>
                </a:solidFill>
                <a:latin typeface="Arial" charset="0"/>
              </a:rPr>
              <a:t>	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Espaço Reservado para Número de Slide 3">
            <a:extLst>
              <a:ext uri="{FF2B5EF4-FFF2-40B4-BE49-F238E27FC236}">
                <a16:creationId xmlns:a16="http://schemas.microsoft.com/office/drawing/2014/main" id="{022738C5-D620-460E-A919-6B4F338FD0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0F5137-0D0C-4067-B154-689BE221C91D}" type="slidenum">
              <a:rPr lang="pt-BR" altLang="en-US" sz="1200" smtClean="0">
                <a:latin typeface="Garamond" panose="02020404030301010803" pitchFamily="18" charset="0"/>
              </a:rPr>
              <a:pPr/>
              <a:t>36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85763" name="Rectangle 2">
            <a:extLst>
              <a:ext uri="{FF2B5EF4-FFF2-40B4-BE49-F238E27FC236}">
                <a16:creationId xmlns:a16="http://schemas.microsoft.com/office/drawing/2014/main" id="{DA0BE414-A39C-4130-90BE-33BC4E47B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</a:t>
            </a:r>
            <a:endParaRPr lang="pt-BR" altLang="pt-BR" sz="1700" dirty="0"/>
          </a:p>
        </p:txBody>
      </p:sp>
      <p:sp>
        <p:nvSpPr>
          <p:cNvPr id="429060" name="Rectangle 3">
            <a:extLst>
              <a:ext uri="{FF2B5EF4-FFF2-40B4-BE49-F238E27FC236}">
                <a16:creationId xmlns:a16="http://schemas.microsoft.com/office/drawing/2014/main" id="{F48FA263-09C1-4DAB-8E08-BF89F024B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82000" cy="3055937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2200" dirty="0"/>
              <a:t>Faça um </a:t>
            </a:r>
            <a:r>
              <a:rPr lang="pt-BR" altLang="pt-BR" sz="2400" dirty="0"/>
              <a:t>programa</a:t>
            </a:r>
            <a:r>
              <a:rPr lang="pt-BR" altLang="pt-BR" sz="2200" dirty="0"/>
              <a:t> para ler os valores recebidos pelos serviços prestados por uma empresa de projetos durante o mês. O programa deverá calcular e imprimir: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pt-BR" altLang="pt-BR" sz="2200" dirty="0"/>
          </a:p>
          <a:p>
            <a:pPr marL="177800" indent="-177800" algn="just">
              <a:lnSpc>
                <a:spcPct val="8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2200" dirty="0"/>
              <a:t> A média dos valores recebidos;</a:t>
            </a:r>
          </a:p>
          <a:p>
            <a:pPr marL="177800" indent="-177800" algn="just">
              <a:lnSpc>
                <a:spcPct val="8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2200" dirty="0"/>
              <a:t> O valor total recebido;</a:t>
            </a:r>
          </a:p>
          <a:p>
            <a:pPr marL="177800" indent="-177800" algn="just">
              <a:lnSpc>
                <a:spcPct val="80000"/>
              </a:lnSpc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2200" dirty="0"/>
              <a:t> A quantidade de valores recebidos acima de R$1000,00.</a:t>
            </a:r>
          </a:p>
          <a:p>
            <a:pPr marL="0" indent="0" eaLnBrk="1" hangingPunct="1">
              <a:lnSpc>
                <a:spcPct val="80000"/>
              </a:lnSpc>
              <a:buClr>
                <a:srgbClr val="0000FF"/>
              </a:buClr>
              <a:buFont typeface="Wingdings" panose="05000000000000000000" pitchFamily="2" charset="2"/>
              <a:buAutoNum type="alphaLcParenR"/>
              <a:defRPr/>
            </a:pPr>
            <a:endParaRPr lang="pt-BR" altLang="pt-BR" sz="22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altLang="pt-BR" sz="2200" dirty="0"/>
              <a:t>O último valor, </a:t>
            </a:r>
            <a:r>
              <a:rPr lang="pt-BR" altLang="pt-BR" sz="2200" u="sng" dirty="0"/>
              <a:t>que não entrará nos cálculos</a:t>
            </a:r>
            <a:r>
              <a:rPr lang="pt-BR" altLang="pt-BR" sz="2200" dirty="0"/>
              <a:t>, é igual a </a:t>
            </a:r>
            <a:r>
              <a:rPr lang="pt-BR" altLang="pt-BR" sz="2200" dirty="0">
                <a:solidFill>
                  <a:srgbClr val="0000FF"/>
                </a:solidFill>
              </a:rPr>
              <a:t>0(zero)</a:t>
            </a:r>
            <a:r>
              <a:rPr lang="pt-BR" altLang="pt-BR" sz="2400" dirty="0"/>
              <a:t> (</a:t>
            </a:r>
            <a:r>
              <a:rPr lang="pt-BR" altLang="pt-BR" sz="2400" i="1" dirty="0" err="1"/>
              <a:t>flag</a:t>
            </a:r>
            <a:r>
              <a:rPr lang="pt-BR" altLang="pt-BR" sz="2400" dirty="0"/>
              <a:t>)</a:t>
            </a:r>
            <a:r>
              <a:rPr lang="pt-BR" altLang="pt-BR" sz="22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835588" name="Rectangle 4">
            <a:extLst>
              <a:ext uri="{FF2B5EF4-FFF2-40B4-BE49-F238E27FC236}">
                <a16:creationId xmlns:a16="http://schemas.microsoft.com/office/drawing/2014/main" id="{924FF18B-5DCB-4F3D-9B96-67877783F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4725988"/>
            <a:ext cx="67691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>
                <a:solidFill>
                  <a:srgbClr val="0000FF"/>
                </a:solidFill>
              </a:rPr>
              <a:t>Para testar</a:t>
            </a:r>
            <a:r>
              <a:rPr lang="pt-BR" altLang="pt-BR" sz="1500">
                <a:solidFill>
                  <a:srgbClr val="0000FF"/>
                </a:solidFill>
              </a:rPr>
              <a:t>: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Valores recebidos: 5500.25  1500.10  100.00  56.40  560.30  1980.25  0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Valor total recebido = 9697.30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Média dos valores recebidos = 1616.21...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>
                <a:solidFill>
                  <a:srgbClr val="0000FF"/>
                </a:solidFill>
              </a:rPr>
              <a:t>Quantidade de valores acima de R$1000.00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8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Espaço Reservado para Número de Slide 4">
            <a:extLst>
              <a:ext uri="{FF2B5EF4-FFF2-40B4-BE49-F238E27FC236}">
                <a16:creationId xmlns:a16="http://schemas.microsoft.com/office/drawing/2014/main" id="{FCCA73C3-F20A-4FDF-A336-9DD53E072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549CA0-8508-4312-9251-1F3B6BA7014C}" type="slidenum">
              <a:rPr lang="pt-BR" altLang="en-US" sz="1200" smtClean="0">
                <a:latin typeface="Garamond" panose="02020404030301010803" pitchFamily="18" charset="0"/>
              </a:rPr>
              <a:pPr/>
              <a:t>37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89859" name="Rectangle 2">
            <a:extLst>
              <a:ext uri="{FF2B5EF4-FFF2-40B4-BE49-F238E27FC236}">
                <a16:creationId xmlns:a16="http://schemas.microsoft.com/office/drawing/2014/main" id="{A5CDEFE8-FF9F-4561-AF27-06AC2AC74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  <a:endParaRPr lang="pt-BR" altLang="pt-BR" sz="1700" dirty="0"/>
          </a:p>
        </p:txBody>
      </p:sp>
      <p:sp>
        <p:nvSpPr>
          <p:cNvPr id="889860" name="Rectangle 3">
            <a:extLst>
              <a:ext uri="{FF2B5EF4-FFF2-40B4-BE49-F238E27FC236}">
                <a16:creationId xmlns:a16="http://schemas.microsoft.com/office/drawing/2014/main" id="{CA1818A6-AD0F-4E3E-99EE-2FFD805F11B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147050" cy="180022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200" dirty="0"/>
              <a:t>A área de um setor circular é dada pela equação abaixo. Faça um programa que leia uma única vez o valor de </a:t>
            </a:r>
            <a:r>
              <a:rPr lang="el-GR" altLang="pt-BR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pt-BR" altLang="pt-BR" sz="2200" dirty="0">
                <a:solidFill>
                  <a:schemeClr val="accent1"/>
                </a:solidFill>
                <a:latin typeface="MS Reference Sans Serif" panose="020B0604030504040204" pitchFamily="34" charset="0"/>
              </a:rPr>
              <a:t> </a:t>
            </a:r>
            <a:r>
              <a:rPr lang="pt-BR" altLang="pt-BR" sz="2200" dirty="0"/>
              <a:t>(ângulo), e calcule e imprima o valor da área do setor circular para uma série de valores de</a:t>
            </a:r>
            <a:r>
              <a:rPr lang="pt-BR" altLang="pt-BR" sz="2200" dirty="0">
                <a:latin typeface="MS Reference Sans Serif" panose="020B0604030504040204" pitchFamily="34" charset="0"/>
              </a:rPr>
              <a:t> </a:t>
            </a:r>
            <a:r>
              <a:rPr lang="pt-BR" altLang="pt-BR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altLang="pt-BR" sz="2200" dirty="0">
                <a:solidFill>
                  <a:schemeClr val="accent1"/>
                </a:solidFill>
                <a:latin typeface="MS Reference Sans Serif" panose="020B0604030504040204" pitchFamily="34" charset="0"/>
              </a:rPr>
              <a:t> </a:t>
            </a:r>
            <a:r>
              <a:rPr lang="pt-BR" altLang="pt-BR" sz="2200" dirty="0"/>
              <a:t>(raio)</a:t>
            </a:r>
            <a:r>
              <a:rPr lang="pt-BR" altLang="pt-BR" sz="2200" dirty="0">
                <a:latin typeface="MS Reference Sans Serif" panose="020B0604030504040204" pitchFamily="34" charset="0"/>
              </a:rPr>
              <a:t> </a:t>
            </a:r>
            <a:r>
              <a:rPr lang="pt-BR" altLang="pt-BR" sz="2200" dirty="0"/>
              <a:t>que o usuário irá informar. O último valor de</a:t>
            </a:r>
            <a:r>
              <a:rPr lang="pt-BR" altLang="pt-BR" sz="2200" dirty="0">
                <a:latin typeface="MS Reference Sans Serif" panose="020B0604030504040204" pitchFamily="34" charset="0"/>
              </a:rPr>
              <a:t> </a:t>
            </a:r>
            <a:r>
              <a:rPr lang="pt-BR" altLang="pt-BR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altLang="pt-BR" sz="2200" dirty="0">
                <a:latin typeface="MS Reference Sans Serif" panose="020B0604030504040204" pitchFamily="34" charset="0"/>
              </a:rPr>
              <a:t> </a:t>
            </a:r>
            <a:r>
              <a:rPr lang="pt-BR" altLang="pt-BR" sz="2200" dirty="0"/>
              <a:t>será igual a</a:t>
            </a:r>
            <a:r>
              <a:rPr lang="pt-BR" altLang="pt-BR" sz="2200" dirty="0">
                <a:latin typeface="MS Reference Sans Serif" panose="020B0604030504040204" pitchFamily="34" charset="0"/>
              </a:rPr>
              <a:t> </a:t>
            </a:r>
            <a:r>
              <a:rPr lang="pt-BR" altLang="pt-BR" sz="2200" dirty="0">
                <a:solidFill>
                  <a:srgbClr val="0000FF"/>
                </a:solidFill>
                <a:latin typeface="MS Reference Sans Serif" panose="020B0604030504040204" pitchFamily="34" charset="0"/>
              </a:rPr>
              <a:t>-1</a:t>
            </a:r>
            <a:r>
              <a:rPr lang="pt-BR" altLang="pt-BR" sz="2400" dirty="0"/>
              <a:t> (</a:t>
            </a:r>
            <a:r>
              <a:rPr lang="pt-BR" altLang="pt-BR" sz="2400" i="1" dirty="0" err="1"/>
              <a:t>flag</a:t>
            </a:r>
            <a:r>
              <a:rPr lang="pt-BR" altLang="pt-BR" sz="2400" dirty="0"/>
              <a:t>)</a:t>
            </a:r>
            <a:r>
              <a:rPr lang="pt-BR" altLang="pt-BR" sz="2200" dirty="0">
                <a:latin typeface="MS Reference Sans Serif" panose="020B0604030504040204" pitchFamily="34" charset="0"/>
              </a:rPr>
              <a:t> </a:t>
            </a:r>
            <a:r>
              <a:rPr lang="pt-BR" altLang="pt-BR" sz="2200" dirty="0"/>
              <a:t>e </a:t>
            </a:r>
            <a:r>
              <a:rPr lang="pt-BR" altLang="pt-BR" sz="2200" u="sng" dirty="0"/>
              <a:t>não entrará nos cálculos</a:t>
            </a:r>
            <a:r>
              <a:rPr lang="pt-BR" altLang="pt-BR" sz="2200" dirty="0"/>
              <a:t>.</a:t>
            </a:r>
            <a:endParaRPr lang="el-GR" altLang="pt-B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9861" name="Object 4">
                <a:extLst>
                  <a:ext uri="{FF2B5EF4-FFF2-40B4-BE49-F238E27FC236}">
                    <a16:creationId xmlns:a16="http://schemas.microsoft.com/office/drawing/2014/main" id="{02A16A48-86D8-4780-B793-C5316169F7B4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915816" y="3217863"/>
                <a:ext cx="3149699" cy="186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pt-BR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𝜶𝝅</m:t>
                          </m:r>
                          <m:sSup>
                            <m:sSupPr>
                              <m:ctrlPr>
                                <a:rPr lang="pt-BR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pt-BR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pt-BR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𝟑𝟔𝟎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pt-BR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pt-BR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=3.1416)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889861" name="Object 4">
                <a:extLst>
                  <a:ext uri="{FF2B5EF4-FFF2-40B4-BE49-F238E27FC236}">
                    <a16:creationId xmlns:a16="http://schemas.microsoft.com/office/drawing/2014/main" id="{02A16A48-86D8-4780-B793-C5316169F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915816" y="3217863"/>
                <a:ext cx="3149699" cy="1866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5">
            <a:extLst>
              <a:ext uri="{FF2B5EF4-FFF2-40B4-BE49-F238E27FC236}">
                <a16:creationId xmlns:a16="http://schemas.microsoft.com/office/drawing/2014/main" id="{C411EFA0-222C-4C29-BADB-7D43C2726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373688"/>
            <a:ext cx="49688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 </a:t>
            </a:r>
            <a:r>
              <a:rPr lang="el-GR" altLang="pt-BR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pt-BR" altLang="pt-BR" sz="1700">
                <a:solidFill>
                  <a:srgbClr val="0000FF"/>
                </a:solidFill>
              </a:rPr>
              <a:t> = 5 </a:t>
            </a:r>
          </a:p>
          <a:p>
            <a:pPr eaLnBrk="1" hangingPunct="1">
              <a:lnSpc>
                <a:spcPct val="55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FF"/>
                </a:solidFill>
              </a:rPr>
              <a:t>			</a:t>
            </a:r>
            <a:r>
              <a:rPr lang="pt-BR" altLang="pt-BR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pt-BR" altLang="pt-BR" sz="1700">
                <a:solidFill>
                  <a:srgbClr val="0000FF"/>
                </a:solidFill>
              </a:rPr>
              <a:t> = 10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</a:t>
            </a:r>
            <a:r>
              <a:rPr lang="pt-BR" altLang="pt-BR" sz="18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altLang="pt-BR" sz="1700">
                <a:solidFill>
                  <a:srgbClr val="0000FF"/>
                </a:solidFill>
              </a:rPr>
              <a:t> = 4.3633...</a:t>
            </a:r>
          </a:p>
          <a:p>
            <a:pPr eaLnBrk="1" hangingPunct="1">
              <a:lnSpc>
                <a:spcPct val="55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FF"/>
                </a:solidFill>
              </a:rPr>
              <a:t>			</a:t>
            </a:r>
            <a:r>
              <a:rPr lang="pt-BR" altLang="pt-BR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pt-BR" altLang="pt-BR" sz="2100">
                <a:solidFill>
                  <a:srgbClr val="0000FF"/>
                </a:solidFill>
                <a:latin typeface="MS Reference Sans Serif" panose="020B0604030504040204" pitchFamily="34" charset="0"/>
              </a:rPr>
              <a:t> </a:t>
            </a:r>
            <a:r>
              <a:rPr lang="pt-BR" altLang="pt-BR" sz="1700">
                <a:solidFill>
                  <a:srgbClr val="0000FF"/>
                </a:solidFill>
              </a:rPr>
              <a:t>= 15 </a:t>
            </a:r>
            <a:r>
              <a:rPr lang="pt-BR" altLang="pt-BR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</a:t>
            </a:r>
            <a:r>
              <a:rPr lang="pt-BR" altLang="pt-BR" sz="18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altLang="pt-BR" sz="1700">
                <a:solidFill>
                  <a:srgbClr val="0000FF"/>
                </a:solidFill>
              </a:rPr>
              <a:t> = 9.8175...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Espaço Reservado para Número de Slide 3">
            <a:extLst>
              <a:ext uri="{FF2B5EF4-FFF2-40B4-BE49-F238E27FC236}">
                <a16:creationId xmlns:a16="http://schemas.microsoft.com/office/drawing/2014/main" id="{450B2974-4CC4-485D-884D-CA3C3E1957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25F6B5-87F6-492B-80B5-3DF98BE15573}" type="slidenum">
              <a:rPr lang="pt-BR" altLang="en-US" sz="1200" smtClean="0">
                <a:latin typeface="Garamond" panose="02020404030301010803" pitchFamily="18" charset="0"/>
              </a:rPr>
              <a:pPr/>
              <a:t>38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93955" name="Rectangle 2">
            <a:extLst>
              <a:ext uri="{FF2B5EF4-FFF2-40B4-BE49-F238E27FC236}">
                <a16:creationId xmlns:a16="http://schemas.microsoft.com/office/drawing/2014/main" id="{58D59A7A-A3C6-4944-A2F7-568AE5ECA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4</a:t>
            </a:r>
            <a:endParaRPr lang="pt-BR" altLang="pt-BR" sz="1700" dirty="0"/>
          </a:p>
        </p:txBody>
      </p:sp>
      <p:sp>
        <p:nvSpPr>
          <p:cNvPr id="893956" name="Rectangle 3">
            <a:extLst>
              <a:ext uri="{FF2B5EF4-FFF2-40B4-BE49-F238E27FC236}">
                <a16:creationId xmlns:a16="http://schemas.microsoft.com/office/drawing/2014/main" id="{98E052F8-4CEA-4EA1-B59E-E20AE0491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8488" y="1125538"/>
            <a:ext cx="8077200" cy="456723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O preço final de um produto manufaturado é calculado somando-se os custos parciais dos materiais consumidos na sua fabricação somado ao BDI (Bonificação e Despesas Indiretas = lucro). Faça um </a:t>
            </a:r>
            <a:r>
              <a:rPr lang="pt-BR" altLang="pt-BR" sz="2000" dirty="0"/>
              <a:t>programa</a:t>
            </a:r>
            <a:r>
              <a:rPr lang="pt-BR" altLang="pt-BR" sz="1900" dirty="0"/>
              <a:t> para calcular e imprimir este </a:t>
            </a:r>
            <a:r>
              <a:rPr lang="pt-BR" altLang="pt-BR" sz="1900" b="1" dirty="0"/>
              <a:t>preço final</a:t>
            </a:r>
            <a:r>
              <a:rPr lang="pt-BR" altLang="pt-BR" sz="1900" dirty="0"/>
              <a:t>, para isto ele deverá ler a taxa de BDI (em %) da empresa, uma única vez no início do programa, e o nome, a quantidade e o preço unitário de uma série de materiais utilizados na manufatura do produto. A cada material lido o </a:t>
            </a:r>
            <a:r>
              <a:rPr lang="pt-BR" altLang="pt-BR" sz="2000" dirty="0"/>
              <a:t>programa</a:t>
            </a:r>
            <a:r>
              <a:rPr lang="pt-BR" altLang="pt-BR" sz="1900" dirty="0"/>
              <a:t> deverá calcular e imprimir o seu </a:t>
            </a:r>
            <a:r>
              <a:rPr lang="pt-BR" altLang="pt-BR" sz="1900" b="1" dirty="0"/>
              <a:t>custo parcial</a:t>
            </a:r>
            <a:r>
              <a:rPr lang="pt-BR" altLang="pt-BR" sz="1900" dirty="0"/>
              <a:t>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b="1" dirty="0"/>
              <a:t>Custo Parcial = Quantidade do Material  X  Preço Unitário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b="1" dirty="0"/>
              <a:t>Custo Total = Somatório dos </a:t>
            </a:r>
            <a:r>
              <a:rPr lang="pt-BR" altLang="pt-BR" sz="1700" b="1" u="sng" dirty="0"/>
              <a:t>Custos Parciais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b="1" dirty="0"/>
              <a:t>BDI = Taxa sobre o </a:t>
            </a:r>
            <a:r>
              <a:rPr lang="pt-BR" altLang="pt-BR" sz="1700" b="1" u="sng" dirty="0"/>
              <a:t>Custo Total</a:t>
            </a:r>
            <a:r>
              <a:rPr lang="pt-BR" altLang="pt-BR" sz="1700" b="1" dirty="0"/>
              <a:t> (Valor BDI = Custo Total X Taxa BDI / 100)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b="1" dirty="0"/>
              <a:t>Preço Final = Custo Total + BDI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b="1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O último material a ser lido terá seu nome igual a </a:t>
            </a:r>
            <a:r>
              <a:rPr lang="pt-BR" altLang="pt-BR" sz="1900" b="1" dirty="0">
                <a:solidFill>
                  <a:srgbClr val="0000FF"/>
                </a:solidFill>
              </a:rPr>
              <a:t>FIM</a:t>
            </a:r>
            <a:r>
              <a:rPr lang="pt-BR" altLang="pt-BR" sz="2000" dirty="0"/>
              <a:t> (</a:t>
            </a:r>
            <a:r>
              <a:rPr lang="pt-BR" altLang="pt-BR" sz="2000" i="1" dirty="0"/>
              <a:t>flag</a:t>
            </a:r>
            <a:r>
              <a:rPr lang="pt-BR" altLang="pt-BR" sz="2000" dirty="0"/>
              <a:t>)</a:t>
            </a:r>
            <a:r>
              <a:rPr lang="pt-BR" altLang="pt-BR" sz="1900" dirty="0"/>
              <a:t> e </a:t>
            </a:r>
            <a:r>
              <a:rPr lang="pt-BR" altLang="pt-BR" sz="1900" u="sng" dirty="0"/>
              <a:t>não deverá entrar nos cálculos</a:t>
            </a:r>
            <a:r>
              <a:rPr lang="pt-BR" altLang="pt-BR" sz="1900" dirty="0"/>
              <a:t>.</a:t>
            </a:r>
          </a:p>
        </p:txBody>
      </p:sp>
      <p:sp>
        <p:nvSpPr>
          <p:cNvPr id="893957" name="Rectangle 4">
            <a:extLst>
              <a:ext uri="{FF2B5EF4-FFF2-40B4-BE49-F238E27FC236}">
                <a16:creationId xmlns:a16="http://schemas.microsoft.com/office/drawing/2014/main" id="{2304DCB3-C707-45F6-B9E4-17388E93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5661025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>
                <a:solidFill>
                  <a:srgbClr val="FF0000"/>
                </a:solidFill>
              </a:rPr>
              <a:t>Ver próximo slide &gt;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Espaço Reservado para Número de Slide 3">
            <a:extLst>
              <a:ext uri="{FF2B5EF4-FFF2-40B4-BE49-F238E27FC236}">
                <a16:creationId xmlns:a16="http://schemas.microsoft.com/office/drawing/2014/main" id="{2E602428-B8E8-49FF-8209-A6A0C77B78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7283C2-3D58-4153-BD2E-972BB10C6934}" type="slidenum">
              <a:rPr lang="pt-BR" altLang="en-US" sz="1200" smtClean="0">
                <a:latin typeface="Garamond" panose="02020404030301010803" pitchFamily="18" charset="0"/>
              </a:rPr>
              <a:pPr/>
              <a:t>39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96003" name="Rectangle 2">
            <a:extLst>
              <a:ext uri="{FF2B5EF4-FFF2-40B4-BE49-F238E27FC236}">
                <a16:creationId xmlns:a16="http://schemas.microsoft.com/office/drawing/2014/main" id="{ADC7A15B-9006-4C34-8E0F-354178266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4</a:t>
            </a:r>
            <a:endParaRPr lang="pt-BR" altLang="pt-BR" sz="1700" dirty="0"/>
          </a:p>
        </p:txBody>
      </p:sp>
      <p:sp>
        <p:nvSpPr>
          <p:cNvPr id="896004" name="Rectangle 3">
            <a:extLst>
              <a:ext uri="{FF2B5EF4-FFF2-40B4-BE49-F238E27FC236}">
                <a16:creationId xmlns:a16="http://schemas.microsoft.com/office/drawing/2014/main" id="{1BD5C656-9F29-478A-B7D3-DE7E49AB3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627188"/>
            <a:ext cx="813752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u="sng">
                <a:solidFill>
                  <a:srgbClr val="0000FF"/>
                </a:solidFill>
              </a:rPr>
              <a:t>Para testar</a:t>
            </a:r>
            <a:r>
              <a:rPr lang="pt-BR" altLang="pt-BR" sz="1900">
                <a:solidFill>
                  <a:srgbClr val="0000FF"/>
                </a:solidFill>
              </a:rPr>
              <a:t>:</a:t>
            </a:r>
            <a:r>
              <a:rPr lang="pt-BR" altLang="pt-BR" sz="1900">
                <a:solidFill>
                  <a:schemeClr val="accent1"/>
                </a:solidFill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Taxa de BDI: 25%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Materiais consumidos para produzir um Carrinho de Rolimã: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	Madeira – 2 tábuas – R$2.50 cada tábua 		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R$ 5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	Prego – 2 caixas – R$0.50 cada caixa 			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R$ 1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	Cola – 2 bastões – R$7.00 cada bastão</a:t>
            </a:r>
            <a:r>
              <a:rPr lang="pt-BR" altLang="pt-BR" sz="1900">
                <a:solidFill>
                  <a:schemeClr val="accent1"/>
                </a:solidFill>
              </a:rPr>
              <a:t> 		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R$ 14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	Lixa – 3 folhas – R$0.35 cada folha 			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R$ 1.05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	Rolamento – 4 unidades – R$85.00 cada unidade	 </a:t>
            </a:r>
            <a:r>
              <a:rPr lang="pt-BR" altLang="pt-BR" sz="19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900">
                <a:solidFill>
                  <a:srgbClr val="0000FF"/>
                </a:solidFill>
              </a:rPr>
              <a:t> R$ 340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Custo Total = 361.05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BDI (25% de 361.05) = 90.26...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>
                <a:solidFill>
                  <a:srgbClr val="0000FF"/>
                </a:solidFill>
              </a:rPr>
              <a:t>Preço Final</a:t>
            </a:r>
            <a:r>
              <a:rPr lang="pt-BR" altLang="pt-BR" sz="1900">
                <a:solidFill>
                  <a:schemeClr val="accent1"/>
                </a:solidFill>
              </a:rPr>
              <a:t> </a:t>
            </a:r>
            <a:r>
              <a:rPr lang="pt-BR" altLang="pt-BR" sz="1900"/>
              <a:t>(361.05 + 90.26)</a:t>
            </a:r>
            <a:r>
              <a:rPr lang="pt-BR" altLang="pt-BR" sz="1900">
                <a:solidFill>
                  <a:schemeClr val="accent1"/>
                </a:solidFill>
              </a:rPr>
              <a:t> </a:t>
            </a:r>
            <a:r>
              <a:rPr lang="pt-BR" altLang="pt-BR" sz="1900">
                <a:solidFill>
                  <a:srgbClr val="0000FF"/>
                </a:solidFill>
              </a:rPr>
              <a:t>= 451.31...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Espaço Reservado para Número de Slide 3">
            <a:extLst>
              <a:ext uri="{FF2B5EF4-FFF2-40B4-BE49-F238E27FC236}">
                <a16:creationId xmlns:a16="http://schemas.microsoft.com/office/drawing/2014/main" id="{EC268412-BD5D-4183-BEB7-83B4768BB0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FCE9CE-C34D-41A9-81F9-7536BD1DD7B5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19203" name="Rectangle 2">
            <a:extLst>
              <a:ext uri="{FF2B5EF4-FFF2-40B4-BE49-F238E27FC236}">
                <a16:creationId xmlns:a16="http://schemas.microsoft.com/office/drawing/2014/main" id="{6FCE84AB-54A8-453C-9ECC-7622A730D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88" y="2105025"/>
            <a:ext cx="7858125" cy="2836863"/>
          </a:xfrm>
        </p:spPr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for</a:t>
            </a:r>
          </a:p>
          <a:p>
            <a:pPr lvl="2" eaLnBrk="1" hangingPunct="1"/>
            <a:r>
              <a:rPr lang="pt-BR" altLang="pt-BR" sz="2400" dirty="0"/>
              <a:t>A quantidade de repetições é pré-determinada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pt-BR" altLang="pt-BR" sz="2400" dirty="0"/>
          </a:p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endParaRPr lang="pt-BR" altLang="pt-BR" b="1" dirty="0"/>
          </a:p>
          <a:p>
            <a:pPr lvl="2" eaLnBrk="1" hangingPunct="1"/>
            <a:r>
              <a:rPr lang="pt-BR" altLang="pt-BR" sz="2400" dirty="0"/>
              <a:t>Não se sabe a quantidade de repetições</a:t>
            </a:r>
          </a:p>
        </p:txBody>
      </p:sp>
      <p:sp>
        <p:nvSpPr>
          <p:cNvPr id="819204" name="Rectangle 3">
            <a:extLst>
              <a:ext uri="{FF2B5EF4-FFF2-40B4-BE49-F238E27FC236}">
                <a16:creationId xmlns:a16="http://schemas.microsoft.com/office/drawing/2014/main" id="{5B9392AD-9B4B-4D60-9B3C-EB96021C0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39825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br>
              <a:rPr lang="pt-BR" altLang="pt-BR" dirty="0"/>
            </a:br>
            <a:r>
              <a:rPr lang="pt-BR" altLang="pt-BR" sz="2100" dirty="0"/>
              <a:t>(Estrutura de repetição)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Espaço Reservado para Número de Slide 3">
            <a:extLst>
              <a:ext uri="{FF2B5EF4-FFF2-40B4-BE49-F238E27FC236}">
                <a16:creationId xmlns:a16="http://schemas.microsoft.com/office/drawing/2014/main" id="{FF687A56-1DCC-44F4-8C85-6911637C7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C47B28-01E0-4617-BEDA-E02EFBA02F6C}" type="slidenum">
              <a:rPr lang="pt-BR" altLang="en-US" sz="1200" smtClean="0">
                <a:latin typeface="Garamond" panose="02020404030301010803" pitchFamily="18" charset="0"/>
              </a:rPr>
              <a:pPr/>
              <a:t>40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00099" name="Rectangle 2">
            <a:extLst>
              <a:ext uri="{FF2B5EF4-FFF2-40B4-BE49-F238E27FC236}">
                <a16:creationId xmlns:a16="http://schemas.microsoft.com/office/drawing/2014/main" id="{3F40D1E4-2B6E-4709-8CF8-F91E5FE1B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5</a:t>
            </a:r>
            <a:endParaRPr lang="pt-BR" altLang="pt-BR" sz="1700" dirty="0"/>
          </a:p>
        </p:txBody>
      </p:sp>
      <p:sp>
        <p:nvSpPr>
          <p:cNvPr id="436228" name="Rectangle 3">
            <a:extLst>
              <a:ext uri="{FF2B5EF4-FFF2-40B4-BE49-F238E27FC236}">
                <a16:creationId xmlns:a16="http://schemas.microsoft.com/office/drawing/2014/main" id="{BFA84A0C-E593-4AC3-8B69-83D3FCE98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82000" cy="42481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200" dirty="0"/>
              <a:t>Uma empresa está fazendo um estudo estatístico acerca de seus funcionários. Faça um programa para ler a altura, peso e sexo (“</a:t>
            </a:r>
            <a:r>
              <a:rPr lang="pt-BR" altLang="pt-BR" sz="2200" dirty="0">
                <a:solidFill>
                  <a:srgbClr val="FF0000"/>
                </a:solidFill>
              </a:rPr>
              <a:t>M”</a:t>
            </a:r>
            <a:r>
              <a:rPr lang="pt-BR" altLang="pt-BR" sz="2200" dirty="0"/>
              <a:t> ou “</a:t>
            </a:r>
            <a:r>
              <a:rPr lang="pt-BR" altLang="pt-BR" sz="2200" dirty="0">
                <a:solidFill>
                  <a:srgbClr val="FF0000"/>
                </a:solidFill>
              </a:rPr>
              <a:t>F”</a:t>
            </a:r>
            <a:r>
              <a:rPr lang="pt-BR" altLang="pt-BR" sz="2200" dirty="0"/>
              <a:t>) de várias pessoas pertencentes a esta empresa. O programa deverá calcular e imprimir: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pt-BR" altLang="pt-BR" sz="2200" dirty="0"/>
          </a:p>
          <a:p>
            <a:pPr marL="177800" indent="-1778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2200" dirty="0"/>
              <a:t> Quantidade de pessoas pesquisadas; </a:t>
            </a:r>
          </a:p>
          <a:p>
            <a:pPr marL="177800" indent="-1778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2200" dirty="0"/>
              <a:t> Quantidade de mulheres;</a:t>
            </a:r>
          </a:p>
          <a:p>
            <a:pPr marL="177800" indent="-1778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2200" dirty="0"/>
              <a:t> Altura média dos homens;</a:t>
            </a:r>
          </a:p>
          <a:p>
            <a:pPr marL="177800" indent="-1778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2200" dirty="0"/>
              <a:t> Quantidade de mulheres com peso menor que 60.</a:t>
            </a:r>
          </a:p>
          <a:p>
            <a:pPr marL="0" indent="0" eaLnBrk="1" hangingPunct="1">
              <a:buClr>
                <a:srgbClr val="0000FF"/>
              </a:buClr>
              <a:buFont typeface="Wingdings" panose="05000000000000000000" pitchFamily="2" charset="2"/>
              <a:buAutoNum type="alphaLcParenR"/>
              <a:defRPr/>
            </a:pPr>
            <a:endParaRPr lang="pt-BR" altLang="pt-BR" sz="22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2200" dirty="0"/>
              <a:t>Como não se sabe quantas pessoas serão pesquisadas, crie uma condição de parada</a:t>
            </a:r>
            <a:r>
              <a:rPr lang="pt-BR" altLang="pt-BR" sz="2400" dirty="0"/>
              <a:t> (</a:t>
            </a:r>
            <a:r>
              <a:rPr lang="pt-BR" altLang="pt-BR" sz="2400" i="1" dirty="0"/>
              <a:t>flag</a:t>
            </a:r>
            <a:r>
              <a:rPr lang="pt-BR" altLang="pt-BR" sz="2400" dirty="0"/>
              <a:t>)</a:t>
            </a:r>
            <a:r>
              <a:rPr lang="pt-BR" altLang="pt-BR" sz="2200" dirty="0"/>
              <a:t> para este programa.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DD3925F-4B67-4226-B50D-ABA16883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5661025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 dirty="0">
                <a:solidFill>
                  <a:srgbClr val="FF0000"/>
                </a:solidFill>
              </a:rPr>
              <a:t>Ver próximo slide &gt;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Espaço Reservado para Número de Slide 3">
            <a:extLst>
              <a:ext uri="{FF2B5EF4-FFF2-40B4-BE49-F238E27FC236}">
                <a16:creationId xmlns:a16="http://schemas.microsoft.com/office/drawing/2014/main" id="{A4964F07-06D8-48D6-AFEE-9246766F0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D7916B-E4E3-4D59-9DA3-0B9A8CA55107}" type="slidenum">
              <a:rPr lang="pt-BR" altLang="en-US" sz="1200" smtClean="0">
                <a:latin typeface="Garamond" panose="02020404030301010803" pitchFamily="18" charset="0"/>
              </a:rPr>
              <a:pPr/>
              <a:t>41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02147" name="Rectangle 2">
            <a:extLst>
              <a:ext uri="{FF2B5EF4-FFF2-40B4-BE49-F238E27FC236}">
                <a16:creationId xmlns:a16="http://schemas.microsoft.com/office/drawing/2014/main" id="{84CDE123-20D2-4D4A-87FB-1E6417FFC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5</a:t>
            </a:r>
            <a:endParaRPr lang="pt-BR" altLang="pt-BR" sz="1700" dirty="0"/>
          </a:p>
        </p:txBody>
      </p:sp>
      <p:sp>
        <p:nvSpPr>
          <p:cNvPr id="902148" name="Rectangle 3">
            <a:extLst>
              <a:ext uri="{FF2B5EF4-FFF2-40B4-BE49-F238E27FC236}">
                <a16:creationId xmlns:a16="http://schemas.microsoft.com/office/drawing/2014/main" id="{3E0F5774-9FDA-4534-AAF8-ACF98E6FC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96975"/>
            <a:ext cx="813752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u="sng">
                <a:solidFill>
                  <a:srgbClr val="0000FF"/>
                </a:solidFill>
              </a:rPr>
              <a:t>Para testar</a:t>
            </a:r>
            <a:r>
              <a:rPr lang="pt-BR" altLang="pt-BR" sz="1900">
                <a:solidFill>
                  <a:srgbClr val="0000FF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Total de pessoas pesquisadas = 5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Quantidade de mulheres =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Altura média dos homens = 1.806...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/>
              <a:t>Quantidade de mulheres com peso inferior a 60 =  1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DA26D63-6774-488E-B673-C86ABCE06114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628775"/>
          <a:ext cx="5688014" cy="259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55">
                  <a:extLst>
                    <a:ext uri="{9D8B030D-6E8A-4147-A177-3AD203B41FA5}">
                      <a16:colId xmlns:a16="http://schemas.microsoft.com/office/drawing/2014/main" val="2669813916"/>
                    </a:ext>
                  </a:extLst>
                </a:gridCol>
                <a:gridCol w="2016031">
                  <a:extLst>
                    <a:ext uri="{9D8B030D-6E8A-4147-A177-3AD203B41FA5}">
                      <a16:colId xmlns:a16="http://schemas.microsoft.com/office/drawing/2014/main" val="1953740726"/>
                    </a:ext>
                  </a:extLst>
                </a:gridCol>
                <a:gridCol w="1800028">
                  <a:extLst>
                    <a:ext uri="{9D8B030D-6E8A-4147-A177-3AD203B41FA5}">
                      <a16:colId xmlns:a16="http://schemas.microsoft.com/office/drawing/2014/main" val="2878550790"/>
                    </a:ext>
                  </a:extLst>
                </a:gridCol>
              </a:tblGrid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Altura (em M)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Peso (em Kg)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Sexo (M ou F)</a:t>
                      </a:r>
                    </a:p>
                  </a:txBody>
                  <a:tcPr marL="91424" marR="91424" marT="45742" marB="45742"/>
                </a:tc>
                <a:extLst>
                  <a:ext uri="{0D108BD9-81ED-4DB2-BD59-A6C34878D82A}">
                    <a16:rowId xmlns:a16="http://schemas.microsoft.com/office/drawing/2014/main" val="389976951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1.75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92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M</a:t>
                      </a:r>
                    </a:p>
                  </a:txBody>
                  <a:tcPr marL="91424" marR="91424" marT="45742" marB="45742"/>
                </a:tc>
                <a:extLst>
                  <a:ext uri="{0D108BD9-81ED-4DB2-BD59-A6C34878D82A}">
                    <a16:rowId xmlns:a16="http://schemas.microsoft.com/office/drawing/2014/main" val="1888238969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1.52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53.5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F</a:t>
                      </a:r>
                    </a:p>
                  </a:txBody>
                  <a:tcPr marL="91424" marR="91424" marT="45742" marB="45742"/>
                </a:tc>
                <a:extLst>
                  <a:ext uri="{0D108BD9-81ED-4DB2-BD59-A6C34878D82A}">
                    <a16:rowId xmlns:a16="http://schemas.microsoft.com/office/drawing/2014/main" val="1612836289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1.98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121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M</a:t>
                      </a:r>
                    </a:p>
                  </a:txBody>
                  <a:tcPr marL="91424" marR="91424" marT="45742" marB="45742"/>
                </a:tc>
                <a:extLst>
                  <a:ext uri="{0D108BD9-81ED-4DB2-BD59-A6C34878D82A}">
                    <a16:rowId xmlns:a16="http://schemas.microsoft.com/office/drawing/2014/main" val="4119372598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1.69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62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M</a:t>
                      </a:r>
                    </a:p>
                  </a:txBody>
                  <a:tcPr marL="91424" marR="91424" marT="45742" marB="45742"/>
                </a:tc>
                <a:extLst>
                  <a:ext uri="{0D108BD9-81ED-4DB2-BD59-A6C34878D82A}">
                    <a16:rowId xmlns:a16="http://schemas.microsoft.com/office/drawing/2014/main" val="1597896516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1.99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109.4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F</a:t>
                      </a:r>
                    </a:p>
                  </a:txBody>
                  <a:tcPr marL="91424" marR="91424" marT="45742" marB="45742"/>
                </a:tc>
                <a:extLst>
                  <a:ext uri="{0D108BD9-81ED-4DB2-BD59-A6C34878D82A}">
                    <a16:rowId xmlns:a16="http://schemas.microsoft.com/office/drawing/2014/main" val="3847996852"/>
                  </a:ext>
                </a:extLst>
              </a:tr>
              <a:tr h="371021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 (</a:t>
                      </a:r>
                      <a:r>
                        <a:rPr lang="pt-BR" sz="1800" dirty="0" err="1"/>
                        <a:t>flag</a:t>
                      </a:r>
                      <a:r>
                        <a:rPr lang="pt-BR" sz="1800" dirty="0"/>
                        <a:t>)</a:t>
                      </a:r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L="91424" marR="91424" marT="45742" marB="45742"/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marL="91424" marR="91424" marT="45742" marB="45742"/>
                </a:tc>
                <a:extLst>
                  <a:ext uri="{0D108BD9-81ED-4DB2-BD59-A6C34878D82A}">
                    <a16:rowId xmlns:a16="http://schemas.microsoft.com/office/drawing/2014/main" val="25261968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Espaço Reservado para Número de Slide 4">
            <a:extLst>
              <a:ext uri="{FF2B5EF4-FFF2-40B4-BE49-F238E27FC236}">
                <a16:creationId xmlns:a16="http://schemas.microsoft.com/office/drawing/2014/main" id="{9CFF3EB1-6841-4D60-9792-1B5FB1ADB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DE5ABE-CB3E-43E0-8753-C41E9726FD29}" type="slidenum">
              <a:rPr lang="pt-BR" altLang="en-US" sz="1200" smtClean="0">
                <a:latin typeface="Garamond" panose="02020404030301010803" pitchFamily="18" charset="0"/>
              </a:rPr>
              <a:pPr/>
              <a:t>42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08291" name="Rectangle 2">
            <a:extLst>
              <a:ext uri="{FF2B5EF4-FFF2-40B4-BE49-F238E27FC236}">
                <a16:creationId xmlns:a16="http://schemas.microsoft.com/office/drawing/2014/main" id="{89D0365C-C247-4562-82C3-A21E1F476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6</a:t>
            </a:r>
          </a:p>
        </p:txBody>
      </p:sp>
      <p:sp>
        <p:nvSpPr>
          <p:cNvPr id="908292" name="Rectangle 3">
            <a:extLst>
              <a:ext uri="{FF2B5EF4-FFF2-40B4-BE49-F238E27FC236}">
                <a16:creationId xmlns:a16="http://schemas.microsoft.com/office/drawing/2014/main" id="{48F6E95D-F5B0-4770-9BC3-0EE28D7DB3E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8218487" cy="2232025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A distância entre um ponto P e uma reta R é dado pela função abaixo. Faça um programa que solicite ao usuário os valores de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pt-BR" altLang="pt-BR" sz="2400" dirty="0"/>
              <a:t>,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pt-BR" altLang="pt-BR" sz="2400" dirty="0"/>
              <a:t> e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pt-BR" altLang="pt-BR" sz="2400" dirty="0"/>
              <a:t> de uma reta R e as coordenadas </a:t>
            </a:r>
            <a:r>
              <a:rPr lang="pt-BR" altLang="pt-BR" sz="26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sz="26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lang="pt-BR" altLang="pt-BR" sz="2400" dirty="0"/>
              <a:t> e </a:t>
            </a:r>
            <a:r>
              <a:rPr lang="pt-BR" altLang="pt-BR" sz="26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pt-BR" altLang="pt-BR" sz="2600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lang="pt-BR" altLang="pt-BR" sz="2400" dirty="0"/>
              <a:t> de vários pontos P. A leitura das coordenadas será interrompida quando se achar um ponto P que coincida com reta R. Ao fim do programa imprima as coordenadas deste ponto coincidente.</a:t>
            </a:r>
          </a:p>
        </p:txBody>
      </p:sp>
      <p:sp>
        <p:nvSpPr>
          <p:cNvPr id="125956" name="Text Box 4">
            <a:extLst>
              <a:ext uri="{FF2B5EF4-FFF2-40B4-BE49-F238E27FC236}">
                <a16:creationId xmlns:a16="http://schemas.microsoft.com/office/drawing/2014/main" id="{FB21C2A5-0EB7-4777-BA35-892226502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5013325"/>
            <a:ext cx="5343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800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: </a:t>
            </a:r>
            <a:r>
              <a:rPr lang="pt-BR" altLang="pt-BR" sz="1800" i="1">
                <a:solidFill>
                  <a:srgbClr val="0000FF"/>
                </a:solidFill>
                <a:latin typeface="Times New Roman" panose="02020603050405020304" pitchFamily="18" charset="0"/>
              </a:rPr>
              <a:t>A=1, B=2, C=3</a:t>
            </a:r>
          </a:p>
          <a:p>
            <a:r>
              <a:rPr lang="pt-BR" altLang="pt-BR" sz="1800" i="1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  X</a:t>
            </a:r>
            <a:r>
              <a:rPr lang="pt-BR" altLang="pt-BR" sz="18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pt-BR" altLang="pt-BR" sz="1800" i="1">
                <a:solidFill>
                  <a:srgbClr val="0000FF"/>
                </a:solidFill>
                <a:latin typeface="Times New Roman" panose="02020603050405020304" pitchFamily="18" charset="0"/>
              </a:rPr>
              <a:t>=4 e Y</a:t>
            </a:r>
            <a:r>
              <a:rPr lang="pt-BR" altLang="pt-BR" sz="18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pt-BR" altLang="pt-BR" sz="1800" i="1">
                <a:solidFill>
                  <a:srgbClr val="0000FF"/>
                </a:solidFill>
                <a:latin typeface="Times New Roman" panose="02020603050405020304" pitchFamily="18" charset="0"/>
              </a:rPr>
              <a:t>= 5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    </a:t>
            </a:r>
            <a:r>
              <a:rPr lang="pt-BR" altLang="pt-BR" sz="18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 D = 7.60263...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1800" i="1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  X</a:t>
            </a:r>
            <a:r>
              <a:rPr lang="pt-BR" altLang="pt-BR" sz="18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pt-BR" altLang="pt-BR" sz="1800" i="1">
                <a:solidFill>
                  <a:srgbClr val="0000FF"/>
                </a:solidFill>
                <a:latin typeface="Times New Roman" panose="02020603050405020304" pitchFamily="18" charset="0"/>
              </a:rPr>
              <a:t>=4 e Y</a:t>
            </a:r>
            <a:r>
              <a:rPr lang="pt-BR" altLang="pt-BR" sz="18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pt-BR" altLang="pt-BR" sz="1800" i="1">
                <a:solidFill>
                  <a:srgbClr val="0000FF"/>
                </a:solidFill>
                <a:latin typeface="Times New Roman" panose="02020603050405020304" pitchFamily="18" charset="0"/>
              </a:rPr>
              <a:t>= 10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  </a:t>
            </a:r>
            <a:r>
              <a:rPr lang="pt-BR" altLang="pt-BR" sz="60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 sz="18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 D = 12.07476...</a:t>
            </a:r>
          </a:p>
          <a:p>
            <a:pPr>
              <a:buFont typeface="Wingdings" panose="05000000000000000000" pitchFamily="2" charset="2"/>
              <a:buNone/>
            </a:pPr>
            <a:r>
              <a:rPr lang="pt-BR" altLang="pt-BR" sz="1800" i="1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  X</a:t>
            </a:r>
            <a:r>
              <a:rPr lang="pt-BR" altLang="pt-BR" sz="18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pt-BR" altLang="pt-BR" sz="1800" i="1">
                <a:solidFill>
                  <a:srgbClr val="0000FF"/>
                </a:solidFill>
                <a:latin typeface="Times New Roman" panose="02020603050405020304" pitchFamily="18" charset="0"/>
              </a:rPr>
              <a:t>=4 e Y</a:t>
            </a:r>
            <a:r>
              <a:rPr lang="pt-BR" altLang="pt-BR" sz="18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pt-BR" altLang="pt-BR" sz="1800" i="1">
                <a:solidFill>
                  <a:srgbClr val="0000FF"/>
                </a:solidFill>
                <a:latin typeface="Times New Roman" panose="02020603050405020304" pitchFamily="18" charset="0"/>
              </a:rPr>
              <a:t>=-3.5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 sz="60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 sz="18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 D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8294" name="Object 5">
                <a:extLst>
                  <a:ext uri="{FF2B5EF4-FFF2-40B4-BE49-F238E27FC236}">
                    <a16:creationId xmlns:a16="http://schemas.microsoft.com/office/drawing/2014/main" id="{19B917F2-4F8A-43AA-8E4F-8AFBBC767C9B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987675" y="3429000"/>
                <a:ext cx="4191000" cy="1616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𝑩𝒚</m:t>
                      </m:r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  <m:oMath xmlns:m="http://schemas.openxmlformats.org/officeDocument/2006/math"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𝑫𝒊𝒔𝒕</m:t>
                      </m:r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𝒏𝒄𝒊𝒂</m:t>
                      </m:r>
                      <m:r>
                        <a:rPr lang="pt-BR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sSub>
                            <m:sSubPr>
                              <m:ctrlPr>
                                <a:rPr lang="pt-B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pt-B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pt-B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pt-BR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pt-BR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pt-BR" b="1" dirty="0"/>
              </a:p>
            </p:txBody>
          </p:sp>
        </mc:Choice>
        <mc:Fallback xmlns="">
          <p:sp>
            <p:nvSpPr>
              <p:cNvPr id="908294" name="Object 5">
                <a:extLst>
                  <a:ext uri="{FF2B5EF4-FFF2-40B4-BE49-F238E27FC236}">
                    <a16:creationId xmlns:a16="http://schemas.microsoft.com/office/drawing/2014/main" id="{19B917F2-4F8A-43AA-8E4F-8AFBBC767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987675" y="3429000"/>
                <a:ext cx="4191000" cy="1616075"/>
              </a:xfrm>
              <a:prstGeom prst="rect">
                <a:avLst/>
              </a:prstGeom>
              <a:blipFill>
                <a:blip r:embed="rId3"/>
                <a:stretch>
                  <a:fillRect l="-14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Espaço Reservado para Número de Slide 4">
            <a:extLst>
              <a:ext uri="{FF2B5EF4-FFF2-40B4-BE49-F238E27FC236}">
                <a16:creationId xmlns:a16="http://schemas.microsoft.com/office/drawing/2014/main" id="{9CFF3EB1-6841-4D60-9792-1B5FB1ADB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DE5ABE-CB3E-43E0-8753-C41E9726FD29}" type="slidenum">
              <a:rPr lang="pt-BR" altLang="en-US" sz="1200" smtClean="0">
                <a:latin typeface="Garamond" panose="02020404030301010803" pitchFamily="18" charset="0"/>
              </a:rPr>
              <a:pPr/>
              <a:t>43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08291" name="Rectangle 2">
            <a:extLst>
              <a:ext uri="{FF2B5EF4-FFF2-40B4-BE49-F238E27FC236}">
                <a16:creationId xmlns:a16="http://schemas.microsoft.com/office/drawing/2014/main" id="{89D0365C-C247-4562-82C3-A21E1F476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7</a:t>
            </a:r>
          </a:p>
        </p:txBody>
      </p:sp>
      <p:sp>
        <p:nvSpPr>
          <p:cNvPr id="908292" name="Rectangle 3">
            <a:extLst>
              <a:ext uri="{FF2B5EF4-FFF2-40B4-BE49-F238E27FC236}">
                <a16:creationId xmlns:a16="http://schemas.microsoft.com/office/drawing/2014/main" id="{48F6E95D-F5B0-4770-9BC3-0EE28D7DB3E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8218487" cy="3456731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400" dirty="0"/>
              <a:t>Uma pessoa contaminada com um determinado vírus, quando entra numa área densamente povoada, contamina o restante da população a uma taxa de 0,3% por dia, </a:t>
            </a:r>
            <a:r>
              <a:rPr lang="pt-BR" altLang="pt-BR" sz="2400" u="sng" dirty="0"/>
              <a:t>calculado sobre o total de pessoas já contaminadas</a:t>
            </a:r>
            <a:r>
              <a:rPr lang="pt-BR" altLang="pt-BR" sz="2400" dirty="0"/>
              <a:t>. Faça um programa que leia a quantidade de pessoas que vivem em uma determinada região, e calcule e imprima quantos anos, meses e dias toda a população estará infectada com o vírus. Considere que o ano tem 365 dias e o mês 30 dias.</a:t>
            </a:r>
          </a:p>
        </p:txBody>
      </p:sp>
      <p:sp>
        <p:nvSpPr>
          <p:cNvPr id="125956" name="Text Box 4">
            <a:extLst>
              <a:ext uri="{FF2B5EF4-FFF2-40B4-BE49-F238E27FC236}">
                <a16:creationId xmlns:a16="http://schemas.microsoft.com/office/drawing/2014/main" id="{FB21C2A5-0EB7-4777-BA35-892226502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6" y="5013325"/>
            <a:ext cx="79312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800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: </a:t>
            </a:r>
            <a:r>
              <a:rPr lang="pt-BR" altLang="pt-BR" sz="1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População = 1000         </a:t>
            </a:r>
            <a:r>
              <a:rPr lang="pt-BR" altLang="pt-BR" sz="18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   Anos = 6     Meses = 3   Dias = 27</a:t>
            </a:r>
          </a:p>
          <a:p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                  </a:t>
            </a:r>
            <a:r>
              <a:rPr lang="pt-BR" altLang="pt-BR" sz="1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População = 7500000   </a:t>
            </a:r>
            <a:r>
              <a:rPr lang="pt-BR" altLang="pt-BR" sz="18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   Anos = 14   Meses = 5   Dias = 25</a:t>
            </a:r>
          </a:p>
        </p:txBody>
      </p:sp>
    </p:spTree>
    <p:extLst>
      <p:ext uri="{BB962C8B-B14F-4D97-AF65-F5344CB8AC3E}">
        <p14:creationId xmlns:p14="http://schemas.microsoft.com/office/powerpoint/2010/main" val="395567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Espaço Reservado para Número de Slide 3">
            <a:extLst>
              <a:ext uri="{FF2B5EF4-FFF2-40B4-BE49-F238E27FC236}">
                <a16:creationId xmlns:a16="http://schemas.microsoft.com/office/drawing/2014/main" id="{7E8AEDDE-D77A-400D-A446-714083E7D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4DDCF9-A818-4A8A-BB13-4E19096FC0FD}" type="slidenum">
              <a:rPr lang="pt-BR" altLang="en-US" sz="1200" smtClean="0">
                <a:latin typeface="Garamond" panose="02020404030301010803" pitchFamily="18" charset="0"/>
              </a:rPr>
              <a:pPr/>
              <a:t>44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12387" name="Rectangle 2">
            <a:extLst>
              <a:ext uri="{FF2B5EF4-FFF2-40B4-BE49-F238E27FC236}">
                <a16:creationId xmlns:a16="http://schemas.microsoft.com/office/drawing/2014/main" id="{155F5B91-EA00-4B9A-A9B1-A34B05B8B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8</a:t>
            </a:r>
            <a:endParaRPr lang="pt-BR" altLang="pt-BR" sz="1700" dirty="0"/>
          </a:p>
        </p:txBody>
      </p:sp>
      <p:sp>
        <p:nvSpPr>
          <p:cNvPr id="439300" name="Rectangle 3">
            <a:extLst>
              <a:ext uri="{FF2B5EF4-FFF2-40B4-BE49-F238E27FC236}">
                <a16:creationId xmlns:a16="http://schemas.microsoft.com/office/drawing/2014/main" id="{C43CBB15-455A-4A30-BA96-C10A7F949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82000" cy="4824412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1800" dirty="0"/>
              <a:t>O IBGE está fazendo um estudo em cima de todas as cidades de Minas Gerais. Para isto ele colocou em uma planilha os seguintes dados: nome da cidade, população, número de eleitores, quantidade de mulheres e quantidade de homens. Faça um programa que leia todos os dados desta planilha (via console ou arquivo </a:t>
            </a:r>
            <a:r>
              <a:rPr lang="pt-BR" altLang="pt-BR" sz="1800" dirty="0" err="1"/>
              <a:t>txt</a:t>
            </a:r>
            <a:r>
              <a:rPr lang="pt-BR" altLang="pt-BR" sz="1800" dirty="0"/>
              <a:t>) e calcule e imprima: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pt-BR" altLang="pt-BR" sz="1800" dirty="0"/>
          </a:p>
          <a:p>
            <a:pPr marL="177800" indent="-1778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600" dirty="0"/>
              <a:t> </a:t>
            </a:r>
            <a:r>
              <a:rPr lang="pt-BR" altLang="pt-BR" sz="1800" dirty="0"/>
              <a:t>Para cada cidade, escrever uma mensagem na tela se a soma dos homens mais as mulheres for diferente da população da cidade;</a:t>
            </a:r>
          </a:p>
          <a:p>
            <a:pPr marL="177800" indent="-1778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800" dirty="0"/>
              <a:t> Quantidade total de cidades do estado; </a:t>
            </a:r>
          </a:p>
          <a:p>
            <a:pPr marL="177800" indent="-1778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800" dirty="0"/>
              <a:t> População total do estado;</a:t>
            </a:r>
          </a:p>
          <a:p>
            <a:pPr marL="177800" indent="-1778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800" dirty="0"/>
              <a:t> Percentual de eleitores (em relação a população total do estado);</a:t>
            </a:r>
          </a:p>
          <a:p>
            <a:pPr marL="177800" indent="-1778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800" dirty="0"/>
              <a:t> Quantidade de cidades cuja população tem mais mulheres;</a:t>
            </a:r>
          </a:p>
          <a:p>
            <a:pPr marL="177800" indent="-1778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800" dirty="0"/>
              <a:t> Média de homens (em relação a todas as cidades pesquisadas);</a:t>
            </a:r>
          </a:p>
          <a:p>
            <a:pPr marL="177800" indent="-177800" algn="just">
              <a:spcBef>
                <a:spcPts val="0"/>
              </a:spcBef>
              <a:buSzPct val="80000"/>
              <a:buFont typeface="+mj-lt"/>
              <a:buAutoNum type="alphaLcParenR"/>
              <a:defRPr/>
            </a:pPr>
            <a:r>
              <a:rPr lang="pt-BR" altLang="pt-BR" sz="1800" dirty="0"/>
              <a:t> O nome da cidade de menor população do estado.</a:t>
            </a:r>
          </a:p>
          <a:p>
            <a:pPr marL="0" indent="0" eaLnBrk="1" hangingPunct="1">
              <a:buClr>
                <a:srgbClr val="0000FF"/>
              </a:buClr>
              <a:buFont typeface="Wingdings" panose="05000000000000000000" pitchFamily="2" charset="2"/>
              <a:buAutoNum type="alphaLcParenR"/>
              <a:defRPr/>
            </a:pPr>
            <a:endParaRPr lang="pt-BR" altLang="pt-BR" sz="18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pt-BR" altLang="pt-BR" sz="1800" dirty="0"/>
              <a:t>A última cidade </a:t>
            </a:r>
            <a:r>
              <a:rPr lang="pt-BR" altLang="pt-BR" sz="1800" dirty="0" err="1"/>
              <a:t>planilhada</a:t>
            </a:r>
            <a:r>
              <a:rPr lang="pt-BR" altLang="pt-BR" sz="1800" dirty="0"/>
              <a:t> se chama “</a:t>
            </a:r>
            <a:r>
              <a:rPr lang="pt-BR" altLang="pt-BR" sz="1800" b="1" dirty="0" err="1">
                <a:solidFill>
                  <a:srgbClr val="0000CC"/>
                </a:solidFill>
              </a:rPr>
              <a:t>Zimbabue</a:t>
            </a:r>
            <a:r>
              <a:rPr lang="pt-BR" altLang="pt-BR" sz="1800" b="1" dirty="0">
                <a:solidFill>
                  <a:srgbClr val="0000CC"/>
                </a:solidFill>
              </a:rPr>
              <a:t> de Minas</a:t>
            </a:r>
            <a:r>
              <a:rPr lang="pt-BR" altLang="pt-BR" sz="1800" dirty="0"/>
              <a:t>” (</a:t>
            </a:r>
            <a:r>
              <a:rPr lang="pt-BR" altLang="pt-BR" sz="1800" i="1" dirty="0" err="1"/>
              <a:t>flag</a:t>
            </a:r>
            <a:r>
              <a:rPr lang="pt-BR" altLang="pt-BR" sz="1800" dirty="0"/>
              <a:t>).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DD3925F-4B67-4226-B50D-ABA16883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5877272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 dirty="0">
                <a:solidFill>
                  <a:srgbClr val="FF0000"/>
                </a:solidFill>
              </a:rPr>
              <a:t>Ver próximo slide 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Espaço Reservado para Número de Slide 3">
            <a:extLst>
              <a:ext uri="{FF2B5EF4-FFF2-40B4-BE49-F238E27FC236}">
                <a16:creationId xmlns:a16="http://schemas.microsoft.com/office/drawing/2014/main" id="{11A52661-012F-4D4E-9CE2-DBC1E6BA42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02F051-5E8B-41CE-ABE5-0F3E542E3C59}" type="slidenum">
              <a:rPr lang="pt-BR" altLang="en-US" sz="1200" smtClean="0">
                <a:latin typeface="Garamond" panose="02020404030301010803" pitchFamily="18" charset="0"/>
              </a:rPr>
              <a:pPr/>
              <a:t>45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14435" name="Rectangle 2">
            <a:extLst>
              <a:ext uri="{FF2B5EF4-FFF2-40B4-BE49-F238E27FC236}">
                <a16:creationId xmlns:a16="http://schemas.microsoft.com/office/drawing/2014/main" id="{F5C14354-2E3A-4A0F-8A22-2F1741B99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8</a:t>
            </a:r>
            <a:endParaRPr lang="pt-BR" altLang="pt-BR" sz="1700" dirty="0"/>
          </a:p>
        </p:txBody>
      </p:sp>
      <p:sp>
        <p:nvSpPr>
          <p:cNvPr id="914436" name="Rectangle 3">
            <a:extLst>
              <a:ext uri="{FF2B5EF4-FFF2-40B4-BE49-F238E27FC236}">
                <a16:creationId xmlns:a16="http://schemas.microsoft.com/office/drawing/2014/main" id="{860F4CBA-AFD2-499D-A5C8-496B2B9D8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96975"/>
            <a:ext cx="813752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u="sng" dirty="0">
                <a:solidFill>
                  <a:srgbClr val="0000FF"/>
                </a:solidFill>
              </a:rPr>
              <a:t>Para testar</a:t>
            </a:r>
            <a:r>
              <a:rPr lang="pt-BR" altLang="pt-BR" sz="1900" dirty="0">
                <a:solidFill>
                  <a:srgbClr val="0000FF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Total de cidades = 5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População total = 2.700.000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Percentual de eleitores = 62,037...%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Cidades com mais mulheres que homens =  3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Média de homens = 236.000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900" dirty="0"/>
              <a:t>Cidade com menor população = </a:t>
            </a:r>
            <a:r>
              <a:rPr lang="pt-BR" altLang="pt-BR" sz="1900" dirty="0" err="1"/>
              <a:t>Zimbabue</a:t>
            </a:r>
            <a:r>
              <a:rPr lang="pt-BR" altLang="pt-BR" sz="1900" dirty="0"/>
              <a:t> de Minas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82C54D9-10C5-445B-B4CB-90A9DFD633FE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628775"/>
          <a:ext cx="7488238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80">
                  <a:extLst>
                    <a:ext uri="{9D8B030D-6E8A-4147-A177-3AD203B41FA5}">
                      <a16:colId xmlns:a16="http://schemas.microsoft.com/office/drawing/2014/main" val="2669813916"/>
                    </a:ext>
                  </a:extLst>
                </a:gridCol>
                <a:gridCol w="1368043">
                  <a:extLst>
                    <a:ext uri="{9D8B030D-6E8A-4147-A177-3AD203B41FA5}">
                      <a16:colId xmlns:a16="http://schemas.microsoft.com/office/drawing/2014/main" val="1953740726"/>
                    </a:ext>
                  </a:extLst>
                </a:gridCol>
                <a:gridCol w="1224039">
                  <a:extLst>
                    <a:ext uri="{9D8B030D-6E8A-4147-A177-3AD203B41FA5}">
                      <a16:colId xmlns:a16="http://schemas.microsoft.com/office/drawing/2014/main" val="2878550790"/>
                    </a:ext>
                  </a:extLst>
                </a:gridCol>
                <a:gridCol w="1152037">
                  <a:extLst>
                    <a:ext uri="{9D8B030D-6E8A-4147-A177-3AD203B41FA5}">
                      <a16:colId xmlns:a16="http://schemas.microsoft.com/office/drawing/2014/main" val="1188442932"/>
                    </a:ext>
                  </a:extLst>
                </a:gridCol>
                <a:gridCol w="1224039">
                  <a:extLst>
                    <a:ext uri="{9D8B030D-6E8A-4147-A177-3AD203B41FA5}">
                      <a16:colId xmlns:a16="http://schemas.microsoft.com/office/drawing/2014/main" val="28517213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Cidade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População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Eleitores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Homens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Mulheres</a:t>
                      </a: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38997695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BH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1.000.000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500.000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600.000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500.000</a:t>
                      </a: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888238969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Contagem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300.000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150.000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200.000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100.000</a:t>
                      </a: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612836289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Ipatinga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700.000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500.000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300.000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400.000</a:t>
                      </a: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4119372598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/>
                        <a:t>Betim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600.000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450.000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50.000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400.000</a:t>
                      </a: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1597896516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pt-BR" sz="1800" dirty="0" err="1"/>
                        <a:t>Zimbabue</a:t>
                      </a:r>
                      <a:r>
                        <a:rPr lang="pt-BR" sz="1800" baseline="0" dirty="0"/>
                        <a:t> de Minas</a:t>
                      </a:r>
                      <a:endParaRPr lang="pt-BR" sz="1800" dirty="0"/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75.000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30.000</a:t>
                      </a:r>
                    </a:p>
                  </a:txBody>
                  <a:tcPr marL="91433" marR="91433"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45.000</a:t>
                      </a:r>
                    </a:p>
                  </a:txBody>
                  <a:tcPr marL="91433" marR="91433" marT="45733" marB="45733"/>
                </a:tc>
                <a:extLst>
                  <a:ext uri="{0D108BD9-81ED-4DB2-BD59-A6C34878D82A}">
                    <a16:rowId xmlns:a16="http://schemas.microsoft.com/office/drawing/2014/main" val="38479968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Título 1">
            <a:extLst>
              <a:ext uri="{FF2B5EF4-FFF2-40B4-BE49-F238E27FC236}">
                <a16:creationId xmlns:a16="http://schemas.microsoft.com/office/drawing/2014/main" id="{CB9161F8-D9D8-4C16-8641-45189DB9A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Fluxograma</a:t>
            </a:r>
          </a:p>
        </p:txBody>
      </p:sp>
      <p:sp>
        <p:nvSpPr>
          <p:cNvPr id="821251" name="Espaço Reservado para Conteúdo 2">
            <a:extLst>
              <a:ext uri="{FF2B5EF4-FFF2-40B4-BE49-F238E27FC236}">
                <a16:creationId xmlns:a16="http://schemas.microsoft.com/office/drawing/2014/main" id="{C55E8C0F-4BC9-4D07-AF13-A0B8AE6C06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023938"/>
            <a:ext cx="8229600" cy="820737"/>
          </a:xfrm>
        </p:spPr>
        <p:txBody>
          <a:bodyPr/>
          <a:lstStyle/>
          <a:p>
            <a:r>
              <a:rPr lang="pt-BR" altLang="pt-BR" dirty="0"/>
              <a:t>Representação do 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dirty="0"/>
              <a:t>:</a:t>
            </a:r>
          </a:p>
        </p:txBody>
      </p:sp>
      <p:sp>
        <p:nvSpPr>
          <p:cNvPr id="821252" name="Espaço Reservado para Número de Slide 3">
            <a:extLst>
              <a:ext uri="{FF2B5EF4-FFF2-40B4-BE49-F238E27FC236}">
                <a16:creationId xmlns:a16="http://schemas.microsoft.com/office/drawing/2014/main" id="{8C26EF19-CADD-4E1A-9385-5F0C5D5D1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0CD213-40A1-4365-B3AC-E5890AB7E654}" type="slidenum">
              <a:rPr lang="pt-BR" altLang="en-US" sz="1200" smtClean="0">
                <a:latin typeface="Garamond" panose="02020404030301010803" pitchFamily="18" charset="0"/>
              </a:rPr>
              <a:pPr/>
              <a:t>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21253" name="Fluxograma: Decisão 1">
            <a:extLst>
              <a:ext uri="{FF2B5EF4-FFF2-40B4-BE49-F238E27FC236}">
                <a16:creationId xmlns:a16="http://schemas.microsoft.com/office/drawing/2014/main" id="{F130E36B-1331-4D24-81D8-C52956E2F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900" y="4592638"/>
            <a:ext cx="1800225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1254" name="Retângulo 15">
            <a:extLst>
              <a:ext uri="{FF2B5EF4-FFF2-40B4-BE49-F238E27FC236}">
                <a16:creationId xmlns:a16="http://schemas.microsoft.com/office/drawing/2014/main" id="{8009D6C7-40FE-49D5-8731-3FABAAC31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2633663"/>
            <a:ext cx="1357312" cy="3063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1</a:t>
            </a:r>
          </a:p>
        </p:txBody>
      </p:sp>
      <p:sp>
        <p:nvSpPr>
          <p:cNvPr id="821255" name="CaixaDeTexto 21">
            <a:extLst>
              <a:ext uri="{FF2B5EF4-FFF2-40B4-BE49-F238E27FC236}">
                <a16:creationId xmlns:a16="http://schemas.microsoft.com/office/drawing/2014/main" id="{BE280EE1-ECD2-4B44-87C2-7CB0DAE48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25" y="4645025"/>
            <a:ext cx="308098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821256" name="CaixaDeTexto 25">
            <a:extLst>
              <a:ext uri="{FF2B5EF4-FFF2-40B4-BE49-F238E27FC236}">
                <a16:creationId xmlns:a16="http://schemas.microsoft.com/office/drawing/2014/main" id="{ED2382BF-C1FB-4B30-8855-A47E35F2C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5375275"/>
            <a:ext cx="308098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821257" name="CaixaDeTexto 22">
            <a:extLst>
              <a:ext uri="{FF2B5EF4-FFF2-40B4-BE49-F238E27FC236}">
                <a16:creationId xmlns:a16="http://schemas.microsoft.com/office/drawing/2014/main" id="{7E32E279-BE1A-4167-805F-985A39A81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438" y="4875213"/>
            <a:ext cx="12207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>
                <a:latin typeface="Courier New" panose="02070309020205020404" pitchFamily="49" charset="0"/>
                <a:cs typeface="Courier New" panose="02070309020205020404" pitchFamily="49" charset="0"/>
              </a:rPr>
              <a:t>condição</a:t>
            </a:r>
          </a:p>
        </p:txBody>
      </p:sp>
      <p:sp>
        <p:nvSpPr>
          <p:cNvPr id="821258" name="Retângulo 27">
            <a:extLst>
              <a:ext uri="{FF2B5EF4-FFF2-40B4-BE49-F238E27FC236}">
                <a16:creationId xmlns:a16="http://schemas.microsoft.com/office/drawing/2014/main" id="{25A9275E-3D4B-4E74-BB63-4FED2D5E5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3244850"/>
            <a:ext cx="1354137" cy="2714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2</a:t>
            </a:r>
          </a:p>
        </p:txBody>
      </p:sp>
      <p:sp>
        <p:nvSpPr>
          <p:cNvPr id="821259" name="Retângulo 28">
            <a:extLst>
              <a:ext uri="{FF2B5EF4-FFF2-40B4-BE49-F238E27FC236}">
                <a16:creationId xmlns:a16="http://schemas.microsoft.com/office/drawing/2014/main" id="{0AE0686F-D1E6-49AA-846A-74EBFDC9E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3910013"/>
            <a:ext cx="1357313" cy="3032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comando N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5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21260" name="Conector de seta reta 31">
            <a:extLst>
              <a:ext uri="{FF2B5EF4-FFF2-40B4-BE49-F238E27FC236}">
                <a16:creationId xmlns:a16="http://schemas.microsoft.com/office/drawing/2014/main" id="{A1DA2581-7914-406E-B75E-A286B7C160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70363" y="2957513"/>
            <a:ext cx="4762" cy="287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61" name="Conector de seta reta 37">
            <a:extLst>
              <a:ext uri="{FF2B5EF4-FFF2-40B4-BE49-F238E27FC236}">
                <a16:creationId xmlns:a16="http://schemas.microsoft.com/office/drawing/2014/main" id="{124AC59D-2AF0-4A22-BA81-BB68DD7C81C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71950" y="3532188"/>
            <a:ext cx="3175" cy="3698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62" name="Conector de seta reta 45">
            <a:extLst>
              <a:ext uri="{FF2B5EF4-FFF2-40B4-BE49-F238E27FC236}">
                <a16:creationId xmlns:a16="http://schemas.microsoft.com/office/drawing/2014/main" id="{90F67A45-5D24-44CE-8D57-94E3B277FB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2788" y="5013325"/>
            <a:ext cx="0" cy="923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63" name="Conector reto 75798">
            <a:extLst>
              <a:ext uri="{FF2B5EF4-FFF2-40B4-BE49-F238E27FC236}">
                <a16:creationId xmlns:a16="http://schemas.microsoft.com/office/drawing/2014/main" id="{5610D55D-7D0B-4369-A242-C0F9BC87F5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72063" y="5013325"/>
            <a:ext cx="720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64" name="Conector de seta reta 75803">
            <a:extLst>
              <a:ext uri="{FF2B5EF4-FFF2-40B4-BE49-F238E27FC236}">
                <a16:creationId xmlns:a16="http://schemas.microsoft.com/office/drawing/2014/main" id="{BA525D1F-C474-4CBE-B89B-7AE40508AF2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92425" y="2370138"/>
            <a:ext cx="1292225" cy="12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4">
            <a:extLst>
              <a:ext uri="{FF2B5EF4-FFF2-40B4-BE49-F238E27FC236}">
                <a16:creationId xmlns:a16="http://schemas.microsoft.com/office/drawing/2014/main" id="{09BF5359-034A-48C6-A13F-68E01EEA8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3203576"/>
            <a:ext cx="2143125" cy="820738"/>
          </a:xfrm>
          <a:prstGeom prst="wedgeRoundRectCallout">
            <a:avLst>
              <a:gd name="adj1" fmla="val -121721"/>
              <a:gd name="adj2" fmla="val 12936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Verifica a </a:t>
            </a:r>
            <a:r>
              <a:rPr lang="pt-BR" altLang="pt-BR" sz="1800" b="1" dirty="0"/>
              <a:t>CONDIÇÃO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cxnSp>
        <p:nvCxnSpPr>
          <p:cNvPr id="821266" name="Conector reto 75801">
            <a:extLst>
              <a:ext uri="{FF2B5EF4-FFF2-40B4-BE49-F238E27FC236}">
                <a16:creationId xmlns:a16="http://schemas.microsoft.com/office/drawing/2014/main" id="{6D4D00DC-561A-4096-ABB8-B72B094959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65600" y="5446713"/>
            <a:ext cx="4763" cy="3571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67" name="Conector reto 75801">
            <a:extLst>
              <a:ext uri="{FF2B5EF4-FFF2-40B4-BE49-F238E27FC236}">
                <a16:creationId xmlns:a16="http://schemas.microsoft.com/office/drawing/2014/main" id="{F7DC254A-4211-446B-8A5F-D90C5A9D689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84488" y="2382838"/>
            <a:ext cx="7937" cy="34210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68" name="Conector reto 75801">
            <a:extLst>
              <a:ext uri="{FF2B5EF4-FFF2-40B4-BE49-F238E27FC236}">
                <a16:creationId xmlns:a16="http://schemas.microsoft.com/office/drawing/2014/main" id="{5FA3C93D-2F6E-4A9C-9B6F-1BFBF9CBD79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84488" y="5803900"/>
            <a:ext cx="12890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69" name="Conector de seta reta 37">
            <a:extLst>
              <a:ext uri="{FF2B5EF4-FFF2-40B4-BE49-F238E27FC236}">
                <a16:creationId xmlns:a16="http://schemas.microsoft.com/office/drawing/2014/main" id="{3162AB3E-5EFF-43E0-B895-C9A43FABD3F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62425" y="4230688"/>
            <a:ext cx="3175" cy="368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70" name="Conector de seta reta 31">
            <a:extLst>
              <a:ext uri="{FF2B5EF4-FFF2-40B4-BE49-F238E27FC236}">
                <a16:creationId xmlns:a16="http://schemas.microsoft.com/office/drawing/2014/main" id="{5F0A377B-3482-4E3B-B247-05836DC62367}"/>
              </a:ext>
            </a:extLst>
          </p:cNvPr>
          <p:cNvCxnSpPr>
            <a:cxnSpLocks noChangeShapeType="1"/>
            <a:endCxn id="821254" idx="0"/>
          </p:cNvCxnSpPr>
          <p:nvPr/>
        </p:nvCxnSpPr>
        <p:spPr bwMode="auto">
          <a:xfrm flipH="1">
            <a:off x="4167188" y="2112963"/>
            <a:ext cx="9525" cy="520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7878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Espaço Reservado para Número de Slide 3">
            <a:extLst>
              <a:ext uri="{FF2B5EF4-FFF2-40B4-BE49-F238E27FC236}">
                <a16:creationId xmlns:a16="http://schemas.microsoft.com/office/drawing/2014/main" id="{BC1E482D-926D-4A74-AFF0-1692337CAF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19F63F-C208-4A2A-80F0-E5C5C4B50ED8}" type="slidenum">
              <a:rPr lang="pt-BR" altLang="en-US" sz="1200" smtClean="0">
                <a:latin typeface="Garamond" panose="02020404030301010803" pitchFamily="18" charset="0"/>
              </a:rPr>
              <a:pPr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22275" name="Rectangle 2">
            <a:extLst>
              <a:ext uri="{FF2B5EF4-FFF2-40B4-BE49-F238E27FC236}">
                <a16:creationId xmlns:a16="http://schemas.microsoft.com/office/drawing/2014/main" id="{863F6283-E46B-492C-A9BB-D8CEFFB1F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br>
              <a:rPr lang="pt-BR" altLang="pt-BR" sz="4600" dirty="0"/>
            </a:br>
            <a:r>
              <a:rPr lang="pt-BR" altLang="pt-BR" sz="2100" dirty="0"/>
              <a:t>(Estrutura de repetição baseada em condição)</a:t>
            </a:r>
          </a:p>
        </p:txBody>
      </p:sp>
      <p:sp>
        <p:nvSpPr>
          <p:cNvPr id="822276" name="Text Box 3">
            <a:extLst>
              <a:ext uri="{FF2B5EF4-FFF2-40B4-BE49-F238E27FC236}">
                <a16:creationId xmlns:a16="http://schemas.microsoft.com/office/drawing/2014/main" id="{E32C941F-52AC-4BA1-85EB-262A0E465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844675"/>
            <a:ext cx="6696075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do {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  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  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...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</a:t>
            </a:r>
            <a:r>
              <a:rPr lang="pt-BR" altLang="pt-BR" sz="2400" dirty="0" err="1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} </a:t>
            </a:r>
            <a:r>
              <a:rPr lang="pt-BR" altLang="pt-BR" sz="2400" b="1" dirty="0" err="1">
                <a:latin typeface="Tahoma" panose="020B0604030504040204" pitchFamily="34" charset="0"/>
              </a:rPr>
              <a:t>while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="1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904197" name="AutoShape 5">
            <a:extLst>
              <a:ext uri="{FF2B5EF4-FFF2-40B4-BE49-F238E27FC236}">
                <a16:creationId xmlns:a16="http://schemas.microsoft.com/office/drawing/2014/main" id="{0E5D7D0B-5E02-42B1-BDFB-291CDD1F295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16013" y="2852738"/>
            <a:ext cx="863600" cy="1800225"/>
          </a:xfrm>
          <a:prstGeom prst="curvedLeftArrow">
            <a:avLst>
              <a:gd name="adj1" fmla="val 13453"/>
              <a:gd name="adj2" fmla="val 55144"/>
              <a:gd name="adj3" fmla="val 33333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04199" name="AutoShape 7">
            <a:extLst>
              <a:ext uri="{FF2B5EF4-FFF2-40B4-BE49-F238E27FC236}">
                <a16:creationId xmlns:a16="http://schemas.microsoft.com/office/drawing/2014/main" id="{A7DC052A-1853-4057-B140-92A0913E6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83" y="1628775"/>
            <a:ext cx="287337" cy="792163"/>
          </a:xfrm>
          <a:prstGeom prst="downArrow">
            <a:avLst>
              <a:gd name="adj1" fmla="val 50000"/>
              <a:gd name="adj2" fmla="val 68923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04200" name="AutoShape 8">
            <a:extLst>
              <a:ext uri="{FF2B5EF4-FFF2-40B4-BE49-F238E27FC236}">
                <a16:creationId xmlns:a16="http://schemas.microsoft.com/office/drawing/2014/main" id="{BDE71BD4-BA49-43ED-8B73-5A3A02AF0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1628774"/>
            <a:ext cx="3168477" cy="1439864"/>
          </a:xfrm>
          <a:prstGeom prst="wedgeRoundRectCallout">
            <a:avLst>
              <a:gd name="adj1" fmla="val -92710"/>
              <a:gd name="adj2" fmla="val 139869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800" b="1" dirty="0">
                <a:solidFill>
                  <a:schemeClr val="bg1"/>
                </a:solidFill>
              </a:rPr>
              <a:t>Condição</a:t>
            </a:r>
            <a:r>
              <a:rPr lang="pt-BR" altLang="pt-BR" sz="1800" b="1" dirty="0"/>
              <a:t> VERDADEIRA: </a:t>
            </a:r>
            <a:r>
              <a:rPr lang="pt-BR" altLang="pt-BR" sz="1800" dirty="0"/>
              <a:t>os comandos de dentro do </a:t>
            </a:r>
            <a:r>
              <a:rPr lang="pt-BR" altLang="pt-BR" sz="1800" b="1" u="sng" dirty="0" err="1"/>
              <a:t>do</a:t>
            </a:r>
            <a:r>
              <a:rPr lang="pt-BR" altLang="pt-BR" sz="1800" b="1" u="sng" dirty="0"/>
              <a:t> </a:t>
            </a:r>
            <a:r>
              <a:rPr lang="pt-BR" altLang="pt-BR" sz="1800" b="1" u="sng" dirty="0" err="1"/>
              <a:t>while</a:t>
            </a:r>
            <a:r>
              <a:rPr lang="pt-BR" altLang="pt-BR" sz="1800" b="1" dirty="0"/>
              <a:t> </a:t>
            </a:r>
            <a:r>
              <a:rPr lang="pt-BR" altLang="pt-BR" sz="1800" b="1" dirty="0">
                <a:solidFill>
                  <a:srgbClr val="FF0000"/>
                </a:solidFill>
              </a:rPr>
              <a:t>CONTINUAM</a:t>
            </a:r>
            <a:r>
              <a:rPr lang="pt-BR" altLang="pt-BR" sz="1800" dirty="0">
                <a:solidFill>
                  <a:srgbClr val="FF0000"/>
                </a:solidFill>
              </a:rPr>
              <a:t> </a:t>
            </a:r>
            <a:r>
              <a:rPr lang="pt-BR" altLang="pt-BR" sz="1800" dirty="0"/>
              <a:t>a ser executados</a:t>
            </a:r>
          </a:p>
        </p:txBody>
      </p:sp>
      <p:sp>
        <p:nvSpPr>
          <p:cNvPr id="904201" name="AutoShape 9">
            <a:extLst>
              <a:ext uri="{FF2B5EF4-FFF2-40B4-BE49-F238E27FC236}">
                <a16:creationId xmlns:a16="http://schemas.microsoft.com/office/drawing/2014/main" id="{AA15B570-0EAD-4E13-A7D3-5016F321A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646" y="3068638"/>
            <a:ext cx="287338" cy="1223962"/>
          </a:xfrm>
          <a:prstGeom prst="downArrow">
            <a:avLst>
              <a:gd name="adj1" fmla="val 50000"/>
              <a:gd name="adj2" fmla="val 10649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730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4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4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4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4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90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7" grpId="0" animBg="1"/>
      <p:bldP spid="904199" grpId="0" animBg="1"/>
      <p:bldP spid="904200" grpId="0" animBg="1"/>
      <p:bldP spid="9042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Espaço Reservado para Número de Slide 3">
            <a:extLst>
              <a:ext uri="{FF2B5EF4-FFF2-40B4-BE49-F238E27FC236}">
                <a16:creationId xmlns:a16="http://schemas.microsoft.com/office/drawing/2014/main" id="{E439850A-8A17-4F5D-A719-E8561C40A2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289461-F590-4661-8DE1-09CD4184741F}" type="slidenum">
              <a:rPr lang="pt-BR" altLang="en-US" sz="1200" smtClean="0">
                <a:latin typeface="Garamond" panose="02020404030301010803" pitchFamily="18" charset="0"/>
              </a:rPr>
              <a:pPr/>
              <a:t>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24323" name="Rectangle 2">
            <a:extLst>
              <a:ext uri="{FF2B5EF4-FFF2-40B4-BE49-F238E27FC236}">
                <a16:creationId xmlns:a16="http://schemas.microsoft.com/office/drawing/2014/main" id="{FEE526EF-8671-4790-96F3-93B374BCC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br>
              <a:rPr lang="pt-BR" altLang="pt-BR" sz="4600" dirty="0"/>
            </a:br>
            <a:r>
              <a:rPr lang="pt-BR" altLang="pt-BR" sz="2100" dirty="0"/>
              <a:t>(Estrutura de repetição baseada em condição)</a:t>
            </a:r>
          </a:p>
        </p:txBody>
      </p:sp>
      <p:sp>
        <p:nvSpPr>
          <p:cNvPr id="824324" name="Text Box 3">
            <a:extLst>
              <a:ext uri="{FF2B5EF4-FFF2-40B4-BE49-F238E27FC236}">
                <a16:creationId xmlns:a16="http://schemas.microsoft.com/office/drawing/2014/main" id="{3695AE34-1161-4046-AFBD-8FE62355B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844675"/>
            <a:ext cx="6696075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do {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  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  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...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</a:t>
            </a:r>
            <a:r>
              <a:rPr lang="pt-BR" altLang="pt-BR" sz="2400" dirty="0" err="1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} </a:t>
            </a:r>
            <a:r>
              <a:rPr lang="pt-BR" altLang="pt-BR" sz="2400" b="1" dirty="0" err="1">
                <a:latin typeface="Tahoma" panose="020B0604030504040204" pitchFamily="34" charset="0"/>
              </a:rPr>
              <a:t>while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="1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908293" name="AutoShape 5">
            <a:extLst>
              <a:ext uri="{FF2B5EF4-FFF2-40B4-BE49-F238E27FC236}">
                <a16:creationId xmlns:a16="http://schemas.microsoft.com/office/drawing/2014/main" id="{4FFEDE25-FC95-4DB8-B419-59AF75D25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83" y="4868863"/>
            <a:ext cx="287337" cy="792162"/>
          </a:xfrm>
          <a:prstGeom prst="downArrow">
            <a:avLst>
              <a:gd name="adj1" fmla="val 50000"/>
              <a:gd name="adj2" fmla="val 68923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24327" name="AutoShape 8">
            <a:extLst>
              <a:ext uri="{FF2B5EF4-FFF2-40B4-BE49-F238E27FC236}">
                <a16:creationId xmlns:a16="http://schemas.microsoft.com/office/drawing/2014/main" id="{C4C1EFE4-BC9A-4AA5-83EC-8752F3694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646" y="3068638"/>
            <a:ext cx="287338" cy="1223962"/>
          </a:xfrm>
          <a:prstGeom prst="downArrow">
            <a:avLst>
              <a:gd name="adj1" fmla="val 50000"/>
              <a:gd name="adj2" fmla="val 10649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08297" name="AutoShape 9">
            <a:extLst>
              <a:ext uri="{FF2B5EF4-FFF2-40B4-BE49-F238E27FC236}">
                <a16:creationId xmlns:a16="http://schemas.microsoft.com/office/drawing/2014/main" id="{50BAAF71-C9B5-4042-B8B4-87BDF89F2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581525"/>
            <a:ext cx="792162" cy="503238"/>
          </a:xfrm>
          <a:prstGeom prst="curvedRightArrow">
            <a:avLst>
              <a:gd name="adj1" fmla="val 15495"/>
              <a:gd name="adj2" fmla="val 38171"/>
              <a:gd name="adj3" fmla="val 47005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24329" name="AutoShape 10">
            <a:extLst>
              <a:ext uri="{FF2B5EF4-FFF2-40B4-BE49-F238E27FC236}">
                <a16:creationId xmlns:a16="http://schemas.microsoft.com/office/drawing/2014/main" id="{55D9631D-C787-4ADA-B8BA-DDE23B9D6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83" y="1628775"/>
            <a:ext cx="287337" cy="792163"/>
          </a:xfrm>
          <a:prstGeom prst="downArrow">
            <a:avLst>
              <a:gd name="adj1" fmla="val 50000"/>
              <a:gd name="adj2" fmla="val 68923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663127D6-F6A1-4688-B2DB-1496541F4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1628774"/>
            <a:ext cx="3168477" cy="1439864"/>
          </a:xfrm>
          <a:prstGeom prst="wedgeRoundRectCallout">
            <a:avLst>
              <a:gd name="adj1" fmla="val -92710"/>
              <a:gd name="adj2" fmla="val 139869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800" b="1" dirty="0">
                <a:solidFill>
                  <a:schemeClr val="bg1"/>
                </a:solidFill>
              </a:rPr>
              <a:t>Condição</a:t>
            </a:r>
            <a:r>
              <a:rPr lang="pt-BR" altLang="pt-BR" sz="1800" b="1" dirty="0"/>
              <a:t> FALSA: </a:t>
            </a:r>
          </a:p>
          <a:p>
            <a:r>
              <a:rPr lang="pt-BR" altLang="pt-BR" sz="1800" dirty="0"/>
              <a:t>os comandos de dentro do </a:t>
            </a:r>
            <a:r>
              <a:rPr lang="pt-BR" altLang="pt-BR" sz="1800" b="1" u="sng" dirty="0" err="1"/>
              <a:t>do</a:t>
            </a:r>
            <a:r>
              <a:rPr lang="pt-BR" altLang="pt-BR" sz="1800" b="1" u="sng" dirty="0"/>
              <a:t> </a:t>
            </a:r>
            <a:r>
              <a:rPr lang="pt-BR" altLang="pt-BR" sz="1800" b="1" u="sng" dirty="0" err="1"/>
              <a:t>while</a:t>
            </a:r>
            <a:r>
              <a:rPr lang="pt-BR" altLang="pt-BR" sz="1800" b="1" dirty="0"/>
              <a:t> </a:t>
            </a:r>
            <a:r>
              <a:rPr lang="pt-BR" altLang="pt-BR" sz="1800" b="1" dirty="0">
                <a:solidFill>
                  <a:srgbClr val="FF0000"/>
                </a:solidFill>
              </a:rPr>
              <a:t>DEIXAM</a:t>
            </a:r>
            <a:r>
              <a:rPr lang="pt-BR" altLang="pt-BR" sz="1800" dirty="0"/>
              <a:t> de ser executados</a:t>
            </a:r>
          </a:p>
        </p:txBody>
      </p:sp>
    </p:spTree>
    <p:extLst>
      <p:ext uri="{BB962C8B-B14F-4D97-AF65-F5344CB8AC3E}">
        <p14:creationId xmlns:p14="http://schemas.microsoft.com/office/powerpoint/2010/main" val="200619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3" grpId="0" animBg="1"/>
      <p:bldP spid="908297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Espaço Reservado para Número de Slide 3">
            <a:extLst>
              <a:ext uri="{FF2B5EF4-FFF2-40B4-BE49-F238E27FC236}">
                <a16:creationId xmlns:a16="http://schemas.microsoft.com/office/drawing/2014/main" id="{E439850A-8A17-4F5D-A719-E8561C40A2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289461-F590-4661-8DE1-09CD4184741F}" type="slidenum">
              <a:rPr lang="pt-BR" altLang="en-US" sz="1200" smtClean="0">
                <a:latin typeface="Garamond" panose="02020404030301010803" pitchFamily="18" charset="0"/>
              </a:rPr>
              <a:pPr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24323" name="Rectangle 2">
            <a:extLst>
              <a:ext uri="{FF2B5EF4-FFF2-40B4-BE49-F238E27FC236}">
                <a16:creationId xmlns:a16="http://schemas.microsoft.com/office/drawing/2014/main" id="{FEE526EF-8671-4790-96F3-93B374BCC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do </a:t>
            </a:r>
            <a:r>
              <a:rPr lang="pt-BR" altLang="pt-BR" b="1" dirty="0" err="1"/>
              <a:t>while</a:t>
            </a:r>
            <a:r>
              <a:rPr lang="pt-BR" altLang="pt-BR" dirty="0"/>
              <a:t> – Uso do </a:t>
            </a:r>
            <a:r>
              <a:rPr lang="pt-BR" altLang="pt-BR" b="1" dirty="0"/>
              <a:t>break</a:t>
            </a:r>
            <a:br>
              <a:rPr lang="pt-BR" altLang="pt-BR" sz="4600" dirty="0"/>
            </a:br>
            <a:r>
              <a:rPr lang="pt-BR" altLang="pt-BR" sz="2100" dirty="0"/>
              <a:t>(Estrutura de repetição baseada em condição)</a:t>
            </a:r>
          </a:p>
        </p:txBody>
      </p:sp>
      <p:sp>
        <p:nvSpPr>
          <p:cNvPr id="824324" name="Text Box 3">
            <a:extLst>
              <a:ext uri="{FF2B5EF4-FFF2-40B4-BE49-F238E27FC236}">
                <a16:creationId xmlns:a16="http://schemas.microsoft.com/office/drawing/2014/main" id="{3695AE34-1161-4046-AFBD-8FE62355B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556669"/>
            <a:ext cx="6696075" cy="445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do {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  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  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pt-BR" altLang="pt-BR" sz="2400" baseline="-25000" dirty="0">
                <a:latin typeface="Tahoma" panose="020B0604030504040204" pitchFamily="34" charset="0"/>
              </a:rPr>
              <a:t>      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     </a:t>
            </a:r>
            <a:r>
              <a:rPr lang="pt-BR" altLang="pt-BR" sz="24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...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</a:t>
            </a:r>
            <a:r>
              <a:rPr lang="pt-BR" altLang="pt-BR" sz="2400" dirty="0" err="1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b="1" dirty="0">
                <a:latin typeface="Tahoma" panose="020B0604030504040204" pitchFamily="34" charset="0"/>
              </a:rPr>
              <a:t>} </a:t>
            </a:r>
            <a:r>
              <a:rPr lang="pt-BR" altLang="pt-BR" sz="2400" b="1" dirty="0" err="1">
                <a:latin typeface="Tahoma" panose="020B0604030504040204" pitchFamily="34" charset="0"/>
              </a:rPr>
              <a:t>while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="1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 eaLnBrk="1" hangingPunct="1"/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908293" name="AutoShape 5">
            <a:extLst>
              <a:ext uri="{FF2B5EF4-FFF2-40B4-BE49-F238E27FC236}">
                <a16:creationId xmlns:a16="http://schemas.microsoft.com/office/drawing/2014/main" id="{4FFEDE25-FC95-4DB8-B419-59AF75D25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83" y="5214956"/>
            <a:ext cx="287337" cy="792162"/>
          </a:xfrm>
          <a:prstGeom prst="downArrow">
            <a:avLst>
              <a:gd name="adj1" fmla="val 50000"/>
              <a:gd name="adj2" fmla="val 68923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24327" name="AutoShape 8">
            <a:extLst>
              <a:ext uri="{FF2B5EF4-FFF2-40B4-BE49-F238E27FC236}">
                <a16:creationId xmlns:a16="http://schemas.microsoft.com/office/drawing/2014/main" id="{C4C1EFE4-BC9A-4AA5-83EC-8752F3694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646" y="2780632"/>
            <a:ext cx="287338" cy="576386"/>
          </a:xfrm>
          <a:prstGeom prst="downArrow">
            <a:avLst>
              <a:gd name="adj1" fmla="val 50000"/>
              <a:gd name="adj2" fmla="val 10649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663127D6-F6A1-4688-B2DB-1496541F4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861" y="4496917"/>
            <a:ext cx="3168477" cy="1296144"/>
          </a:xfrm>
          <a:prstGeom prst="wedgeRoundRectCallout">
            <a:avLst>
              <a:gd name="adj1" fmla="val -100702"/>
              <a:gd name="adj2" fmla="val -87955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O comando </a:t>
            </a:r>
            <a:r>
              <a:rPr lang="pt-BR" altLang="pt-BR" sz="1800" b="1" dirty="0">
                <a:solidFill>
                  <a:schemeClr val="accent1">
                    <a:lumMod val="75000"/>
                  </a:schemeClr>
                </a:solidFill>
              </a:rPr>
              <a:t>break</a:t>
            </a:r>
            <a:r>
              <a:rPr lang="pt-BR" altLang="pt-BR" sz="1800" dirty="0"/>
              <a:t> interrompe as repetições encerrando o comando </a:t>
            </a:r>
            <a:r>
              <a:rPr lang="pt-BR" altLang="pt-BR" sz="1800" b="1" dirty="0">
                <a:solidFill>
                  <a:schemeClr val="accent1">
                    <a:lumMod val="75000"/>
                  </a:schemeClr>
                </a:solidFill>
              </a:rPr>
              <a:t>do </a:t>
            </a:r>
            <a:r>
              <a:rPr lang="pt-BR" altLang="pt-BR" sz="1800" b="1" dirty="0" err="1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pt-BR" altLang="pt-BR" sz="1800" dirty="0"/>
              <a:t>.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2300E2E-17F0-4962-AF93-4009C5164BBE}"/>
              </a:ext>
            </a:extLst>
          </p:cNvPr>
          <p:cNvCxnSpPr>
            <a:cxnSpLocks/>
          </p:cNvCxnSpPr>
          <p:nvPr/>
        </p:nvCxnSpPr>
        <p:spPr bwMode="auto">
          <a:xfrm flipH="1">
            <a:off x="1835696" y="3933156"/>
            <a:ext cx="1080120" cy="1080046"/>
          </a:xfrm>
          <a:prstGeom prst="straightConnector1">
            <a:avLst/>
          </a:prstGeom>
          <a:noFill/>
          <a:ln w="603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AutoShape 4">
            <a:extLst>
              <a:ext uri="{FF2B5EF4-FFF2-40B4-BE49-F238E27FC236}">
                <a16:creationId xmlns:a16="http://schemas.microsoft.com/office/drawing/2014/main" id="{29E56730-22E6-418A-AF87-DB1CEC1F8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347" y="2925018"/>
            <a:ext cx="2117725" cy="1080046"/>
          </a:xfrm>
          <a:prstGeom prst="wedgeRoundRectCallout">
            <a:avLst>
              <a:gd name="adj1" fmla="val -153647"/>
              <a:gd name="adj2" fmla="val 817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Condição </a:t>
            </a:r>
            <a:r>
              <a:rPr lang="pt-BR" altLang="pt-BR" sz="1800" b="1" dirty="0"/>
              <a:t>FALSA</a:t>
            </a:r>
            <a:r>
              <a:rPr lang="pt-BR" altLang="pt-BR" sz="1800" dirty="0"/>
              <a:t> continua o loop (repetição).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E9D9BF79-BA8B-4C00-8912-2F8F15859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747" y="3005559"/>
            <a:ext cx="2117725" cy="1287537"/>
          </a:xfrm>
          <a:prstGeom prst="wedgeRoundRectCallout">
            <a:avLst>
              <a:gd name="adj1" fmla="val -159626"/>
              <a:gd name="adj2" fmla="val -615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Condição </a:t>
            </a:r>
            <a:r>
              <a:rPr lang="pt-BR" altLang="pt-BR" sz="1800" b="1" dirty="0"/>
              <a:t>VERDADEIRA</a:t>
            </a:r>
            <a:r>
              <a:rPr lang="pt-BR" altLang="pt-BR" sz="1800" dirty="0"/>
              <a:t> </a:t>
            </a:r>
            <a:r>
              <a:rPr lang="pt-BR" altLang="pt-BR" sz="1800" u="sng" dirty="0"/>
              <a:t>interrompe</a:t>
            </a:r>
            <a:r>
              <a:rPr lang="pt-BR" altLang="pt-BR" sz="1800" dirty="0"/>
              <a:t> o loop (repetição).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67F7E28E-3215-452C-AE95-EC7003345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646" y="4148758"/>
            <a:ext cx="287338" cy="576386"/>
          </a:xfrm>
          <a:prstGeom prst="downArrow">
            <a:avLst>
              <a:gd name="adj1" fmla="val 50000"/>
              <a:gd name="adj2" fmla="val 10649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E515B421-8525-483B-9DD6-4AB79089EA2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16013" y="2636912"/>
            <a:ext cx="863600" cy="2448272"/>
          </a:xfrm>
          <a:prstGeom prst="curvedLeftArrow">
            <a:avLst>
              <a:gd name="adj1" fmla="val 13453"/>
              <a:gd name="adj2" fmla="val 55144"/>
              <a:gd name="adj3" fmla="val 33333"/>
            </a:avLst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793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293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Espaço Reservado para Número de Slide 3">
            <a:extLst>
              <a:ext uri="{FF2B5EF4-FFF2-40B4-BE49-F238E27FC236}">
                <a16:creationId xmlns:a16="http://schemas.microsoft.com/office/drawing/2014/main" id="{298BA1F0-6040-4BDF-8779-B95445D12E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191093-9465-4B1E-BD4D-45730F91E249}" type="slidenum">
              <a:rPr lang="pt-BR" altLang="en-US" sz="1200" smtClean="0">
                <a:latin typeface="Garamond" panose="02020404030301010803" pitchFamily="18" charset="0"/>
              </a:rPr>
              <a:pPr/>
              <a:t>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826371" name="Rectangle 2">
            <a:extLst>
              <a:ext uri="{FF2B5EF4-FFF2-40B4-BE49-F238E27FC236}">
                <a16:creationId xmlns:a16="http://schemas.microsoft.com/office/drawing/2014/main" id="{3DB2B4CE-557A-4C45-A93D-9745E5BB2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</a:t>
            </a:r>
            <a:br>
              <a:rPr lang="pt-BR" altLang="pt-BR" dirty="0"/>
            </a:br>
            <a:r>
              <a:rPr lang="pt-BR" altLang="pt-BR" sz="2100" dirty="0"/>
              <a:t>(Flag real)</a:t>
            </a:r>
          </a:p>
        </p:txBody>
      </p:sp>
      <p:sp>
        <p:nvSpPr>
          <p:cNvPr id="826372" name="Text Box 3">
            <a:extLst>
              <a:ext uri="{FF2B5EF4-FFF2-40B4-BE49-F238E27FC236}">
                <a16:creationId xmlns:a16="http://schemas.microsoft.com/office/drawing/2014/main" id="{925147A7-0574-48B5-87F8-A2DC060DE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65263"/>
            <a:ext cx="9144000" cy="443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RaizQuadrada1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7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700" b="1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numero;</a:t>
            </a:r>
          </a:p>
          <a:p>
            <a:pPr eaLnBrk="1" hangingPunct="1">
              <a:buNone/>
            </a:pPr>
            <a:r>
              <a:rPr lang="pt-BR" altLang="pt-BR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raiz;</a:t>
            </a:r>
          </a:p>
          <a:p>
            <a:pPr eaLnBrk="1" hangingPunct="1">
              <a:buNone/>
            </a:pP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700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None/>
            </a:pP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um número inteiro: "</a:t>
            </a: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=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raiz =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altLang="pt-BR" sz="17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raiz quadrada de "+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numero+</a:t>
            </a:r>
            <a:r>
              <a:rPr lang="pt-BR" altLang="pt-BR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 "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+raiz);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7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(numero != 0);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7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pt-BR" altLang="pt-BR" sz="17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97E3D71-7B80-4AAE-A2A1-74822D40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397500"/>
            <a:ext cx="1655763" cy="431800"/>
          </a:xfrm>
          <a:prstGeom prst="wedgeRoundRectCallout">
            <a:avLst>
              <a:gd name="adj1" fmla="val -96645"/>
              <a:gd name="adj2" fmla="val -155344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b="1" i="1">
                <a:solidFill>
                  <a:schemeClr val="bg1"/>
                </a:solidFill>
              </a:rPr>
              <a:t>FLAG</a:t>
            </a:r>
            <a:endParaRPr lang="pt-BR" altLang="pt-BR" sz="18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74135</TotalTime>
  <Words>4550</Words>
  <Application>Microsoft Office PowerPoint</Application>
  <PresentationFormat>Apresentação na tela (4:3)</PresentationFormat>
  <Paragraphs>832</Paragraphs>
  <Slides>45</Slides>
  <Notes>44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4" baseType="lpstr">
      <vt:lpstr>Arial</vt:lpstr>
      <vt:lpstr>Cambria Math</vt:lpstr>
      <vt:lpstr>Courier New</vt:lpstr>
      <vt:lpstr>Garamond</vt:lpstr>
      <vt:lpstr>MS Reference Sans Serif</vt:lpstr>
      <vt:lpstr>Tahoma</vt:lpstr>
      <vt:lpstr>Times New Roman</vt:lpstr>
      <vt:lpstr>Wingdings</vt:lpstr>
      <vt:lpstr>Borda</vt:lpstr>
      <vt:lpstr>Algoritmos</vt:lpstr>
      <vt:lpstr>Conteúdo 10</vt:lpstr>
      <vt:lpstr>Comando do while (Estrutura de repetição)</vt:lpstr>
      <vt:lpstr>Comando do while (Estrutura de repetição)</vt:lpstr>
      <vt:lpstr>Fluxograma</vt:lpstr>
      <vt:lpstr>Comando do while (Estrutura de repetição baseada em condição)</vt:lpstr>
      <vt:lpstr>Comando do while (Estrutura de repetição baseada em condição)</vt:lpstr>
      <vt:lpstr>Comando do while – Uso do break (Estrutura de repetição baseada em condição)</vt:lpstr>
      <vt:lpstr>Exemplo 1 (Flag real)</vt:lpstr>
      <vt:lpstr>Flag (Estrutura de repetição)</vt:lpstr>
      <vt:lpstr>Exemplo 2 (Flag fictício)</vt:lpstr>
      <vt:lpstr>Exemplo 3 (Flag fictício)</vt:lpstr>
      <vt:lpstr>Exemplo 4 (Sem Flag)</vt:lpstr>
      <vt:lpstr>Comando do while (Estrutura de repetição)</vt:lpstr>
      <vt:lpstr>Comando do while (Estrutura de repetição)</vt:lpstr>
      <vt:lpstr>Comando do while (Estrutura de repetição)</vt:lpstr>
      <vt:lpstr>Comando do while  Flag real</vt:lpstr>
      <vt:lpstr>Comando do while  Flag real</vt:lpstr>
      <vt:lpstr>Comando do while  Flag real</vt:lpstr>
      <vt:lpstr>Comando do while  Serão lidos sempre 6 nomes!</vt:lpstr>
      <vt:lpstr>Exemplo 5</vt:lpstr>
      <vt:lpstr>Exemplo 5 (Programa resolvido)</vt:lpstr>
      <vt:lpstr>Exemplo 6</vt:lpstr>
      <vt:lpstr>Exemplo 6a  (Programa resolvido)</vt:lpstr>
      <vt:lpstr>Exemplo 6b  (Programa resolvido)</vt:lpstr>
      <vt:lpstr>Exemplo 6c  (Programa resolvido)</vt:lpstr>
      <vt:lpstr>Exemplo 6d  (Programa resolvido)</vt:lpstr>
      <vt:lpstr>Exemplo 7</vt:lpstr>
      <vt:lpstr>Exemplo 7a  (Programa resolvido)</vt:lpstr>
      <vt:lpstr>Exemplo 7b  (Programa resolvido)</vt:lpstr>
      <vt:lpstr>Validação na Entrada de Dados (exemplo 1)</vt:lpstr>
      <vt:lpstr>Validação na Entrada de Dados (exemplo 1)</vt:lpstr>
      <vt:lpstr>Validação na Entrada de Dados (exemplo 2)</vt:lpstr>
      <vt:lpstr>Validação na Entrada de Dados (exemplo 2)</vt:lpstr>
      <vt:lpstr>Exercício 1</vt:lpstr>
      <vt:lpstr>Exercício 2</vt:lpstr>
      <vt:lpstr>Exercício 3</vt:lpstr>
      <vt:lpstr>Exercício 4</vt:lpstr>
      <vt:lpstr>Exercício 4</vt:lpstr>
      <vt:lpstr>Exercício 5</vt:lpstr>
      <vt:lpstr>Exercício 5</vt:lpstr>
      <vt:lpstr>Exercício 6</vt:lpstr>
      <vt:lpstr>Exercício 7</vt:lpstr>
      <vt:lpstr>Exercício 8</vt:lpstr>
      <vt:lpstr>Exercício 8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Freitas</cp:lastModifiedBy>
  <cp:revision>2576</cp:revision>
  <dcterms:created xsi:type="dcterms:W3CDTF">2006-08-20T19:26:34Z</dcterms:created>
  <dcterms:modified xsi:type="dcterms:W3CDTF">2021-10-28T12:31:40Z</dcterms:modified>
</cp:coreProperties>
</file>