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47"/>
  </p:notesMasterIdLst>
  <p:handoutMasterIdLst>
    <p:handoutMasterId r:id="rId148"/>
  </p:handoutMasterIdLst>
  <p:sldIdLst>
    <p:sldId id="256" r:id="rId2"/>
    <p:sldId id="480" r:id="rId3"/>
    <p:sldId id="570" r:id="rId4"/>
    <p:sldId id="571" r:id="rId5"/>
    <p:sldId id="575" r:id="rId6"/>
    <p:sldId id="577" r:id="rId7"/>
    <p:sldId id="373" r:id="rId8"/>
    <p:sldId id="1976" r:id="rId9"/>
    <p:sldId id="578" r:id="rId10"/>
    <p:sldId id="1977" r:id="rId11"/>
    <p:sldId id="1672" r:id="rId12"/>
    <p:sldId id="1989" r:id="rId13"/>
    <p:sldId id="1347" r:id="rId14"/>
    <p:sldId id="747" r:id="rId15"/>
    <p:sldId id="1990" r:id="rId16"/>
    <p:sldId id="1803" r:id="rId17"/>
    <p:sldId id="381" r:id="rId18"/>
    <p:sldId id="1795" r:id="rId19"/>
    <p:sldId id="1796" r:id="rId20"/>
    <p:sldId id="1776" r:id="rId21"/>
    <p:sldId id="1991" r:id="rId22"/>
    <p:sldId id="383" r:id="rId23"/>
    <p:sldId id="1804" r:id="rId24"/>
    <p:sldId id="1777" r:id="rId25"/>
    <p:sldId id="800" r:id="rId26"/>
    <p:sldId id="802" r:id="rId27"/>
    <p:sldId id="1779" r:id="rId28"/>
    <p:sldId id="1780" r:id="rId29"/>
    <p:sldId id="807" r:id="rId30"/>
    <p:sldId id="1978" r:id="rId31"/>
    <p:sldId id="1781" r:id="rId32"/>
    <p:sldId id="809" r:id="rId33"/>
    <p:sldId id="1797" r:id="rId34"/>
    <p:sldId id="1269" r:id="rId35"/>
    <p:sldId id="1979" r:id="rId36"/>
    <p:sldId id="1980" r:id="rId37"/>
    <p:sldId id="1981" r:id="rId38"/>
    <p:sldId id="1982" r:id="rId39"/>
    <p:sldId id="813" r:id="rId40"/>
    <p:sldId id="1380" r:id="rId41"/>
    <p:sldId id="917" r:id="rId42"/>
    <p:sldId id="1568" r:id="rId43"/>
    <p:sldId id="1782" r:id="rId44"/>
    <p:sldId id="1783" r:id="rId45"/>
    <p:sldId id="816" r:id="rId46"/>
    <p:sldId id="1983" r:id="rId47"/>
    <p:sldId id="1784" r:id="rId48"/>
    <p:sldId id="394" r:id="rId49"/>
    <p:sldId id="1984" r:id="rId50"/>
    <p:sldId id="1785" r:id="rId51"/>
    <p:sldId id="396" r:id="rId52"/>
    <p:sldId id="1985" r:id="rId53"/>
    <p:sldId id="1986" r:id="rId54"/>
    <p:sldId id="1786" r:id="rId55"/>
    <p:sldId id="1787" r:id="rId56"/>
    <p:sldId id="401" r:id="rId57"/>
    <p:sldId id="1987" r:id="rId58"/>
    <p:sldId id="1094" r:id="rId59"/>
    <p:sldId id="1788" r:id="rId60"/>
    <p:sldId id="931" r:id="rId61"/>
    <p:sldId id="918" r:id="rId62"/>
    <p:sldId id="847" r:id="rId63"/>
    <p:sldId id="818" r:id="rId64"/>
    <p:sldId id="1789" r:id="rId65"/>
    <p:sldId id="1373" r:id="rId66"/>
    <p:sldId id="1971" r:id="rId67"/>
    <p:sldId id="1973" r:id="rId68"/>
    <p:sldId id="1972" r:id="rId69"/>
    <p:sldId id="1974" r:id="rId70"/>
    <p:sldId id="1378" r:id="rId71"/>
    <p:sldId id="1790" r:id="rId72"/>
    <p:sldId id="1975" r:id="rId73"/>
    <p:sldId id="927" r:id="rId74"/>
    <p:sldId id="928" r:id="rId75"/>
    <p:sldId id="1362" r:id="rId76"/>
    <p:sldId id="1992" r:id="rId77"/>
    <p:sldId id="1370" r:id="rId78"/>
    <p:sldId id="1384" r:id="rId79"/>
    <p:sldId id="1258" r:id="rId80"/>
    <p:sldId id="1993" r:id="rId81"/>
    <p:sldId id="1874" r:id="rId82"/>
    <p:sldId id="1875" r:id="rId83"/>
    <p:sldId id="1876" r:id="rId84"/>
    <p:sldId id="821" r:id="rId85"/>
    <p:sldId id="1798" r:id="rId86"/>
    <p:sldId id="1792" r:id="rId87"/>
    <p:sldId id="1960" r:id="rId88"/>
    <p:sldId id="1962" r:id="rId89"/>
    <p:sldId id="1961" r:id="rId90"/>
    <p:sldId id="1799" r:id="rId91"/>
    <p:sldId id="1800" r:id="rId92"/>
    <p:sldId id="1998" r:id="rId93"/>
    <p:sldId id="1999" r:id="rId94"/>
    <p:sldId id="2000" r:id="rId95"/>
    <p:sldId id="1997" r:id="rId96"/>
    <p:sldId id="1963" r:id="rId97"/>
    <p:sldId id="1801" r:id="rId98"/>
    <p:sldId id="2001" r:id="rId99"/>
    <p:sldId id="2003" r:id="rId100"/>
    <p:sldId id="835" r:id="rId101"/>
    <p:sldId id="1802" r:id="rId102"/>
    <p:sldId id="1964" r:id="rId103"/>
    <p:sldId id="1793" r:id="rId104"/>
    <p:sldId id="1970" r:id="rId105"/>
    <p:sldId id="831" r:id="rId106"/>
    <p:sldId id="1082" r:id="rId107"/>
    <p:sldId id="1084" r:id="rId108"/>
    <p:sldId id="1088" r:id="rId109"/>
    <p:sldId id="1994" r:id="rId110"/>
    <p:sldId id="1995" r:id="rId111"/>
    <p:sldId id="1254" r:id="rId112"/>
    <p:sldId id="1996" r:id="rId113"/>
    <p:sldId id="1877" r:id="rId114"/>
    <p:sldId id="1958" r:id="rId115"/>
    <p:sldId id="1959" r:id="rId116"/>
    <p:sldId id="1460" r:id="rId117"/>
    <p:sldId id="1965" r:id="rId118"/>
    <p:sldId id="1966" r:id="rId119"/>
    <p:sldId id="1444" r:id="rId120"/>
    <p:sldId id="1967" r:id="rId121"/>
    <p:sldId id="1969" r:id="rId122"/>
    <p:sldId id="1450" r:id="rId123"/>
    <p:sldId id="1988" r:id="rId124"/>
    <p:sldId id="2013" r:id="rId125"/>
    <p:sldId id="1699" r:id="rId126"/>
    <p:sldId id="1705" r:id="rId127"/>
    <p:sldId id="2004" r:id="rId128"/>
    <p:sldId id="2005" r:id="rId129"/>
    <p:sldId id="2007" r:id="rId130"/>
    <p:sldId id="2008" r:id="rId131"/>
    <p:sldId id="2009" r:id="rId132"/>
    <p:sldId id="2010" r:id="rId133"/>
    <p:sldId id="2011" r:id="rId134"/>
    <p:sldId id="2012" r:id="rId135"/>
    <p:sldId id="1464" r:id="rId136"/>
    <p:sldId id="1453" r:id="rId137"/>
    <p:sldId id="1455" r:id="rId138"/>
    <p:sldId id="1457" r:id="rId139"/>
    <p:sldId id="1459" r:id="rId140"/>
    <p:sldId id="2014" r:id="rId141"/>
    <p:sldId id="2015" r:id="rId142"/>
    <p:sldId id="2016" r:id="rId143"/>
    <p:sldId id="2017" r:id="rId144"/>
    <p:sldId id="2018" r:id="rId145"/>
    <p:sldId id="2019" r:id="rId146"/>
  </p:sldIdLst>
  <p:sldSz cx="9144000" cy="6858000" type="screen4x3"/>
  <p:notesSz cx="6858000" cy="9144000"/>
  <p:defaultTextStyle>
    <a:defPPr>
      <a:defRPr lang="pt-BR"/>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Luiz Freitas" initials="RLF" lastIdx="2" clrIdx="0">
    <p:extLst>
      <p:ext uri="{19B8F6BF-5375-455C-9EA6-DF929625EA0E}">
        <p15:presenceInfo xmlns:p15="http://schemas.microsoft.com/office/powerpoint/2012/main" userId="122532effb8c3c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9900"/>
    <a:srgbClr val="0000FF"/>
    <a:srgbClr val="FF0000"/>
    <a:srgbClr val="6699FF"/>
    <a:srgbClr val="C0C0C0"/>
    <a:srgbClr val="CC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4709" autoAdjust="0"/>
  </p:normalViewPr>
  <p:slideViewPr>
    <p:cSldViewPr>
      <p:cViewPr varScale="1">
        <p:scale>
          <a:sx n="73" d="100"/>
          <a:sy n="73" d="100"/>
        </p:scale>
        <p:origin x="5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7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commentAuthors" Target="commentAuthor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Luiz Freitas" userId="122532effb8c3c75" providerId="LiveId" clId="{455D8BE3-6A8B-4E8C-B1B7-90CA4D4F5806}"/>
    <pc:docChg chg="undo custSel modSld">
      <pc:chgData name="Ricardo Luiz Freitas" userId="122532effb8c3c75" providerId="LiveId" clId="{455D8BE3-6A8B-4E8C-B1B7-90CA4D4F5806}" dt="2020-11-04T20:25:59.834" v="21" actId="1035"/>
      <pc:docMkLst>
        <pc:docMk/>
      </pc:docMkLst>
      <pc:sldChg chg="addSp delSp modSp mod">
        <pc:chgData name="Ricardo Luiz Freitas" userId="122532effb8c3c75" providerId="LiveId" clId="{455D8BE3-6A8B-4E8C-B1B7-90CA4D4F5806}" dt="2020-11-04T20:25:59.834" v="21" actId="1035"/>
        <pc:sldMkLst>
          <pc:docMk/>
          <pc:sldMk cId="0" sldId="800"/>
        </pc:sldMkLst>
        <pc:spChg chg="mod">
          <ac:chgData name="Ricardo Luiz Freitas" userId="122532effb8c3c75" providerId="LiveId" clId="{455D8BE3-6A8B-4E8C-B1B7-90CA4D4F5806}" dt="2020-11-04T20:25:54.835" v="18" actId="20577"/>
          <ac:spMkLst>
            <pc:docMk/>
            <pc:sldMk cId="0" sldId="800"/>
            <ac:spMk id="458756" creationId="{D51BF06B-0A7A-4479-B62F-DCBEDBFE237D}"/>
          </ac:spMkLst>
        </pc:spChg>
        <pc:graphicFrameChg chg="add del mod">
          <ac:chgData name="Ricardo Luiz Freitas" userId="122532effb8c3c75" providerId="LiveId" clId="{455D8BE3-6A8B-4E8C-B1B7-90CA4D4F5806}" dt="2020-11-04T20:25:59.834" v="21" actId="1035"/>
          <ac:graphicFrameMkLst>
            <pc:docMk/>
            <pc:sldMk cId="0" sldId="800"/>
            <ac:graphicFrameMk id="458759" creationId="{E4991BCE-FDA4-4B98-B218-FCAFEED223A0}"/>
          </ac:graphicFrameMkLst>
        </pc:graphicFrameChg>
      </pc:sldChg>
    </pc:docChg>
  </pc:docChgLst>
  <pc:docChgLst>
    <pc:chgData name="Ricardo Luiz Freitas" userId="122532effb8c3c75" providerId="LiveId" clId="{279AB014-369F-4A36-83EC-738E4E2B8594}"/>
    <pc:docChg chg="undo custSel addSld delSld modSld sldOrd">
      <pc:chgData name="Ricardo Luiz Freitas" userId="122532effb8c3c75" providerId="LiveId" clId="{279AB014-369F-4A36-83EC-738E4E2B8594}" dt="2020-10-08T00:34:32.295" v="4811" actId="20577"/>
      <pc:docMkLst>
        <pc:docMk/>
      </pc:docMkLst>
      <pc:sldChg chg="setBg">
        <pc:chgData name="Ricardo Luiz Freitas" userId="122532effb8c3c75" providerId="LiveId" clId="{279AB014-369F-4A36-83EC-738E4E2B8594}" dt="2020-10-07T16:46:52.504" v="4215"/>
        <pc:sldMkLst>
          <pc:docMk/>
          <pc:sldMk cId="0" sldId="256"/>
        </pc:sldMkLst>
      </pc:sldChg>
      <pc:sldChg chg="modSp mod setBg modAnim">
        <pc:chgData name="Ricardo Luiz Freitas" userId="122532effb8c3c75" providerId="LiveId" clId="{279AB014-369F-4A36-83EC-738E4E2B8594}" dt="2020-10-07T16:46:52.504" v="4215"/>
        <pc:sldMkLst>
          <pc:docMk/>
          <pc:sldMk cId="0" sldId="373"/>
        </pc:sldMkLst>
        <pc:spChg chg="mod">
          <ac:chgData name="Ricardo Luiz Freitas" userId="122532effb8c3c75" providerId="LiveId" clId="{279AB014-369F-4A36-83EC-738E4E2B8594}" dt="2020-10-07T12:46:33.815" v="2808" actId="20577"/>
          <ac:spMkLst>
            <pc:docMk/>
            <pc:sldMk cId="0" sldId="373"/>
            <ac:spMk id="171013" creationId="{56648D6C-51D4-4CC5-B990-3E82CEB016A8}"/>
          </ac:spMkLst>
        </pc:spChg>
        <pc:spChg chg="mod">
          <ac:chgData name="Ricardo Luiz Freitas" userId="122532effb8c3c75" providerId="LiveId" clId="{279AB014-369F-4A36-83EC-738E4E2B8594}" dt="2020-10-07T12:43:45.348" v="2767" actId="20577"/>
          <ac:spMkLst>
            <pc:docMk/>
            <pc:sldMk cId="0" sldId="373"/>
            <ac:spMk id="429060" creationId="{EA1CFD94-6A99-4879-B90A-1D9372C4EB5B}"/>
          </ac:spMkLst>
        </pc:spChg>
      </pc:sldChg>
      <pc:sldChg chg="del">
        <pc:chgData name="Ricardo Luiz Freitas" userId="122532effb8c3c75" providerId="LiveId" clId="{279AB014-369F-4A36-83EC-738E4E2B8594}" dt="2020-10-07T12:37:44.889" v="2676" actId="47"/>
        <pc:sldMkLst>
          <pc:docMk/>
          <pc:sldMk cId="0" sldId="379"/>
        </pc:sldMkLst>
      </pc:sldChg>
      <pc:sldChg chg="del">
        <pc:chgData name="Ricardo Luiz Freitas" userId="122532effb8c3c75" providerId="LiveId" clId="{279AB014-369F-4A36-83EC-738E4E2B8594}" dt="2020-10-07T12:38:35.281" v="2677" actId="47"/>
        <pc:sldMkLst>
          <pc:docMk/>
          <pc:sldMk cId="0" sldId="380"/>
        </pc:sldMkLst>
      </pc:sldChg>
      <pc:sldChg chg="modSp mod setBg">
        <pc:chgData name="Ricardo Luiz Freitas" userId="122532effb8c3c75" providerId="LiveId" clId="{279AB014-369F-4A36-83EC-738E4E2B8594}" dt="2020-10-07T16:46:52.504" v="4215"/>
        <pc:sldMkLst>
          <pc:docMk/>
          <pc:sldMk cId="0" sldId="381"/>
        </pc:sldMkLst>
        <pc:spChg chg="mod">
          <ac:chgData name="Ricardo Luiz Freitas" userId="122532effb8c3c75" providerId="LiveId" clId="{279AB014-369F-4A36-83EC-738E4E2B8594}" dt="2020-10-07T13:22:58.975" v="3559" actId="20577"/>
          <ac:spMkLst>
            <pc:docMk/>
            <pc:sldMk cId="0" sldId="381"/>
            <ac:spMk id="444420" creationId="{042382D9-673F-401A-AEE3-AC0AACA26C55}"/>
          </ac:spMkLst>
        </pc:spChg>
      </pc:sldChg>
      <pc:sldChg chg="del">
        <pc:chgData name="Ricardo Luiz Freitas" userId="122532effb8c3c75" providerId="LiveId" clId="{279AB014-369F-4A36-83EC-738E4E2B8594}" dt="2020-10-07T13:23:14.497" v="3561" actId="47"/>
        <pc:sldMkLst>
          <pc:docMk/>
          <pc:sldMk cId="0" sldId="382"/>
        </pc:sldMkLst>
      </pc:sldChg>
      <pc:sldChg chg="modSp mod setBg">
        <pc:chgData name="Ricardo Luiz Freitas" userId="122532effb8c3c75" providerId="LiveId" clId="{279AB014-369F-4A36-83EC-738E4E2B8594}" dt="2020-10-07T16:46:52.504" v="4215"/>
        <pc:sldMkLst>
          <pc:docMk/>
          <pc:sldMk cId="0" sldId="383"/>
        </pc:sldMkLst>
        <pc:spChg chg="mod">
          <ac:chgData name="Ricardo Luiz Freitas" userId="122532effb8c3c75" providerId="LiveId" clId="{279AB014-369F-4A36-83EC-738E4E2B8594}" dt="2020-10-07T13:25:47.787" v="3621" actId="313"/>
          <ac:spMkLst>
            <pc:docMk/>
            <pc:sldMk cId="0" sldId="383"/>
            <ac:spMk id="452612" creationId="{650117A9-8346-4307-B839-82248D4154B1}"/>
          </ac:spMkLst>
        </pc:spChg>
      </pc:sldChg>
      <pc:sldChg chg="del">
        <pc:chgData name="Ricardo Luiz Freitas" userId="122532effb8c3c75" providerId="LiveId" clId="{279AB014-369F-4A36-83EC-738E4E2B8594}" dt="2020-10-07T13:24:06.966" v="3587" actId="47"/>
        <pc:sldMkLst>
          <pc:docMk/>
          <pc:sldMk cId="0" sldId="384"/>
        </pc:sldMkLst>
      </pc:sldChg>
      <pc:sldChg chg="modSp mod setBg">
        <pc:chgData name="Ricardo Luiz Freitas" userId="122532effb8c3c75" providerId="LiveId" clId="{279AB014-369F-4A36-83EC-738E4E2B8594}" dt="2020-10-07T16:46:52.504" v="4215"/>
        <pc:sldMkLst>
          <pc:docMk/>
          <pc:sldMk cId="0" sldId="394"/>
        </pc:sldMkLst>
        <pc:spChg chg="mod">
          <ac:chgData name="Ricardo Luiz Freitas" userId="122532effb8c3c75" providerId="LiveId" clId="{279AB014-369F-4A36-83EC-738E4E2B8594}" dt="2020-10-07T13:26:59.913" v="3645" actId="313"/>
          <ac:spMkLst>
            <pc:docMk/>
            <pc:sldMk cId="0" sldId="394"/>
            <ac:spMk id="543748" creationId="{A67E93C9-6650-4D29-9F67-C6CBCCA0C98E}"/>
          </ac:spMkLst>
        </pc:spChg>
      </pc:sldChg>
      <pc:sldChg chg="modSp del mod">
        <pc:chgData name="Ricardo Luiz Freitas" userId="122532effb8c3c75" providerId="LiveId" clId="{279AB014-369F-4A36-83EC-738E4E2B8594}" dt="2020-10-07T16:43:21.979" v="4167" actId="47"/>
        <pc:sldMkLst>
          <pc:docMk/>
          <pc:sldMk cId="0" sldId="395"/>
        </pc:sldMkLst>
        <pc:spChg chg="mod">
          <ac:chgData name="Ricardo Luiz Freitas" userId="122532effb8c3c75" providerId="LiveId" clId="{279AB014-369F-4A36-83EC-738E4E2B8594}" dt="2020-10-07T13:27:01.989" v="3646" actId="313"/>
          <ac:spMkLst>
            <pc:docMk/>
            <pc:sldMk cId="0" sldId="395"/>
            <ac:spMk id="545795" creationId="{ED9F4E47-92B7-4362-827E-9F84B48B7FD2}"/>
          </ac:spMkLst>
        </pc:spChg>
      </pc:sldChg>
      <pc:sldChg chg="modSp mod setBg">
        <pc:chgData name="Ricardo Luiz Freitas" userId="122532effb8c3c75" providerId="LiveId" clId="{279AB014-369F-4A36-83EC-738E4E2B8594}" dt="2020-10-07T16:52:01.888" v="4342"/>
        <pc:sldMkLst>
          <pc:docMk/>
          <pc:sldMk cId="0" sldId="396"/>
        </pc:sldMkLst>
        <pc:spChg chg="mod">
          <ac:chgData name="Ricardo Luiz Freitas" userId="122532effb8c3c75" providerId="LiveId" clId="{279AB014-369F-4A36-83EC-738E4E2B8594}" dt="2020-10-07T13:27:08.679" v="3648" actId="313"/>
          <ac:spMkLst>
            <pc:docMk/>
            <pc:sldMk cId="0" sldId="396"/>
            <ac:spMk id="549892" creationId="{7C6F7702-6936-4ED2-82C1-728F29434796}"/>
          </ac:spMkLst>
        </pc:spChg>
      </pc:sldChg>
      <pc:sldChg chg="modSp del mod">
        <pc:chgData name="Ricardo Luiz Freitas" userId="122532effb8c3c75" providerId="LiveId" clId="{279AB014-369F-4A36-83EC-738E4E2B8594}" dt="2020-10-07T16:49:28.025" v="4292" actId="47"/>
        <pc:sldMkLst>
          <pc:docMk/>
          <pc:sldMk cId="0" sldId="397"/>
        </pc:sldMkLst>
        <pc:spChg chg="mod">
          <ac:chgData name="Ricardo Luiz Freitas" userId="122532effb8c3c75" providerId="LiveId" clId="{279AB014-369F-4A36-83EC-738E4E2B8594}" dt="2020-10-07T13:27:10.649" v="3649" actId="313"/>
          <ac:spMkLst>
            <pc:docMk/>
            <pc:sldMk cId="0" sldId="397"/>
            <ac:spMk id="551939" creationId="{26E4EA3A-E294-408C-B366-73D03EEA65D6}"/>
          </ac:spMkLst>
        </pc:spChg>
      </pc:sldChg>
      <pc:sldChg chg="del">
        <pc:chgData name="Ricardo Luiz Freitas" userId="122532effb8c3c75" providerId="LiveId" clId="{279AB014-369F-4A36-83EC-738E4E2B8594}" dt="2020-10-07T16:51:46.130" v="4340" actId="47"/>
        <pc:sldMkLst>
          <pc:docMk/>
          <pc:sldMk cId="0" sldId="398"/>
        </pc:sldMkLst>
      </pc:sldChg>
      <pc:sldChg chg="modSp mod setBg">
        <pc:chgData name="Ricardo Luiz Freitas" userId="122532effb8c3c75" providerId="LiveId" clId="{279AB014-369F-4A36-83EC-738E4E2B8594}" dt="2020-10-07T16:58:11.732" v="4469"/>
        <pc:sldMkLst>
          <pc:docMk/>
          <pc:sldMk cId="0" sldId="401"/>
        </pc:sldMkLst>
        <pc:spChg chg="mod">
          <ac:chgData name="Ricardo Luiz Freitas" userId="122532effb8c3c75" providerId="LiveId" clId="{279AB014-369F-4A36-83EC-738E4E2B8594}" dt="2020-10-07T13:27:28.323" v="3651" actId="313"/>
          <ac:spMkLst>
            <pc:docMk/>
            <pc:sldMk cId="0" sldId="401"/>
            <ac:spMk id="558084" creationId="{4CBFE240-F067-4A4B-BA17-AE44EA094324}"/>
          </ac:spMkLst>
        </pc:spChg>
      </pc:sldChg>
      <pc:sldChg chg="del">
        <pc:chgData name="Ricardo Luiz Freitas" userId="122532effb8c3c75" providerId="LiveId" clId="{279AB014-369F-4A36-83EC-738E4E2B8594}" dt="2020-10-07T16:57:56.742" v="4468" actId="47"/>
        <pc:sldMkLst>
          <pc:docMk/>
          <pc:sldMk cId="0" sldId="402"/>
        </pc:sldMkLst>
      </pc:sldChg>
      <pc:sldChg chg="modSp mod setBg">
        <pc:chgData name="Ricardo Luiz Freitas" userId="122532effb8c3c75" providerId="LiveId" clId="{279AB014-369F-4A36-83EC-738E4E2B8594}" dt="2020-10-07T16:46:52.504" v="4215"/>
        <pc:sldMkLst>
          <pc:docMk/>
          <pc:sldMk cId="0" sldId="480"/>
        </pc:sldMkLst>
        <pc:spChg chg="mod">
          <ac:chgData name="Ricardo Luiz Freitas" userId="122532effb8c3c75" providerId="LiveId" clId="{279AB014-369F-4A36-83EC-738E4E2B8594}" dt="2020-10-07T13:16:22.150" v="3388" actId="113"/>
          <ac:spMkLst>
            <pc:docMk/>
            <pc:sldMk cId="0" sldId="480"/>
            <ac:spMk id="418820" creationId="{50238AF8-C4EF-44B6-A5E2-2F1CEBA4210E}"/>
          </ac:spMkLst>
        </pc:spChg>
      </pc:sldChg>
      <pc:sldChg chg="modSp mod setBg">
        <pc:chgData name="Ricardo Luiz Freitas" userId="122532effb8c3c75" providerId="LiveId" clId="{279AB014-369F-4A36-83EC-738E4E2B8594}" dt="2020-10-07T16:46:52.504" v="4215"/>
        <pc:sldMkLst>
          <pc:docMk/>
          <pc:sldMk cId="0" sldId="570"/>
        </pc:sldMkLst>
        <pc:spChg chg="mod">
          <ac:chgData name="Ricardo Luiz Freitas" userId="122532effb8c3c75" providerId="LiveId" clId="{279AB014-369F-4A36-83EC-738E4E2B8594}" dt="2020-10-07T12:36:00.399" v="2675" actId="20577"/>
          <ac:spMkLst>
            <pc:docMk/>
            <pc:sldMk cId="0" sldId="570"/>
            <ac:spMk id="420868" creationId="{90034F04-AA04-4A64-A044-C4403BFA2CBC}"/>
          </ac:spMkLst>
        </pc:spChg>
      </pc:sldChg>
      <pc:sldChg chg="modSp mod setBg">
        <pc:chgData name="Ricardo Luiz Freitas" userId="122532effb8c3c75" providerId="LiveId" clId="{279AB014-369F-4A36-83EC-738E4E2B8594}" dt="2020-10-07T16:46:52.504" v="4215"/>
        <pc:sldMkLst>
          <pc:docMk/>
          <pc:sldMk cId="0" sldId="571"/>
        </pc:sldMkLst>
        <pc:spChg chg="mod">
          <ac:chgData name="Ricardo Luiz Freitas" userId="122532effb8c3c75" providerId="LiveId" clId="{279AB014-369F-4A36-83EC-738E4E2B8594}" dt="2020-10-07T13:25:42.938" v="3620" actId="313"/>
          <ac:spMkLst>
            <pc:docMk/>
            <pc:sldMk cId="0" sldId="571"/>
            <ac:spMk id="422916" creationId="{8E159CA9-2A85-4F35-AAFB-EFEED7EC6936}"/>
          </ac:spMkLst>
        </pc:spChg>
      </pc:sldChg>
      <pc:sldChg chg="del">
        <pc:chgData name="Ricardo Luiz Freitas" userId="122532effb8c3c75" providerId="LiveId" clId="{279AB014-369F-4A36-83EC-738E4E2B8594}" dt="2020-10-07T13:13:04.837" v="3327" actId="47"/>
        <pc:sldMkLst>
          <pc:docMk/>
          <pc:sldMk cId="0" sldId="574"/>
        </pc:sldMkLst>
      </pc:sldChg>
      <pc:sldChg chg="modSp mod setBg modAnim">
        <pc:chgData name="Ricardo Luiz Freitas" userId="122532effb8c3c75" providerId="LiveId" clId="{279AB014-369F-4A36-83EC-738E4E2B8594}" dt="2020-10-07T16:46:52.504" v="4215"/>
        <pc:sldMkLst>
          <pc:docMk/>
          <pc:sldMk cId="0" sldId="575"/>
        </pc:sldMkLst>
        <pc:spChg chg="mod">
          <ac:chgData name="Ricardo Luiz Freitas" userId="122532effb8c3c75" providerId="LiveId" clId="{279AB014-369F-4A36-83EC-738E4E2B8594}" dt="2020-10-07T12:43:32.763" v="2759" actId="20577"/>
          <ac:spMkLst>
            <pc:docMk/>
            <pc:sldMk cId="0" sldId="575"/>
            <ac:spMk id="424964" creationId="{4F66F75D-B9AA-4943-BFB5-D720E192746E}"/>
          </ac:spMkLst>
        </pc:spChg>
        <pc:spChg chg="mod">
          <ac:chgData name="Ricardo Luiz Freitas" userId="122532effb8c3c75" providerId="LiveId" clId="{279AB014-369F-4A36-83EC-738E4E2B8594}" dt="2020-10-07T12:43:02.466" v="2755" actId="14100"/>
          <ac:spMkLst>
            <pc:docMk/>
            <pc:sldMk cId="0" sldId="575"/>
            <ac:spMk id="697346" creationId="{9F48D46B-E054-4C8F-9ED8-BA59CE4536D6}"/>
          </ac:spMkLst>
        </pc:spChg>
        <pc:spChg chg="mod">
          <ac:chgData name="Ricardo Luiz Freitas" userId="122532effb8c3c75" providerId="LiveId" clId="{279AB014-369F-4A36-83EC-738E4E2B8594}" dt="2020-10-07T12:42:46.013" v="2738" actId="1037"/>
          <ac:spMkLst>
            <pc:docMk/>
            <pc:sldMk cId="0" sldId="575"/>
            <ac:spMk id="697349" creationId="{E91E460C-43C8-49F7-A753-D9F473DAD8C0}"/>
          </ac:spMkLst>
        </pc:spChg>
        <pc:spChg chg="mod">
          <ac:chgData name="Ricardo Luiz Freitas" userId="122532effb8c3c75" providerId="LiveId" clId="{279AB014-369F-4A36-83EC-738E4E2B8594}" dt="2020-10-07T12:43:06.821" v="2756" actId="14100"/>
          <ac:spMkLst>
            <pc:docMk/>
            <pc:sldMk cId="0" sldId="575"/>
            <ac:spMk id="697350" creationId="{25150AFB-CC68-425E-A6A3-EC0F7A8AF915}"/>
          </ac:spMkLst>
        </pc:spChg>
      </pc:sldChg>
      <pc:sldChg chg="modSp mod setBg">
        <pc:chgData name="Ricardo Luiz Freitas" userId="122532effb8c3c75" providerId="LiveId" clId="{279AB014-369F-4A36-83EC-738E4E2B8594}" dt="2020-10-07T16:46:52.504" v="4215"/>
        <pc:sldMkLst>
          <pc:docMk/>
          <pc:sldMk cId="0" sldId="577"/>
        </pc:sldMkLst>
        <pc:spChg chg="mod">
          <ac:chgData name="Ricardo Luiz Freitas" userId="122532effb8c3c75" providerId="LiveId" clId="{279AB014-369F-4A36-83EC-738E4E2B8594}" dt="2020-10-07T13:09:53.526" v="3237" actId="14100"/>
          <ac:spMkLst>
            <pc:docMk/>
            <pc:sldMk cId="0" sldId="577"/>
            <ac:spMk id="5" creationId="{95C25758-FBC6-41C0-866B-334B866D7245}"/>
          </ac:spMkLst>
        </pc:spChg>
        <pc:spChg chg="mod">
          <ac:chgData name="Ricardo Luiz Freitas" userId="122532effb8c3c75" providerId="LiveId" clId="{279AB014-369F-4A36-83EC-738E4E2B8594}" dt="2020-10-07T13:10:00.542" v="3238" actId="14100"/>
          <ac:spMkLst>
            <pc:docMk/>
            <pc:sldMk cId="0" sldId="577"/>
            <ac:spMk id="6" creationId="{57921176-28E1-4C95-8A83-7969479D2057}"/>
          </ac:spMkLst>
        </pc:spChg>
        <pc:spChg chg="mod">
          <ac:chgData name="Ricardo Luiz Freitas" userId="122532effb8c3c75" providerId="LiveId" clId="{279AB014-369F-4A36-83EC-738E4E2B8594}" dt="2020-10-07T13:10:36.785" v="3248" actId="20577"/>
          <ac:spMkLst>
            <pc:docMk/>
            <pc:sldMk cId="0" sldId="577"/>
            <ac:spMk id="427014" creationId="{7B04F134-E9BF-4833-9A98-0A6C792AF2A1}"/>
          </ac:spMkLst>
        </pc:spChg>
      </pc:sldChg>
      <pc:sldChg chg="modSp mod setBg">
        <pc:chgData name="Ricardo Luiz Freitas" userId="122532effb8c3c75" providerId="LiveId" clId="{279AB014-369F-4A36-83EC-738E4E2B8594}" dt="2020-10-07T16:46:52.504" v="4215"/>
        <pc:sldMkLst>
          <pc:docMk/>
          <pc:sldMk cId="0" sldId="578"/>
        </pc:sldMkLst>
        <pc:spChg chg="mod">
          <ac:chgData name="Ricardo Luiz Freitas" userId="122532effb8c3c75" providerId="LiveId" clId="{279AB014-369F-4A36-83EC-738E4E2B8594}" dt="2020-10-07T12:43:50.787" v="2772" actId="20577"/>
          <ac:spMkLst>
            <pc:docMk/>
            <pc:sldMk cId="0" sldId="578"/>
            <ac:spMk id="433156" creationId="{23389017-579F-4DF3-8C1B-9A0741B61777}"/>
          </ac:spMkLst>
        </pc:spChg>
        <pc:spChg chg="mod">
          <ac:chgData name="Ricardo Luiz Freitas" userId="122532effb8c3c75" providerId="LiveId" clId="{279AB014-369F-4A36-83EC-738E4E2B8594}" dt="2020-10-07T12:47:20.477" v="2830" actId="20577"/>
          <ac:spMkLst>
            <pc:docMk/>
            <pc:sldMk cId="0" sldId="578"/>
            <ac:spMk id="703495" creationId="{5EEBAFDE-9321-4E43-87FF-50E11AADC585}"/>
          </ac:spMkLst>
        </pc:spChg>
      </pc:sldChg>
      <pc:sldChg chg="del">
        <pc:chgData name="Ricardo Luiz Freitas" userId="122532effb8c3c75" providerId="LiveId" clId="{279AB014-369F-4A36-83EC-738E4E2B8594}" dt="2020-10-07T13:14:12.430" v="3335" actId="47"/>
        <pc:sldMkLst>
          <pc:docMk/>
          <pc:sldMk cId="0" sldId="581"/>
        </pc:sldMkLst>
      </pc:sldChg>
      <pc:sldChg chg="del">
        <pc:chgData name="Ricardo Luiz Freitas" userId="122532effb8c3c75" providerId="LiveId" clId="{279AB014-369F-4A36-83EC-738E4E2B8594}" dt="2020-10-07T13:22:45.227" v="3540" actId="47"/>
        <pc:sldMkLst>
          <pc:docMk/>
          <pc:sldMk cId="0" sldId="584"/>
        </pc:sldMkLst>
      </pc:sldChg>
      <pc:sldChg chg="del">
        <pc:chgData name="Ricardo Luiz Freitas" userId="122532effb8c3c75" providerId="LiveId" clId="{279AB014-369F-4A36-83EC-738E4E2B8594}" dt="2020-10-07T13:23:12.137" v="3560" actId="47"/>
        <pc:sldMkLst>
          <pc:docMk/>
          <pc:sldMk cId="0" sldId="585"/>
        </pc:sldMkLst>
      </pc:sldChg>
      <pc:sldChg chg="modSp mod setBg">
        <pc:chgData name="Ricardo Luiz Freitas" userId="122532effb8c3c75" providerId="LiveId" clId="{279AB014-369F-4A36-83EC-738E4E2B8594}" dt="2020-10-07T16:46:52.504" v="4215"/>
        <pc:sldMkLst>
          <pc:docMk/>
          <pc:sldMk cId="0" sldId="747"/>
        </pc:sldMkLst>
        <pc:spChg chg="mod">
          <ac:chgData name="Ricardo Luiz Freitas" userId="122532effb8c3c75" providerId="LiveId" clId="{279AB014-369F-4A36-83EC-738E4E2B8594}" dt="2020-10-07T13:22:20.332" v="3539" actId="113"/>
          <ac:spMkLst>
            <pc:docMk/>
            <pc:sldMk cId="0" sldId="747"/>
            <ac:spMk id="440324" creationId="{03B4FC3E-761A-4C08-9AA3-12682F4FD6FB}"/>
          </ac:spMkLst>
        </pc:spChg>
        <pc:spChg chg="mod">
          <ac:chgData name="Ricardo Luiz Freitas" userId="122532effb8c3c75" providerId="LiveId" clId="{279AB014-369F-4A36-83EC-738E4E2B8594}" dt="2020-10-07T13:21:00.631" v="3490" actId="14100"/>
          <ac:spMkLst>
            <pc:docMk/>
            <pc:sldMk cId="0" sldId="747"/>
            <ac:spMk id="910341" creationId="{AA7D6B12-881D-4B02-B21D-BD21CE8E3E83}"/>
          </ac:spMkLst>
        </pc:spChg>
        <pc:spChg chg="mod">
          <ac:chgData name="Ricardo Luiz Freitas" userId="122532effb8c3c75" providerId="LiveId" clId="{279AB014-369F-4A36-83EC-738E4E2B8594}" dt="2020-10-07T13:21:22.387" v="3537" actId="1036"/>
          <ac:spMkLst>
            <pc:docMk/>
            <pc:sldMk cId="0" sldId="747"/>
            <ac:spMk id="910342" creationId="{6E1F617B-E9B8-4067-9AC2-0C6EC3A4C57B}"/>
          </ac:spMkLst>
        </pc:spChg>
        <pc:spChg chg="mod">
          <ac:chgData name="Ricardo Luiz Freitas" userId="122532effb8c3c75" providerId="LiveId" clId="{279AB014-369F-4A36-83EC-738E4E2B8594}" dt="2020-10-07T13:21:05.497" v="3502" actId="1037"/>
          <ac:spMkLst>
            <pc:docMk/>
            <pc:sldMk cId="0" sldId="747"/>
            <ac:spMk id="910343" creationId="{D1B77EBA-6FBF-49C7-A437-139638B39583}"/>
          </ac:spMkLst>
        </pc:spChg>
        <pc:spChg chg="mod">
          <ac:chgData name="Ricardo Luiz Freitas" userId="122532effb8c3c75" providerId="LiveId" clId="{279AB014-369F-4A36-83EC-738E4E2B8594}" dt="2020-10-07T13:21:46.600" v="3538" actId="14100"/>
          <ac:spMkLst>
            <pc:docMk/>
            <pc:sldMk cId="0" sldId="747"/>
            <ac:spMk id="910344" creationId="{9DC30DE0-B03E-424E-8DC6-3C6F43E1D0C2}"/>
          </ac:spMkLst>
        </pc:spChg>
      </pc:sldChg>
      <pc:sldChg chg="modSp mod setBg">
        <pc:chgData name="Ricardo Luiz Freitas" userId="122532effb8c3c75" providerId="LiveId" clId="{279AB014-369F-4A36-83EC-738E4E2B8594}" dt="2020-10-07T16:46:52.504" v="4215"/>
        <pc:sldMkLst>
          <pc:docMk/>
          <pc:sldMk cId="0" sldId="800"/>
        </pc:sldMkLst>
        <pc:spChg chg="mod">
          <ac:chgData name="Ricardo Luiz Freitas" userId="122532effb8c3c75" providerId="LiveId" clId="{279AB014-369F-4A36-83EC-738E4E2B8594}" dt="2020-10-07T13:24:16.208" v="3596" actId="20577"/>
          <ac:spMkLst>
            <pc:docMk/>
            <pc:sldMk cId="0" sldId="800"/>
            <ac:spMk id="458756" creationId="{D51BF06B-0A7A-4479-B62F-DCBEDBFE237D}"/>
          </ac:spMkLst>
        </pc:spChg>
      </pc:sldChg>
      <pc:sldChg chg="del">
        <pc:chgData name="Ricardo Luiz Freitas" userId="122532effb8c3c75" providerId="LiveId" clId="{279AB014-369F-4A36-83EC-738E4E2B8594}" dt="2020-09-23T01:36:21.886" v="3" actId="47"/>
        <pc:sldMkLst>
          <pc:docMk/>
          <pc:sldMk cId="0" sldId="801"/>
        </pc:sldMkLst>
      </pc:sldChg>
      <pc:sldChg chg="modSp mod setBg">
        <pc:chgData name="Ricardo Luiz Freitas" userId="122532effb8c3c75" providerId="LiveId" clId="{279AB014-369F-4A36-83EC-738E4E2B8594}" dt="2020-10-07T16:46:52.504" v="4215"/>
        <pc:sldMkLst>
          <pc:docMk/>
          <pc:sldMk cId="0" sldId="802"/>
        </pc:sldMkLst>
        <pc:spChg chg="mod">
          <ac:chgData name="Ricardo Luiz Freitas" userId="122532effb8c3c75" providerId="LiveId" clId="{279AB014-369F-4A36-83EC-738E4E2B8594}" dt="2020-10-07T13:25:49.573" v="3622" actId="313"/>
          <ac:spMkLst>
            <pc:docMk/>
            <pc:sldMk cId="0" sldId="802"/>
            <ac:spMk id="464900" creationId="{5BDC35D6-7EA0-4EB7-8F9B-E14127CAA3B6}"/>
          </ac:spMkLst>
        </pc:spChg>
      </pc:sldChg>
      <pc:sldChg chg="del">
        <pc:chgData name="Ricardo Luiz Freitas" userId="122532effb8c3c75" providerId="LiveId" clId="{279AB014-369F-4A36-83EC-738E4E2B8594}" dt="2020-09-23T01:36:18.786" v="1" actId="47"/>
        <pc:sldMkLst>
          <pc:docMk/>
          <pc:sldMk cId="0" sldId="805"/>
        </pc:sldMkLst>
      </pc:sldChg>
      <pc:sldChg chg="del">
        <pc:chgData name="Ricardo Luiz Freitas" userId="122532effb8c3c75" providerId="LiveId" clId="{279AB014-369F-4A36-83EC-738E4E2B8594}" dt="2020-10-07T13:30:11.959" v="3691" actId="47"/>
        <pc:sldMkLst>
          <pc:docMk/>
          <pc:sldMk cId="0" sldId="806"/>
        </pc:sldMkLst>
      </pc:sldChg>
      <pc:sldChg chg="modSp mod setBg">
        <pc:chgData name="Ricardo Luiz Freitas" userId="122532effb8c3c75" providerId="LiveId" clId="{279AB014-369F-4A36-83EC-738E4E2B8594}" dt="2020-10-07T16:46:52.504" v="4215"/>
        <pc:sldMkLst>
          <pc:docMk/>
          <pc:sldMk cId="0" sldId="807"/>
        </pc:sldMkLst>
        <pc:spChg chg="mod">
          <ac:chgData name="Ricardo Luiz Freitas" userId="122532effb8c3c75" providerId="LiveId" clId="{279AB014-369F-4A36-83EC-738E4E2B8594}" dt="2020-10-07T13:25:50.974" v="3623" actId="313"/>
          <ac:spMkLst>
            <pc:docMk/>
            <pc:sldMk cId="0" sldId="807"/>
            <ac:spMk id="475140" creationId="{137038B4-2A4A-4CF4-AD7E-CD41DFA70FEE}"/>
          </ac:spMkLst>
        </pc:spChg>
      </pc:sldChg>
      <pc:sldChg chg="modSp del mod">
        <pc:chgData name="Ricardo Luiz Freitas" userId="122532effb8c3c75" providerId="LiveId" clId="{279AB014-369F-4A36-83EC-738E4E2B8594}" dt="2020-10-07T13:32:04.895" v="3742" actId="47"/>
        <pc:sldMkLst>
          <pc:docMk/>
          <pc:sldMk cId="0" sldId="808"/>
        </pc:sldMkLst>
        <pc:spChg chg="mod">
          <ac:chgData name="Ricardo Luiz Freitas" userId="122532effb8c3c75" providerId="LiveId" clId="{279AB014-369F-4A36-83EC-738E4E2B8594}" dt="2020-10-07T13:25:59.926" v="3624" actId="313"/>
          <ac:spMkLst>
            <pc:docMk/>
            <pc:sldMk cId="0" sldId="808"/>
            <ac:spMk id="477188" creationId="{10299AE8-1B1E-4CCF-A443-F16F60E6A51F}"/>
          </ac:spMkLst>
        </pc:spChg>
      </pc:sldChg>
      <pc:sldChg chg="modSp mod setBg">
        <pc:chgData name="Ricardo Luiz Freitas" userId="122532effb8c3c75" providerId="LiveId" clId="{279AB014-369F-4A36-83EC-738E4E2B8594}" dt="2020-10-07T16:46:52.504" v="4215"/>
        <pc:sldMkLst>
          <pc:docMk/>
          <pc:sldMk cId="2996616834" sldId="809"/>
        </pc:sldMkLst>
        <pc:spChg chg="mod">
          <ac:chgData name="Ricardo Luiz Freitas" userId="122532effb8c3c75" providerId="LiveId" clId="{279AB014-369F-4A36-83EC-738E4E2B8594}" dt="2020-10-07T13:26:09.785" v="3627" actId="313"/>
          <ac:spMkLst>
            <pc:docMk/>
            <pc:sldMk cId="2996616834" sldId="809"/>
            <ac:spMk id="485380" creationId="{62C25BE5-9E3A-4923-86A1-5E04E9962697}"/>
          </ac:spMkLst>
        </pc:spChg>
      </pc:sldChg>
      <pc:sldChg chg="modSp del mod">
        <pc:chgData name="Ricardo Luiz Freitas" userId="122532effb8c3c75" providerId="LiveId" clId="{279AB014-369F-4A36-83EC-738E4E2B8594}" dt="2020-10-07T13:32:49.620" v="3744" actId="47"/>
        <pc:sldMkLst>
          <pc:docMk/>
          <pc:sldMk cId="1669442319" sldId="810"/>
        </pc:sldMkLst>
        <pc:spChg chg="mod">
          <ac:chgData name="Ricardo Luiz Freitas" userId="122532effb8c3c75" providerId="LiveId" clId="{279AB014-369F-4A36-83EC-738E4E2B8594}" dt="2020-10-07T13:26:11.558" v="3628" actId="313"/>
          <ac:spMkLst>
            <pc:docMk/>
            <pc:sldMk cId="1669442319" sldId="810"/>
            <ac:spMk id="487427" creationId="{496902F9-54E7-4A03-AC9D-08B01FFE61A2}"/>
          </ac:spMkLst>
        </pc:spChg>
      </pc:sldChg>
      <pc:sldChg chg="modSp mod setBg">
        <pc:chgData name="Ricardo Luiz Freitas" userId="122532effb8c3c75" providerId="LiveId" clId="{279AB014-369F-4A36-83EC-738E4E2B8594}" dt="2020-10-08T00:31:41.140" v="4792" actId="1038"/>
        <pc:sldMkLst>
          <pc:docMk/>
          <pc:sldMk cId="0" sldId="813"/>
        </pc:sldMkLst>
        <pc:spChg chg="mod">
          <ac:chgData name="Ricardo Luiz Freitas" userId="122532effb8c3c75" providerId="LiveId" clId="{279AB014-369F-4A36-83EC-738E4E2B8594}" dt="2020-10-07T13:26:37.503" v="3634" actId="313"/>
          <ac:spMkLst>
            <pc:docMk/>
            <pc:sldMk cId="0" sldId="813"/>
            <ac:spMk id="499716" creationId="{77D61A7C-AE81-4585-A024-B6392FC7A1A4}"/>
          </ac:spMkLst>
        </pc:spChg>
        <pc:spChg chg="mod">
          <ac:chgData name="Ricardo Luiz Freitas" userId="122532effb8c3c75" providerId="LiveId" clId="{279AB014-369F-4A36-83EC-738E4E2B8594}" dt="2020-10-08T00:31:41.140" v="4792" actId="1038"/>
          <ac:spMkLst>
            <pc:docMk/>
            <pc:sldMk cId="0" sldId="813"/>
            <ac:spMk id="1361924" creationId="{2AAF7584-3AE8-4E4E-BFF9-D330F05E9D39}"/>
          </ac:spMkLst>
        </pc:spChg>
      </pc:sldChg>
      <pc:sldChg chg="del">
        <pc:chgData name="Ricardo Luiz Freitas" userId="122532effb8c3c75" providerId="LiveId" clId="{279AB014-369F-4A36-83EC-738E4E2B8594}" dt="2020-09-23T01:36:32.301" v="5" actId="47"/>
        <pc:sldMkLst>
          <pc:docMk/>
          <pc:sldMk cId="0" sldId="814"/>
        </pc:sldMkLst>
      </pc:sldChg>
      <pc:sldChg chg="del">
        <pc:chgData name="Ricardo Luiz Freitas" userId="122532effb8c3c75" providerId="LiveId" clId="{279AB014-369F-4A36-83EC-738E4E2B8594}" dt="2020-10-07T16:37:32.269" v="4070" actId="47"/>
        <pc:sldMkLst>
          <pc:docMk/>
          <pc:sldMk cId="0" sldId="815"/>
        </pc:sldMkLst>
      </pc:sldChg>
      <pc:sldChg chg="modSp mod setBg">
        <pc:chgData name="Ricardo Luiz Freitas" userId="122532effb8c3c75" providerId="LiveId" clId="{279AB014-369F-4A36-83EC-738E4E2B8594}" dt="2020-10-07T16:46:52.504" v="4215"/>
        <pc:sldMkLst>
          <pc:docMk/>
          <pc:sldMk cId="0" sldId="816"/>
        </pc:sldMkLst>
        <pc:spChg chg="mod">
          <ac:chgData name="Ricardo Luiz Freitas" userId="122532effb8c3c75" providerId="LiveId" clId="{279AB014-369F-4A36-83EC-738E4E2B8594}" dt="2020-10-07T13:26:49.910" v="3642" actId="313"/>
          <ac:spMkLst>
            <pc:docMk/>
            <pc:sldMk cId="0" sldId="816"/>
            <ac:spMk id="537604" creationId="{523D3503-8FAA-4C6D-B892-BDA510251608}"/>
          </ac:spMkLst>
        </pc:spChg>
      </pc:sldChg>
      <pc:sldChg chg="modSp del mod">
        <pc:chgData name="Ricardo Luiz Freitas" userId="122532effb8c3c75" providerId="LiveId" clId="{279AB014-369F-4A36-83EC-738E4E2B8594}" dt="2020-10-07T16:40:34.783" v="4129" actId="47"/>
        <pc:sldMkLst>
          <pc:docMk/>
          <pc:sldMk cId="0" sldId="817"/>
        </pc:sldMkLst>
        <pc:spChg chg="mod">
          <ac:chgData name="Ricardo Luiz Freitas" userId="122532effb8c3c75" providerId="LiveId" clId="{279AB014-369F-4A36-83EC-738E4E2B8594}" dt="2020-10-07T13:26:52.201" v="3643" actId="313"/>
          <ac:spMkLst>
            <pc:docMk/>
            <pc:sldMk cId="0" sldId="817"/>
            <ac:spMk id="539651" creationId="{6E5B4C15-E24B-4001-9B10-AAF47FDF8E01}"/>
          </ac:spMkLst>
        </pc:spChg>
      </pc:sldChg>
      <pc:sldChg chg="modSp mod setBg">
        <pc:chgData name="Ricardo Luiz Freitas" userId="122532effb8c3c75" providerId="LiveId" clId="{279AB014-369F-4A36-83EC-738E4E2B8594}" dt="2020-10-07T17:01:19.204" v="4503"/>
        <pc:sldMkLst>
          <pc:docMk/>
          <pc:sldMk cId="0" sldId="818"/>
        </pc:sldMkLst>
        <pc:spChg chg="mod">
          <ac:chgData name="Ricardo Luiz Freitas" userId="122532effb8c3c75" providerId="LiveId" clId="{279AB014-369F-4A36-83EC-738E4E2B8594}" dt="2020-10-07T13:28:02.857" v="3663" actId="313"/>
          <ac:spMkLst>
            <pc:docMk/>
            <pc:sldMk cId="0" sldId="818"/>
            <ac:spMk id="584708" creationId="{659CE8D0-5112-4C0F-AED9-70C184574D97}"/>
          </ac:spMkLst>
        </pc:spChg>
      </pc:sldChg>
      <pc:sldChg chg="del">
        <pc:chgData name="Ricardo Luiz Freitas" userId="122532effb8c3c75" providerId="LiveId" clId="{279AB014-369F-4A36-83EC-738E4E2B8594}" dt="2020-10-07T17:01:44.683" v="4504" actId="47"/>
        <pc:sldMkLst>
          <pc:docMk/>
          <pc:sldMk cId="0" sldId="820"/>
        </pc:sldMkLst>
      </pc:sldChg>
      <pc:sldChg chg="modSp mod setBg">
        <pc:chgData name="Ricardo Luiz Freitas" userId="122532effb8c3c75" providerId="LiveId" clId="{279AB014-369F-4A36-83EC-738E4E2B8594}" dt="2020-10-07T17:02:08.071" v="4512"/>
        <pc:sldMkLst>
          <pc:docMk/>
          <pc:sldMk cId="0" sldId="821"/>
        </pc:sldMkLst>
        <pc:spChg chg="mod">
          <ac:chgData name="Ricardo Luiz Freitas" userId="122532effb8c3c75" providerId="LiveId" clId="{279AB014-369F-4A36-83EC-738E4E2B8594}" dt="2020-10-07T13:28:11.237" v="3670" actId="313"/>
          <ac:spMkLst>
            <pc:docMk/>
            <pc:sldMk cId="0" sldId="821"/>
            <ac:spMk id="606212" creationId="{765D2A7E-5697-4359-8CCD-974DF29FB72F}"/>
          </ac:spMkLst>
        </pc:spChg>
      </pc:sldChg>
      <pc:sldChg chg="del">
        <pc:chgData name="Ricardo Luiz Freitas" userId="122532effb8c3c75" providerId="LiveId" clId="{279AB014-369F-4A36-83EC-738E4E2B8594}" dt="2020-10-07T17:02:11.783" v="4513" actId="47"/>
        <pc:sldMkLst>
          <pc:docMk/>
          <pc:sldMk cId="0" sldId="822"/>
        </pc:sldMkLst>
      </pc:sldChg>
      <pc:sldChg chg="del">
        <pc:chgData name="Ricardo Luiz Freitas" userId="122532effb8c3c75" providerId="LiveId" clId="{279AB014-369F-4A36-83EC-738E4E2B8594}" dt="2020-10-07T16:37:45.011" v="4078" actId="47"/>
        <pc:sldMkLst>
          <pc:docMk/>
          <pc:sldMk cId="0" sldId="830"/>
        </pc:sldMkLst>
      </pc:sldChg>
      <pc:sldChg chg="modSp mod setBg">
        <pc:chgData name="Ricardo Luiz Freitas" userId="122532effb8c3c75" providerId="LiveId" clId="{279AB014-369F-4A36-83EC-738E4E2B8594}" dt="2020-10-07T17:06:50.940" v="4616"/>
        <pc:sldMkLst>
          <pc:docMk/>
          <pc:sldMk cId="0" sldId="831"/>
        </pc:sldMkLst>
        <pc:spChg chg="mod">
          <ac:chgData name="Ricardo Luiz Freitas" userId="122532effb8c3c75" providerId="LiveId" clId="{279AB014-369F-4A36-83EC-738E4E2B8594}" dt="2020-10-07T13:28:40.781" v="3674" actId="313"/>
          <ac:spMkLst>
            <pc:docMk/>
            <pc:sldMk cId="0" sldId="831"/>
            <ac:spMk id="641028" creationId="{35C704A1-E7E9-4339-9103-F7F9116A3F7E}"/>
          </ac:spMkLst>
        </pc:spChg>
      </pc:sldChg>
      <pc:sldChg chg="modSp mod setBg">
        <pc:chgData name="Ricardo Luiz Freitas" userId="122532effb8c3c75" providerId="LiveId" clId="{279AB014-369F-4A36-83EC-738E4E2B8594}" dt="2020-10-08T00:30:49.852" v="4763" actId="20577"/>
        <pc:sldMkLst>
          <pc:docMk/>
          <pc:sldMk cId="0" sldId="835"/>
        </pc:sldMkLst>
        <pc:spChg chg="mod">
          <ac:chgData name="Ricardo Luiz Freitas" userId="122532effb8c3c75" providerId="LiveId" clId="{279AB014-369F-4A36-83EC-738E4E2B8594}" dt="2020-10-08T00:30:49.852" v="4763" actId="20577"/>
          <ac:spMkLst>
            <pc:docMk/>
            <pc:sldMk cId="0" sldId="835"/>
            <ac:spMk id="628740" creationId="{1400CED6-1F0A-49C7-92D1-E0F531756413}"/>
          </ac:spMkLst>
        </pc:spChg>
      </pc:sldChg>
      <pc:sldChg chg="del">
        <pc:chgData name="Ricardo Luiz Freitas" userId="122532effb8c3c75" providerId="LiveId" clId="{279AB014-369F-4A36-83EC-738E4E2B8594}" dt="2020-10-07T17:06:10.839" v="4613" actId="47"/>
        <pc:sldMkLst>
          <pc:docMk/>
          <pc:sldMk cId="0" sldId="837"/>
        </pc:sldMkLst>
      </pc:sldChg>
      <pc:sldChg chg="addSp delSp modSp del mod setBg">
        <pc:chgData name="Ricardo Luiz Freitas" userId="122532effb8c3c75" providerId="LiveId" clId="{279AB014-369F-4A36-83EC-738E4E2B8594}" dt="2020-10-07T17:06:31.914" v="4615" actId="47"/>
        <pc:sldMkLst>
          <pc:docMk/>
          <pc:sldMk cId="0" sldId="838"/>
        </pc:sldMkLst>
        <pc:spChg chg="add del">
          <ac:chgData name="Ricardo Luiz Freitas" userId="122532effb8c3c75" providerId="LiveId" clId="{279AB014-369F-4A36-83EC-738E4E2B8594}" dt="2020-10-02T00:34:34.161" v="2238" actId="22"/>
          <ac:spMkLst>
            <pc:docMk/>
            <pc:sldMk cId="0" sldId="838"/>
            <ac:spMk id="7" creationId="{4B282D4B-82CC-4F71-9845-C8D42233B458}"/>
          </ac:spMkLst>
        </pc:spChg>
        <pc:spChg chg="mod">
          <ac:chgData name="Ricardo Luiz Freitas" userId="122532effb8c3c75" providerId="LiveId" clId="{279AB014-369F-4A36-83EC-738E4E2B8594}" dt="2020-10-07T13:28:38.561" v="3672" actId="313"/>
          <ac:spMkLst>
            <pc:docMk/>
            <pc:sldMk cId="0" sldId="838"/>
            <ac:spMk id="636932" creationId="{ED88AE71-0FDA-4F91-9A1E-4D8ADAFC6900}"/>
          </ac:spMkLst>
        </pc:spChg>
      </pc:sldChg>
      <pc:sldChg chg="del">
        <pc:chgData name="Ricardo Luiz Freitas" userId="122532effb8c3c75" providerId="LiveId" clId="{279AB014-369F-4A36-83EC-738E4E2B8594}" dt="2020-10-07T17:04:33.474" v="4563" actId="47"/>
        <pc:sldMkLst>
          <pc:docMk/>
          <pc:sldMk cId="0" sldId="840"/>
        </pc:sldMkLst>
      </pc:sldChg>
      <pc:sldChg chg="del">
        <pc:chgData name="Ricardo Luiz Freitas" userId="122532effb8c3c75" providerId="LiveId" clId="{279AB014-369F-4A36-83EC-738E4E2B8594}" dt="2020-10-07T17:04:33.474" v="4563" actId="47"/>
        <pc:sldMkLst>
          <pc:docMk/>
          <pc:sldMk cId="0" sldId="841"/>
        </pc:sldMkLst>
      </pc:sldChg>
      <pc:sldChg chg="del">
        <pc:chgData name="Ricardo Luiz Freitas" userId="122532effb8c3c75" providerId="LiveId" clId="{279AB014-369F-4A36-83EC-738E4E2B8594}" dt="2020-10-07T17:04:33.474" v="4563" actId="47"/>
        <pc:sldMkLst>
          <pc:docMk/>
          <pc:sldMk cId="0" sldId="842"/>
        </pc:sldMkLst>
      </pc:sldChg>
      <pc:sldChg chg="add del">
        <pc:chgData name="Ricardo Luiz Freitas" userId="122532effb8c3c75" providerId="LiveId" clId="{279AB014-369F-4A36-83EC-738E4E2B8594}" dt="2020-10-07T17:04:33.474" v="4563" actId="47"/>
        <pc:sldMkLst>
          <pc:docMk/>
          <pc:sldMk cId="3881831298" sldId="843"/>
        </pc:sldMkLst>
      </pc:sldChg>
      <pc:sldChg chg="add del">
        <pc:chgData name="Ricardo Luiz Freitas" userId="122532effb8c3c75" providerId="LiveId" clId="{279AB014-369F-4A36-83EC-738E4E2B8594}" dt="2020-10-07T17:04:33.474" v="4563" actId="47"/>
        <pc:sldMkLst>
          <pc:docMk/>
          <pc:sldMk cId="2283038962" sldId="844"/>
        </pc:sldMkLst>
        <pc:spChg chg="mod">
          <ac:chgData name="Ricardo Luiz Freitas" userId="122532effb8c3c75" providerId="LiveId" clId="{279AB014-369F-4A36-83EC-738E4E2B8594}" dt="2020-10-01T21:00:19.390" v="1095" actId="14100"/>
          <ac:spMkLst>
            <pc:docMk/>
            <pc:sldMk cId="2283038962" sldId="844"/>
            <ac:spMk id="624644" creationId="{0F0E7AB7-D561-4788-9747-0E8BC3AFB878}"/>
          </ac:spMkLst>
        </pc:spChg>
        <pc:graphicFrameChg chg="mod">
          <ac:chgData name="Ricardo Luiz Freitas" userId="122532effb8c3c75" providerId="LiveId" clId="{279AB014-369F-4A36-83EC-738E4E2B8594}" dt="2020-10-01T21:00:22.503" v="1104" actId="1035"/>
          <ac:graphicFrameMkLst>
            <pc:docMk/>
            <pc:sldMk cId="2283038962" sldId="844"/>
            <ac:graphicFrameMk id="1433604" creationId="{271E6C90-818F-419F-BA26-D345D4E5D5B7}"/>
          </ac:graphicFrameMkLst>
        </pc:graphicFrameChg>
      </pc:sldChg>
      <pc:sldChg chg="modSp mod setBg">
        <pc:chgData name="Ricardo Luiz Freitas" userId="122532effb8c3c75" providerId="LiveId" clId="{279AB014-369F-4A36-83EC-738E4E2B8594}" dt="2020-10-07T17:01:19.204" v="4503"/>
        <pc:sldMkLst>
          <pc:docMk/>
          <pc:sldMk cId="0" sldId="847"/>
        </pc:sldMkLst>
        <pc:spChg chg="mod">
          <ac:chgData name="Ricardo Luiz Freitas" userId="122532effb8c3c75" providerId="LiveId" clId="{279AB014-369F-4A36-83EC-738E4E2B8594}" dt="2020-10-07T13:27:59.285" v="3661" actId="313"/>
          <ac:spMkLst>
            <pc:docMk/>
            <pc:sldMk cId="0" sldId="847"/>
            <ac:spMk id="580612" creationId="{499447D3-0B8A-4B30-869C-84271C8F6151}"/>
          </ac:spMkLst>
        </pc:spChg>
      </pc:sldChg>
      <pc:sldChg chg="del">
        <pc:chgData name="Ricardo Luiz Freitas" userId="122532effb8c3c75" providerId="LiveId" clId="{279AB014-369F-4A36-83EC-738E4E2B8594}" dt="2020-10-07T13:30:16" v="3692" actId="47"/>
        <pc:sldMkLst>
          <pc:docMk/>
          <pc:sldMk cId="0" sldId="848"/>
        </pc:sldMkLst>
      </pc:sldChg>
      <pc:sldChg chg="del">
        <pc:chgData name="Ricardo Luiz Freitas" userId="122532effb8c3c75" providerId="LiveId" clId="{279AB014-369F-4A36-83EC-738E4E2B8594}" dt="2020-10-07T17:01:44.683" v="4504" actId="47"/>
        <pc:sldMkLst>
          <pc:docMk/>
          <pc:sldMk cId="0" sldId="849"/>
        </pc:sldMkLst>
      </pc:sldChg>
      <pc:sldChg chg="del">
        <pc:chgData name="Ricardo Luiz Freitas" userId="122532effb8c3c75" providerId="LiveId" clId="{279AB014-369F-4A36-83EC-738E4E2B8594}" dt="2020-10-07T13:24:08.056" v="3588" actId="47"/>
        <pc:sldMkLst>
          <pc:docMk/>
          <pc:sldMk cId="0" sldId="875"/>
        </pc:sldMkLst>
      </pc:sldChg>
      <pc:sldChg chg="del">
        <pc:chgData name="Ricardo Luiz Freitas" userId="122532effb8c3c75" providerId="LiveId" clId="{279AB014-369F-4A36-83EC-738E4E2B8594}" dt="2020-09-23T01:36:18.053" v="0" actId="47"/>
        <pc:sldMkLst>
          <pc:docMk/>
          <pc:sldMk cId="0" sldId="877"/>
        </pc:sldMkLst>
      </pc:sldChg>
      <pc:sldChg chg="del">
        <pc:chgData name="Ricardo Luiz Freitas" userId="122532effb8c3c75" providerId="LiveId" clId="{279AB014-369F-4A36-83EC-738E4E2B8594}" dt="2020-09-23T01:36:21.328" v="2" actId="47"/>
        <pc:sldMkLst>
          <pc:docMk/>
          <pc:sldMk cId="0" sldId="895"/>
        </pc:sldMkLst>
      </pc:sldChg>
      <pc:sldChg chg="del ord">
        <pc:chgData name="Ricardo Luiz Freitas" userId="122532effb8c3c75" providerId="LiveId" clId="{279AB014-369F-4A36-83EC-738E4E2B8594}" dt="2020-10-07T17:02:11.783" v="4513" actId="47"/>
        <pc:sldMkLst>
          <pc:docMk/>
          <pc:sldMk cId="0" sldId="896"/>
        </pc:sldMkLst>
      </pc:sldChg>
      <pc:sldChg chg="del">
        <pc:chgData name="Ricardo Luiz Freitas" userId="122532effb8c3c75" providerId="LiveId" clId="{279AB014-369F-4A36-83EC-738E4E2B8594}" dt="2020-10-07T17:04:33.474" v="4563" actId="47"/>
        <pc:sldMkLst>
          <pc:docMk/>
          <pc:sldMk cId="3616357070" sldId="897"/>
        </pc:sldMkLst>
      </pc:sldChg>
      <pc:sldChg chg="del">
        <pc:chgData name="Ricardo Luiz Freitas" userId="122532effb8c3c75" providerId="LiveId" clId="{279AB014-369F-4A36-83EC-738E4E2B8594}" dt="2020-10-07T17:06:10.839" v="4613" actId="47"/>
        <pc:sldMkLst>
          <pc:docMk/>
          <pc:sldMk cId="0" sldId="898"/>
        </pc:sldMkLst>
      </pc:sldChg>
      <pc:sldChg chg="modSp mod setBg">
        <pc:chgData name="Ricardo Luiz Freitas" userId="122532effb8c3c75" providerId="LiveId" clId="{279AB014-369F-4A36-83EC-738E4E2B8594}" dt="2020-10-07T16:46:52.504" v="4215"/>
        <pc:sldMkLst>
          <pc:docMk/>
          <pc:sldMk cId="0" sldId="917"/>
        </pc:sldMkLst>
        <pc:spChg chg="mod">
          <ac:chgData name="Ricardo Luiz Freitas" userId="122532effb8c3c75" providerId="LiveId" clId="{279AB014-369F-4A36-83EC-738E4E2B8594}" dt="2020-10-07T13:26:40.225" v="3637" actId="313"/>
          <ac:spMkLst>
            <pc:docMk/>
            <pc:sldMk cId="0" sldId="917"/>
            <ac:spMk id="503812" creationId="{AA118C45-A00B-4FBB-99AE-F6292416B6FA}"/>
          </ac:spMkLst>
        </pc:spChg>
      </pc:sldChg>
      <pc:sldChg chg="modSp mod setBg">
        <pc:chgData name="Ricardo Luiz Freitas" userId="122532effb8c3c75" providerId="LiveId" clId="{279AB014-369F-4A36-83EC-738E4E2B8594}" dt="2020-10-07T17:01:19.204" v="4503"/>
        <pc:sldMkLst>
          <pc:docMk/>
          <pc:sldMk cId="0" sldId="918"/>
        </pc:sldMkLst>
        <pc:spChg chg="mod">
          <ac:chgData name="Ricardo Luiz Freitas" userId="122532effb8c3c75" providerId="LiveId" clId="{279AB014-369F-4A36-83EC-738E4E2B8594}" dt="2020-10-07T13:27:57.413" v="3659" actId="313"/>
          <ac:spMkLst>
            <pc:docMk/>
            <pc:sldMk cId="0" sldId="918"/>
            <ac:spMk id="570372" creationId="{F4122A79-4174-459F-B9F1-3B94A55CEA67}"/>
          </ac:spMkLst>
        </pc:spChg>
      </pc:sldChg>
      <pc:sldChg chg="modSp mod setBg">
        <pc:chgData name="Ricardo Luiz Freitas" userId="122532effb8c3c75" providerId="LiveId" clId="{279AB014-369F-4A36-83EC-738E4E2B8594}" dt="2020-10-07T17:01:19.204" v="4503"/>
        <pc:sldMkLst>
          <pc:docMk/>
          <pc:sldMk cId="0" sldId="927"/>
        </pc:sldMkLst>
        <pc:spChg chg="mod">
          <ac:chgData name="Ricardo Luiz Freitas" userId="122532effb8c3c75" providerId="LiveId" clId="{279AB014-369F-4A36-83EC-738E4E2B8594}" dt="2020-10-07T13:28:06.048" v="3665" actId="313"/>
          <ac:spMkLst>
            <pc:docMk/>
            <pc:sldMk cId="0" sldId="927"/>
            <ac:spMk id="588804" creationId="{73849AC1-3A96-4AA1-BCC7-A52791CCD7A9}"/>
          </ac:spMkLst>
        </pc:spChg>
      </pc:sldChg>
      <pc:sldChg chg="setBg">
        <pc:chgData name="Ricardo Luiz Freitas" userId="122532effb8c3c75" providerId="LiveId" clId="{279AB014-369F-4A36-83EC-738E4E2B8594}" dt="2020-10-07T17:01:19.204" v="4503"/>
        <pc:sldMkLst>
          <pc:docMk/>
          <pc:sldMk cId="0" sldId="928"/>
        </pc:sldMkLst>
      </pc:sldChg>
      <pc:sldChg chg="modSp mod setBg">
        <pc:chgData name="Ricardo Luiz Freitas" userId="122532effb8c3c75" providerId="LiveId" clId="{279AB014-369F-4A36-83EC-738E4E2B8594}" dt="2020-10-08T00:32:52.020" v="4801" actId="20577"/>
        <pc:sldMkLst>
          <pc:docMk/>
          <pc:sldMk cId="0" sldId="931"/>
        </pc:sldMkLst>
        <pc:spChg chg="mod">
          <ac:chgData name="Ricardo Luiz Freitas" userId="122532effb8c3c75" providerId="LiveId" clId="{279AB014-369F-4A36-83EC-738E4E2B8594}" dt="2020-10-08T00:32:52.020" v="4801" actId="20577"/>
          <ac:spMkLst>
            <pc:docMk/>
            <pc:sldMk cId="0" sldId="931"/>
            <ac:spMk id="566276" creationId="{833EC77A-E546-415A-8349-D0110B36FDC9}"/>
          </ac:spMkLst>
        </pc:spChg>
      </pc:sldChg>
      <pc:sldChg chg="del">
        <pc:chgData name="Ricardo Luiz Freitas" userId="122532effb8c3c75" providerId="LiveId" clId="{279AB014-369F-4A36-83EC-738E4E2B8594}" dt="2020-09-23T01:36:35.793" v="9" actId="47"/>
        <pc:sldMkLst>
          <pc:docMk/>
          <pc:sldMk cId="0" sldId="932"/>
        </pc:sldMkLst>
      </pc:sldChg>
      <pc:sldChg chg="del">
        <pc:chgData name="Ricardo Luiz Freitas" userId="122532effb8c3c75" providerId="LiveId" clId="{279AB014-369F-4A36-83EC-738E4E2B8594}" dt="2020-09-23T01:36:37.538" v="11" actId="47"/>
        <pc:sldMkLst>
          <pc:docMk/>
          <pc:sldMk cId="0" sldId="933"/>
        </pc:sldMkLst>
      </pc:sldChg>
      <pc:sldChg chg="del">
        <pc:chgData name="Ricardo Luiz Freitas" userId="122532effb8c3c75" providerId="LiveId" clId="{279AB014-369F-4A36-83EC-738E4E2B8594}" dt="2020-09-23T01:37:02.435" v="22" actId="47"/>
        <pc:sldMkLst>
          <pc:docMk/>
          <pc:sldMk cId="0" sldId="1071"/>
        </pc:sldMkLst>
      </pc:sldChg>
      <pc:sldChg chg="del">
        <pc:chgData name="Ricardo Luiz Freitas" userId="122532effb8c3c75" providerId="LiveId" clId="{279AB014-369F-4A36-83EC-738E4E2B8594}" dt="2020-09-23T01:37:03.485" v="23" actId="47"/>
        <pc:sldMkLst>
          <pc:docMk/>
          <pc:sldMk cId="0" sldId="1072"/>
        </pc:sldMkLst>
      </pc:sldChg>
      <pc:sldChg chg="del">
        <pc:chgData name="Ricardo Luiz Freitas" userId="122532effb8c3c75" providerId="LiveId" clId="{279AB014-369F-4A36-83EC-738E4E2B8594}" dt="2020-09-23T01:37:03.993" v="24" actId="47"/>
        <pc:sldMkLst>
          <pc:docMk/>
          <pc:sldMk cId="0" sldId="1073"/>
        </pc:sldMkLst>
      </pc:sldChg>
      <pc:sldChg chg="del">
        <pc:chgData name="Ricardo Luiz Freitas" userId="122532effb8c3c75" providerId="LiveId" clId="{279AB014-369F-4A36-83EC-738E4E2B8594}" dt="2020-09-23T01:37:05.122" v="25" actId="47"/>
        <pc:sldMkLst>
          <pc:docMk/>
          <pc:sldMk cId="0" sldId="1074"/>
        </pc:sldMkLst>
      </pc:sldChg>
      <pc:sldChg chg="del">
        <pc:chgData name="Ricardo Luiz Freitas" userId="122532effb8c3c75" providerId="LiveId" clId="{279AB014-369F-4A36-83EC-738E4E2B8594}" dt="2020-09-23T01:37:06.558" v="26" actId="47"/>
        <pc:sldMkLst>
          <pc:docMk/>
          <pc:sldMk cId="0" sldId="1075"/>
        </pc:sldMkLst>
      </pc:sldChg>
      <pc:sldChg chg="del">
        <pc:chgData name="Ricardo Luiz Freitas" userId="122532effb8c3c75" providerId="LiveId" clId="{279AB014-369F-4A36-83EC-738E4E2B8594}" dt="2020-09-23T01:37:08.629" v="27" actId="47"/>
        <pc:sldMkLst>
          <pc:docMk/>
          <pc:sldMk cId="0" sldId="1077"/>
        </pc:sldMkLst>
      </pc:sldChg>
      <pc:sldChg chg="del">
        <pc:chgData name="Ricardo Luiz Freitas" userId="122532effb8c3c75" providerId="LiveId" clId="{279AB014-369F-4A36-83EC-738E4E2B8594}" dt="2020-09-23T01:37:34.426" v="40" actId="47"/>
        <pc:sldMkLst>
          <pc:docMk/>
          <pc:sldMk cId="0" sldId="1080"/>
        </pc:sldMkLst>
      </pc:sldChg>
      <pc:sldChg chg="del">
        <pc:chgData name="Ricardo Luiz Freitas" userId="122532effb8c3c75" providerId="LiveId" clId="{279AB014-369F-4A36-83EC-738E4E2B8594}" dt="2020-09-23T01:37:35.589" v="41" actId="47"/>
        <pc:sldMkLst>
          <pc:docMk/>
          <pc:sldMk cId="0" sldId="1081"/>
        </pc:sldMkLst>
      </pc:sldChg>
      <pc:sldChg chg="modSp mod setBg">
        <pc:chgData name="Ricardo Luiz Freitas" userId="122532effb8c3c75" providerId="LiveId" clId="{279AB014-369F-4A36-83EC-738E4E2B8594}" dt="2020-10-07T17:06:50.940" v="4616"/>
        <pc:sldMkLst>
          <pc:docMk/>
          <pc:sldMk cId="0" sldId="1082"/>
        </pc:sldMkLst>
        <pc:spChg chg="mod">
          <ac:chgData name="Ricardo Luiz Freitas" userId="122532effb8c3c75" providerId="LiveId" clId="{279AB014-369F-4A36-83EC-738E4E2B8594}" dt="2020-10-07T13:28:41.854" v="3675" actId="313"/>
          <ac:spMkLst>
            <pc:docMk/>
            <pc:sldMk cId="0" sldId="1082"/>
            <ac:spMk id="645124" creationId="{16A4A19E-E860-464C-A2EE-5867D11FC87F}"/>
          </ac:spMkLst>
        </pc:spChg>
      </pc:sldChg>
      <pc:sldChg chg="del">
        <pc:chgData name="Ricardo Luiz Freitas" userId="122532effb8c3c75" providerId="LiveId" clId="{279AB014-369F-4A36-83EC-738E4E2B8594}" dt="2020-09-23T01:37:36.754" v="42" actId="47"/>
        <pc:sldMkLst>
          <pc:docMk/>
          <pc:sldMk cId="0" sldId="1083"/>
        </pc:sldMkLst>
      </pc:sldChg>
      <pc:sldChg chg="modSp mod setBg">
        <pc:chgData name="Ricardo Luiz Freitas" userId="122532effb8c3c75" providerId="LiveId" clId="{279AB014-369F-4A36-83EC-738E4E2B8594}" dt="2020-10-08T00:34:06.469" v="4805" actId="113"/>
        <pc:sldMkLst>
          <pc:docMk/>
          <pc:sldMk cId="0" sldId="1084"/>
        </pc:sldMkLst>
        <pc:spChg chg="mod">
          <ac:chgData name="Ricardo Luiz Freitas" userId="122532effb8c3c75" providerId="LiveId" clId="{279AB014-369F-4A36-83EC-738E4E2B8594}" dt="2020-10-07T13:28:42.805" v="3676" actId="313"/>
          <ac:spMkLst>
            <pc:docMk/>
            <pc:sldMk cId="0" sldId="1084"/>
            <ac:spMk id="307204" creationId="{72649C69-993D-4541-8AE0-1DD1E79A04C8}"/>
          </ac:spMkLst>
        </pc:spChg>
        <pc:spChg chg="mod">
          <ac:chgData name="Ricardo Luiz Freitas" userId="122532effb8c3c75" providerId="LiveId" clId="{279AB014-369F-4A36-83EC-738E4E2B8594}" dt="2020-10-08T00:34:06.469" v="4805" actId="113"/>
          <ac:spMkLst>
            <pc:docMk/>
            <pc:sldMk cId="0" sldId="1084"/>
            <ac:spMk id="651269" creationId="{5FD47D59-B446-40AD-BA9C-00C0198A5B95}"/>
          </ac:spMkLst>
        </pc:spChg>
      </pc:sldChg>
      <pc:sldChg chg="del">
        <pc:chgData name="Ricardo Luiz Freitas" userId="122532effb8c3c75" providerId="LiveId" clId="{279AB014-369F-4A36-83EC-738E4E2B8594}" dt="2020-09-23T01:37:38.185" v="44" actId="47"/>
        <pc:sldMkLst>
          <pc:docMk/>
          <pc:sldMk cId="0" sldId="1085"/>
        </pc:sldMkLst>
      </pc:sldChg>
      <pc:sldChg chg="del">
        <pc:chgData name="Ricardo Luiz Freitas" userId="122532effb8c3c75" providerId="LiveId" clId="{279AB014-369F-4A36-83EC-738E4E2B8594}" dt="2020-10-07T17:01:44.683" v="4504" actId="47"/>
        <pc:sldMkLst>
          <pc:docMk/>
          <pc:sldMk cId="0" sldId="1086"/>
        </pc:sldMkLst>
      </pc:sldChg>
      <pc:sldChg chg="del">
        <pc:chgData name="Ricardo Luiz Freitas" userId="122532effb8c3c75" providerId="LiveId" clId="{279AB014-369F-4A36-83EC-738E4E2B8594}" dt="2020-09-23T01:37:39.280" v="45" actId="47"/>
        <pc:sldMkLst>
          <pc:docMk/>
          <pc:sldMk cId="0" sldId="1087"/>
        </pc:sldMkLst>
      </pc:sldChg>
      <pc:sldChg chg="modSp mod setBg">
        <pc:chgData name="Ricardo Luiz Freitas" userId="122532effb8c3c75" providerId="LiveId" clId="{279AB014-369F-4A36-83EC-738E4E2B8594}" dt="2020-10-08T00:34:17.783" v="4809" actId="113"/>
        <pc:sldMkLst>
          <pc:docMk/>
          <pc:sldMk cId="0" sldId="1088"/>
        </pc:sldMkLst>
        <pc:spChg chg="mod">
          <ac:chgData name="Ricardo Luiz Freitas" userId="122532effb8c3c75" providerId="LiveId" clId="{279AB014-369F-4A36-83EC-738E4E2B8594}" dt="2020-10-07T13:28:43.568" v="3677" actId="313"/>
          <ac:spMkLst>
            <pc:docMk/>
            <pc:sldMk cId="0" sldId="1088"/>
            <ac:spMk id="307204" creationId="{C11B3A56-A5A3-4D73-801E-8ED55E41CF11}"/>
          </ac:spMkLst>
        </pc:spChg>
        <pc:spChg chg="mod">
          <ac:chgData name="Ricardo Luiz Freitas" userId="122532effb8c3c75" providerId="LiveId" clId="{279AB014-369F-4A36-83EC-738E4E2B8594}" dt="2020-10-08T00:34:17.783" v="4809" actId="113"/>
          <ac:spMkLst>
            <pc:docMk/>
            <pc:sldMk cId="0" sldId="1088"/>
            <ac:spMk id="655365" creationId="{4CC490ED-1A6C-46DC-915B-07EE7993FA2F}"/>
          </ac:spMkLst>
        </pc:spChg>
      </pc:sldChg>
      <pc:sldChg chg="del">
        <pc:chgData name="Ricardo Luiz Freitas" userId="122532effb8c3c75" providerId="LiveId" clId="{279AB014-369F-4A36-83EC-738E4E2B8594}" dt="2020-09-23T01:37:39.713" v="46" actId="47"/>
        <pc:sldMkLst>
          <pc:docMk/>
          <pc:sldMk cId="0" sldId="1089"/>
        </pc:sldMkLst>
      </pc:sldChg>
      <pc:sldChg chg="del">
        <pc:chgData name="Ricardo Luiz Freitas" userId="122532effb8c3c75" providerId="LiveId" clId="{279AB014-369F-4A36-83EC-738E4E2B8594}" dt="2020-09-23T01:36:36.182" v="10" actId="47"/>
        <pc:sldMkLst>
          <pc:docMk/>
          <pc:sldMk cId="0" sldId="1092"/>
        </pc:sldMkLst>
      </pc:sldChg>
      <pc:sldChg chg="del">
        <pc:chgData name="Ricardo Luiz Freitas" userId="122532effb8c3c75" providerId="LiveId" clId="{279AB014-369F-4A36-83EC-738E4E2B8594}" dt="2020-10-07T16:58:40.021" v="4472" actId="47"/>
        <pc:sldMkLst>
          <pc:docMk/>
          <pc:sldMk cId="0" sldId="1093"/>
        </pc:sldMkLst>
      </pc:sldChg>
      <pc:sldChg chg="modSp mod setBg">
        <pc:chgData name="Ricardo Luiz Freitas" userId="122532effb8c3c75" providerId="LiveId" clId="{279AB014-369F-4A36-83EC-738E4E2B8594}" dt="2020-10-07T16:58:32.380" v="4471"/>
        <pc:sldMkLst>
          <pc:docMk/>
          <pc:sldMk cId="0" sldId="1094"/>
        </pc:sldMkLst>
        <pc:spChg chg="mod">
          <ac:chgData name="Ricardo Luiz Freitas" userId="122532effb8c3c75" providerId="LiveId" clId="{279AB014-369F-4A36-83EC-738E4E2B8594}" dt="2020-10-07T13:27:35.818" v="3653" actId="313"/>
          <ac:spMkLst>
            <pc:docMk/>
            <pc:sldMk cId="0" sldId="1094"/>
            <ac:spMk id="562180" creationId="{663C5ECB-001F-42E0-8784-BD5828B16ED9}"/>
          </ac:spMkLst>
        </pc:spChg>
      </pc:sldChg>
      <pc:sldChg chg="add del">
        <pc:chgData name="Ricardo Luiz Freitas" userId="122532effb8c3c75" providerId="LiveId" clId="{279AB014-369F-4A36-83EC-738E4E2B8594}" dt="2020-10-07T17:04:33.474" v="4563" actId="47"/>
        <pc:sldMkLst>
          <pc:docMk/>
          <pc:sldMk cId="3637197892" sldId="1096"/>
        </pc:sldMkLst>
      </pc:sldChg>
      <pc:sldChg chg="modSp del mod">
        <pc:chgData name="Ricardo Luiz Freitas" userId="122532effb8c3c75" providerId="LiveId" clId="{279AB014-369F-4A36-83EC-738E4E2B8594}" dt="2020-10-07T16:40:36.917" v="4130" actId="47"/>
        <pc:sldMkLst>
          <pc:docMk/>
          <pc:sldMk cId="0" sldId="1108"/>
        </pc:sldMkLst>
        <pc:spChg chg="mod">
          <ac:chgData name="Ricardo Luiz Freitas" userId="122532effb8c3c75" providerId="LiveId" clId="{279AB014-369F-4A36-83EC-738E4E2B8594}" dt="2020-10-07T13:26:56.221" v="3644" actId="313"/>
          <ac:spMkLst>
            <pc:docMk/>
            <pc:sldMk cId="0" sldId="1108"/>
            <ac:spMk id="541699" creationId="{B448F518-A465-4838-9825-AE01C99C6C56}"/>
          </ac:spMkLst>
        </pc:spChg>
      </pc:sldChg>
      <pc:sldChg chg="del">
        <pc:chgData name="Ricardo Luiz Freitas" userId="122532effb8c3c75" providerId="LiveId" clId="{279AB014-369F-4A36-83EC-738E4E2B8594}" dt="2020-10-07T17:06:10.839" v="4613" actId="47"/>
        <pc:sldMkLst>
          <pc:docMk/>
          <pc:sldMk cId="0" sldId="1127"/>
        </pc:sldMkLst>
      </pc:sldChg>
      <pc:sldChg chg="modSp mod setBg">
        <pc:chgData name="Ricardo Luiz Freitas" userId="122532effb8c3c75" providerId="LiveId" clId="{279AB014-369F-4A36-83EC-738E4E2B8594}" dt="2020-10-07T17:06:50.940" v="4616"/>
        <pc:sldMkLst>
          <pc:docMk/>
          <pc:sldMk cId="0" sldId="1137"/>
        </pc:sldMkLst>
        <pc:spChg chg="mod">
          <ac:chgData name="Ricardo Luiz Freitas" userId="122532effb8c3c75" providerId="LiveId" clId="{279AB014-369F-4A36-83EC-738E4E2B8594}" dt="2020-10-07T13:28:46.269" v="3680" actId="313"/>
          <ac:spMkLst>
            <pc:docMk/>
            <pc:sldMk cId="0" sldId="1137"/>
            <ac:spMk id="672772" creationId="{9A425EAC-3842-4336-8AB9-A51CEFE27AD8}"/>
          </ac:spMkLst>
        </pc:spChg>
      </pc:sldChg>
      <pc:sldChg chg="del">
        <pc:chgData name="Ricardo Luiz Freitas" userId="122532effb8c3c75" providerId="LiveId" clId="{279AB014-369F-4A36-83EC-738E4E2B8594}" dt="2020-10-07T16:54:06.749" v="4416" actId="47"/>
        <pc:sldMkLst>
          <pc:docMk/>
          <pc:sldMk cId="0" sldId="1146"/>
        </pc:sldMkLst>
      </pc:sldChg>
      <pc:sldChg chg="del">
        <pc:chgData name="Ricardo Luiz Freitas" userId="122532effb8c3c75" providerId="LiveId" clId="{279AB014-369F-4A36-83EC-738E4E2B8594}" dt="2020-09-23T01:37:44.966" v="52" actId="47"/>
        <pc:sldMkLst>
          <pc:docMk/>
          <pc:sldMk cId="0" sldId="1148"/>
        </pc:sldMkLst>
      </pc:sldChg>
      <pc:sldChg chg="del">
        <pc:chgData name="Ricardo Luiz Freitas" userId="122532effb8c3c75" providerId="LiveId" clId="{279AB014-369F-4A36-83EC-738E4E2B8594}" dt="2020-09-23T01:37:44.536" v="51" actId="47"/>
        <pc:sldMkLst>
          <pc:docMk/>
          <pc:sldMk cId="0" sldId="1149"/>
        </pc:sldMkLst>
      </pc:sldChg>
      <pc:sldChg chg="modSp mod setBg">
        <pc:chgData name="Ricardo Luiz Freitas" userId="122532effb8c3c75" providerId="LiveId" clId="{279AB014-369F-4A36-83EC-738E4E2B8594}" dt="2020-10-07T17:06:50.940" v="4616"/>
        <pc:sldMkLst>
          <pc:docMk/>
          <pc:sldMk cId="0" sldId="1210"/>
        </pc:sldMkLst>
        <pc:spChg chg="mod">
          <ac:chgData name="Ricardo Luiz Freitas" userId="122532effb8c3c75" providerId="LiveId" clId="{279AB014-369F-4A36-83EC-738E4E2B8594}" dt="2020-10-07T13:28:44.596" v="3678" actId="313"/>
          <ac:spMkLst>
            <pc:docMk/>
            <pc:sldMk cId="0" sldId="1210"/>
            <ac:spMk id="661508" creationId="{B039DAFB-9972-41A1-B921-1DD52C62E0FF}"/>
          </ac:spMkLst>
        </pc:spChg>
      </pc:sldChg>
      <pc:sldChg chg="del">
        <pc:chgData name="Ricardo Luiz Freitas" userId="122532effb8c3c75" providerId="LiveId" clId="{279AB014-369F-4A36-83EC-738E4E2B8594}" dt="2020-09-23T01:37:41.690" v="47" actId="47"/>
        <pc:sldMkLst>
          <pc:docMk/>
          <pc:sldMk cId="0" sldId="1211"/>
        </pc:sldMkLst>
      </pc:sldChg>
      <pc:sldChg chg="modSp mod setBg">
        <pc:chgData name="Ricardo Luiz Freitas" userId="122532effb8c3c75" providerId="LiveId" clId="{279AB014-369F-4A36-83EC-738E4E2B8594}" dt="2020-10-07T17:06:50.940" v="4616"/>
        <pc:sldMkLst>
          <pc:docMk/>
          <pc:sldMk cId="0" sldId="1254"/>
        </pc:sldMkLst>
        <pc:spChg chg="mod">
          <ac:chgData name="Ricardo Luiz Freitas" userId="122532effb8c3c75" providerId="LiveId" clId="{279AB014-369F-4A36-83EC-738E4E2B8594}" dt="2020-10-07T13:28:45.506" v="3679" actId="313"/>
          <ac:spMkLst>
            <pc:docMk/>
            <pc:sldMk cId="0" sldId="1254"/>
            <ac:spMk id="666628" creationId="{13A15FE4-B663-4722-B0DD-738B1EB658A3}"/>
          </ac:spMkLst>
        </pc:spChg>
      </pc:sldChg>
      <pc:sldChg chg="del">
        <pc:chgData name="Ricardo Luiz Freitas" userId="122532effb8c3c75" providerId="LiveId" clId="{279AB014-369F-4A36-83EC-738E4E2B8594}" dt="2020-09-23T01:37:43.135" v="49" actId="47"/>
        <pc:sldMkLst>
          <pc:docMk/>
          <pc:sldMk cId="0" sldId="1255"/>
        </pc:sldMkLst>
      </pc:sldChg>
      <pc:sldChg chg="del">
        <pc:chgData name="Ricardo Luiz Freitas" userId="122532effb8c3c75" providerId="LiveId" clId="{279AB014-369F-4A36-83EC-738E4E2B8594}" dt="2020-09-23T01:37:43.569" v="50" actId="47"/>
        <pc:sldMkLst>
          <pc:docMk/>
          <pc:sldMk cId="0" sldId="1256"/>
        </pc:sldMkLst>
      </pc:sldChg>
      <pc:sldChg chg="modSp mod setBg">
        <pc:chgData name="Ricardo Luiz Freitas" userId="122532effb8c3c75" providerId="LiveId" clId="{279AB014-369F-4A36-83EC-738E4E2B8594}" dt="2020-10-08T00:29:12.235" v="4755" actId="20577"/>
        <pc:sldMkLst>
          <pc:docMk/>
          <pc:sldMk cId="0" sldId="1258"/>
        </pc:sldMkLst>
        <pc:spChg chg="mod">
          <ac:chgData name="Ricardo Luiz Freitas" userId="122532effb8c3c75" providerId="LiveId" clId="{279AB014-369F-4A36-83EC-738E4E2B8594}" dt="2020-10-07T13:28:10.441" v="3669" actId="313"/>
          <ac:spMkLst>
            <pc:docMk/>
            <pc:sldMk cId="0" sldId="1258"/>
            <ac:spMk id="596995" creationId="{7D920A10-D335-497B-AEE3-3B74247DBD71}"/>
          </ac:spMkLst>
        </pc:spChg>
        <pc:spChg chg="mod">
          <ac:chgData name="Ricardo Luiz Freitas" userId="122532effb8c3c75" providerId="LiveId" clId="{279AB014-369F-4A36-83EC-738E4E2B8594}" dt="2020-10-08T00:29:12.235" v="4755" actId="20577"/>
          <ac:spMkLst>
            <pc:docMk/>
            <pc:sldMk cId="0" sldId="1258"/>
            <ac:spMk id="596997" creationId="{40FEA0DE-11A3-4593-81DB-3C45D6C693F1}"/>
          </ac:spMkLst>
        </pc:spChg>
        <pc:spChg chg="mod">
          <ac:chgData name="Ricardo Luiz Freitas" userId="122532effb8c3c75" providerId="LiveId" clId="{279AB014-369F-4A36-83EC-738E4E2B8594}" dt="2020-10-08T00:28:37.047" v="4751" actId="113"/>
          <ac:spMkLst>
            <pc:docMk/>
            <pc:sldMk cId="0" sldId="1258"/>
            <ac:spMk id="596999" creationId="{28B84394-CCBA-41AA-BB6B-0BC555B4D524}"/>
          </ac:spMkLst>
        </pc:spChg>
      </pc:sldChg>
      <pc:sldChg chg="del">
        <pc:chgData name="Ricardo Luiz Freitas" userId="122532effb8c3c75" providerId="LiveId" clId="{279AB014-369F-4A36-83EC-738E4E2B8594}" dt="2020-09-23T01:37:19.104" v="38" actId="47"/>
        <pc:sldMkLst>
          <pc:docMk/>
          <pc:sldMk cId="0" sldId="1259"/>
        </pc:sldMkLst>
      </pc:sldChg>
      <pc:sldChg chg="modSp mod setBg">
        <pc:chgData name="Ricardo Luiz Freitas" userId="122532effb8c3c75" providerId="LiveId" clId="{279AB014-369F-4A36-83EC-738E4E2B8594}" dt="2020-10-07T16:46:52.504" v="4215"/>
        <pc:sldMkLst>
          <pc:docMk/>
          <pc:sldMk cId="0" sldId="1269"/>
        </pc:sldMkLst>
        <pc:spChg chg="mod">
          <ac:chgData name="Ricardo Luiz Freitas" userId="122532effb8c3c75" providerId="LiveId" clId="{279AB014-369F-4A36-83EC-738E4E2B8594}" dt="2020-10-07T13:26:17.138" v="3629" actId="313"/>
          <ac:spMkLst>
            <pc:docMk/>
            <pc:sldMk cId="0" sldId="1269"/>
            <ac:spMk id="481284" creationId="{1D80427F-67B2-4744-A4B8-233E53A088C8}"/>
          </ac:spMkLst>
        </pc:spChg>
      </pc:sldChg>
      <pc:sldChg chg="del">
        <pc:chgData name="Ricardo Luiz Freitas" userId="122532effb8c3c75" providerId="LiveId" clId="{279AB014-369F-4A36-83EC-738E4E2B8594}" dt="2020-10-07T16:34:30.902" v="3965" actId="47"/>
        <pc:sldMkLst>
          <pc:docMk/>
          <pc:sldMk cId="0" sldId="1270"/>
        </pc:sldMkLst>
      </pc:sldChg>
      <pc:sldChg chg="del">
        <pc:chgData name="Ricardo Luiz Freitas" userId="122532effb8c3c75" providerId="LiveId" clId="{279AB014-369F-4A36-83EC-738E4E2B8594}" dt="2020-09-23T01:37:37.271" v="43" actId="47"/>
        <pc:sldMkLst>
          <pc:docMk/>
          <pc:sldMk cId="0" sldId="1320"/>
        </pc:sldMkLst>
      </pc:sldChg>
      <pc:sldChg chg="modSp del mod">
        <pc:chgData name="Ricardo Luiz Freitas" userId="122532effb8c3c75" providerId="LiveId" clId="{279AB014-369F-4A36-83EC-738E4E2B8594}" dt="2020-10-07T16:43:23.474" v="4168" actId="47"/>
        <pc:sldMkLst>
          <pc:docMk/>
          <pc:sldMk cId="0" sldId="1325"/>
        </pc:sldMkLst>
        <pc:spChg chg="mod">
          <ac:chgData name="Ricardo Luiz Freitas" userId="122532effb8c3c75" providerId="LiveId" clId="{279AB014-369F-4A36-83EC-738E4E2B8594}" dt="2020-10-07T13:27:05.705" v="3647" actId="313"/>
          <ac:spMkLst>
            <pc:docMk/>
            <pc:sldMk cId="0" sldId="1325"/>
            <ac:spMk id="547843" creationId="{E0CF8A58-E85E-4833-A234-EE8CCBD2D6EC}"/>
          </ac:spMkLst>
        </pc:spChg>
      </pc:sldChg>
      <pc:sldChg chg="del">
        <pc:chgData name="Ricardo Luiz Freitas" userId="122532effb8c3c75" providerId="LiveId" clId="{279AB014-369F-4A36-83EC-738E4E2B8594}" dt="2020-09-23T01:37:45.560" v="53" actId="47"/>
        <pc:sldMkLst>
          <pc:docMk/>
          <pc:sldMk cId="0" sldId="1330"/>
        </pc:sldMkLst>
      </pc:sldChg>
      <pc:sldChg chg="modSp del mod">
        <pc:chgData name="Ricardo Luiz Freitas" userId="122532effb8c3c75" providerId="LiveId" clId="{279AB014-369F-4A36-83EC-738E4E2B8594}" dt="2020-10-07T13:31:07.583" v="3701" actId="47"/>
        <pc:sldMkLst>
          <pc:docMk/>
          <pc:sldMk cId="0" sldId="1333"/>
        </pc:sldMkLst>
        <pc:spChg chg="mod">
          <ac:chgData name="Ricardo Luiz Freitas" userId="122532effb8c3c75" providerId="LiveId" clId="{279AB014-369F-4A36-83EC-738E4E2B8594}" dt="2020-10-07T13:26:06.809" v="3625" actId="313"/>
          <ac:spMkLst>
            <pc:docMk/>
            <pc:sldMk cId="0" sldId="1333"/>
            <ac:spMk id="479236" creationId="{44A4F218-6422-4622-BCC8-B1F8CC1297BD}"/>
          </ac:spMkLst>
        </pc:spChg>
      </pc:sldChg>
      <pc:sldChg chg="del">
        <pc:chgData name="Ricardo Luiz Freitas" userId="122532effb8c3c75" providerId="LiveId" clId="{279AB014-369F-4A36-83EC-738E4E2B8594}" dt="2020-10-07T17:04:33.474" v="4563" actId="47"/>
        <pc:sldMkLst>
          <pc:docMk/>
          <pc:sldMk cId="1698223081" sldId="1335"/>
        </pc:sldMkLst>
      </pc:sldChg>
      <pc:sldChg chg="del">
        <pc:chgData name="Ricardo Luiz Freitas" userId="122532effb8c3c75" providerId="LiveId" clId="{279AB014-369F-4A36-83EC-738E4E2B8594}" dt="2020-09-23T01:37:42.148" v="48" actId="47"/>
        <pc:sldMkLst>
          <pc:docMk/>
          <pc:sldMk cId="0" sldId="1344"/>
        </pc:sldMkLst>
      </pc:sldChg>
      <pc:sldChg chg="modSp mod setBg">
        <pc:chgData name="Ricardo Luiz Freitas" userId="122532effb8c3c75" providerId="LiveId" clId="{279AB014-369F-4A36-83EC-738E4E2B8594}" dt="2020-10-07T16:46:52.504" v="4215"/>
        <pc:sldMkLst>
          <pc:docMk/>
          <pc:sldMk cId="0" sldId="1347"/>
        </pc:sldMkLst>
        <pc:spChg chg="mod">
          <ac:chgData name="Ricardo Luiz Freitas" userId="122532effb8c3c75" providerId="LiveId" clId="{279AB014-369F-4A36-83EC-738E4E2B8594}" dt="2020-10-07T13:16:13.841" v="3387" actId="113"/>
          <ac:spMkLst>
            <pc:docMk/>
            <pc:sldMk cId="0" sldId="1347"/>
            <ac:spMk id="439300" creationId="{BDFCE371-6132-4CD0-8307-1364DA67B1B1}"/>
          </ac:spMkLst>
        </pc:spChg>
      </pc:sldChg>
      <pc:sldChg chg="modSp del mod">
        <pc:chgData name="Ricardo Luiz Freitas" userId="122532effb8c3c75" providerId="LiveId" clId="{279AB014-369F-4A36-83EC-738E4E2B8594}" dt="2020-10-07T16:35:03.106" v="3989" actId="47"/>
        <pc:sldMkLst>
          <pc:docMk/>
          <pc:sldMk cId="3486503810" sldId="1359"/>
        </pc:sldMkLst>
        <pc:spChg chg="mod">
          <ac:chgData name="Ricardo Luiz Freitas" userId="122532effb8c3c75" providerId="LiveId" clId="{279AB014-369F-4A36-83EC-738E4E2B8594}" dt="2020-10-07T13:26:25.077" v="3630" actId="313"/>
          <ac:spMkLst>
            <pc:docMk/>
            <pc:sldMk cId="3486503810" sldId="1359"/>
            <ac:spMk id="483331" creationId="{2B18EA3E-8240-4927-952F-7E6F36A23B07}"/>
          </ac:spMkLst>
        </pc:spChg>
      </pc:sldChg>
      <pc:sldChg chg="modSp del mod">
        <pc:chgData name="Ricardo Luiz Freitas" userId="122532effb8c3c75" providerId="LiveId" clId="{279AB014-369F-4A36-83EC-738E4E2B8594}" dt="2020-10-07T16:36:15.253" v="4044" actId="47"/>
        <pc:sldMkLst>
          <pc:docMk/>
          <pc:sldMk cId="360005304" sldId="1360"/>
        </pc:sldMkLst>
        <pc:spChg chg="mod">
          <ac:chgData name="Ricardo Luiz Freitas" userId="122532effb8c3c75" providerId="LiveId" clId="{279AB014-369F-4A36-83EC-738E4E2B8594}" dt="2020-10-07T13:26:28.153" v="3631" actId="313"/>
          <ac:spMkLst>
            <pc:docMk/>
            <pc:sldMk cId="360005304" sldId="1360"/>
            <ac:spMk id="483331" creationId="{2B18EA3E-8240-4927-952F-7E6F36A23B07}"/>
          </ac:spMkLst>
        </pc:spChg>
      </pc:sldChg>
      <pc:sldChg chg="modSp del mod">
        <pc:chgData name="Ricardo Luiz Freitas" userId="122532effb8c3c75" providerId="LiveId" clId="{279AB014-369F-4A36-83EC-738E4E2B8594}" dt="2020-10-07T16:36:57.070" v="4065" actId="47"/>
        <pc:sldMkLst>
          <pc:docMk/>
          <pc:sldMk cId="1922175041" sldId="1361"/>
        </pc:sldMkLst>
        <pc:spChg chg="mod">
          <ac:chgData name="Ricardo Luiz Freitas" userId="122532effb8c3c75" providerId="LiveId" clId="{279AB014-369F-4A36-83EC-738E4E2B8594}" dt="2020-10-07T13:26:31.510" v="3632" actId="313"/>
          <ac:spMkLst>
            <pc:docMk/>
            <pc:sldMk cId="1922175041" sldId="1361"/>
            <ac:spMk id="483331" creationId="{2B18EA3E-8240-4927-952F-7E6F36A23B07}"/>
          </ac:spMkLst>
        </pc:spChg>
      </pc:sldChg>
      <pc:sldChg chg="modSp mod setBg">
        <pc:chgData name="Ricardo Luiz Freitas" userId="122532effb8c3c75" providerId="LiveId" clId="{279AB014-369F-4A36-83EC-738E4E2B8594}" dt="2020-10-07T17:01:19.204" v="4503"/>
        <pc:sldMkLst>
          <pc:docMk/>
          <pc:sldMk cId="3219103062" sldId="1362"/>
        </pc:sldMkLst>
        <pc:spChg chg="mod">
          <ac:chgData name="Ricardo Luiz Freitas" userId="122532effb8c3c75" providerId="LiveId" clId="{279AB014-369F-4A36-83EC-738E4E2B8594}" dt="2020-10-07T13:28:06.952" v="3666" actId="313"/>
          <ac:spMkLst>
            <pc:docMk/>
            <pc:sldMk cId="3219103062" sldId="1362"/>
            <ac:spMk id="3" creationId="{3EDFF40D-3C7E-4E58-8C04-C9F8387A1156}"/>
          </ac:spMkLst>
        </pc:spChg>
      </pc:sldChg>
      <pc:sldChg chg="del">
        <pc:chgData name="Ricardo Luiz Freitas" userId="122532effb8c3c75" providerId="LiveId" clId="{279AB014-369F-4A36-83EC-738E4E2B8594}" dt="2020-09-23T01:37:10.599" v="28" actId="47"/>
        <pc:sldMkLst>
          <pc:docMk/>
          <pc:sldMk cId="1778370400" sldId="1363"/>
        </pc:sldMkLst>
      </pc:sldChg>
      <pc:sldChg chg="del">
        <pc:chgData name="Ricardo Luiz Freitas" userId="122532effb8c3c75" providerId="LiveId" clId="{279AB014-369F-4A36-83EC-738E4E2B8594}" dt="2020-09-23T01:37:11.274" v="29" actId="47"/>
        <pc:sldMkLst>
          <pc:docMk/>
          <pc:sldMk cId="4155949030" sldId="1364"/>
        </pc:sldMkLst>
      </pc:sldChg>
      <pc:sldChg chg="del">
        <pc:chgData name="Ricardo Luiz Freitas" userId="122532effb8c3c75" providerId="LiveId" clId="{279AB014-369F-4A36-83EC-738E4E2B8594}" dt="2020-09-23T01:37:11.886" v="30" actId="47"/>
        <pc:sldMkLst>
          <pc:docMk/>
          <pc:sldMk cId="2199509195" sldId="1365"/>
        </pc:sldMkLst>
      </pc:sldChg>
      <pc:sldChg chg="modSp mod setBg">
        <pc:chgData name="Ricardo Luiz Freitas" userId="122532effb8c3c75" providerId="LiveId" clId="{279AB014-369F-4A36-83EC-738E4E2B8594}" dt="2020-10-07T17:01:19.204" v="4503"/>
        <pc:sldMkLst>
          <pc:docMk/>
          <pc:sldMk cId="307970902" sldId="1367"/>
        </pc:sldMkLst>
        <pc:spChg chg="mod">
          <ac:chgData name="Ricardo Luiz Freitas" userId="122532effb8c3c75" providerId="LiveId" clId="{279AB014-369F-4A36-83EC-738E4E2B8594}" dt="2020-10-07T13:28:08.251" v="3667" actId="313"/>
          <ac:spMkLst>
            <pc:docMk/>
            <pc:sldMk cId="307970902" sldId="1367"/>
            <ac:spMk id="521220" creationId="{72B9A728-CC3B-47BF-9E49-73408BFAF744}"/>
          </ac:spMkLst>
        </pc:spChg>
      </pc:sldChg>
      <pc:sldChg chg="del">
        <pc:chgData name="Ricardo Luiz Freitas" userId="122532effb8c3c75" providerId="LiveId" clId="{279AB014-369F-4A36-83EC-738E4E2B8594}" dt="2020-09-23T01:37:14.981" v="34" actId="47"/>
        <pc:sldMkLst>
          <pc:docMk/>
          <pc:sldMk cId="2032430041" sldId="1368"/>
        </pc:sldMkLst>
      </pc:sldChg>
      <pc:sldChg chg="del">
        <pc:chgData name="Ricardo Luiz Freitas" userId="122532effb8c3c75" providerId="LiveId" clId="{279AB014-369F-4A36-83EC-738E4E2B8594}" dt="2020-09-23T01:37:15.509" v="35" actId="47"/>
        <pc:sldMkLst>
          <pc:docMk/>
          <pc:sldMk cId="2893534879" sldId="1369"/>
        </pc:sldMkLst>
      </pc:sldChg>
      <pc:sldChg chg="modSp mod setBg">
        <pc:chgData name="Ricardo Luiz Freitas" userId="122532effb8c3c75" providerId="LiveId" clId="{279AB014-369F-4A36-83EC-738E4E2B8594}" dt="2020-10-07T17:01:19.204" v="4503"/>
        <pc:sldMkLst>
          <pc:docMk/>
          <pc:sldMk cId="2594428915" sldId="1370"/>
        </pc:sldMkLst>
        <pc:spChg chg="mod">
          <ac:chgData name="Ricardo Luiz Freitas" userId="122532effb8c3c75" providerId="LiveId" clId="{279AB014-369F-4A36-83EC-738E4E2B8594}" dt="2020-10-07T13:28:09.325" v="3668" actId="313"/>
          <ac:spMkLst>
            <pc:docMk/>
            <pc:sldMk cId="2594428915" sldId="1370"/>
            <ac:spMk id="419844" creationId="{14A8E718-C412-497E-A8F2-951EE881CC13}"/>
          </ac:spMkLst>
        </pc:spChg>
      </pc:sldChg>
      <pc:sldChg chg="del">
        <pc:chgData name="Ricardo Luiz Freitas" userId="122532effb8c3c75" providerId="LiveId" clId="{279AB014-369F-4A36-83EC-738E4E2B8594}" dt="2020-09-23T01:37:17.462" v="36" actId="47"/>
        <pc:sldMkLst>
          <pc:docMk/>
          <pc:sldMk cId="1703151811" sldId="1371"/>
        </pc:sldMkLst>
      </pc:sldChg>
      <pc:sldChg chg="del">
        <pc:chgData name="Ricardo Luiz Freitas" userId="122532effb8c3c75" providerId="LiveId" clId="{279AB014-369F-4A36-83EC-738E4E2B8594}" dt="2020-09-23T01:37:17.960" v="37" actId="47"/>
        <pc:sldMkLst>
          <pc:docMk/>
          <pc:sldMk cId="3168289545" sldId="1372"/>
        </pc:sldMkLst>
      </pc:sldChg>
      <pc:sldChg chg="modSp mod setBg">
        <pc:chgData name="Ricardo Luiz Freitas" userId="122532effb8c3c75" providerId="LiveId" clId="{279AB014-369F-4A36-83EC-738E4E2B8594}" dt="2020-10-07T16:59:37.061" v="4496"/>
        <pc:sldMkLst>
          <pc:docMk/>
          <pc:sldMk cId="126713223" sldId="1373"/>
        </pc:sldMkLst>
        <pc:spChg chg="mod">
          <ac:chgData name="Ricardo Luiz Freitas" userId="122532effb8c3c75" providerId="LiveId" clId="{279AB014-369F-4A36-83EC-738E4E2B8594}" dt="2020-10-07T13:27:42.424" v="3655" actId="313"/>
          <ac:spMkLst>
            <pc:docMk/>
            <pc:sldMk cId="126713223" sldId="1373"/>
            <ac:spMk id="485380" creationId="{62C25BE5-9E3A-4923-86A1-5E04E9962697}"/>
          </ac:spMkLst>
        </pc:spChg>
      </pc:sldChg>
      <pc:sldChg chg="add del">
        <pc:chgData name="Ricardo Luiz Freitas" userId="122532effb8c3c75" providerId="LiveId" clId="{279AB014-369F-4A36-83EC-738E4E2B8594}" dt="2020-10-07T16:59:57.984" v="4497" actId="47"/>
        <pc:sldMkLst>
          <pc:docMk/>
          <pc:sldMk cId="1375340073" sldId="1374"/>
        </pc:sldMkLst>
      </pc:sldChg>
      <pc:sldChg chg="add del">
        <pc:chgData name="Ricardo Luiz Freitas" userId="122532effb8c3c75" providerId="LiveId" clId="{279AB014-369F-4A36-83EC-738E4E2B8594}" dt="2020-10-07T16:59:57.984" v="4497" actId="47"/>
        <pc:sldMkLst>
          <pc:docMk/>
          <pc:sldMk cId="1048464638" sldId="1375"/>
        </pc:sldMkLst>
      </pc:sldChg>
      <pc:sldChg chg="add del">
        <pc:chgData name="Ricardo Luiz Freitas" userId="122532effb8c3c75" providerId="LiveId" clId="{279AB014-369F-4A36-83EC-738E4E2B8594}" dt="2020-10-07T16:58:50.938" v="4480" actId="47"/>
        <pc:sldMkLst>
          <pc:docMk/>
          <pc:sldMk cId="4252303356" sldId="1376"/>
        </pc:sldMkLst>
      </pc:sldChg>
      <pc:sldChg chg="modSp mod setBg">
        <pc:chgData name="Ricardo Luiz Freitas" userId="122532effb8c3c75" providerId="LiveId" clId="{279AB014-369F-4A36-83EC-738E4E2B8594}" dt="2020-10-07T17:00:09.455" v="4498"/>
        <pc:sldMkLst>
          <pc:docMk/>
          <pc:sldMk cId="1671154232" sldId="1378"/>
        </pc:sldMkLst>
        <pc:spChg chg="mod">
          <ac:chgData name="Ricardo Luiz Freitas" userId="122532effb8c3c75" providerId="LiveId" clId="{279AB014-369F-4A36-83EC-738E4E2B8594}" dt="2020-10-07T13:27:51.495" v="3657" actId="313"/>
          <ac:spMkLst>
            <pc:docMk/>
            <pc:sldMk cId="1671154232" sldId="1378"/>
            <ac:spMk id="485380" creationId="{62C25BE5-9E3A-4923-86A1-5E04E9962697}"/>
          </ac:spMkLst>
        </pc:spChg>
      </pc:sldChg>
      <pc:sldChg chg="add del">
        <pc:chgData name="Ricardo Luiz Freitas" userId="122532effb8c3c75" providerId="LiveId" clId="{279AB014-369F-4A36-83EC-738E4E2B8594}" dt="2020-10-07T17:00:40.111" v="4502" actId="47"/>
        <pc:sldMkLst>
          <pc:docMk/>
          <pc:sldMk cId="3379196309" sldId="1379"/>
        </pc:sldMkLst>
      </pc:sldChg>
      <pc:sldChg chg="modSp mod setBg">
        <pc:chgData name="Ricardo Luiz Freitas" userId="122532effb8c3c75" providerId="LiveId" clId="{279AB014-369F-4A36-83EC-738E4E2B8594}" dt="2020-10-07T16:46:52.504" v="4215"/>
        <pc:sldMkLst>
          <pc:docMk/>
          <pc:sldMk cId="2497757997" sldId="1380"/>
        </pc:sldMkLst>
        <pc:spChg chg="mod">
          <ac:chgData name="Ricardo Luiz Freitas" userId="122532effb8c3c75" providerId="LiveId" clId="{279AB014-369F-4A36-83EC-738E4E2B8594}" dt="2020-10-07T13:26:38.538" v="3635" actId="313"/>
          <ac:spMkLst>
            <pc:docMk/>
            <pc:sldMk cId="2497757997" sldId="1380"/>
            <ac:spMk id="491524" creationId="{47096657-73EA-44A3-97D2-5DCAA845BDC2}"/>
          </ac:spMkLst>
        </pc:spChg>
      </pc:sldChg>
      <pc:sldChg chg="del">
        <pc:chgData name="Ricardo Luiz Freitas" userId="122532effb8c3c75" providerId="LiveId" clId="{279AB014-369F-4A36-83EC-738E4E2B8594}" dt="2020-09-23T01:36:33.543" v="6" actId="47"/>
        <pc:sldMkLst>
          <pc:docMk/>
          <pc:sldMk cId="3315233763" sldId="1381"/>
        </pc:sldMkLst>
      </pc:sldChg>
      <pc:sldChg chg="del">
        <pc:chgData name="Ricardo Luiz Freitas" userId="122532effb8c3c75" providerId="LiveId" clId="{279AB014-369F-4A36-83EC-738E4E2B8594}" dt="2020-09-23T01:36:34.021" v="7" actId="47"/>
        <pc:sldMkLst>
          <pc:docMk/>
          <pc:sldMk cId="1909296604" sldId="1382"/>
        </pc:sldMkLst>
      </pc:sldChg>
      <pc:sldChg chg="del">
        <pc:chgData name="Ricardo Luiz Freitas" userId="122532effb8c3c75" providerId="LiveId" clId="{279AB014-369F-4A36-83EC-738E4E2B8594}" dt="2020-09-23T01:36:34.678" v="8" actId="47"/>
        <pc:sldMkLst>
          <pc:docMk/>
          <pc:sldMk cId="3389680106" sldId="1383"/>
        </pc:sldMkLst>
      </pc:sldChg>
      <pc:sldChg chg="setBg">
        <pc:chgData name="Ricardo Luiz Freitas" userId="122532effb8c3c75" providerId="LiveId" clId="{279AB014-369F-4A36-83EC-738E4E2B8594}" dt="2020-10-07T17:01:19.204" v="4503"/>
        <pc:sldMkLst>
          <pc:docMk/>
          <pc:sldMk cId="452938647" sldId="1384"/>
        </pc:sldMkLst>
      </pc:sldChg>
      <pc:sldChg chg="del">
        <pc:chgData name="Ricardo Luiz Freitas" userId="122532effb8c3c75" providerId="LiveId" clId="{279AB014-369F-4A36-83EC-738E4E2B8594}" dt="2020-10-07T17:06:54.217" v="4617" actId="47"/>
        <pc:sldMkLst>
          <pc:docMk/>
          <pc:sldMk cId="2233598919" sldId="1441"/>
        </pc:sldMkLst>
      </pc:sldChg>
      <pc:sldChg chg="del">
        <pc:chgData name="Ricardo Luiz Freitas" userId="122532effb8c3c75" providerId="LiveId" clId="{279AB014-369F-4A36-83EC-738E4E2B8594}" dt="2020-10-07T17:06:57.546" v="4618" actId="47"/>
        <pc:sldMkLst>
          <pc:docMk/>
          <pc:sldMk cId="2638759942" sldId="1442"/>
        </pc:sldMkLst>
      </pc:sldChg>
      <pc:sldChg chg="modSp mod setBg">
        <pc:chgData name="Ricardo Luiz Freitas" userId="122532effb8c3c75" providerId="LiveId" clId="{279AB014-369F-4A36-83EC-738E4E2B8594}" dt="2020-10-07T17:08:15.670" v="4668"/>
        <pc:sldMkLst>
          <pc:docMk/>
          <pc:sldMk cId="874020966" sldId="1444"/>
        </pc:sldMkLst>
        <pc:spChg chg="mod">
          <ac:chgData name="Ricardo Luiz Freitas" userId="122532effb8c3c75" providerId="LiveId" clId="{279AB014-369F-4A36-83EC-738E4E2B8594}" dt="2020-10-07T13:28:55.664" v="3682" actId="313"/>
          <ac:spMkLst>
            <pc:docMk/>
            <pc:sldMk cId="874020966" sldId="1444"/>
            <ac:spMk id="606212" creationId="{765D2A7E-5697-4359-8CCD-974DF29FB72F}"/>
          </ac:spMkLst>
        </pc:spChg>
      </pc:sldChg>
      <pc:sldChg chg="del">
        <pc:chgData name="Ricardo Luiz Freitas" userId="122532effb8c3c75" providerId="LiveId" clId="{279AB014-369F-4A36-83EC-738E4E2B8594}" dt="2020-10-07T17:07:00.343" v="4619" actId="47"/>
        <pc:sldMkLst>
          <pc:docMk/>
          <pc:sldMk cId="1886706539" sldId="1447"/>
        </pc:sldMkLst>
      </pc:sldChg>
      <pc:sldChg chg="modSp del mod">
        <pc:chgData name="Ricardo Luiz Freitas" userId="122532effb8c3c75" providerId="LiveId" clId="{279AB014-369F-4A36-83EC-738E4E2B8594}" dt="2020-10-07T17:08:45.173" v="4669" actId="47"/>
        <pc:sldMkLst>
          <pc:docMk/>
          <pc:sldMk cId="3281038257" sldId="1448"/>
        </pc:sldMkLst>
        <pc:spChg chg="mod">
          <ac:chgData name="Ricardo Luiz Freitas" userId="122532effb8c3c75" providerId="LiveId" clId="{279AB014-369F-4A36-83EC-738E4E2B8594}" dt="2020-10-07T13:28:56.971" v="3683" actId="313"/>
          <ac:spMkLst>
            <pc:docMk/>
            <pc:sldMk cId="3281038257" sldId="1448"/>
            <ac:spMk id="630787" creationId="{04D61270-6B5D-4F55-AB95-5F8BE52E7F46}"/>
          </ac:spMkLst>
        </pc:spChg>
      </pc:sldChg>
      <pc:sldChg chg="del">
        <pc:chgData name="Ricardo Luiz Freitas" userId="122532effb8c3c75" providerId="LiveId" clId="{279AB014-369F-4A36-83EC-738E4E2B8594}" dt="2020-10-07T17:08:45.173" v="4669" actId="47"/>
        <pc:sldMkLst>
          <pc:docMk/>
          <pc:sldMk cId="2163526994" sldId="1449"/>
        </pc:sldMkLst>
      </pc:sldChg>
      <pc:sldChg chg="addSp delSp modSp mod setBg">
        <pc:chgData name="Ricardo Luiz Freitas" userId="122532effb8c3c75" providerId="LiveId" clId="{279AB014-369F-4A36-83EC-738E4E2B8594}" dt="2020-10-08T00:05:01.471" v="4708" actId="22"/>
        <pc:sldMkLst>
          <pc:docMk/>
          <pc:sldMk cId="280656068" sldId="1450"/>
        </pc:sldMkLst>
        <pc:spChg chg="add del">
          <ac:chgData name="Ricardo Luiz Freitas" userId="122532effb8c3c75" providerId="LiveId" clId="{279AB014-369F-4A36-83EC-738E4E2B8594}" dt="2020-10-08T00:05:01.471" v="4708" actId="22"/>
          <ac:spMkLst>
            <pc:docMk/>
            <pc:sldMk cId="280656068" sldId="1450"/>
            <ac:spMk id="6" creationId="{0FC72AED-81BC-45D2-BB1A-2A3050547105}"/>
          </ac:spMkLst>
        </pc:spChg>
        <pc:spChg chg="mod">
          <ac:chgData name="Ricardo Luiz Freitas" userId="122532effb8c3c75" providerId="LiveId" clId="{279AB014-369F-4A36-83EC-738E4E2B8594}" dt="2020-10-07T13:29:02.909" v="3684" actId="313"/>
          <ac:spMkLst>
            <pc:docMk/>
            <pc:sldMk cId="280656068" sldId="1450"/>
            <ac:spMk id="606212" creationId="{765D2A7E-5697-4359-8CCD-974DF29FB72F}"/>
          </ac:spMkLst>
        </pc:spChg>
      </pc:sldChg>
      <pc:sldChg chg="del">
        <pc:chgData name="Ricardo Luiz Freitas" userId="122532effb8c3c75" providerId="LiveId" clId="{279AB014-369F-4A36-83EC-738E4E2B8594}" dt="2020-10-07T17:08:50.511" v="4670" actId="47"/>
        <pc:sldMkLst>
          <pc:docMk/>
          <pc:sldMk cId="3997533968" sldId="1451"/>
        </pc:sldMkLst>
      </pc:sldChg>
      <pc:sldChg chg="del">
        <pc:chgData name="Ricardo Luiz Freitas" userId="122532effb8c3c75" providerId="LiveId" clId="{279AB014-369F-4A36-83EC-738E4E2B8594}" dt="2020-10-07T17:08:50.511" v="4670" actId="47"/>
        <pc:sldMkLst>
          <pc:docMk/>
          <pc:sldMk cId="2076728537" sldId="1452"/>
        </pc:sldMkLst>
      </pc:sldChg>
      <pc:sldChg chg="modSp mod setBg">
        <pc:chgData name="Ricardo Luiz Freitas" userId="122532effb8c3c75" providerId="LiveId" clId="{279AB014-369F-4A36-83EC-738E4E2B8594}" dt="2020-10-07T17:09:43.365" v="4672"/>
        <pc:sldMkLst>
          <pc:docMk/>
          <pc:sldMk cId="58093397" sldId="1453"/>
        </pc:sldMkLst>
        <pc:spChg chg="mod">
          <ac:chgData name="Ricardo Luiz Freitas" userId="122532effb8c3c75" providerId="LiveId" clId="{279AB014-369F-4A36-83EC-738E4E2B8594}" dt="2020-10-07T13:29:29.996" v="3688" actId="313"/>
          <ac:spMkLst>
            <pc:docMk/>
            <pc:sldMk cId="58093397" sldId="1453"/>
            <ac:spMk id="499716" creationId="{77D61A7C-AE81-4585-A024-B6392FC7A1A4}"/>
          </ac:spMkLst>
        </pc:spChg>
      </pc:sldChg>
      <pc:sldChg chg="del">
        <pc:chgData name="Ricardo Luiz Freitas" userId="122532effb8c3c75" providerId="LiveId" clId="{279AB014-369F-4A36-83EC-738E4E2B8594}" dt="2020-09-23T01:37:56.364" v="56" actId="47"/>
        <pc:sldMkLst>
          <pc:docMk/>
          <pc:sldMk cId="344141418" sldId="1454"/>
        </pc:sldMkLst>
      </pc:sldChg>
      <pc:sldChg chg="modSp mod setBg">
        <pc:chgData name="Ricardo Luiz Freitas" userId="122532effb8c3c75" providerId="LiveId" clId="{279AB014-369F-4A36-83EC-738E4E2B8594}" dt="2020-10-07T17:09:43.365" v="4672"/>
        <pc:sldMkLst>
          <pc:docMk/>
          <pc:sldMk cId="3742182720" sldId="1455"/>
        </pc:sldMkLst>
        <pc:spChg chg="mod">
          <ac:chgData name="Ricardo Luiz Freitas" userId="122532effb8c3c75" providerId="LiveId" clId="{279AB014-369F-4A36-83EC-738E4E2B8594}" dt="2020-10-07T13:29:30.831" v="3689" actId="313"/>
          <ac:spMkLst>
            <pc:docMk/>
            <pc:sldMk cId="3742182720" sldId="1455"/>
            <ac:spMk id="499716" creationId="{77D61A7C-AE81-4585-A024-B6392FC7A1A4}"/>
          </ac:spMkLst>
        </pc:spChg>
      </pc:sldChg>
      <pc:sldChg chg="del">
        <pc:chgData name="Ricardo Luiz Freitas" userId="122532effb8c3c75" providerId="LiveId" clId="{279AB014-369F-4A36-83EC-738E4E2B8594}" dt="2020-09-23T01:37:57.870" v="58" actId="47"/>
        <pc:sldMkLst>
          <pc:docMk/>
          <pc:sldMk cId="9165024" sldId="1456"/>
        </pc:sldMkLst>
      </pc:sldChg>
      <pc:sldChg chg="modSp mod setBg">
        <pc:chgData name="Ricardo Luiz Freitas" userId="122532effb8c3c75" providerId="LiveId" clId="{279AB014-369F-4A36-83EC-738E4E2B8594}" dt="2020-10-07T17:09:43.365" v="4672"/>
        <pc:sldMkLst>
          <pc:docMk/>
          <pc:sldMk cId="167246820" sldId="1457"/>
        </pc:sldMkLst>
        <pc:spChg chg="mod">
          <ac:chgData name="Ricardo Luiz Freitas" userId="122532effb8c3c75" providerId="LiveId" clId="{279AB014-369F-4A36-83EC-738E4E2B8594}" dt="2020-10-07T13:29:31.624" v="3690" actId="313"/>
          <ac:spMkLst>
            <pc:docMk/>
            <pc:sldMk cId="167246820" sldId="1457"/>
            <ac:spMk id="499716" creationId="{77D61A7C-AE81-4585-A024-B6392FC7A1A4}"/>
          </ac:spMkLst>
        </pc:spChg>
      </pc:sldChg>
      <pc:sldChg chg="del">
        <pc:chgData name="Ricardo Luiz Freitas" userId="122532effb8c3c75" providerId="LiveId" clId="{279AB014-369F-4A36-83EC-738E4E2B8594}" dt="2020-09-23T01:38:00.008" v="59" actId="47"/>
        <pc:sldMkLst>
          <pc:docMk/>
          <pc:sldMk cId="851591287" sldId="1458"/>
        </pc:sldMkLst>
      </pc:sldChg>
      <pc:sldChg chg="setBg">
        <pc:chgData name="Ricardo Luiz Freitas" userId="122532effb8c3c75" providerId="LiveId" clId="{279AB014-369F-4A36-83EC-738E4E2B8594}" dt="2020-10-07T17:09:43.365" v="4672"/>
        <pc:sldMkLst>
          <pc:docMk/>
          <pc:sldMk cId="490071221" sldId="1459"/>
        </pc:sldMkLst>
      </pc:sldChg>
      <pc:sldChg chg="modSp mod setBg">
        <pc:chgData name="Ricardo Luiz Freitas" userId="122532effb8c3c75" providerId="LiveId" clId="{279AB014-369F-4A36-83EC-738E4E2B8594}" dt="2020-10-07T17:07:10.226" v="4620"/>
        <pc:sldMkLst>
          <pc:docMk/>
          <pc:sldMk cId="308262751" sldId="1460"/>
        </pc:sldMkLst>
        <pc:spChg chg="mod">
          <ac:chgData name="Ricardo Luiz Freitas" userId="122532effb8c3c75" providerId="LiveId" clId="{279AB014-369F-4A36-83EC-738E4E2B8594}" dt="2020-10-07T13:28:47.092" v="3681" actId="313"/>
          <ac:spMkLst>
            <pc:docMk/>
            <pc:sldMk cId="308262751" sldId="1460"/>
            <ac:spMk id="606212" creationId="{765D2A7E-5697-4359-8CCD-974DF29FB72F}"/>
          </ac:spMkLst>
        </pc:spChg>
      </pc:sldChg>
      <pc:sldChg chg="del">
        <pc:chgData name="Ricardo Luiz Freitas" userId="122532effb8c3c75" providerId="LiveId" clId="{279AB014-369F-4A36-83EC-738E4E2B8594}" dt="2020-10-07T17:07:22.886" v="4621" actId="47"/>
        <pc:sldMkLst>
          <pc:docMk/>
          <pc:sldMk cId="2255569296" sldId="1461"/>
        </pc:sldMkLst>
      </pc:sldChg>
      <pc:sldChg chg="del">
        <pc:chgData name="Ricardo Luiz Freitas" userId="122532effb8c3c75" providerId="LiveId" clId="{279AB014-369F-4A36-83EC-738E4E2B8594}" dt="2020-10-07T17:07:22.886" v="4621" actId="47"/>
        <pc:sldMkLst>
          <pc:docMk/>
          <pc:sldMk cId="4129484379" sldId="1463"/>
        </pc:sldMkLst>
      </pc:sldChg>
      <pc:sldChg chg="modSp mod setBg">
        <pc:chgData name="Ricardo Luiz Freitas" userId="122532effb8c3c75" providerId="LiveId" clId="{279AB014-369F-4A36-83EC-738E4E2B8594}" dt="2020-10-07T17:09:43.365" v="4672"/>
        <pc:sldMkLst>
          <pc:docMk/>
          <pc:sldMk cId="984459392" sldId="1464"/>
        </pc:sldMkLst>
        <pc:spChg chg="mod">
          <ac:chgData name="Ricardo Luiz Freitas" userId="122532effb8c3c75" providerId="LiveId" clId="{279AB014-369F-4A36-83EC-738E4E2B8594}" dt="2020-10-07T13:29:28.812" v="3687" actId="313"/>
          <ac:spMkLst>
            <pc:docMk/>
            <pc:sldMk cId="984459392" sldId="1464"/>
            <ac:spMk id="3" creationId="{77B34C3C-9B6C-4008-BFD7-0250F943246B}"/>
          </ac:spMkLst>
        </pc:spChg>
      </pc:sldChg>
      <pc:sldChg chg="del">
        <pc:chgData name="Ricardo Luiz Freitas" userId="122532effb8c3c75" providerId="LiveId" clId="{279AB014-369F-4A36-83EC-738E4E2B8594}" dt="2020-09-23T01:37:54.072" v="54" actId="47"/>
        <pc:sldMkLst>
          <pc:docMk/>
          <pc:sldMk cId="3302493952" sldId="1465"/>
        </pc:sldMkLst>
      </pc:sldChg>
      <pc:sldChg chg="modSp mod setBg">
        <pc:chgData name="Ricardo Luiz Freitas" userId="122532effb8c3c75" providerId="LiveId" clId="{279AB014-369F-4A36-83EC-738E4E2B8594}" dt="2020-10-07T16:46:52.504" v="4215"/>
        <pc:sldMkLst>
          <pc:docMk/>
          <pc:sldMk cId="939996299" sldId="1568"/>
        </pc:sldMkLst>
        <pc:spChg chg="mod">
          <ac:chgData name="Ricardo Luiz Freitas" userId="122532effb8c3c75" providerId="LiveId" clId="{279AB014-369F-4A36-83EC-738E4E2B8594}" dt="2020-09-23T01:36:44.313" v="21" actId="6549"/>
          <ac:spMkLst>
            <pc:docMk/>
            <pc:sldMk cId="939996299" sldId="1568"/>
            <ac:spMk id="503811" creationId="{3E3114C7-A10D-48F5-B1D0-52CC7C6FE76A}"/>
          </ac:spMkLst>
        </pc:spChg>
        <pc:spChg chg="mod">
          <ac:chgData name="Ricardo Luiz Freitas" userId="122532effb8c3c75" providerId="LiveId" clId="{279AB014-369F-4A36-83EC-738E4E2B8594}" dt="2020-10-07T13:26:47.852" v="3641" actId="313"/>
          <ac:spMkLst>
            <pc:docMk/>
            <pc:sldMk cId="939996299" sldId="1568"/>
            <ac:spMk id="503812" creationId="{AA118C45-A00B-4FBB-99AE-F6292416B6FA}"/>
          </ac:spMkLst>
        </pc:spChg>
      </pc:sldChg>
      <pc:sldChg chg="del">
        <pc:chgData name="Ricardo Luiz Freitas" userId="122532effb8c3c75" providerId="LiveId" clId="{279AB014-369F-4A36-83EC-738E4E2B8594}" dt="2020-10-07T16:52:48.539" v="4405" actId="47"/>
        <pc:sldMkLst>
          <pc:docMk/>
          <pc:sldMk cId="1655790630" sldId="1569"/>
        </pc:sldMkLst>
      </pc:sldChg>
      <pc:sldChg chg="modSp mod setBg">
        <pc:chgData name="Ricardo Luiz Freitas" userId="122532effb8c3c75" providerId="LiveId" clId="{279AB014-369F-4A36-83EC-738E4E2B8594}" dt="2020-10-08T00:34:32.295" v="4811" actId="20577"/>
        <pc:sldMkLst>
          <pc:docMk/>
          <pc:sldMk cId="3487979847" sldId="1570"/>
        </pc:sldMkLst>
        <pc:spChg chg="mod">
          <ac:chgData name="Ricardo Luiz Freitas" userId="122532effb8c3c75" providerId="LiveId" clId="{279AB014-369F-4A36-83EC-738E4E2B8594}" dt="2020-10-08T00:34:32.295" v="4811" actId="20577"/>
          <ac:spMkLst>
            <pc:docMk/>
            <pc:sldMk cId="3487979847" sldId="1570"/>
            <ac:spMk id="4" creationId="{00000000-0000-0000-0000-000000000000}"/>
          </ac:spMkLst>
        </pc:spChg>
      </pc:sldChg>
      <pc:sldChg chg="modSp add del mod">
        <pc:chgData name="Ricardo Luiz Freitas" userId="122532effb8c3c75" providerId="LiveId" clId="{279AB014-369F-4A36-83EC-738E4E2B8594}" dt="2020-10-07T17:00:40.111" v="4502" actId="47"/>
        <pc:sldMkLst>
          <pc:docMk/>
          <pc:sldMk cId="2075867406" sldId="1571"/>
        </pc:sldMkLst>
        <pc:spChg chg="mod">
          <ac:chgData name="Ricardo Luiz Freitas" userId="122532effb8c3c75" providerId="LiveId" clId="{279AB014-369F-4A36-83EC-738E4E2B8594}" dt="2020-10-06T20:53:23.895" v="2606" actId="20577"/>
          <ac:spMkLst>
            <pc:docMk/>
            <pc:sldMk cId="2075867406" sldId="1571"/>
            <ac:spMk id="487427" creationId="{496902F9-54E7-4A03-AC9D-08B01FFE61A2}"/>
          </ac:spMkLst>
        </pc:spChg>
      </pc:sldChg>
      <pc:sldChg chg="modSp add del mod">
        <pc:chgData name="Ricardo Luiz Freitas" userId="122532effb8c3c75" providerId="LiveId" clId="{279AB014-369F-4A36-83EC-738E4E2B8594}" dt="2020-10-07T16:59:57.984" v="4497" actId="47"/>
        <pc:sldMkLst>
          <pc:docMk/>
          <pc:sldMk cId="2744435107" sldId="1572"/>
        </pc:sldMkLst>
        <pc:spChg chg="mod">
          <ac:chgData name="Ricardo Luiz Freitas" userId="122532effb8c3c75" providerId="LiveId" clId="{279AB014-369F-4A36-83EC-738E4E2B8594}" dt="2020-10-06T20:52:50.622" v="2495" actId="20577"/>
          <ac:spMkLst>
            <pc:docMk/>
            <pc:sldMk cId="2744435107" sldId="1572"/>
            <ac:spMk id="487427" creationId="{496902F9-54E7-4A03-AC9D-08B01FFE61A2}"/>
          </ac:spMkLst>
        </pc:spChg>
      </pc:sldChg>
      <pc:sldChg chg="modSp add del mod">
        <pc:chgData name="Ricardo Luiz Freitas" userId="122532effb8c3c75" providerId="LiveId" clId="{279AB014-369F-4A36-83EC-738E4E2B8594}" dt="2020-10-07T16:59:57.984" v="4497" actId="47"/>
        <pc:sldMkLst>
          <pc:docMk/>
          <pc:sldMk cId="2493705947" sldId="1573"/>
        </pc:sldMkLst>
        <pc:spChg chg="mod">
          <ac:chgData name="Ricardo Luiz Freitas" userId="122532effb8c3c75" providerId="LiveId" clId="{279AB014-369F-4A36-83EC-738E4E2B8594}" dt="2020-10-06T20:40:38.330" v="2489" actId="20577"/>
          <ac:spMkLst>
            <pc:docMk/>
            <pc:sldMk cId="2493705947" sldId="1573"/>
            <ac:spMk id="26" creationId="{CD7E434B-02A0-476F-B6DA-129BD2D6A0B1}"/>
          </ac:spMkLst>
        </pc:spChg>
        <pc:spChg chg="mod">
          <ac:chgData name="Ricardo Luiz Freitas" userId="122532effb8c3c75" providerId="LiveId" clId="{279AB014-369F-4A36-83EC-738E4E2B8594}" dt="2020-10-06T20:52:58.194" v="2498" actId="20577"/>
          <ac:spMkLst>
            <pc:docMk/>
            <pc:sldMk cId="2493705947" sldId="1573"/>
            <ac:spMk id="487427" creationId="{496902F9-54E7-4A03-AC9D-08B01FFE61A2}"/>
          </ac:spMkLst>
        </pc:spChg>
      </pc:sldChg>
      <pc:sldChg chg="modSp mod setBg">
        <pc:chgData name="Ricardo Luiz Freitas" userId="122532effb8c3c75" providerId="LiveId" clId="{279AB014-369F-4A36-83EC-738E4E2B8594}" dt="2020-10-07T16:46:52.504" v="4215"/>
        <pc:sldMkLst>
          <pc:docMk/>
          <pc:sldMk cId="3637638553" sldId="1672"/>
        </pc:sldMkLst>
        <pc:spChg chg="mod">
          <ac:chgData name="Ricardo Luiz Freitas" userId="122532effb8c3c75" providerId="LiveId" clId="{279AB014-369F-4A36-83EC-738E4E2B8594}" dt="2020-10-07T13:16:03.169" v="3383" actId="20577"/>
          <ac:spMkLst>
            <pc:docMk/>
            <pc:sldMk cId="3637638553" sldId="1672"/>
            <ac:spMk id="437251" creationId="{6095088A-0CC0-4638-8FDE-9A825345C120}"/>
          </ac:spMkLst>
        </pc:spChg>
        <pc:spChg chg="mod">
          <ac:chgData name="Ricardo Luiz Freitas" userId="122532effb8c3c75" providerId="LiveId" clId="{279AB014-369F-4A36-83EC-738E4E2B8594}" dt="2020-10-07T13:16:44.145" v="3396" actId="20577"/>
          <ac:spMkLst>
            <pc:docMk/>
            <pc:sldMk cId="3637638553" sldId="1672"/>
            <ac:spMk id="437252" creationId="{47731EF3-6314-4EA0-AB34-1E5435DA1DDF}"/>
          </ac:spMkLst>
        </pc:spChg>
      </pc:sldChg>
      <pc:sldChg chg="del">
        <pc:chgData name="Ricardo Luiz Freitas" userId="122532effb8c3c75" providerId="LiveId" clId="{279AB014-369F-4A36-83EC-738E4E2B8594}" dt="2020-09-25T01:18:01.246" v="501" actId="47"/>
        <pc:sldMkLst>
          <pc:docMk/>
          <pc:sldMk cId="2103790668" sldId="1697"/>
        </pc:sldMkLst>
      </pc:sldChg>
      <pc:sldChg chg="modSp del mod">
        <pc:chgData name="Ricardo Luiz Freitas" userId="122532effb8c3c75" providerId="LiveId" clId="{279AB014-369F-4A36-83EC-738E4E2B8594}" dt="2020-09-25T01:18:17.123" v="504" actId="47"/>
        <pc:sldMkLst>
          <pc:docMk/>
          <pc:sldMk cId="166606087" sldId="1698"/>
        </pc:sldMkLst>
        <pc:graphicFrameChg chg="modGraphic">
          <ac:chgData name="Ricardo Luiz Freitas" userId="122532effb8c3c75" providerId="LiveId" clId="{279AB014-369F-4A36-83EC-738E4E2B8594}" dt="2020-09-25T00:42:48.921" v="490" actId="20577"/>
          <ac:graphicFrameMkLst>
            <pc:docMk/>
            <pc:sldMk cId="166606087" sldId="1698"/>
            <ac:graphicFrameMk id="12" creationId="{F3FB963B-FF55-4D21-86C7-4C91BE8D2C76}"/>
          </ac:graphicFrameMkLst>
        </pc:graphicFrameChg>
      </pc:sldChg>
      <pc:sldChg chg="modSp mod">
        <pc:chgData name="Ricardo Luiz Freitas" userId="122532effb8c3c75" providerId="LiveId" clId="{279AB014-369F-4A36-83EC-738E4E2B8594}" dt="2020-10-07T19:11:35.102" v="4687" actId="108"/>
        <pc:sldMkLst>
          <pc:docMk/>
          <pc:sldMk cId="1595335937" sldId="1699"/>
        </pc:sldMkLst>
        <pc:spChg chg="mod">
          <ac:chgData name="Ricardo Luiz Freitas" userId="122532effb8c3c75" providerId="LiveId" clId="{279AB014-369F-4A36-83EC-738E4E2B8594}" dt="2020-10-07T17:03:46.046" v="4548" actId="313"/>
          <ac:spMkLst>
            <pc:docMk/>
            <pc:sldMk cId="1595335937" sldId="1699"/>
            <ac:spMk id="10" creationId="{7E347136-AF62-4010-A57C-7C601ED5F656}"/>
          </ac:spMkLst>
        </pc:spChg>
        <pc:spChg chg="mod">
          <ac:chgData name="Ricardo Luiz Freitas" userId="122532effb8c3c75" providerId="LiveId" clId="{279AB014-369F-4A36-83EC-738E4E2B8594}" dt="2020-10-07T19:11:35.102" v="4687" actId="108"/>
          <ac:spMkLst>
            <pc:docMk/>
            <pc:sldMk cId="1595335937" sldId="1699"/>
            <ac:spMk id="278532" creationId="{85441992-E67E-41D1-B358-182EB323767B}"/>
          </ac:spMkLst>
        </pc:spChg>
        <pc:graphicFrameChg chg="modGraphic">
          <ac:chgData name="Ricardo Luiz Freitas" userId="122532effb8c3c75" providerId="LiveId" clId="{279AB014-369F-4A36-83EC-738E4E2B8594}" dt="2020-10-02T01:11:48.528" v="2298" actId="20577"/>
          <ac:graphicFrameMkLst>
            <pc:docMk/>
            <pc:sldMk cId="1595335937" sldId="1699"/>
            <ac:graphicFrameMk id="6" creationId="{409417F7-3E5D-4951-8142-7D0A95850DBE}"/>
          </ac:graphicFrameMkLst>
        </pc:graphicFrameChg>
      </pc:sldChg>
      <pc:sldChg chg="modSp mod">
        <pc:chgData name="Ricardo Luiz Freitas" userId="122532effb8c3c75" providerId="LiveId" clId="{279AB014-369F-4A36-83EC-738E4E2B8594}" dt="2020-10-07T19:12:37.023" v="4698" actId="108"/>
        <pc:sldMkLst>
          <pc:docMk/>
          <pc:sldMk cId="3981530356" sldId="1705"/>
        </pc:sldMkLst>
        <pc:spChg chg="mod">
          <ac:chgData name="Ricardo Luiz Freitas" userId="122532effb8c3c75" providerId="LiveId" clId="{279AB014-369F-4A36-83EC-738E4E2B8594}" dt="2020-10-02T00:54:17.119" v="2291" actId="1037"/>
          <ac:spMkLst>
            <pc:docMk/>
            <pc:sldMk cId="3981530356" sldId="1705"/>
            <ac:spMk id="9" creationId="{4239CA35-9E58-4ED5-A37A-14BD46753731}"/>
          </ac:spMkLst>
        </pc:spChg>
        <pc:spChg chg="mod">
          <ac:chgData name="Ricardo Luiz Freitas" userId="122532effb8c3c75" providerId="LiveId" clId="{279AB014-369F-4A36-83EC-738E4E2B8594}" dt="2020-10-07T17:03:46.773" v="4549" actId="313"/>
          <ac:spMkLst>
            <pc:docMk/>
            <pc:sldMk cId="3981530356" sldId="1705"/>
            <ac:spMk id="10" creationId="{7E347136-AF62-4010-A57C-7C601ED5F656}"/>
          </ac:spMkLst>
        </pc:spChg>
        <pc:spChg chg="mod">
          <ac:chgData name="Ricardo Luiz Freitas" userId="122532effb8c3c75" providerId="LiveId" clId="{279AB014-369F-4A36-83EC-738E4E2B8594}" dt="2020-10-07T19:12:37.023" v="4698" actId="108"/>
          <ac:spMkLst>
            <pc:docMk/>
            <pc:sldMk cId="3981530356" sldId="1705"/>
            <ac:spMk id="278532" creationId="{85441992-E67E-41D1-B358-182EB323767B}"/>
          </ac:spMkLst>
        </pc:spChg>
      </pc:sldChg>
      <pc:sldChg chg="modSp mod setBg">
        <pc:chgData name="Ricardo Luiz Freitas" userId="122532effb8c3c75" providerId="LiveId" clId="{279AB014-369F-4A36-83EC-738E4E2B8594}" dt="2020-10-07T16:46:52.504" v="4215"/>
        <pc:sldMkLst>
          <pc:docMk/>
          <pc:sldMk cId="2242512384" sldId="1776"/>
        </pc:sldMkLst>
        <pc:spChg chg="mod">
          <ac:chgData name="Ricardo Luiz Freitas" userId="122532effb8c3c75" providerId="LiveId" clId="{279AB014-369F-4A36-83EC-738E4E2B8594}" dt="2020-10-07T13:23:17.911" v="3568" actId="20577"/>
          <ac:spMkLst>
            <pc:docMk/>
            <pc:sldMk cId="2242512384" sldId="1776"/>
            <ac:spMk id="287747" creationId="{3D194100-343A-438A-9A9E-D3B9BC55D90E}"/>
          </ac:spMkLst>
        </pc:spChg>
      </pc:sldChg>
      <pc:sldChg chg="addSp delSp modSp mod setBg addAnim delAnim modAnim">
        <pc:chgData name="Ricardo Luiz Freitas" userId="122532effb8c3c75" providerId="LiveId" clId="{279AB014-369F-4A36-83EC-738E4E2B8594}" dt="2020-10-07T17:03:50.157" v="4552" actId="313"/>
        <pc:sldMkLst>
          <pc:docMk/>
          <pc:sldMk cId="4264530639" sldId="1777"/>
        </pc:sldMkLst>
        <pc:spChg chg="add del">
          <ac:chgData name="Ricardo Luiz Freitas" userId="122532effb8c3c75" providerId="LiveId" clId="{279AB014-369F-4A36-83EC-738E4E2B8594}" dt="2020-09-23T22:23:26.865" v="480" actId="478"/>
          <ac:spMkLst>
            <pc:docMk/>
            <pc:sldMk cId="4264530639" sldId="1777"/>
            <ac:spMk id="5" creationId="{54E14186-2A26-4713-9B23-BE3E8C3DFA5D}"/>
          </ac:spMkLst>
        </pc:spChg>
        <pc:spChg chg="mod">
          <ac:chgData name="Ricardo Luiz Freitas" userId="122532effb8c3c75" providerId="LiveId" clId="{279AB014-369F-4A36-83EC-738E4E2B8594}" dt="2020-10-07T17:03:50.157" v="4552" actId="313"/>
          <ac:spMkLst>
            <pc:docMk/>
            <pc:sldMk cId="4264530639" sldId="1777"/>
            <ac:spMk id="287747" creationId="{3D194100-343A-438A-9A9E-D3B9BC55D90E}"/>
          </ac:spMkLst>
        </pc:spChg>
      </pc:sldChg>
      <pc:sldChg chg="del">
        <pc:chgData name="Ricardo Luiz Freitas" userId="122532effb8c3c75" providerId="LiveId" clId="{279AB014-369F-4A36-83EC-738E4E2B8594}" dt="2020-09-23T01:36:23.284" v="4" actId="47"/>
        <pc:sldMkLst>
          <pc:docMk/>
          <pc:sldMk cId="2847521310" sldId="1778"/>
        </pc:sldMkLst>
      </pc:sldChg>
      <pc:sldChg chg="modSp mod setBg">
        <pc:chgData name="Ricardo Luiz Freitas" userId="122532effb8c3c75" providerId="LiveId" clId="{279AB014-369F-4A36-83EC-738E4E2B8594}" dt="2020-10-07T17:03:51.309" v="4553" actId="313"/>
        <pc:sldMkLst>
          <pc:docMk/>
          <pc:sldMk cId="1356437649" sldId="1779"/>
        </pc:sldMkLst>
        <pc:spChg chg="mod">
          <ac:chgData name="Ricardo Luiz Freitas" userId="122532effb8c3c75" providerId="LiveId" clId="{279AB014-369F-4A36-83EC-738E4E2B8594}" dt="2020-10-07T17:03:51.309" v="4553" actId="313"/>
          <ac:spMkLst>
            <pc:docMk/>
            <pc:sldMk cId="1356437649" sldId="1779"/>
            <ac:spMk id="471043" creationId="{C8FCE09B-ED50-4013-BDD1-DA410CA673BC}"/>
          </ac:spMkLst>
        </pc:spChg>
      </pc:sldChg>
      <pc:sldChg chg="modSp mod setBg">
        <pc:chgData name="Ricardo Luiz Freitas" userId="122532effb8c3c75" providerId="LiveId" clId="{279AB014-369F-4A36-83EC-738E4E2B8594}" dt="2020-10-07T17:03:53.425" v="4554" actId="313"/>
        <pc:sldMkLst>
          <pc:docMk/>
          <pc:sldMk cId="2021638513" sldId="1780"/>
        </pc:sldMkLst>
        <pc:spChg chg="mod">
          <ac:chgData name="Ricardo Luiz Freitas" userId="122532effb8c3c75" providerId="LiveId" clId="{279AB014-369F-4A36-83EC-738E4E2B8594}" dt="2020-10-07T17:03:53.425" v="4554" actId="313"/>
          <ac:spMkLst>
            <pc:docMk/>
            <pc:sldMk cId="2021638513" sldId="1780"/>
            <ac:spMk id="473091" creationId="{D17CBD0A-0532-44C6-B0F3-A74FA92446E1}"/>
          </ac:spMkLst>
        </pc:spChg>
        <pc:graphicFrameChg chg="modGraphic">
          <ac:chgData name="Ricardo Luiz Freitas" userId="122532effb8c3c75" providerId="LiveId" clId="{279AB014-369F-4A36-83EC-738E4E2B8594}" dt="2020-09-25T00:42:10.338" v="484" actId="20577"/>
          <ac:graphicFrameMkLst>
            <pc:docMk/>
            <pc:sldMk cId="2021638513" sldId="1780"/>
            <ac:graphicFrameMk id="1441872" creationId="{90B9BAB9-F3B0-410F-851A-2EF88EF5E425}"/>
          </ac:graphicFrameMkLst>
        </pc:graphicFrameChg>
      </pc:sldChg>
      <pc:sldChg chg="modSp mod setBg">
        <pc:chgData name="Ricardo Luiz Freitas" userId="122532effb8c3c75" providerId="LiveId" clId="{279AB014-369F-4A36-83EC-738E4E2B8594}" dt="2020-10-07T16:46:52.504" v="4215"/>
        <pc:sldMkLst>
          <pc:docMk/>
          <pc:sldMk cId="438610254" sldId="1781"/>
        </pc:sldMkLst>
        <pc:spChg chg="mod">
          <ac:chgData name="Ricardo Luiz Freitas" userId="122532effb8c3c75" providerId="LiveId" clId="{279AB014-369F-4A36-83EC-738E4E2B8594}" dt="2020-10-07T13:30:59.327" v="3700" actId="20577"/>
          <ac:spMkLst>
            <pc:docMk/>
            <pc:sldMk cId="438610254" sldId="1781"/>
            <ac:spMk id="287747" creationId="{3D194100-343A-438A-9A9E-D3B9BC55D90E}"/>
          </ac:spMkLst>
        </pc:spChg>
      </pc:sldChg>
      <pc:sldChg chg="modSp mod setBg">
        <pc:chgData name="Ricardo Luiz Freitas" userId="122532effb8c3c75" providerId="LiveId" clId="{279AB014-369F-4A36-83EC-738E4E2B8594}" dt="2020-10-07T16:46:52.504" v="4215"/>
        <pc:sldMkLst>
          <pc:docMk/>
          <pc:sldMk cId="407151875" sldId="1782"/>
        </pc:sldMkLst>
        <pc:spChg chg="mod">
          <ac:chgData name="Ricardo Luiz Freitas" userId="122532effb8c3c75" providerId="LiveId" clId="{279AB014-369F-4A36-83EC-738E4E2B8594}" dt="2020-10-07T16:37:38.241" v="4077" actId="20577"/>
          <ac:spMkLst>
            <pc:docMk/>
            <pc:sldMk cId="407151875" sldId="1782"/>
            <ac:spMk id="533507" creationId="{FA984CAC-6E23-4123-83BB-024121B5593E}"/>
          </ac:spMkLst>
        </pc:spChg>
      </pc:sldChg>
      <pc:sldChg chg="modSp mod setBg">
        <pc:chgData name="Ricardo Luiz Freitas" userId="122532effb8c3c75" providerId="LiveId" clId="{279AB014-369F-4A36-83EC-738E4E2B8594}" dt="2020-10-07T17:03:54.282" v="4555" actId="313"/>
        <pc:sldMkLst>
          <pc:docMk/>
          <pc:sldMk cId="3300082739" sldId="1783"/>
        </pc:sldMkLst>
        <pc:spChg chg="mod">
          <ac:chgData name="Ricardo Luiz Freitas" userId="122532effb8c3c75" providerId="LiveId" clId="{279AB014-369F-4A36-83EC-738E4E2B8594}" dt="2020-10-07T17:03:54.282" v="4555" actId="313"/>
          <ac:spMkLst>
            <pc:docMk/>
            <pc:sldMk cId="3300082739" sldId="1783"/>
            <ac:spMk id="535555" creationId="{AA4966C7-65CB-4AC2-BBCB-C7E9C14EE045}"/>
          </ac:spMkLst>
        </pc:spChg>
        <pc:graphicFrameChg chg="modGraphic">
          <ac:chgData name="Ricardo Luiz Freitas" userId="122532effb8c3c75" providerId="LiveId" clId="{279AB014-369F-4A36-83EC-738E4E2B8594}" dt="2020-09-25T00:42:23.918" v="487" actId="20577"/>
          <ac:graphicFrameMkLst>
            <pc:docMk/>
            <pc:sldMk cId="3300082739" sldId="1783"/>
            <ac:graphicFrameMk id="1400896" creationId="{1260A2E4-B76F-4AD8-8A60-A0E08DBFE4F3}"/>
          </ac:graphicFrameMkLst>
        </pc:graphicFrameChg>
      </pc:sldChg>
      <pc:sldChg chg="addSp delSp modSp mod setBg modAnim">
        <pc:chgData name="Ricardo Luiz Freitas" userId="122532effb8c3c75" providerId="LiveId" clId="{279AB014-369F-4A36-83EC-738E4E2B8594}" dt="2020-10-07T16:46:52.504" v="4215"/>
        <pc:sldMkLst>
          <pc:docMk/>
          <pc:sldMk cId="4096025482" sldId="1784"/>
        </pc:sldMkLst>
        <pc:spChg chg="del mod">
          <ac:chgData name="Ricardo Luiz Freitas" userId="122532effb8c3c75" providerId="LiveId" clId="{279AB014-369F-4A36-83EC-738E4E2B8594}" dt="2020-10-07T16:39:17.381" v="4101" actId="478"/>
          <ac:spMkLst>
            <pc:docMk/>
            <pc:sldMk cId="4096025482" sldId="1784"/>
            <ac:spMk id="7" creationId="{1297FCDC-2159-45F9-9886-4602081962EF}"/>
          </ac:spMkLst>
        </pc:spChg>
        <pc:spChg chg="mod">
          <ac:chgData name="Ricardo Luiz Freitas" userId="122532effb8c3c75" providerId="LiveId" clId="{279AB014-369F-4A36-83EC-738E4E2B8594}" dt="2020-10-07T16:39:56.967" v="4127" actId="1036"/>
          <ac:spMkLst>
            <pc:docMk/>
            <pc:sldMk cId="4096025482" sldId="1784"/>
            <ac:spMk id="8" creationId="{5C8865BC-674A-4A7C-8518-ABCB7DA49498}"/>
          </ac:spMkLst>
        </pc:spChg>
        <pc:spChg chg="mod">
          <ac:chgData name="Ricardo Luiz Freitas" userId="122532effb8c3c75" providerId="LiveId" clId="{279AB014-369F-4A36-83EC-738E4E2B8594}" dt="2020-10-07T16:39:56.967" v="4127" actId="1036"/>
          <ac:spMkLst>
            <pc:docMk/>
            <pc:sldMk cId="4096025482" sldId="1784"/>
            <ac:spMk id="9" creationId="{D1E62930-A1D2-4D81-97EE-64D305A9EC3C}"/>
          </ac:spMkLst>
        </pc:spChg>
        <pc:spChg chg="mod">
          <ac:chgData name="Ricardo Luiz Freitas" userId="122532effb8c3c75" providerId="LiveId" clId="{279AB014-369F-4A36-83EC-738E4E2B8594}" dt="2020-10-07T16:38:36.455" v="4095" actId="20577"/>
          <ac:spMkLst>
            <pc:docMk/>
            <pc:sldMk cId="4096025482" sldId="1784"/>
            <ac:spMk id="287747" creationId="{3D194100-343A-438A-9A9E-D3B9BC55D90E}"/>
          </ac:spMkLst>
        </pc:spChg>
        <pc:grpChg chg="add del mod">
          <ac:chgData name="Ricardo Luiz Freitas" userId="122532effb8c3c75" providerId="LiveId" clId="{279AB014-369F-4A36-83EC-738E4E2B8594}" dt="2020-10-07T16:39:17.381" v="4101" actId="478"/>
          <ac:grpSpMkLst>
            <pc:docMk/>
            <pc:sldMk cId="4096025482" sldId="1784"/>
            <ac:grpSpMk id="5" creationId="{ED00A168-4703-485E-953F-F07D9D41B692}"/>
          </ac:grpSpMkLst>
        </pc:grpChg>
        <pc:grpChg chg="mod">
          <ac:chgData name="Ricardo Luiz Freitas" userId="122532effb8c3c75" providerId="LiveId" clId="{279AB014-369F-4A36-83EC-738E4E2B8594}" dt="2020-10-07T16:39:56.967" v="4127" actId="1036"/>
          <ac:grpSpMkLst>
            <pc:docMk/>
            <pc:sldMk cId="4096025482" sldId="1784"/>
            <ac:grpSpMk id="6" creationId="{64AFCDAC-4095-498A-828E-780E92D2F160}"/>
          </ac:grpSpMkLst>
        </pc:grpChg>
      </pc:sldChg>
      <pc:sldChg chg="addSp modSp mod setBg modAnim">
        <pc:chgData name="Ricardo Luiz Freitas" userId="122532effb8c3c75" providerId="LiveId" clId="{279AB014-369F-4A36-83EC-738E4E2B8594}" dt="2020-10-07T16:46:52.504" v="4215"/>
        <pc:sldMkLst>
          <pc:docMk/>
          <pc:sldMk cId="1546153322" sldId="1785"/>
        </pc:sldMkLst>
        <pc:spChg chg="add mod">
          <ac:chgData name="Ricardo Luiz Freitas" userId="122532effb8c3c75" providerId="LiveId" clId="{279AB014-369F-4A36-83EC-738E4E2B8594}" dt="2020-10-07T16:41:39.579" v="4148" actId="1035"/>
          <ac:spMkLst>
            <pc:docMk/>
            <pc:sldMk cId="1546153322" sldId="1785"/>
            <ac:spMk id="8" creationId="{27098D19-2D64-4673-95CE-B41439C65C54}"/>
          </ac:spMkLst>
        </pc:spChg>
        <pc:spChg chg="mod">
          <ac:chgData name="Ricardo Luiz Freitas" userId="122532effb8c3c75" providerId="LiveId" clId="{279AB014-369F-4A36-83EC-738E4E2B8594}" dt="2020-10-07T16:42:49.693" v="4164" actId="20577"/>
          <ac:spMkLst>
            <pc:docMk/>
            <pc:sldMk cId="1546153322" sldId="1785"/>
            <ac:spMk id="287747" creationId="{3D194100-343A-438A-9A9E-D3B9BC55D90E}"/>
          </ac:spMkLst>
        </pc:spChg>
      </pc:sldChg>
      <pc:sldChg chg="addSp delSp modSp mod modAnim">
        <pc:chgData name="Ricardo Luiz Freitas" userId="122532effb8c3c75" providerId="LiveId" clId="{279AB014-369F-4A36-83EC-738E4E2B8594}" dt="2020-10-07T16:57:26.361" v="4466" actId="20577"/>
        <pc:sldMkLst>
          <pc:docMk/>
          <pc:sldMk cId="4177578025" sldId="1786"/>
        </pc:sldMkLst>
        <pc:spChg chg="mod">
          <ac:chgData name="Ricardo Luiz Freitas" userId="122532effb8c3c75" providerId="LiveId" clId="{279AB014-369F-4A36-83EC-738E4E2B8594}" dt="2020-10-07T16:52:36.873" v="4346" actId="1036"/>
          <ac:spMkLst>
            <pc:docMk/>
            <pc:sldMk cId="4177578025" sldId="1786"/>
            <ac:spMk id="9" creationId="{84AE256E-FD86-4AD9-A5F8-EC6CB703E05A}"/>
          </ac:spMkLst>
        </pc:spChg>
        <pc:spChg chg="mod">
          <ac:chgData name="Ricardo Luiz Freitas" userId="122532effb8c3c75" providerId="LiveId" clId="{279AB014-369F-4A36-83EC-738E4E2B8594}" dt="2020-10-07T16:52:36.873" v="4346" actId="1036"/>
          <ac:spMkLst>
            <pc:docMk/>
            <pc:sldMk cId="4177578025" sldId="1786"/>
            <ac:spMk id="10" creationId="{B910596B-99F2-4516-95DB-D694AD961A73}"/>
          </ac:spMkLst>
        </pc:spChg>
        <pc:spChg chg="mod">
          <ac:chgData name="Ricardo Luiz Freitas" userId="122532effb8c3c75" providerId="LiveId" clId="{279AB014-369F-4A36-83EC-738E4E2B8594}" dt="2020-10-07T16:57:26.361" v="4466" actId="20577"/>
          <ac:spMkLst>
            <pc:docMk/>
            <pc:sldMk cId="4177578025" sldId="1786"/>
            <ac:spMk id="11" creationId="{F8A6F3C4-D21F-40FD-B757-3C50C9954D16}"/>
          </ac:spMkLst>
        </pc:spChg>
        <pc:spChg chg="add mod">
          <ac:chgData name="Ricardo Luiz Freitas" userId="122532effb8c3c75" providerId="LiveId" clId="{279AB014-369F-4A36-83EC-738E4E2B8594}" dt="2020-10-07T16:52:45.277" v="4404" actId="1037"/>
          <ac:spMkLst>
            <pc:docMk/>
            <pc:sldMk cId="4177578025" sldId="1786"/>
            <ac:spMk id="12" creationId="{C4451507-9D09-42A5-962F-043251F005E8}"/>
          </ac:spMkLst>
        </pc:spChg>
        <pc:spChg chg="mod">
          <ac:chgData name="Ricardo Luiz Freitas" userId="122532effb8c3c75" providerId="LiveId" clId="{279AB014-369F-4A36-83EC-738E4E2B8594}" dt="2020-10-07T16:52:54.161" v="4412" actId="20577"/>
          <ac:spMkLst>
            <pc:docMk/>
            <pc:sldMk cId="4177578025" sldId="1786"/>
            <ac:spMk id="287747" creationId="{3D194100-343A-438A-9A9E-D3B9BC55D90E}"/>
          </ac:spMkLst>
        </pc:spChg>
        <pc:grpChg chg="del">
          <ac:chgData name="Ricardo Luiz Freitas" userId="122532effb8c3c75" providerId="LiveId" clId="{279AB014-369F-4A36-83EC-738E4E2B8594}" dt="2020-10-07T16:52:22.777" v="4343" actId="478"/>
          <ac:grpSpMkLst>
            <pc:docMk/>
            <pc:sldMk cId="4177578025" sldId="1786"/>
            <ac:grpSpMk id="5" creationId="{898CDA3A-8483-4F87-AA0D-4D65F726489C}"/>
          </ac:grpSpMkLst>
        </pc:grpChg>
        <pc:grpChg chg="add mod">
          <ac:chgData name="Ricardo Luiz Freitas" userId="122532effb8c3c75" providerId="LiveId" clId="{279AB014-369F-4A36-83EC-738E4E2B8594}" dt="2020-10-07T16:52:36.873" v="4346" actId="1036"/>
          <ac:grpSpMkLst>
            <pc:docMk/>
            <pc:sldMk cId="4177578025" sldId="1786"/>
            <ac:grpSpMk id="8" creationId="{8408C063-CF1F-4077-912B-83E544090D5A}"/>
          </ac:grpSpMkLst>
        </pc:grpChg>
      </pc:sldChg>
      <pc:sldChg chg="modSp mod">
        <pc:chgData name="Ricardo Luiz Freitas" userId="122532effb8c3c75" providerId="LiveId" clId="{279AB014-369F-4A36-83EC-738E4E2B8594}" dt="2020-10-08T00:32:24.382" v="4794" actId="114"/>
        <pc:sldMkLst>
          <pc:docMk/>
          <pc:sldMk cId="1864165949" sldId="1787"/>
        </pc:sldMkLst>
        <pc:spChg chg="mod">
          <ac:chgData name="Ricardo Luiz Freitas" userId="122532effb8c3c75" providerId="LiveId" clId="{279AB014-369F-4A36-83EC-738E4E2B8594}" dt="2020-10-08T00:32:24.382" v="4794" actId="114"/>
          <ac:spMkLst>
            <pc:docMk/>
            <pc:sldMk cId="1864165949" sldId="1787"/>
            <ac:spMk id="248836" creationId="{D041B328-7C73-4811-923B-6A6CAD10CC42}"/>
          </ac:spMkLst>
        </pc:spChg>
      </pc:sldChg>
      <pc:sldChg chg="modSp mod">
        <pc:chgData name="Ricardo Luiz Freitas" userId="122532effb8c3c75" providerId="LiveId" clId="{279AB014-369F-4A36-83EC-738E4E2B8594}" dt="2020-10-07T16:58:44.642" v="4479" actId="20577"/>
        <pc:sldMkLst>
          <pc:docMk/>
          <pc:sldMk cId="3156799556" sldId="1788"/>
        </pc:sldMkLst>
        <pc:spChg chg="mod">
          <ac:chgData name="Ricardo Luiz Freitas" userId="122532effb8c3c75" providerId="LiveId" clId="{279AB014-369F-4A36-83EC-738E4E2B8594}" dt="2020-10-07T16:58:44.642" v="4479" actId="20577"/>
          <ac:spMkLst>
            <pc:docMk/>
            <pc:sldMk cId="3156799556" sldId="1788"/>
            <ac:spMk id="287747" creationId="{3D194100-343A-438A-9A9E-D3B9BC55D90E}"/>
          </ac:spMkLst>
        </pc:spChg>
      </pc:sldChg>
      <pc:sldChg chg="modSp mod">
        <pc:chgData name="Ricardo Luiz Freitas" userId="122532effb8c3c75" providerId="LiveId" clId="{279AB014-369F-4A36-83EC-738E4E2B8594}" dt="2020-10-07T16:59:27.408" v="4495" actId="1036"/>
        <pc:sldMkLst>
          <pc:docMk/>
          <pc:sldMk cId="799441353" sldId="1789"/>
        </pc:sldMkLst>
        <pc:spChg chg="mod">
          <ac:chgData name="Ricardo Luiz Freitas" userId="122532effb8c3c75" providerId="LiveId" clId="{279AB014-369F-4A36-83EC-738E4E2B8594}" dt="2020-10-07T16:59:27.408" v="4495" actId="1036"/>
          <ac:spMkLst>
            <pc:docMk/>
            <pc:sldMk cId="799441353" sldId="1789"/>
            <ac:spMk id="3" creationId="{00000000-0000-0000-0000-000000000000}"/>
          </ac:spMkLst>
        </pc:spChg>
        <pc:spChg chg="mod">
          <ac:chgData name="Ricardo Luiz Freitas" userId="122532effb8c3c75" providerId="LiveId" clId="{279AB014-369F-4A36-83EC-738E4E2B8594}" dt="2020-10-07T16:58:58.715" v="4481"/>
          <ac:spMkLst>
            <pc:docMk/>
            <pc:sldMk cId="799441353" sldId="1789"/>
            <ac:spMk id="248836" creationId="{D041B328-7C73-4811-923B-6A6CAD10CC42}"/>
          </ac:spMkLst>
        </pc:spChg>
      </pc:sldChg>
      <pc:sldChg chg="addSp modSp mod modAnim">
        <pc:chgData name="Ricardo Luiz Freitas" userId="122532effb8c3c75" providerId="LiveId" clId="{279AB014-369F-4A36-83EC-738E4E2B8594}" dt="2020-10-07T17:03:58.163" v="4559" actId="313"/>
        <pc:sldMkLst>
          <pc:docMk/>
          <pc:sldMk cId="272915305" sldId="1790"/>
        </pc:sldMkLst>
        <pc:spChg chg="add mod">
          <ac:chgData name="Ricardo Luiz Freitas" userId="122532effb8c3c75" providerId="LiveId" clId="{279AB014-369F-4A36-83EC-738E4E2B8594}" dt="2020-10-07T17:00:28.169" v="4501" actId="1037"/>
          <ac:spMkLst>
            <pc:docMk/>
            <pc:sldMk cId="272915305" sldId="1790"/>
            <ac:spMk id="5" creationId="{D62F6447-D03F-4C3F-AEDF-157B7354D674}"/>
          </ac:spMkLst>
        </pc:spChg>
        <pc:spChg chg="mod">
          <ac:chgData name="Ricardo Luiz Freitas" userId="122532effb8c3c75" providerId="LiveId" clId="{279AB014-369F-4A36-83EC-738E4E2B8594}" dt="2020-10-07T17:03:58.163" v="4559" actId="313"/>
          <ac:spMkLst>
            <pc:docMk/>
            <pc:sldMk cId="272915305" sldId="1790"/>
            <ac:spMk id="287747" creationId="{3D194100-343A-438A-9A9E-D3B9BC55D90E}"/>
          </ac:spMkLst>
        </pc:spChg>
      </pc:sldChg>
      <pc:sldChg chg="del">
        <pc:chgData name="Ricardo Luiz Freitas" userId="122532effb8c3c75" providerId="LiveId" clId="{279AB014-369F-4A36-83EC-738E4E2B8594}" dt="2020-09-23T01:37:19.689" v="39" actId="47"/>
        <pc:sldMkLst>
          <pc:docMk/>
          <pc:sldMk cId="609289180" sldId="1791"/>
        </pc:sldMkLst>
      </pc:sldChg>
      <pc:sldChg chg="modSp mod">
        <pc:chgData name="Ricardo Luiz Freitas" userId="122532effb8c3c75" providerId="LiveId" clId="{279AB014-369F-4A36-83EC-738E4E2B8594}" dt="2020-10-07T17:03:10.878" v="4529" actId="20577"/>
        <pc:sldMkLst>
          <pc:docMk/>
          <pc:sldMk cId="912550139" sldId="1792"/>
        </pc:sldMkLst>
        <pc:spChg chg="mod">
          <ac:chgData name="Ricardo Luiz Freitas" userId="122532effb8c3c75" providerId="LiveId" clId="{279AB014-369F-4A36-83EC-738E4E2B8594}" dt="2020-10-01T20:50:02.554" v="665" actId="1035"/>
          <ac:spMkLst>
            <pc:docMk/>
            <pc:sldMk cId="912550139" sldId="1792"/>
            <ac:spMk id="11" creationId="{F8A6F3C4-D21F-40FD-B757-3C50C9954D16}"/>
          </ac:spMkLst>
        </pc:spChg>
        <pc:spChg chg="mod">
          <ac:chgData name="Ricardo Luiz Freitas" userId="122532effb8c3c75" providerId="LiveId" clId="{279AB014-369F-4A36-83EC-738E4E2B8594}" dt="2020-10-07T17:03:10.878" v="4529" actId="20577"/>
          <ac:spMkLst>
            <pc:docMk/>
            <pc:sldMk cId="912550139" sldId="1792"/>
            <ac:spMk id="287747" creationId="{3D194100-343A-438A-9A9E-D3B9BC55D90E}"/>
          </ac:spMkLst>
        </pc:spChg>
      </pc:sldChg>
      <pc:sldChg chg="modSp mod">
        <pc:chgData name="Ricardo Luiz Freitas" userId="122532effb8c3c75" providerId="LiveId" clId="{279AB014-369F-4A36-83EC-738E4E2B8594}" dt="2020-10-07T17:03:38.782" v="4539" actId="313"/>
        <pc:sldMkLst>
          <pc:docMk/>
          <pc:sldMk cId="2487529219" sldId="1793"/>
        </pc:sldMkLst>
        <pc:spChg chg="mod">
          <ac:chgData name="Ricardo Luiz Freitas" userId="122532effb8c3c75" providerId="LiveId" clId="{279AB014-369F-4A36-83EC-738E4E2B8594}" dt="2020-10-01T21:07:23.003" v="1425" actId="14100"/>
          <ac:spMkLst>
            <pc:docMk/>
            <pc:sldMk cId="2487529219" sldId="1793"/>
            <ac:spMk id="11" creationId="{F8A6F3C4-D21F-40FD-B757-3C50C9954D16}"/>
          </ac:spMkLst>
        </pc:spChg>
        <pc:spChg chg="mod">
          <ac:chgData name="Ricardo Luiz Freitas" userId="122532effb8c3c75" providerId="LiveId" clId="{279AB014-369F-4A36-83EC-738E4E2B8594}" dt="2020-10-07T17:03:38.782" v="4539" actId="313"/>
          <ac:spMkLst>
            <pc:docMk/>
            <pc:sldMk cId="2487529219" sldId="1793"/>
            <ac:spMk id="287747" creationId="{3D194100-343A-438A-9A9E-D3B9BC55D90E}"/>
          </ac:spMkLst>
        </pc:spChg>
      </pc:sldChg>
      <pc:sldChg chg="modSp del mod">
        <pc:chgData name="Ricardo Luiz Freitas" userId="122532effb8c3c75" providerId="LiveId" clId="{279AB014-369F-4A36-83EC-738E4E2B8594}" dt="2020-09-25T01:18:31.090" v="507" actId="47"/>
        <pc:sldMkLst>
          <pc:docMk/>
          <pc:sldMk cId="4183259299" sldId="1794"/>
        </pc:sldMkLst>
        <pc:graphicFrameChg chg="modGraphic">
          <ac:chgData name="Ricardo Luiz Freitas" userId="122532effb8c3c75" providerId="LiveId" clId="{279AB014-369F-4A36-83EC-738E4E2B8594}" dt="2020-09-25T00:42:56.180" v="493" actId="20577"/>
          <ac:graphicFrameMkLst>
            <pc:docMk/>
            <pc:sldMk cId="4183259299" sldId="1794"/>
            <ac:graphicFrameMk id="7" creationId="{B434D8BA-AC54-45B7-916D-F032F5123B97}"/>
          </ac:graphicFrameMkLst>
        </pc:graphicFrameChg>
      </pc:sldChg>
      <pc:sldChg chg="modSp mod setBg">
        <pc:chgData name="Ricardo Luiz Freitas" userId="122532effb8c3c75" providerId="LiveId" clId="{279AB014-369F-4A36-83EC-738E4E2B8594}" dt="2020-10-07T16:46:52.504" v="4215"/>
        <pc:sldMkLst>
          <pc:docMk/>
          <pc:sldMk cId="3799410180" sldId="1795"/>
        </pc:sldMkLst>
        <pc:spChg chg="mod">
          <ac:chgData name="Ricardo Luiz Freitas" userId="122532effb8c3c75" providerId="LiveId" clId="{279AB014-369F-4A36-83EC-738E4E2B8594}" dt="2020-10-07T12:51:35.593" v="2964" actId="15"/>
          <ac:spMkLst>
            <pc:docMk/>
            <pc:sldMk cId="3799410180" sldId="1795"/>
            <ac:spMk id="11" creationId="{F8A6F3C4-D21F-40FD-B757-3C50C9954D16}"/>
          </ac:spMkLst>
        </pc:spChg>
        <pc:spChg chg="mod">
          <ac:chgData name="Ricardo Luiz Freitas" userId="122532effb8c3c75" providerId="LiveId" clId="{279AB014-369F-4A36-83EC-738E4E2B8594}" dt="2020-10-07T13:22:50.762" v="3547" actId="20577"/>
          <ac:spMkLst>
            <pc:docMk/>
            <pc:sldMk cId="3799410180" sldId="1795"/>
            <ac:spMk id="287747" creationId="{3D194100-343A-438A-9A9E-D3B9BC55D90E}"/>
          </ac:spMkLst>
        </pc:spChg>
      </pc:sldChg>
      <pc:sldChg chg="setBg">
        <pc:chgData name="Ricardo Luiz Freitas" userId="122532effb8c3c75" providerId="LiveId" clId="{279AB014-369F-4A36-83EC-738E4E2B8594}" dt="2020-10-07T16:46:52.504" v="4215"/>
        <pc:sldMkLst>
          <pc:docMk/>
          <pc:sldMk cId="3434738671" sldId="1796"/>
        </pc:sldMkLst>
      </pc:sldChg>
      <pc:sldChg chg="modSp mod setBg">
        <pc:chgData name="Ricardo Luiz Freitas" userId="122532effb8c3c75" providerId="LiveId" clId="{279AB014-369F-4A36-83EC-738E4E2B8594}" dt="2020-10-07T16:46:52.504" v="4215"/>
        <pc:sldMkLst>
          <pc:docMk/>
          <pc:sldMk cId="2337620081" sldId="1797"/>
        </pc:sldMkLst>
        <pc:spChg chg="mod">
          <ac:chgData name="Ricardo Luiz Freitas" userId="122532effb8c3c75" providerId="LiveId" clId="{279AB014-369F-4A36-83EC-738E4E2B8594}" dt="2020-10-07T16:30:14.500" v="3752" actId="20577"/>
          <ac:spMkLst>
            <pc:docMk/>
            <pc:sldMk cId="2337620081" sldId="1797"/>
            <ac:spMk id="287747" creationId="{3D194100-343A-438A-9A9E-D3B9BC55D90E}"/>
          </ac:spMkLst>
        </pc:spChg>
      </pc:sldChg>
      <pc:sldChg chg="modSp mod">
        <pc:chgData name="Ricardo Luiz Freitas" userId="122532effb8c3c75" providerId="LiveId" clId="{279AB014-369F-4A36-83EC-738E4E2B8594}" dt="2020-10-07T17:03:05.521" v="4521" actId="20577"/>
        <pc:sldMkLst>
          <pc:docMk/>
          <pc:sldMk cId="1909911328" sldId="1798"/>
        </pc:sldMkLst>
        <pc:spChg chg="mod">
          <ac:chgData name="Ricardo Luiz Freitas" userId="122532effb8c3c75" providerId="LiveId" clId="{279AB014-369F-4A36-83EC-738E4E2B8594}" dt="2020-10-07T17:03:05.521" v="4521" actId="20577"/>
          <ac:spMkLst>
            <pc:docMk/>
            <pc:sldMk cId="1909911328" sldId="1798"/>
            <ac:spMk id="287747" creationId="{3D194100-343A-438A-9A9E-D3B9BC55D90E}"/>
          </ac:spMkLst>
        </pc:spChg>
      </pc:sldChg>
      <pc:sldChg chg="modSp mod">
        <pc:chgData name="Ricardo Luiz Freitas" userId="122532effb8c3c75" providerId="LiveId" clId="{279AB014-369F-4A36-83EC-738E4E2B8594}" dt="2020-10-07T17:04:59.175" v="4599" actId="6549"/>
        <pc:sldMkLst>
          <pc:docMk/>
          <pc:sldMk cId="2619283339" sldId="1799"/>
        </pc:sldMkLst>
        <pc:spChg chg="mod">
          <ac:chgData name="Ricardo Luiz Freitas" userId="122532effb8c3c75" providerId="LiveId" clId="{279AB014-369F-4A36-83EC-738E4E2B8594}" dt="2020-10-07T17:04:59.175" v="4599" actId="6549"/>
          <ac:spMkLst>
            <pc:docMk/>
            <pc:sldMk cId="2619283339" sldId="1799"/>
            <ac:spMk id="616451" creationId="{138FF0A5-A694-46C1-B439-0625FB9B4F6C}"/>
          </ac:spMkLst>
        </pc:spChg>
        <pc:spChg chg="mod">
          <ac:chgData name="Ricardo Luiz Freitas" userId="122532effb8c3c75" providerId="LiveId" clId="{279AB014-369F-4A36-83EC-738E4E2B8594}" dt="2020-10-02T00:26:00.429" v="2113" actId="20577"/>
          <ac:spMkLst>
            <pc:docMk/>
            <pc:sldMk cId="2619283339" sldId="1799"/>
            <ac:spMk id="616452" creationId="{0E60C76D-5D1E-4C9F-93AC-50377752A924}"/>
          </ac:spMkLst>
        </pc:spChg>
      </pc:sldChg>
      <pc:sldChg chg="modSp mod">
        <pc:chgData name="Ricardo Luiz Freitas" userId="122532effb8c3c75" providerId="LiveId" clId="{279AB014-369F-4A36-83EC-738E4E2B8594}" dt="2020-10-07T17:05:04.558" v="4611" actId="6549"/>
        <pc:sldMkLst>
          <pc:docMk/>
          <pc:sldMk cId="3315341054" sldId="1800"/>
        </pc:sldMkLst>
        <pc:spChg chg="mod">
          <ac:chgData name="Ricardo Luiz Freitas" userId="122532effb8c3c75" providerId="LiveId" clId="{279AB014-369F-4A36-83EC-738E4E2B8594}" dt="2020-10-07T17:05:04.558" v="4611" actId="6549"/>
          <ac:spMkLst>
            <pc:docMk/>
            <pc:sldMk cId="3315341054" sldId="1800"/>
            <ac:spMk id="616451" creationId="{138FF0A5-A694-46C1-B439-0625FB9B4F6C}"/>
          </ac:spMkLst>
        </pc:spChg>
        <pc:spChg chg="mod">
          <ac:chgData name="Ricardo Luiz Freitas" userId="122532effb8c3c75" providerId="LiveId" clId="{279AB014-369F-4A36-83EC-738E4E2B8594}" dt="2020-10-02T00:31:07.895" v="2234" actId="20577"/>
          <ac:spMkLst>
            <pc:docMk/>
            <pc:sldMk cId="3315341054" sldId="1800"/>
            <ac:spMk id="616452" creationId="{0E60C76D-5D1E-4C9F-93AC-50377752A924}"/>
          </ac:spMkLst>
        </pc:spChg>
      </pc:sldChg>
      <pc:sldChg chg="modSp mod">
        <pc:chgData name="Ricardo Luiz Freitas" userId="122532effb8c3c75" providerId="LiveId" clId="{279AB014-369F-4A36-83EC-738E4E2B8594}" dt="2020-10-07T17:03:35.311" v="4536" actId="313"/>
        <pc:sldMkLst>
          <pc:docMk/>
          <pc:sldMk cId="2157940260" sldId="1801"/>
        </pc:sldMkLst>
        <pc:spChg chg="mod">
          <ac:chgData name="Ricardo Luiz Freitas" userId="122532effb8c3c75" providerId="LiveId" clId="{279AB014-369F-4A36-83EC-738E4E2B8594}" dt="2020-10-02T00:30:32.825" v="2233" actId="20577"/>
          <ac:spMkLst>
            <pc:docMk/>
            <pc:sldMk cId="2157940260" sldId="1801"/>
            <ac:spMk id="11" creationId="{F8A6F3C4-D21F-40FD-B757-3C50C9954D16}"/>
          </ac:spMkLst>
        </pc:spChg>
        <pc:spChg chg="mod">
          <ac:chgData name="Ricardo Luiz Freitas" userId="122532effb8c3c75" providerId="LiveId" clId="{279AB014-369F-4A36-83EC-738E4E2B8594}" dt="2020-10-07T17:03:35.311" v="4536" actId="313"/>
          <ac:spMkLst>
            <pc:docMk/>
            <pc:sldMk cId="2157940260" sldId="1801"/>
            <ac:spMk id="287747" creationId="{3D194100-343A-438A-9A9E-D3B9BC55D90E}"/>
          </ac:spMkLst>
        </pc:spChg>
      </pc:sldChg>
      <pc:sldChg chg="modSp mod ord">
        <pc:chgData name="Ricardo Luiz Freitas" userId="122532effb8c3c75" providerId="LiveId" clId="{279AB014-369F-4A36-83EC-738E4E2B8594}" dt="2020-10-07T17:03:36.924" v="4537" actId="313"/>
        <pc:sldMkLst>
          <pc:docMk/>
          <pc:sldMk cId="623473245" sldId="1802"/>
        </pc:sldMkLst>
        <pc:spChg chg="mod">
          <ac:chgData name="Ricardo Luiz Freitas" userId="122532effb8c3c75" providerId="LiveId" clId="{279AB014-369F-4A36-83EC-738E4E2B8594}" dt="2020-10-07T17:03:36.924" v="4537" actId="313"/>
          <ac:spMkLst>
            <pc:docMk/>
            <pc:sldMk cId="623473245" sldId="1802"/>
            <ac:spMk id="287747" creationId="{3D194100-343A-438A-9A9E-D3B9BC55D90E}"/>
          </ac:spMkLst>
        </pc:spChg>
      </pc:sldChg>
      <pc:sldChg chg="addSp delSp modSp add mod setBg modAnim">
        <pc:chgData name="Ricardo Luiz Freitas" userId="122532effb8c3c75" providerId="LiveId" clId="{279AB014-369F-4A36-83EC-738E4E2B8594}" dt="2020-10-07T17:03:48.321" v="4550" actId="313"/>
        <pc:sldMkLst>
          <pc:docMk/>
          <pc:sldMk cId="292038881" sldId="1803"/>
        </pc:sldMkLst>
        <pc:spChg chg="add mod">
          <ac:chgData name="Ricardo Luiz Freitas" userId="122532effb8c3c75" providerId="LiveId" clId="{279AB014-369F-4A36-83EC-738E4E2B8594}" dt="2020-09-23T22:17:18.722" v="368" actId="1035"/>
          <ac:spMkLst>
            <pc:docMk/>
            <pc:sldMk cId="292038881" sldId="1803"/>
            <ac:spMk id="12" creationId="{46E42E4E-4AF5-4514-AB28-117868D779B0}"/>
          </ac:spMkLst>
        </pc:spChg>
        <pc:spChg chg="mod">
          <ac:chgData name="Ricardo Luiz Freitas" userId="122532effb8c3c75" providerId="LiveId" clId="{279AB014-369F-4A36-83EC-738E4E2B8594}" dt="2020-09-23T22:17:18.722" v="368" actId="1035"/>
          <ac:spMkLst>
            <pc:docMk/>
            <pc:sldMk cId="292038881" sldId="1803"/>
            <ac:spMk id="280580" creationId="{E31336CE-9732-41E4-81D0-A86F7C356110}"/>
          </ac:spMkLst>
        </pc:spChg>
        <pc:spChg chg="del">
          <ac:chgData name="Ricardo Luiz Freitas" userId="122532effb8c3c75" providerId="LiveId" clId="{279AB014-369F-4A36-83EC-738E4E2B8594}" dt="2020-09-23T22:14:52.514" v="130" actId="478"/>
          <ac:spMkLst>
            <pc:docMk/>
            <pc:sldMk cId="292038881" sldId="1803"/>
            <ac:spMk id="280581" creationId="{C68AC5C1-7FB4-43D2-A91E-F8553758B598}"/>
          </ac:spMkLst>
        </pc:spChg>
        <pc:spChg chg="mod">
          <ac:chgData name="Ricardo Luiz Freitas" userId="122532effb8c3c75" providerId="LiveId" clId="{279AB014-369F-4A36-83EC-738E4E2B8594}" dt="2020-09-23T22:17:27.742" v="375" actId="1035"/>
          <ac:spMkLst>
            <pc:docMk/>
            <pc:sldMk cId="292038881" sldId="1803"/>
            <ac:spMk id="280582" creationId="{061CA6B2-22D1-4983-9AA8-E944418459B2}"/>
          </ac:spMkLst>
        </pc:spChg>
        <pc:spChg chg="mod">
          <ac:chgData name="Ricardo Luiz Freitas" userId="122532effb8c3c75" providerId="LiveId" clId="{279AB014-369F-4A36-83EC-738E4E2B8594}" dt="2020-09-23T22:17:10.252" v="358" actId="1036"/>
          <ac:spMkLst>
            <pc:docMk/>
            <pc:sldMk cId="292038881" sldId="1803"/>
            <ac:spMk id="280583" creationId="{DFFCF0EC-0420-4BA4-BCB8-AB6D21EEEF22}"/>
          </ac:spMkLst>
        </pc:spChg>
        <pc:spChg chg="mod">
          <ac:chgData name="Ricardo Luiz Freitas" userId="122532effb8c3c75" providerId="LiveId" clId="{279AB014-369F-4A36-83EC-738E4E2B8594}" dt="2020-09-23T22:17:31.319" v="380" actId="1036"/>
          <ac:spMkLst>
            <pc:docMk/>
            <pc:sldMk cId="292038881" sldId="1803"/>
            <ac:spMk id="280584" creationId="{32B51AF9-B50A-4414-99DB-144AF74005F7}"/>
          </ac:spMkLst>
        </pc:spChg>
        <pc:spChg chg="mod">
          <ac:chgData name="Ricardo Luiz Freitas" userId="122532effb8c3c75" providerId="LiveId" clId="{279AB014-369F-4A36-83EC-738E4E2B8594}" dt="2020-09-23T22:17:10.252" v="358" actId="1036"/>
          <ac:spMkLst>
            <pc:docMk/>
            <pc:sldMk cId="292038881" sldId="1803"/>
            <ac:spMk id="280585" creationId="{873915A8-7E1A-465F-8991-9CC0E792393F}"/>
          </ac:spMkLst>
        </pc:spChg>
        <pc:spChg chg="mod">
          <ac:chgData name="Ricardo Luiz Freitas" userId="122532effb8c3c75" providerId="LiveId" clId="{279AB014-369F-4A36-83EC-738E4E2B8594}" dt="2020-10-07T17:03:48.321" v="4550" actId="313"/>
          <ac:spMkLst>
            <pc:docMk/>
            <pc:sldMk cId="292038881" sldId="1803"/>
            <ac:spMk id="442371" creationId="{2D440F47-0158-491A-9545-75667A9BF808}"/>
          </ac:spMkLst>
        </pc:spChg>
      </pc:sldChg>
      <pc:sldChg chg="del">
        <pc:chgData name="Ricardo Luiz Freitas" userId="122532effb8c3c75" providerId="LiveId" clId="{279AB014-369F-4A36-83EC-738E4E2B8594}" dt="2020-09-23T01:37:55.077" v="55" actId="47"/>
        <pc:sldMkLst>
          <pc:docMk/>
          <pc:sldMk cId="893395494" sldId="1803"/>
        </pc:sldMkLst>
      </pc:sldChg>
      <pc:sldChg chg="delSp modSp add mod ord setBg delAnim">
        <pc:chgData name="Ricardo Luiz Freitas" userId="122532effb8c3c75" providerId="LiveId" clId="{279AB014-369F-4A36-83EC-738E4E2B8594}" dt="2020-10-07T17:03:49.290" v="4551" actId="313"/>
        <pc:sldMkLst>
          <pc:docMk/>
          <pc:sldMk cId="1673028457" sldId="1804"/>
        </pc:sldMkLst>
        <pc:spChg chg="del">
          <ac:chgData name="Ricardo Luiz Freitas" userId="122532effb8c3c75" providerId="LiveId" clId="{279AB014-369F-4A36-83EC-738E4E2B8594}" dt="2020-09-23T22:22:43.658" v="478" actId="478"/>
          <ac:spMkLst>
            <pc:docMk/>
            <pc:sldMk cId="1673028457" sldId="1804"/>
            <ac:spMk id="6" creationId="{0FD2ED7B-E60E-4FA1-8E3B-359153BAB874}"/>
          </ac:spMkLst>
        </pc:spChg>
        <pc:spChg chg="mod">
          <ac:chgData name="Ricardo Luiz Freitas" userId="122532effb8c3c75" providerId="LiveId" clId="{279AB014-369F-4A36-83EC-738E4E2B8594}" dt="2020-09-23T22:22:35.780" v="477" actId="6549"/>
          <ac:spMkLst>
            <pc:docMk/>
            <pc:sldMk cId="1673028457" sldId="1804"/>
            <ac:spMk id="11" creationId="{F8A6F3C4-D21F-40FD-B757-3C50C9954D16}"/>
          </ac:spMkLst>
        </pc:spChg>
        <pc:spChg chg="mod">
          <ac:chgData name="Ricardo Luiz Freitas" userId="122532effb8c3c75" providerId="LiveId" clId="{279AB014-369F-4A36-83EC-738E4E2B8594}" dt="2020-10-07T17:03:49.290" v="4551" actId="313"/>
          <ac:spMkLst>
            <pc:docMk/>
            <pc:sldMk cId="1673028457" sldId="1804"/>
            <ac:spMk id="287747" creationId="{3D194100-343A-438A-9A9E-D3B9BC55D90E}"/>
          </ac:spMkLst>
        </pc:spChg>
      </pc:sldChg>
      <pc:sldChg chg="del">
        <pc:chgData name="Ricardo Luiz Freitas" userId="122532effb8c3c75" providerId="LiveId" clId="{279AB014-369F-4A36-83EC-738E4E2B8594}" dt="2020-09-23T01:37:12.761" v="31" actId="47"/>
        <pc:sldMkLst>
          <pc:docMk/>
          <pc:sldMk cId="1818296467" sldId="1813"/>
        </pc:sldMkLst>
      </pc:sldChg>
      <pc:sldChg chg="del">
        <pc:chgData name="Ricardo Luiz Freitas" userId="122532effb8c3c75" providerId="LiveId" clId="{279AB014-369F-4A36-83EC-738E4E2B8594}" dt="2020-09-23T01:37:13.388" v="32" actId="47"/>
        <pc:sldMkLst>
          <pc:docMk/>
          <pc:sldMk cId="3900311951" sldId="1814"/>
        </pc:sldMkLst>
      </pc:sldChg>
      <pc:sldChg chg="del">
        <pc:chgData name="Ricardo Luiz Freitas" userId="122532effb8c3c75" providerId="LiveId" clId="{279AB014-369F-4A36-83EC-738E4E2B8594}" dt="2020-09-23T01:37:13.948" v="33" actId="47"/>
        <pc:sldMkLst>
          <pc:docMk/>
          <pc:sldMk cId="3890355215" sldId="1815"/>
        </pc:sldMkLst>
      </pc:sldChg>
      <pc:sldChg chg="del">
        <pc:chgData name="Ricardo Luiz Freitas" userId="122532effb8c3c75" providerId="LiveId" clId="{279AB014-369F-4A36-83EC-738E4E2B8594}" dt="2020-09-23T01:38:00.660" v="60" actId="47"/>
        <pc:sldMkLst>
          <pc:docMk/>
          <pc:sldMk cId="1209225650" sldId="1871"/>
        </pc:sldMkLst>
      </pc:sldChg>
      <pc:sldChg chg="del">
        <pc:chgData name="Ricardo Luiz Freitas" userId="122532effb8c3c75" providerId="LiveId" clId="{279AB014-369F-4A36-83EC-738E4E2B8594}" dt="2020-09-23T01:37:57.035" v="57" actId="47"/>
        <pc:sldMkLst>
          <pc:docMk/>
          <pc:sldMk cId="3424628685" sldId="1872"/>
        </pc:sldMkLst>
      </pc:sldChg>
      <pc:sldChg chg="modSp add mod setBg">
        <pc:chgData name="Ricardo Luiz Freitas" userId="122532effb8c3c75" providerId="LiveId" clId="{279AB014-369F-4A36-83EC-738E4E2B8594}" dt="2020-10-07T17:01:51.891" v="4511" actId="20577"/>
        <pc:sldMkLst>
          <pc:docMk/>
          <pc:sldMk cId="2194134342" sldId="1874"/>
        </pc:sldMkLst>
        <pc:spChg chg="mod">
          <ac:chgData name="Ricardo Luiz Freitas" userId="122532effb8c3c75" providerId="LiveId" clId="{279AB014-369F-4A36-83EC-738E4E2B8594}" dt="2020-10-07T17:01:51.891" v="4511" actId="20577"/>
          <ac:spMkLst>
            <pc:docMk/>
            <pc:sldMk cId="2194134342" sldId="1874"/>
            <ac:spMk id="600067" creationId="{29035A1E-8B21-46AA-B484-C773BB16290A}"/>
          </ac:spMkLst>
        </pc:spChg>
      </pc:sldChg>
      <pc:sldChg chg="modSp add mod setBg">
        <pc:chgData name="Ricardo Luiz Freitas" userId="122532effb8c3c75" providerId="LiveId" clId="{279AB014-369F-4A36-83EC-738E4E2B8594}" dt="2020-10-07T17:03:59.774" v="4561" actId="313"/>
        <pc:sldMkLst>
          <pc:docMk/>
          <pc:sldMk cId="3863336145" sldId="1875"/>
        </pc:sldMkLst>
        <pc:spChg chg="mod">
          <ac:chgData name="Ricardo Luiz Freitas" userId="122532effb8c3c75" providerId="LiveId" clId="{279AB014-369F-4A36-83EC-738E4E2B8594}" dt="2020-10-07T17:03:59.774" v="4561" actId="313"/>
          <ac:spMkLst>
            <pc:docMk/>
            <pc:sldMk cId="3863336145" sldId="1875"/>
            <ac:spMk id="602115" creationId="{E789E073-8EB2-47E4-A161-D731E0B5912A}"/>
          </ac:spMkLst>
        </pc:spChg>
        <pc:spChg chg="mod">
          <ac:chgData name="Ricardo Luiz Freitas" userId="122532effb8c3c75" providerId="LiveId" clId="{279AB014-369F-4A36-83EC-738E4E2B8594}" dt="2020-10-01T20:40:08.167" v="509" actId="207"/>
          <ac:spMkLst>
            <pc:docMk/>
            <pc:sldMk cId="3863336145" sldId="1875"/>
            <ac:spMk id="602116" creationId="{0C26803F-762D-49EC-9EB1-CA22B9703B1B}"/>
          </ac:spMkLst>
        </pc:spChg>
        <pc:graphicFrameChg chg="modGraphic">
          <ac:chgData name="Ricardo Luiz Freitas" userId="122532effb8c3c75" providerId="LiveId" clId="{279AB014-369F-4A36-83EC-738E4E2B8594}" dt="2020-10-01T23:52:39.786" v="1754" actId="20577"/>
          <ac:graphicFrameMkLst>
            <pc:docMk/>
            <pc:sldMk cId="3863336145" sldId="1875"/>
            <ac:graphicFrameMk id="1443844" creationId="{9ED76DE7-6826-4BC6-9834-29357AA81E82}"/>
          </ac:graphicFrameMkLst>
        </pc:graphicFrameChg>
      </pc:sldChg>
      <pc:sldChg chg="modSp add mod setBg">
        <pc:chgData name="Ricardo Luiz Freitas" userId="122532effb8c3c75" providerId="LiveId" clId="{279AB014-369F-4A36-83EC-738E4E2B8594}" dt="2020-10-07T17:04:00.699" v="4562" actId="313"/>
        <pc:sldMkLst>
          <pc:docMk/>
          <pc:sldMk cId="1821167186" sldId="1876"/>
        </pc:sldMkLst>
        <pc:spChg chg="mod">
          <ac:chgData name="Ricardo Luiz Freitas" userId="122532effb8c3c75" providerId="LiveId" clId="{279AB014-369F-4A36-83EC-738E4E2B8594}" dt="2020-10-07T17:04:00.699" v="4562" actId="313"/>
          <ac:spMkLst>
            <pc:docMk/>
            <pc:sldMk cId="1821167186" sldId="1876"/>
            <ac:spMk id="602115" creationId="{E789E073-8EB2-47E4-A161-D731E0B5912A}"/>
          </ac:spMkLst>
        </pc:spChg>
        <pc:spChg chg="mod">
          <ac:chgData name="Ricardo Luiz Freitas" userId="122532effb8c3c75" providerId="LiveId" clId="{279AB014-369F-4A36-83EC-738E4E2B8594}" dt="2020-10-01T20:40:14.842" v="510" actId="207"/>
          <ac:spMkLst>
            <pc:docMk/>
            <pc:sldMk cId="1821167186" sldId="1876"/>
            <ac:spMk id="602116" creationId="{0C26803F-762D-49EC-9EB1-CA22B9703B1B}"/>
          </ac:spMkLst>
        </pc:spChg>
        <pc:graphicFrameChg chg="modGraphic">
          <ac:chgData name="Ricardo Luiz Freitas" userId="122532effb8c3c75" providerId="LiveId" clId="{279AB014-369F-4A36-83EC-738E4E2B8594}" dt="2020-10-01T23:52:35.503" v="1752" actId="20577"/>
          <ac:graphicFrameMkLst>
            <pc:docMk/>
            <pc:sldMk cId="1821167186" sldId="1876"/>
            <ac:graphicFrameMk id="1443844" creationId="{9ED76DE7-6826-4BC6-9834-29357AA81E82}"/>
          </ac:graphicFrameMkLst>
        </pc:graphicFrameChg>
      </pc:sldChg>
      <pc:sldChg chg="modSp add mod setBg">
        <pc:chgData name="Ricardo Luiz Freitas" userId="122532effb8c3c75" providerId="LiveId" clId="{279AB014-369F-4A36-83EC-738E4E2B8594}" dt="2020-10-07T17:03:40.589" v="4541" actId="313"/>
        <pc:sldMkLst>
          <pc:docMk/>
          <pc:sldMk cId="3246177200" sldId="1877"/>
        </pc:sldMkLst>
        <pc:spChg chg="mod">
          <ac:chgData name="Ricardo Luiz Freitas" userId="122532effb8c3c75" providerId="LiveId" clId="{279AB014-369F-4A36-83EC-738E4E2B8594}" dt="2020-10-07T17:03:40.589" v="4541" actId="313"/>
          <ac:spMkLst>
            <pc:docMk/>
            <pc:sldMk cId="3246177200" sldId="1877"/>
            <ac:spMk id="10" creationId="{7E347136-AF62-4010-A57C-7C601ED5F656}"/>
          </ac:spMkLst>
        </pc:spChg>
        <pc:spChg chg="mod">
          <ac:chgData name="Ricardo Luiz Freitas" userId="122532effb8c3c75" providerId="LiveId" clId="{279AB014-369F-4A36-83EC-738E4E2B8594}" dt="2020-10-02T01:06:57.145" v="2294" actId="6549"/>
          <ac:spMkLst>
            <pc:docMk/>
            <pc:sldMk cId="3246177200" sldId="1877"/>
            <ac:spMk id="278532" creationId="{85441992-E67E-41D1-B358-182EB323767B}"/>
          </ac:spMkLst>
        </pc:spChg>
      </pc:sldChg>
      <pc:sldChg chg="modSp add mod setBg">
        <pc:chgData name="Ricardo Luiz Freitas" userId="122532effb8c3c75" providerId="LiveId" clId="{279AB014-369F-4A36-83EC-738E4E2B8594}" dt="2020-10-07T17:03:41.416" v="4542" actId="313"/>
        <pc:sldMkLst>
          <pc:docMk/>
          <pc:sldMk cId="2096740722" sldId="1958"/>
        </pc:sldMkLst>
        <pc:spChg chg="mod">
          <ac:chgData name="Ricardo Luiz Freitas" userId="122532effb8c3c75" providerId="LiveId" clId="{279AB014-369F-4A36-83EC-738E4E2B8594}" dt="2020-10-02T00:51:32.570" v="2284" actId="14100"/>
          <ac:spMkLst>
            <pc:docMk/>
            <pc:sldMk cId="2096740722" sldId="1958"/>
            <ac:spMk id="6" creationId="{7FBDC013-49CE-45CC-8E0D-BA35381BF60A}"/>
          </ac:spMkLst>
        </pc:spChg>
        <pc:spChg chg="mod">
          <ac:chgData name="Ricardo Luiz Freitas" userId="122532effb8c3c75" providerId="LiveId" clId="{279AB014-369F-4A36-83EC-738E4E2B8594}" dt="2020-10-07T17:03:41.416" v="4542" actId="313"/>
          <ac:spMkLst>
            <pc:docMk/>
            <pc:sldMk cId="2096740722" sldId="1958"/>
            <ac:spMk id="11" creationId="{3247CDC2-0B5F-4A4D-9956-AF00DE5873C7}"/>
          </ac:spMkLst>
        </pc:spChg>
        <pc:spChg chg="mod">
          <ac:chgData name="Ricardo Luiz Freitas" userId="122532effb8c3c75" providerId="LiveId" clId="{279AB014-369F-4A36-83EC-738E4E2B8594}" dt="2020-10-02T00:51:22.600" v="2278" actId="1036"/>
          <ac:spMkLst>
            <pc:docMk/>
            <pc:sldMk cId="2096740722" sldId="1958"/>
            <ac:spMk id="278532" creationId="{85441992-E67E-41D1-B358-182EB323767B}"/>
          </ac:spMkLst>
        </pc:spChg>
        <pc:graphicFrameChg chg="modGraphic">
          <ac:chgData name="Ricardo Luiz Freitas" userId="122532effb8c3c75" providerId="LiveId" clId="{279AB014-369F-4A36-83EC-738E4E2B8594}" dt="2020-10-01T23:20:22.910" v="1437" actId="20577"/>
          <ac:graphicFrameMkLst>
            <pc:docMk/>
            <pc:sldMk cId="2096740722" sldId="1958"/>
            <ac:graphicFrameMk id="7" creationId="{B434D8BA-AC54-45B7-916D-F032F5123B97}"/>
          </ac:graphicFrameMkLst>
        </pc:graphicFrameChg>
      </pc:sldChg>
      <pc:sldChg chg="modSp add mod setBg">
        <pc:chgData name="Ricardo Luiz Freitas" userId="122532effb8c3c75" providerId="LiveId" clId="{279AB014-369F-4A36-83EC-738E4E2B8594}" dt="2020-10-07T17:03:42.225" v="4543" actId="313"/>
        <pc:sldMkLst>
          <pc:docMk/>
          <pc:sldMk cId="2629449140" sldId="1959"/>
        </pc:sldMkLst>
        <pc:spChg chg="mod">
          <ac:chgData name="Ricardo Luiz Freitas" userId="122532effb8c3c75" providerId="LiveId" clId="{279AB014-369F-4A36-83EC-738E4E2B8594}" dt="2020-10-07T17:03:42.225" v="4543" actId="313"/>
          <ac:spMkLst>
            <pc:docMk/>
            <pc:sldMk cId="2629449140" sldId="1959"/>
            <ac:spMk id="11" creationId="{3247CDC2-0B5F-4A4D-9956-AF00DE5873C7}"/>
          </ac:spMkLst>
        </pc:spChg>
        <pc:graphicFrameChg chg="mod modGraphic">
          <ac:chgData name="Ricardo Luiz Freitas" userId="122532effb8c3c75" providerId="LiveId" clId="{279AB014-369F-4A36-83EC-738E4E2B8594}" dt="2020-10-01T23:20:51.072" v="1446" actId="20577"/>
          <ac:graphicFrameMkLst>
            <pc:docMk/>
            <pc:sldMk cId="2629449140" sldId="1959"/>
            <ac:graphicFrameMk id="7" creationId="{B434D8BA-AC54-45B7-916D-F032F5123B97}"/>
          </ac:graphicFrameMkLst>
        </pc:graphicFrameChg>
      </pc:sldChg>
      <pc:sldChg chg="modSp add mod setBg">
        <pc:chgData name="Ricardo Luiz Freitas" userId="122532effb8c3c75" providerId="LiveId" clId="{279AB014-369F-4A36-83EC-738E4E2B8594}" dt="2020-10-07T17:03:28.625" v="4530" actId="313"/>
        <pc:sldMkLst>
          <pc:docMk/>
          <pc:sldMk cId="2010131290" sldId="1960"/>
        </pc:sldMkLst>
        <pc:spChg chg="mod">
          <ac:chgData name="Ricardo Luiz Freitas" userId="122532effb8c3c75" providerId="LiveId" clId="{279AB014-369F-4A36-83EC-738E4E2B8594}" dt="2020-10-01T20:50:58.692" v="855" actId="6549"/>
          <ac:spMkLst>
            <pc:docMk/>
            <pc:sldMk cId="2010131290" sldId="1960"/>
            <ac:spMk id="11" creationId="{F8A6F3C4-D21F-40FD-B757-3C50C9954D16}"/>
          </ac:spMkLst>
        </pc:spChg>
        <pc:spChg chg="mod">
          <ac:chgData name="Ricardo Luiz Freitas" userId="122532effb8c3c75" providerId="LiveId" clId="{279AB014-369F-4A36-83EC-738E4E2B8594}" dt="2020-10-07T17:03:28.625" v="4530" actId="313"/>
          <ac:spMkLst>
            <pc:docMk/>
            <pc:sldMk cId="2010131290" sldId="1960"/>
            <ac:spMk id="287747" creationId="{3D194100-343A-438A-9A9E-D3B9BC55D90E}"/>
          </ac:spMkLst>
        </pc:spChg>
      </pc:sldChg>
      <pc:sldChg chg="addSp delSp modSp add mod setBg delAnim modAnim">
        <pc:chgData name="Ricardo Luiz Freitas" userId="122532effb8c3c75" providerId="LiveId" clId="{279AB014-369F-4A36-83EC-738E4E2B8594}" dt="2020-10-07T17:04:53.878" v="4587" actId="6549"/>
        <pc:sldMkLst>
          <pc:docMk/>
          <pc:sldMk cId="1092368516" sldId="1961"/>
        </pc:sldMkLst>
        <pc:spChg chg="mod">
          <ac:chgData name="Ricardo Luiz Freitas" userId="122532effb8c3c75" providerId="LiveId" clId="{279AB014-369F-4A36-83EC-738E4E2B8594}" dt="2020-10-07T17:04:53.878" v="4587" actId="6549"/>
          <ac:spMkLst>
            <pc:docMk/>
            <pc:sldMk cId="1092368516" sldId="1961"/>
            <ac:spMk id="616451" creationId="{138FF0A5-A694-46C1-B439-0625FB9B4F6C}"/>
          </ac:spMkLst>
        </pc:spChg>
        <pc:spChg chg="mod">
          <ac:chgData name="Ricardo Luiz Freitas" userId="122532effb8c3c75" providerId="LiveId" clId="{279AB014-369F-4A36-83EC-738E4E2B8594}" dt="2020-10-02T00:26:12.357" v="2116"/>
          <ac:spMkLst>
            <pc:docMk/>
            <pc:sldMk cId="1092368516" sldId="1961"/>
            <ac:spMk id="616452" creationId="{0E60C76D-5D1E-4C9F-93AC-50377752A924}"/>
          </ac:spMkLst>
        </pc:spChg>
        <pc:spChg chg="del">
          <ac:chgData name="Ricardo Luiz Freitas" userId="122532effb8c3c75" providerId="LiveId" clId="{279AB014-369F-4A36-83EC-738E4E2B8594}" dt="2020-10-01T20:52:34.038" v="860" actId="478"/>
          <ac:spMkLst>
            <pc:docMk/>
            <pc:sldMk cId="1092368516" sldId="1961"/>
            <ac:spMk id="1429508" creationId="{BC2B4C21-5D93-4829-9D96-5C7E18B1C88F}"/>
          </ac:spMkLst>
        </pc:spChg>
        <pc:graphicFrameChg chg="add del mod modGraphic">
          <ac:chgData name="Ricardo Luiz Freitas" userId="122532effb8c3c75" providerId="LiveId" clId="{279AB014-369F-4A36-83EC-738E4E2B8594}" dt="2020-10-01T20:55:16.987" v="1045" actId="478"/>
          <ac:graphicFrameMkLst>
            <pc:docMk/>
            <pc:sldMk cId="1092368516" sldId="1961"/>
            <ac:graphicFrameMk id="6" creationId="{88737DB6-4739-4F00-8F62-B7A1D41962AB}"/>
          </ac:graphicFrameMkLst>
        </pc:graphicFrameChg>
        <pc:graphicFrameChg chg="add mod modGraphic">
          <ac:chgData name="Ricardo Luiz Freitas" userId="122532effb8c3c75" providerId="LiveId" clId="{279AB014-369F-4A36-83EC-738E4E2B8594}" dt="2020-10-01T20:56:24.484" v="1051" actId="14734"/>
          <ac:graphicFrameMkLst>
            <pc:docMk/>
            <pc:sldMk cId="1092368516" sldId="1961"/>
            <ac:graphicFrameMk id="7" creationId="{CAD27D76-53E1-43D8-99E5-7F03500AC29F}"/>
          </ac:graphicFrameMkLst>
        </pc:graphicFrameChg>
      </pc:sldChg>
      <pc:sldChg chg="addSp delSp modSp add mod setBg modAnim">
        <pc:chgData name="Ricardo Luiz Freitas" userId="122532effb8c3c75" providerId="LiveId" clId="{279AB014-369F-4A36-83EC-738E4E2B8594}" dt="2020-10-07T17:04:48.719" v="4575" actId="6549"/>
        <pc:sldMkLst>
          <pc:docMk/>
          <pc:sldMk cId="2304918274" sldId="1962"/>
        </pc:sldMkLst>
        <pc:spChg chg="mod">
          <ac:chgData name="Ricardo Luiz Freitas" userId="122532effb8c3c75" providerId="LiveId" clId="{279AB014-369F-4A36-83EC-738E4E2B8594}" dt="2020-10-07T17:04:48.719" v="4575" actId="6549"/>
          <ac:spMkLst>
            <pc:docMk/>
            <pc:sldMk cId="2304918274" sldId="1962"/>
            <ac:spMk id="616451" creationId="{138FF0A5-A694-46C1-B439-0625FB9B4F6C}"/>
          </ac:spMkLst>
        </pc:spChg>
        <pc:spChg chg="mod">
          <ac:chgData name="Ricardo Luiz Freitas" userId="122532effb8c3c75" providerId="LiveId" clId="{279AB014-369F-4A36-83EC-738E4E2B8594}" dt="2020-10-02T00:26:09.262" v="2115" actId="20577"/>
          <ac:spMkLst>
            <pc:docMk/>
            <pc:sldMk cId="2304918274" sldId="1962"/>
            <ac:spMk id="616452" creationId="{0E60C76D-5D1E-4C9F-93AC-50377752A924}"/>
          </ac:spMkLst>
        </pc:spChg>
        <pc:spChg chg="del">
          <ac:chgData name="Ricardo Luiz Freitas" userId="122532effb8c3c75" providerId="LiveId" clId="{279AB014-369F-4A36-83EC-738E4E2B8594}" dt="2020-10-01T20:52:27.470" v="859" actId="478"/>
          <ac:spMkLst>
            <pc:docMk/>
            <pc:sldMk cId="2304918274" sldId="1962"/>
            <ac:spMk id="1429508" creationId="{BC2B4C21-5D93-4829-9D96-5C7E18B1C88F}"/>
          </ac:spMkLst>
        </pc:spChg>
        <pc:graphicFrameChg chg="add mod modGraphic">
          <ac:chgData name="Ricardo Luiz Freitas" userId="122532effb8c3c75" providerId="LiveId" clId="{279AB014-369F-4A36-83EC-738E4E2B8594}" dt="2020-10-01T20:56:41.364" v="1055" actId="14734"/>
          <ac:graphicFrameMkLst>
            <pc:docMk/>
            <pc:sldMk cId="2304918274" sldId="1962"/>
            <ac:graphicFrameMk id="6" creationId="{7DC24CD6-D2C4-4445-87EC-9D9D998C65E5}"/>
          </ac:graphicFrameMkLst>
        </pc:graphicFrameChg>
      </pc:sldChg>
      <pc:sldChg chg="addSp modSp add mod setBg modAnim">
        <pc:chgData name="Ricardo Luiz Freitas" userId="122532effb8c3c75" providerId="LiveId" clId="{279AB014-369F-4A36-83EC-738E4E2B8594}" dt="2020-10-07T17:03:34.574" v="4535" actId="313"/>
        <pc:sldMkLst>
          <pc:docMk/>
          <pc:sldMk cId="3888098702" sldId="1963"/>
        </pc:sldMkLst>
        <pc:spChg chg="mod">
          <ac:chgData name="Ricardo Luiz Freitas" userId="122532effb8c3c75" providerId="LiveId" clId="{279AB014-369F-4A36-83EC-738E4E2B8594}" dt="2020-10-02T00:28:52.938" v="2174" actId="20577"/>
          <ac:spMkLst>
            <pc:docMk/>
            <pc:sldMk cId="3888098702" sldId="1963"/>
            <ac:spMk id="11" creationId="{F8A6F3C4-D21F-40FD-B757-3C50C9954D16}"/>
          </ac:spMkLst>
        </pc:spChg>
        <pc:spChg chg="mod">
          <ac:chgData name="Ricardo Luiz Freitas" userId="122532effb8c3c75" providerId="LiveId" clId="{279AB014-369F-4A36-83EC-738E4E2B8594}" dt="2020-10-07T17:03:34.574" v="4535" actId="313"/>
          <ac:spMkLst>
            <pc:docMk/>
            <pc:sldMk cId="3888098702" sldId="1963"/>
            <ac:spMk id="287747" creationId="{3D194100-343A-438A-9A9E-D3B9BC55D90E}"/>
          </ac:spMkLst>
        </pc:spChg>
        <pc:graphicFrameChg chg="add mod modGraphic">
          <ac:chgData name="Ricardo Luiz Freitas" userId="122532effb8c3c75" providerId="LiveId" clId="{279AB014-369F-4A36-83EC-738E4E2B8594}" dt="2020-10-01T21:02:54.482" v="1213" actId="20577"/>
          <ac:graphicFrameMkLst>
            <pc:docMk/>
            <pc:sldMk cId="3888098702" sldId="1963"/>
            <ac:graphicFrameMk id="5" creationId="{03752B4C-E9C1-43FC-B317-0EEAEF50614E}"/>
          </ac:graphicFrameMkLst>
        </pc:graphicFrameChg>
      </pc:sldChg>
      <pc:sldChg chg="modSp add mod ord setBg">
        <pc:chgData name="Ricardo Luiz Freitas" userId="122532effb8c3c75" providerId="LiveId" clId="{279AB014-369F-4A36-83EC-738E4E2B8594}" dt="2020-10-07T17:03:38.018" v="4538" actId="313"/>
        <pc:sldMkLst>
          <pc:docMk/>
          <pc:sldMk cId="1751538848" sldId="1964"/>
        </pc:sldMkLst>
        <pc:spChg chg="mod">
          <ac:chgData name="Ricardo Luiz Freitas" userId="122532effb8c3c75" providerId="LiveId" clId="{279AB014-369F-4A36-83EC-738E4E2B8594}" dt="2020-10-02T00:32:17.904" v="2236" actId="20577"/>
          <ac:spMkLst>
            <pc:docMk/>
            <pc:sldMk cId="1751538848" sldId="1964"/>
            <ac:spMk id="11" creationId="{F8A6F3C4-D21F-40FD-B757-3C50C9954D16}"/>
          </ac:spMkLst>
        </pc:spChg>
        <pc:spChg chg="mod">
          <ac:chgData name="Ricardo Luiz Freitas" userId="122532effb8c3c75" providerId="LiveId" clId="{279AB014-369F-4A36-83EC-738E4E2B8594}" dt="2020-10-07T17:03:38.018" v="4538" actId="313"/>
          <ac:spMkLst>
            <pc:docMk/>
            <pc:sldMk cId="1751538848" sldId="1964"/>
            <ac:spMk id="287747" creationId="{3D194100-343A-438A-9A9E-D3B9BC55D90E}"/>
          </ac:spMkLst>
        </pc:spChg>
      </pc:sldChg>
      <pc:sldChg chg="modSp add mod setBg">
        <pc:chgData name="Ricardo Luiz Freitas" userId="122532effb8c3c75" providerId="LiveId" clId="{279AB014-369F-4A36-83EC-738E4E2B8594}" dt="2020-10-07T23:54:10.324" v="4700" actId="20577"/>
        <pc:sldMkLst>
          <pc:docMk/>
          <pc:sldMk cId="3080508236" sldId="1965"/>
        </pc:sldMkLst>
        <pc:spChg chg="mod">
          <ac:chgData name="Ricardo Luiz Freitas" userId="122532effb8c3c75" providerId="LiveId" clId="{279AB014-369F-4A36-83EC-738E4E2B8594}" dt="2020-10-07T23:54:10.324" v="4700" actId="20577"/>
          <ac:spMkLst>
            <pc:docMk/>
            <pc:sldMk cId="3080508236" sldId="1965"/>
            <ac:spMk id="11" creationId="{F8A6F3C4-D21F-40FD-B757-3C50C9954D16}"/>
          </ac:spMkLst>
        </pc:spChg>
        <pc:spChg chg="mod">
          <ac:chgData name="Ricardo Luiz Freitas" userId="122532effb8c3c75" providerId="LiveId" clId="{279AB014-369F-4A36-83EC-738E4E2B8594}" dt="2020-10-07T17:07:48.819" v="4664" actId="20577"/>
          <ac:spMkLst>
            <pc:docMk/>
            <pc:sldMk cId="3080508236" sldId="1965"/>
            <ac:spMk id="287747" creationId="{3D194100-343A-438A-9A9E-D3B9BC55D90E}"/>
          </ac:spMkLst>
        </pc:spChg>
      </pc:sldChg>
      <pc:sldChg chg="add del setBg">
        <pc:chgData name="Ricardo Luiz Freitas" userId="122532effb8c3c75" providerId="LiveId" clId="{279AB014-369F-4A36-83EC-738E4E2B8594}" dt="2020-10-01T23:22:34.817" v="1448" actId="47"/>
        <pc:sldMkLst>
          <pc:docMk/>
          <pc:sldMk cId="3400676390" sldId="1965"/>
        </pc:sldMkLst>
      </pc:sldChg>
      <pc:sldChg chg="addSp modSp add mod setBg modAnim">
        <pc:chgData name="Ricardo Luiz Freitas" userId="122532effb8c3c75" providerId="LiveId" clId="{279AB014-369F-4A36-83EC-738E4E2B8594}" dt="2020-10-07T23:55:33.612" v="4701" actId="20577"/>
        <pc:sldMkLst>
          <pc:docMk/>
          <pc:sldMk cId="862453783" sldId="1966"/>
        </pc:sldMkLst>
        <pc:spChg chg="add mod">
          <ac:chgData name="Ricardo Luiz Freitas" userId="122532effb8c3c75" providerId="LiveId" clId="{279AB014-369F-4A36-83EC-738E4E2B8594}" dt="2020-10-02T00:52:31.173" v="2286" actId="1076"/>
          <ac:spMkLst>
            <pc:docMk/>
            <pc:sldMk cId="862453783" sldId="1966"/>
            <ac:spMk id="5" creationId="{252E949D-BB86-4D83-BC1B-37DF9156782A}"/>
          </ac:spMkLst>
        </pc:spChg>
        <pc:spChg chg="mod">
          <ac:chgData name="Ricardo Luiz Freitas" userId="122532effb8c3c75" providerId="LiveId" clId="{279AB014-369F-4A36-83EC-738E4E2B8594}" dt="2020-10-07T23:55:33.612" v="4701" actId="20577"/>
          <ac:spMkLst>
            <pc:docMk/>
            <pc:sldMk cId="862453783" sldId="1966"/>
            <ac:spMk id="11" creationId="{F8A6F3C4-D21F-40FD-B757-3C50C9954D16}"/>
          </ac:spMkLst>
        </pc:spChg>
        <pc:spChg chg="mod">
          <ac:chgData name="Ricardo Luiz Freitas" userId="122532effb8c3c75" providerId="LiveId" clId="{279AB014-369F-4A36-83EC-738E4E2B8594}" dt="2020-10-07T17:07:56.236" v="4667" actId="20577"/>
          <ac:spMkLst>
            <pc:docMk/>
            <pc:sldMk cId="862453783" sldId="1966"/>
            <ac:spMk id="287747" creationId="{3D194100-343A-438A-9A9E-D3B9BC55D90E}"/>
          </ac:spMkLst>
        </pc:spChg>
      </pc:sldChg>
      <pc:sldChg chg="modSp add mod setBg">
        <pc:chgData name="Ricardo Luiz Freitas" userId="122532effb8c3c75" providerId="LiveId" clId="{279AB014-369F-4A36-83EC-738E4E2B8594}" dt="2020-10-08T00:00:50.910" v="4702"/>
        <pc:sldMkLst>
          <pc:docMk/>
          <pc:sldMk cId="1804270433" sldId="1967"/>
        </pc:sldMkLst>
        <pc:spChg chg="mod">
          <ac:chgData name="Ricardo Luiz Freitas" userId="122532effb8c3c75" providerId="LiveId" clId="{279AB014-369F-4A36-83EC-738E4E2B8594}" dt="2020-10-01T23:37:32.697" v="1735" actId="20577"/>
          <ac:spMkLst>
            <pc:docMk/>
            <pc:sldMk cId="1804270433" sldId="1967"/>
            <ac:spMk id="11" creationId="{F8A6F3C4-D21F-40FD-B757-3C50C9954D16}"/>
          </ac:spMkLst>
        </pc:spChg>
        <pc:spChg chg="mod">
          <ac:chgData name="Ricardo Luiz Freitas" userId="122532effb8c3c75" providerId="LiveId" clId="{279AB014-369F-4A36-83EC-738E4E2B8594}" dt="2020-10-08T00:00:50.910" v="4702"/>
          <ac:spMkLst>
            <pc:docMk/>
            <pc:sldMk cId="1804270433" sldId="1967"/>
            <ac:spMk id="287747" creationId="{3D194100-343A-438A-9A9E-D3B9BC55D90E}"/>
          </ac:spMkLst>
        </pc:spChg>
      </pc:sldChg>
      <pc:sldChg chg="modSp add del mod setBg">
        <pc:chgData name="Ricardo Luiz Freitas" userId="122532effb8c3c75" providerId="LiveId" clId="{279AB014-369F-4A36-83EC-738E4E2B8594}" dt="2020-10-01T23:37:03.161" v="1718" actId="47"/>
        <pc:sldMkLst>
          <pc:docMk/>
          <pc:sldMk cId="607665308" sldId="1968"/>
        </pc:sldMkLst>
        <pc:spChg chg="mod">
          <ac:chgData name="Ricardo Luiz Freitas" userId="122532effb8c3c75" providerId="LiveId" clId="{279AB014-369F-4A36-83EC-738E4E2B8594}" dt="2020-10-01T23:34:53.302" v="1625" actId="20577"/>
          <ac:spMkLst>
            <pc:docMk/>
            <pc:sldMk cId="607665308" sldId="1968"/>
            <ac:spMk id="11" creationId="{F8A6F3C4-D21F-40FD-B757-3C50C9954D16}"/>
          </ac:spMkLst>
        </pc:spChg>
        <pc:spChg chg="mod">
          <ac:chgData name="Ricardo Luiz Freitas" userId="122532effb8c3c75" providerId="LiveId" clId="{279AB014-369F-4A36-83EC-738E4E2B8594}" dt="2020-10-01T23:34:31.090" v="1614" actId="20577"/>
          <ac:spMkLst>
            <pc:docMk/>
            <pc:sldMk cId="607665308" sldId="1968"/>
            <ac:spMk id="287747" creationId="{3D194100-343A-438A-9A9E-D3B9BC55D90E}"/>
          </ac:spMkLst>
        </pc:spChg>
      </pc:sldChg>
      <pc:sldChg chg="addSp modSp add mod setBg modAnim">
        <pc:chgData name="Ricardo Luiz Freitas" userId="122532effb8c3c75" providerId="LiveId" clId="{279AB014-369F-4A36-83EC-738E4E2B8594}" dt="2020-10-08T00:01:40.656" v="4706" actId="20577"/>
        <pc:sldMkLst>
          <pc:docMk/>
          <pc:sldMk cId="2632727285" sldId="1969"/>
        </pc:sldMkLst>
        <pc:spChg chg="add mod">
          <ac:chgData name="Ricardo Luiz Freitas" userId="122532effb8c3c75" providerId="LiveId" clId="{279AB014-369F-4A36-83EC-738E4E2B8594}" dt="2020-10-01T23:37:15.476" v="1722" actId="1076"/>
          <ac:spMkLst>
            <pc:docMk/>
            <pc:sldMk cId="2632727285" sldId="1969"/>
            <ac:spMk id="5" creationId="{AE5077C2-C0B9-4077-BFD5-6D4CF3F752B1}"/>
          </ac:spMkLst>
        </pc:spChg>
        <pc:spChg chg="mod">
          <ac:chgData name="Ricardo Luiz Freitas" userId="122532effb8c3c75" providerId="LiveId" clId="{279AB014-369F-4A36-83EC-738E4E2B8594}" dt="2020-10-08T00:01:40.656" v="4706" actId="20577"/>
          <ac:spMkLst>
            <pc:docMk/>
            <pc:sldMk cId="2632727285" sldId="1969"/>
            <ac:spMk id="11" creationId="{F8A6F3C4-D21F-40FD-B757-3C50C9954D16}"/>
          </ac:spMkLst>
        </pc:spChg>
        <pc:spChg chg="mod">
          <ac:chgData name="Ricardo Luiz Freitas" userId="122532effb8c3c75" providerId="LiveId" clId="{279AB014-369F-4A36-83EC-738E4E2B8594}" dt="2020-10-08T00:00:55.494" v="4705" actId="20577"/>
          <ac:spMkLst>
            <pc:docMk/>
            <pc:sldMk cId="2632727285" sldId="1969"/>
            <ac:spMk id="287747" creationId="{3D194100-343A-438A-9A9E-D3B9BC55D90E}"/>
          </ac:spMkLst>
        </pc:spChg>
      </pc:sldChg>
      <pc:sldChg chg="modSp add mod setBg">
        <pc:chgData name="Ricardo Luiz Freitas" userId="122532effb8c3c75" providerId="LiveId" clId="{279AB014-369F-4A36-83EC-738E4E2B8594}" dt="2020-10-08T00:31:08.150" v="4775" actId="20577"/>
        <pc:sldMkLst>
          <pc:docMk/>
          <pc:sldMk cId="658073673" sldId="1970"/>
        </pc:sldMkLst>
        <pc:spChg chg="mod">
          <ac:chgData name="Ricardo Luiz Freitas" userId="122532effb8c3c75" providerId="LiveId" clId="{279AB014-369F-4A36-83EC-738E4E2B8594}" dt="2020-10-07T17:03:39.621" v="4540" actId="313"/>
          <ac:spMkLst>
            <pc:docMk/>
            <pc:sldMk cId="658073673" sldId="1970"/>
            <ac:spMk id="636931" creationId="{49A6896B-8EC8-4230-8F40-995C9F608831}"/>
          </ac:spMkLst>
        </pc:spChg>
        <pc:spChg chg="mod">
          <ac:chgData name="Ricardo Luiz Freitas" userId="122532effb8c3c75" providerId="LiveId" clId="{279AB014-369F-4A36-83EC-738E4E2B8594}" dt="2020-10-08T00:31:08.150" v="4775" actId="20577"/>
          <ac:spMkLst>
            <pc:docMk/>
            <pc:sldMk cId="658073673" sldId="1970"/>
            <ac:spMk id="636932" creationId="{ED88AE71-0FDA-4F91-9A1E-4D8ADAFC6900}"/>
          </ac:spMkLst>
        </pc:spChg>
      </pc:sldChg>
      <pc:sldChg chg="addSp modSp add mod setBg modAnim">
        <pc:chgData name="Ricardo Luiz Freitas" userId="122532effb8c3c75" providerId="LiveId" clId="{279AB014-369F-4A36-83EC-738E4E2B8594}" dt="2020-10-07T17:03:55.349" v="4556" actId="313"/>
        <pc:sldMkLst>
          <pc:docMk/>
          <pc:sldMk cId="304337993" sldId="1971"/>
        </pc:sldMkLst>
        <pc:spChg chg="add mod">
          <ac:chgData name="Ricardo Luiz Freitas" userId="122532effb8c3c75" providerId="LiveId" clId="{279AB014-369F-4A36-83EC-738E4E2B8594}" dt="2020-10-06T20:36:16.208" v="2423" actId="1035"/>
          <ac:spMkLst>
            <pc:docMk/>
            <pc:sldMk cId="304337993" sldId="1971"/>
            <ac:spMk id="5" creationId="{4B07581A-F228-4BA3-9711-7F68025697FA}"/>
          </ac:spMkLst>
        </pc:spChg>
        <pc:spChg chg="mod">
          <ac:chgData name="Ricardo Luiz Freitas" userId="122532effb8c3c75" providerId="LiveId" clId="{279AB014-369F-4A36-83EC-738E4E2B8594}" dt="2020-10-06T20:37:49.829" v="2477" actId="20577"/>
          <ac:spMkLst>
            <pc:docMk/>
            <pc:sldMk cId="304337993" sldId="1971"/>
            <ac:spMk id="11" creationId="{F8A6F3C4-D21F-40FD-B757-3C50C9954D16}"/>
          </ac:spMkLst>
        </pc:spChg>
        <pc:spChg chg="mod">
          <ac:chgData name="Ricardo Luiz Freitas" userId="122532effb8c3c75" providerId="LiveId" clId="{279AB014-369F-4A36-83EC-738E4E2B8594}" dt="2020-10-07T17:03:55.349" v="4556" actId="313"/>
          <ac:spMkLst>
            <pc:docMk/>
            <pc:sldMk cId="304337993" sldId="1971"/>
            <ac:spMk id="287747" creationId="{3D194100-343A-438A-9A9E-D3B9BC55D90E}"/>
          </ac:spMkLst>
        </pc:spChg>
      </pc:sldChg>
      <pc:sldChg chg="addSp modSp add mod setBg modAnim">
        <pc:chgData name="Ricardo Luiz Freitas" userId="122532effb8c3c75" providerId="LiveId" clId="{279AB014-369F-4A36-83EC-738E4E2B8594}" dt="2020-10-07T17:03:56.117" v="4557" actId="313"/>
        <pc:sldMkLst>
          <pc:docMk/>
          <pc:sldMk cId="3212417100" sldId="1972"/>
        </pc:sldMkLst>
        <pc:spChg chg="add mod">
          <ac:chgData name="Ricardo Luiz Freitas" userId="122532effb8c3c75" providerId="LiveId" clId="{279AB014-369F-4A36-83EC-738E4E2B8594}" dt="2020-10-06T20:37:24.806" v="2476" actId="1038"/>
          <ac:spMkLst>
            <pc:docMk/>
            <pc:sldMk cId="3212417100" sldId="1972"/>
            <ac:spMk id="6" creationId="{FCB834D2-C601-42F5-A700-E579C11F0DCB}"/>
          </ac:spMkLst>
        </pc:spChg>
        <pc:spChg chg="mod">
          <ac:chgData name="Ricardo Luiz Freitas" userId="122532effb8c3c75" providerId="LiveId" clId="{279AB014-369F-4A36-83EC-738E4E2B8594}" dt="2020-10-06T20:37:54.406" v="2478" actId="20577"/>
          <ac:spMkLst>
            <pc:docMk/>
            <pc:sldMk cId="3212417100" sldId="1972"/>
            <ac:spMk id="11" creationId="{F8A6F3C4-D21F-40FD-B757-3C50C9954D16}"/>
          </ac:spMkLst>
        </pc:spChg>
        <pc:spChg chg="mod">
          <ac:chgData name="Ricardo Luiz Freitas" userId="122532effb8c3c75" providerId="LiveId" clId="{279AB014-369F-4A36-83EC-738E4E2B8594}" dt="2020-10-07T17:03:56.117" v="4557" actId="313"/>
          <ac:spMkLst>
            <pc:docMk/>
            <pc:sldMk cId="3212417100" sldId="1972"/>
            <ac:spMk id="287747" creationId="{3D194100-343A-438A-9A9E-D3B9BC55D90E}"/>
          </ac:spMkLst>
        </pc:spChg>
      </pc:sldChg>
      <pc:sldChg chg="modSp add mod setBg">
        <pc:chgData name="Ricardo Luiz Freitas" userId="122532effb8c3c75" providerId="LiveId" clId="{279AB014-369F-4A36-83EC-738E4E2B8594}" dt="2020-10-06T20:53:06.901" v="2534" actId="20577"/>
        <pc:sldMkLst>
          <pc:docMk/>
          <pc:sldMk cId="1413243789" sldId="1973"/>
        </pc:sldMkLst>
        <pc:spChg chg="mod">
          <ac:chgData name="Ricardo Luiz Freitas" userId="122532effb8c3c75" providerId="LiveId" clId="{279AB014-369F-4A36-83EC-738E4E2B8594}" dt="2020-10-06T20:53:06.901" v="2534" actId="20577"/>
          <ac:spMkLst>
            <pc:docMk/>
            <pc:sldMk cId="1413243789" sldId="1973"/>
            <ac:spMk id="487427" creationId="{496902F9-54E7-4A03-AC9D-08B01FFE61A2}"/>
          </ac:spMkLst>
        </pc:spChg>
      </pc:sldChg>
      <pc:sldChg chg="modSp add mod setBg">
        <pc:chgData name="Ricardo Luiz Freitas" userId="122532effb8c3c75" providerId="LiveId" clId="{279AB014-369F-4A36-83EC-738E4E2B8594}" dt="2020-10-07T17:03:57.346" v="4558" actId="313"/>
        <pc:sldMkLst>
          <pc:docMk/>
          <pc:sldMk cId="3789272056" sldId="1974"/>
        </pc:sldMkLst>
        <pc:spChg chg="mod">
          <ac:chgData name="Ricardo Luiz Freitas" userId="122532effb8c3c75" providerId="LiveId" clId="{279AB014-369F-4A36-83EC-738E4E2B8594}" dt="2020-10-06T20:40:28.169" v="2487" actId="20577"/>
          <ac:spMkLst>
            <pc:docMk/>
            <pc:sldMk cId="3789272056" sldId="1974"/>
            <ac:spMk id="26" creationId="{CD7E434B-02A0-476F-B6DA-129BD2D6A0B1}"/>
          </ac:spMkLst>
        </pc:spChg>
        <pc:spChg chg="mod">
          <ac:chgData name="Ricardo Luiz Freitas" userId="122532effb8c3c75" providerId="LiveId" clId="{279AB014-369F-4A36-83EC-738E4E2B8594}" dt="2020-10-06T20:40:08.643" v="2485" actId="403"/>
          <ac:spMkLst>
            <pc:docMk/>
            <pc:sldMk cId="3789272056" sldId="1974"/>
            <ac:spMk id="31" creationId="{9B4F0C1E-58A0-4624-8EB5-B206851B6BD3}"/>
          </ac:spMkLst>
        </pc:spChg>
        <pc:spChg chg="mod">
          <ac:chgData name="Ricardo Luiz Freitas" userId="122532effb8c3c75" providerId="LiveId" clId="{279AB014-369F-4A36-83EC-738E4E2B8594}" dt="2020-10-07T17:03:57.346" v="4558" actId="313"/>
          <ac:spMkLst>
            <pc:docMk/>
            <pc:sldMk cId="3789272056" sldId="1974"/>
            <ac:spMk id="487427" creationId="{496902F9-54E7-4A03-AC9D-08B01FFE61A2}"/>
          </ac:spMkLst>
        </pc:spChg>
      </pc:sldChg>
      <pc:sldChg chg="modSp add mod setBg">
        <pc:chgData name="Ricardo Luiz Freitas" userId="122532effb8c3c75" providerId="LiveId" clId="{279AB014-369F-4A36-83EC-738E4E2B8594}" dt="2020-10-07T17:03:58.970" v="4560" actId="313"/>
        <pc:sldMkLst>
          <pc:docMk/>
          <pc:sldMk cId="1823953494" sldId="1975"/>
        </pc:sldMkLst>
        <pc:spChg chg="mod">
          <ac:chgData name="Ricardo Luiz Freitas" userId="122532effb8c3c75" providerId="LiveId" clId="{279AB014-369F-4A36-83EC-738E4E2B8594}" dt="2020-10-07T17:03:58.970" v="4560" actId="313"/>
          <ac:spMkLst>
            <pc:docMk/>
            <pc:sldMk cId="1823953494" sldId="1975"/>
            <ac:spMk id="487427" creationId="{496902F9-54E7-4A03-AC9D-08B01FFE61A2}"/>
          </ac:spMkLst>
        </pc:spChg>
      </pc:sldChg>
      <pc:sldChg chg="modSp add mod setBg">
        <pc:chgData name="Ricardo Luiz Freitas" userId="122532effb8c3c75" providerId="LiveId" clId="{279AB014-369F-4A36-83EC-738E4E2B8594}" dt="2020-10-07T16:46:52.504" v="4215"/>
        <pc:sldMkLst>
          <pc:docMk/>
          <pc:sldMk cId="574306577" sldId="1976"/>
        </pc:sldMkLst>
        <pc:spChg chg="mod">
          <ac:chgData name="Ricardo Luiz Freitas" userId="122532effb8c3c75" providerId="LiveId" clId="{279AB014-369F-4A36-83EC-738E4E2B8594}" dt="2020-10-07T13:12:29.536" v="3325" actId="14100"/>
          <ac:spMkLst>
            <pc:docMk/>
            <pc:sldMk cId="574306577" sldId="1976"/>
            <ac:spMk id="5" creationId="{95C25758-FBC6-41C0-866B-334B866D7245}"/>
          </ac:spMkLst>
        </pc:spChg>
        <pc:spChg chg="mod">
          <ac:chgData name="Ricardo Luiz Freitas" userId="122532effb8c3c75" providerId="LiveId" clId="{279AB014-369F-4A36-83EC-738E4E2B8594}" dt="2020-10-07T13:12:42.292" v="3326" actId="14100"/>
          <ac:spMkLst>
            <pc:docMk/>
            <pc:sldMk cId="574306577" sldId="1976"/>
            <ac:spMk id="6" creationId="{57921176-28E1-4C95-8A83-7969479D2057}"/>
          </ac:spMkLst>
        </pc:spChg>
        <pc:spChg chg="mod">
          <ac:chgData name="Ricardo Luiz Freitas" userId="122532effb8c3c75" providerId="LiveId" clId="{279AB014-369F-4A36-83EC-738E4E2B8594}" dt="2020-10-07T13:11:04.088" v="3250" actId="20577"/>
          <ac:spMkLst>
            <pc:docMk/>
            <pc:sldMk cId="574306577" sldId="1976"/>
            <ac:spMk id="427013" creationId="{7C28DD68-DE30-436D-83EC-D33C6E6716FC}"/>
          </ac:spMkLst>
        </pc:spChg>
        <pc:spChg chg="mod">
          <ac:chgData name="Ricardo Luiz Freitas" userId="122532effb8c3c75" providerId="LiveId" clId="{279AB014-369F-4A36-83EC-738E4E2B8594}" dt="2020-10-07T13:13:38.692" v="3330" actId="20577"/>
          <ac:spMkLst>
            <pc:docMk/>
            <pc:sldMk cId="574306577" sldId="1976"/>
            <ac:spMk id="427014" creationId="{7B04F134-E9BF-4833-9A98-0A6C792AF2A1}"/>
          </ac:spMkLst>
        </pc:spChg>
      </pc:sldChg>
      <pc:sldChg chg="modSp add mod setBg">
        <pc:chgData name="Ricardo Luiz Freitas" userId="122532effb8c3c75" providerId="LiveId" clId="{279AB014-369F-4A36-83EC-738E4E2B8594}" dt="2020-10-07T16:46:52.504" v="4215"/>
        <pc:sldMkLst>
          <pc:docMk/>
          <pc:sldMk cId="3801049541" sldId="1977"/>
        </pc:sldMkLst>
        <pc:spChg chg="mod">
          <ac:chgData name="Ricardo Luiz Freitas" userId="122532effb8c3c75" providerId="LiveId" clId="{279AB014-369F-4A36-83EC-738E4E2B8594}" dt="2020-10-07T13:15:32.185" v="3366" actId="1036"/>
          <ac:spMkLst>
            <pc:docMk/>
            <pc:sldMk cId="3801049541" sldId="1977"/>
            <ac:spMk id="5" creationId="{95C25758-FBC6-41C0-866B-334B866D7245}"/>
          </ac:spMkLst>
        </pc:spChg>
        <pc:spChg chg="mod">
          <ac:chgData name="Ricardo Luiz Freitas" userId="122532effb8c3c75" providerId="LiveId" clId="{279AB014-369F-4A36-83EC-738E4E2B8594}" dt="2020-10-07T13:15:38.713" v="3376" actId="1035"/>
          <ac:spMkLst>
            <pc:docMk/>
            <pc:sldMk cId="3801049541" sldId="1977"/>
            <ac:spMk id="6" creationId="{57921176-28E1-4C95-8A83-7969479D2057}"/>
          </ac:spMkLst>
        </pc:spChg>
        <pc:spChg chg="mod">
          <ac:chgData name="Ricardo Luiz Freitas" userId="122532effb8c3c75" providerId="LiveId" clId="{279AB014-369F-4A36-83EC-738E4E2B8594}" dt="2020-10-07T13:13:15.070" v="3329" actId="20577"/>
          <ac:spMkLst>
            <pc:docMk/>
            <pc:sldMk cId="3801049541" sldId="1977"/>
            <ac:spMk id="427013" creationId="{7C28DD68-DE30-436D-83EC-D33C6E6716FC}"/>
          </ac:spMkLst>
        </pc:spChg>
        <pc:spChg chg="mod">
          <ac:chgData name="Ricardo Luiz Freitas" userId="122532effb8c3c75" providerId="LiveId" clId="{279AB014-369F-4A36-83EC-738E4E2B8594}" dt="2020-10-07T13:15:22.665" v="3358" actId="20577"/>
          <ac:spMkLst>
            <pc:docMk/>
            <pc:sldMk cId="3801049541" sldId="1977"/>
            <ac:spMk id="427014" creationId="{7B04F134-E9BF-4833-9A98-0A6C792AF2A1}"/>
          </ac:spMkLst>
        </pc:spChg>
      </pc:sldChg>
      <pc:sldChg chg="addSp modSp add mod setBg modAnim">
        <pc:chgData name="Ricardo Luiz Freitas" userId="122532effb8c3c75" providerId="LiveId" clId="{279AB014-369F-4A36-83EC-738E4E2B8594}" dt="2020-10-07T16:46:52.504" v="4215"/>
        <pc:sldMkLst>
          <pc:docMk/>
          <pc:sldMk cId="1442186107" sldId="1978"/>
        </pc:sldMkLst>
        <pc:spChg chg="add mod">
          <ac:chgData name="Ricardo Luiz Freitas" userId="122532effb8c3c75" providerId="LiveId" clId="{279AB014-369F-4A36-83EC-738E4E2B8594}" dt="2020-10-07T13:31:59.909" v="3741" actId="1037"/>
          <ac:spMkLst>
            <pc:docMk/>
            <pc:sldMk cId="1442186107" sldId="1978"/>
            <ac:spMk id="5" creationId="{450DB1FF-D772-4E53-A114-7632EFD3CEA8}"/>
          </ac:spMkLst>
        </pc:spChg>
        <pc:spChg chg="mod">
          <ac:chgData name="Ricardo Luiz Freitas" userId="122532effb8c3c75" providerId="LiveId" clId="{279AB014-369F-4A36-83EC-738E4E2B8594}" dt="2020-10-07T13:31:34.356" v="3717" actId="6549"/>
          <ac:spMkLst>
            <pc:docMk/>
            <pc:sldMk cId="1442186107" sldId="1978"/>
            <ac:spMk id="11" creationId="{F8A6F3C4-D21F-40FD-B757-3C50C9954D16}"/>
          </ac:spMkLst>
        </pc:spChg>
        <pc:spChg chg="mod">
          <ac:chgData name="Ricardo Luiz Freitas" userId="122532effb8c3c75" providerId="LiveId" clId="{279AB014-369F-4A36-83EC-738E4E2B8594}" dt="2020-10-07T13:31:17.457" v="3704" actId="20577"/>
          <ac:spMkLst>
            <pc:docMk/>
            <pc:sldMk cId="1442186107" sldId="1978"/>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1398469809" sldId="1979"/>
        </pc:sldMkLst>
        <pc:spChg chg="mod">
          <ac:chgData name="Ricardo Luiz Freitas" userId="122532effb8c3c75" providerId="LiveId" clId="{279AB014-369F-4A36-83EC-738E4E2B8594}" dt="2020-10-07T16:34:15.115" v="3964" actId="20577"/>
          <ac:spMkLst>
            <pc:docMk/>
            <pc:sldMk cId="1398469809" sldId="1979"/>
            <ac:spMk id="11" creationId="{F8A6F3C4-D21F-40FD-B757-3C50C9954D16}"/>
          </ac:spMkLst>
        </pc:spChg>
        <pc:spChg chg="mod">
          <ac:chgData name="Ricardo Luiz Freitas" userId="122532effb8c3c75" providerId="LiveId" clId="{279AB014-369F-4A36-83EC-738E4E2B8594}" dt="2020-10-07T16:31:19.485" v="3755"/>
          <ac:spMkLst>
            <pc:docMk/>
            <pc:sldMk cId="1398469809" sldId="1979"/>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2408448550" sldId="1980"/>
        </pc:sldMkLst>
        <pc:spChg chg="mod">
          <ac:chgData name="Ricardo Luiz Freitas" userId="122532effb8c3c75" providerId="LiveId" clId="{279AB014-369F-4A36-83EC-738E4E2B8594}" dt="2020-10-07T16:34:56.045" v="3988" actId="6549"/>
          <ac:spMkLst>
            <pc:docMk/>
            <pc:sldMk cId="2408448550" sldId="1980"/>
            <ac:spMk id="11" creationId="{F8A6F3C4-D21F-40FD-B757-3C50C9954D16}"/>
          </ac:spMkLst>
        </pc:spChg>
        <pc:spChg chg="mod">
          <ac:chgData name="Ricardo Luiz Freitas" userId="122532effb8c3c75" providerId="LiveId" clId="{279AB014-369F-4A36-83EC-738E4E2B8594}" dt="2020-10-07T16:34:46.029" v="3968" actId="20577"/>
          <ac:spMkLst>
            <pc:docMk/>
            <pc:sldMk cId="2408448550" sldId="1980"/>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3560973266" sldId="1981"/>
        </pc:sldMkLst>
        <pc:spChg chg="mod">
          <ac:chgData name="Ricardo Luiz Freitas" userId="122532effb8c3c75" providerId="LiveId" clId="{279AB014-369F-4A36-83EC-738E4E2B8594}" dt="2020-10-07T16:36:08.454" v="4043" actId="5793"/>
          <ac:spMkLst>
            <pc:docMk/>
            <pc:sldMk cId="3560973266" sldId="1981"/>
            <ac:spMk id="11" creationId="{F8A6F3C4-D21F-40FD-B757-3C50C9954D16}"/>
          </ac:spMkLst>
        </pc:spChg>
        <pc:spChg chg="mod">
          <ac:chgData name="Ricardo Luiz Freitas" userId="122532effb8c3c75" providerId="LiveId" clId="{279AB014-369F-4A36-83EC-738E4E2B8594}" dt="2020-10-07T16:35:12.611" v="3992" actId="20577"/>
          <ac:spMkLst>
            <pc:docMk/>
            <pc:sldMk cId="3560973266" sldId="1981"/>
            <ac:spMk id="287747" creationId="{3D194100-343A-438A-9A9E-D3B9BC55D90E}"/>
          </ac:spMkLst>
        </pc:spChg>
      </pc:sldChg>
      <pc:sldChg chg="modSp add mod setBg">
        <pc:chgData name="Ricardo Luiz Freitas" userId="122532effb8c3c75" providerId="LiveId" clId="{279AB014-369F-4A36-83EC-738E4E2B8594}" dt="2020-10-07T16:46:52.504" v="4215"/>
        <pc:sldMkLst>
          <pc:docMk/>
          <pc:sldMk cId="1065157435" sldId="1982"/>
        </pc:sldMkLst>
        <pc:spChg chg="mod">
          <ac:chgData name="Ricardo Luiz Freitas" userId="122532effb8c3c75" providerId="LiveId" clId="{279AB014-369F-4A36-83EC-738E4E2B8594}" dt="2020-10-07T16:37:19.536" v="4069" actId="6549"/>
          <ac:spMkLst>
            <pc:docMk/>
            <pc:sldMk cId="1065157435" sldId="1982"/>
            <ac:spMk id="11" creationId="{F8A6F3C4-D21F-40FD-B757-3C50C9954D16}"/>
          </ac:spMkLst>
        </pc:spChg>
        <pc:spChg chg="mod">
          <ac:chgData name="Ricardo Luiz Freitas" userId="122532effb8c3c75" providerId="LiveId" clId="{279AB014-369F-4A36-83EC-738E4E2B8594}" dt="2020-10-07T16:36:25.563" v="4046" actId="20577"/>
          <ac:spMkLst>
            <pc:docMk/>
            <pc:sldMk cId="1065157435" sldId="1982"/>
            <ac:spMk id="287747" creationId="{3D194100-343A-438A-9A9E-D3B9BC55D90E}"/>
          </ac:spMkLst>
        </pc:spChg>
      </pc:sldChg>
      <pc:sldChg chg="addSp modSp add mod setBg modAnim">
        <pc:chgData name="Ricardo Luiz Freitas" userId="122532effb8c3c75" providerId="LiveId" clId="{279AB014-369F-4A36-83EC-738E4E2B8594}" dt="2020-10-07T16:46:52.504" v="4215"/>
        <pc:sldMkLst>
          <pc:docMk/>
          <pc:sldMk cId="534727182" sldId="1983"/>
        </pc:sldMkLst>
        <pc:spChg chg="add mod">
          <ac:chgData name="Ricardo Luiz Freitas" userId="122532effb8c3c75" providerId="LiveId" clId="{279AB014-369F-4A36-83EC-738E4E2B8594}" dt="2020-10-07T16:38:54.259" v="4098" actId="14100"/>
          <ac:spMkLst>
            <pc:docMk/>
            <pc:sldMk cId="534727182" sldId="1983"/>
            <ac:spMk id="5" creationId="{AEA316E8-D23E-40A4-AE37-57955C096D3D}"/>
          </ac:spMkLst>
        </pc:spChg>
        <pc:spChg chg="mod">
          <ac:chgData name="Ricardo Luiz Freitas" userId="122532effb8c3c75" providerId="LiveId" clId="{279AB014-369F-4A36-83EC-738E4E2B8594}" dt="2020-10-07T16:40:58.691" v="4135" actId="20577"/>
          <ac:spMkLst>
            <pc:docMk/>
            <pc:sldMk cId="534727182" sldId="1983"/>
            <ac:spMk id="11" creationId="{F8A6F3C4-D21F-40FD-B757-3C50C9954D16}"/>
          </ac:spMkLst>
        </pc:spChg>
        <pc:spChg chg="mod">
          <ac:chgData name="Ricardo Luiz Freitas" userId="122532effb8c3c75" providerId="LiveId" clId="{279AB014-369F-4A36-83EC-738E4E2B8594}" dt="2020-10-07T16:38:17.908" v="4086" actId="20577"/>
          <ac:spMkLst>
            <pc:docMk/>
            <pc:sldMk cId="534727182" sldId="1983"/>
            <ac:spMk id="287747" creationId="{3D194100-343A-438A-9A9E-D3B9BC55D90E}"/>
          </ac:spMkLst>
        </pc:spChg>
      </pc:sldChg>
      <pc:sldChg chg="addSp delSp modSp add mod setBg modAnim">
        <pc:chgData name="Ricardo Luiz Freitas" userId="122532effb8c3c75" providerId="LiveId" clId="{279AB014-369F-4A36-83EC-738E4E2B8594}" dt="2020-10-07T16:46:52.504" v="4215"/>
        <pc:sldMkLst>
          <pc:docMk/>
          <pc:sldMk cId="804815308" sldId="1984"/>
        </pc:sldMkLst>
        <pc:spChg chg="mod">
          <ac:chgData name="Ricardo Luiz Freitas" userId="122532effb8c3c75" providerId="LiveId" clId="{279AB014-369F-4A36-83EC-738E4E2B8594}" dt="2020-10-07T16:44:13.882" v="4194" actId="1036"/>
          <ac:spMkLst>
            <pc:docMk/>
            <pc:sldMk cId="804815308" sldId="1984"/>
            <ac:spMk id="8" creationId="{27098D19-2D64-4673-95CE-B41439C65C54}"/>
          </ac:spMkLst>
        </pc:spChg>
        <pc:spChg chg="mod">
          <ac:chgData name="Ricardo Luiz Freitas" userId="122532effb8c3c75" providerId="LiveId" clId="{279AB014-369F-4A36-83EC-738E4E2B8594}" dt="2020-10-07T16:44:06.124" v="4188" actId="20577"/>
          <ac:spMkLst>
            <pc:docMk/>
            <pc:sldMk cId="804815308" sldId="1984"/>
            <ac:spMk id="11" creationId="{F8A6F3C4-D21F-40FD-B757-3C50C9954D16}"/>
          </ac:spMkLst>
        </pc:spChg>
        <pc:spChg chg="add mod">
          <ac:chgData name="Ricardo Luiz Freitas" userId="122532effb8c3c75" providerId="LiveId" clId="{279AB014-369F-4A36-83EC-738E4E2B8594}" dt="2020-10-07T16:44:22.957" v="4206" actId="1035"/>
          <ac:spMkLst>
            <pc:docMk/>
            <pc:sldMk cId="804815308" sldId="1984"/>
            <ac:spMk id="13" creationId="{568C5F68-5F7F-452E-B272-0BC32A9C77FC}"/>
          </ac:spMkLst>
        </pc:spChg>
        <pc:spChg chg="mod">
          <ac:chgData name="Ricardo Luiz Freitas" userId="122532effb8c3c75" providerId="LiveId" clId="{279AB014-369F-4A36-83EC-738E4E2B8594}" dt="2020-10-07T16:44:27.563" v="4211" actId="1036"/>
          <ac:spMkLst>
            <pc:docMk/>
            <pc:sldMk cId="804815308" sldId="1984"/>
            <ac:spMk id="15" creationId="{24F5A26F-7A68-45A0-8FD2-100779615B2D}"/>
          </ac:spMkLst>
        </pc:spChg>
        <pc:spChg chg="mod">
          <ac:chgData name="Ricardo Luiz Freitas" userId="122532effb8c3c75" providerId="LiveId" clId="{279AB014-369F-4A36-83EC-738E4E2B8594}" dt="2020-10-07T16:44:38.434" v="4212" actId="14100"/>
          <ac:spMkLst>
            <pc:docMk/>
            <pc:sldMk cId="804815308" sldId="1984"/>
            <ac:spMk id="16" creationId="{EA230B53-09E2-43C0-8533-228C6D1E9627}"/>
          </ac:spMkLst>
        </pc:spChg>
        <pc:spChg chg="mod">
          <ac:chgData name="Ricardo Luiz Freitas" userId="122532effb8c3c75" providerId="LiveId" clId="{279AB014-369F-4A36-83EC-738E4E2B8594}" dt="2020-10-07T16:42:45.181" v="4157" actId="20577"/>
          <ac:spMkLst>
            <pc:docMk/>
            <pc:sldMk cId="804815308" sldId="1984"/>
            <ac:spMk id="287747" creationId="{3D194100-343A-438A-9A9E-D3B9BC55D90E}"/>
          </ac:spMkLst>
        </pc:spChg>
        <pc:grpChg chg="del">
          <ac:chgData name="Ricardo Luiz Freitas" userId="122532effb8c3c75" providerId="LiveId" clId="{279AB014-369F-4A36-83EC-738E4E2B8594}" dt="2020-10-07T16:43:14.322" v="4166" actId="478"/>
          <ac:grpSpMkLst>
            <pc:docMk/>
            <pc:sldMk cId="804815308" sldId="1984"/>
            <ac:grpSpMk id="9" creationId="{C5D46DFF-267F-44AE-8429-350DADE33689}"/>
          </ac:grpSpMkLst>
        </pc:grpChg>
        <pc:grpChg chg="add mod">
          <ac:chgData name="Ricardo Luiz Freitas" userId="122532effb8c3c75" providerId="LiveId" clId="{279AB014-369F-4A36-83EC-738E4E2B8594}" dt="2020-10-07T16:44:27.563" v="4211" actId="1036"/>
          <ac:grpSpMkLst>
            <pc:docMk/>
            <pc:sldMk cId="804815308" sldId="1984"/>
            <ac:grpSpMk id="14" creationId="{EA080F72-A3EE-4DC9-AD4A-62F9CF2F35F5}"/>
          </ac:grpSpMkLst>
        </pc:grpChg>
      </pc:sldChg>
      <pc:sldChg chg="addSp delSp modSp add mod setBg modAnim">
        <pc:chgData name="Ricardo Luiz Freitas" userId="122532effb8c3c75" providerId="LiveId" clId="{279AB014-369F-4A36-83EC-738E4E2B8594}" dt="2020-10-07T16:57:17.809" v="4464" actId="20577"/>
        <pc:sldMkLst>
          <pc:docMk/>
          <pc:sldMk cId="1982808847" sldId="1985"/>
        </pc:sldMkLst>
        <pc:spChg chg="add mod">
          <ac:chgData name="Ricardo Luiz Freitas" userId="122532effb8c3c75" providerId="LiveId" clId="{279AB014-369F-4A36-83EC-738E4E2B8594}" dt="2020-10-07T16:49:16.847" v="4291" actId="1035"/>
          <ac:spMkLst>
            <pc:docMk/>
            <pc:sldMk cId="1982808847" sldId="1985"/>
            <ac:spMk id="8" creationId="{AF94A252-34DF-4A79-9941-DEE478CDD87E}"/>
          </ac:spMkLst>
        </pc:spChg>
        <pc:spChg chg="mod">
          <ac:chgData name="Ricardo Luiz Freitas" userId="122532effb8c3c75" providerId="LiveId" clId="{279AB014-369F-4A36-83EC-738E4E2B8594}" dt="2020-10-07T16:49:16.847" v="4291" actId="1035"/>
          <ac:spMkLst>
            <pc:docMk/>
            <pc:sldMk cId="1982808847" sldId="1985"/>
            <ac:spMk id="10" creationId="{69E469F5-FBF5-4BD2-A59C-507459EA9DA4}"/>
          </ac:spMkLst>
        </pc:spChg>
        <pc:spChg chg="mod">
          <ac:chgData name="Ricardo Luiz Freitas" userId="122532effb8c3c75" providerId="LiveId" clId="{279AB014-369F-4A36-83EC-738E4E2B8594}" dt="2020-10-07T16:57:17.809" v="4464" actId="20577"/>
          <ac:spMkLst>
            <pc:docMk/>
            <pc:sldMk cId="1982808847" sldId="1985"/>
            <ac:spMk id="11" creationId="{F8A6F3C4-D21F-40FD-B757-3C50C9954D16}"/>
          </ac:spMkLst>
        </pc:spChg>
        <pc:spChg chg="mod">
          <ac:chgData name="Ricardo Luiz Freitas" userId="122532effb8c3c75" providerId="LiveId" clId="{279AB014-369F-4A36-83EC-738E4E2B8594}" dt="2020-10-07T16:49:16.847" v="4291" actId="1035"/>
          <ac:spMkLst>
            <pc:docMk/>
            <pc:sldMk cId="1982808847" sldId="1985"/>
            <ac:spMk id="12" creationId="{7C655D63-67F9-4F63-8A6A-66744C04BE2B}"/>
          </ac:spMkLst>
        </pc:spChg>
        <pc:spChg chg="add mod">
          <ac:chgData name="Ricardo Luiz Freitas" userId="122532effb8c3c75" providerId="LiveId" clId="{279AB014-369F-4A36-83EC-738E4E2B8594}" dt="2020-10-07T16:49:10.905" v="4284" actId="1035"/>
          <ac:spMkLst>
            <pc:docMk/>
            <pc:sldMk cId="1982808847" sldId="1985"/>
            <ac:spMk id="13" creationId="{D107FE97-6AD2-4C24-AE42-6E4730C16C6D}"/>
          </ac:spMkLst>
        </pc:spChg>
        <pc:spChg chg="mod">
          <ac:chgData name="Ricardo Luiz Freitas" userId="122532effb8c3c75" providerId="LiveId" clId="{279AB014-369F-4A36-83EC-738E4E2B8594}" dt="2020-10-07T16:47:19.915" v="4223" actId="20577"/>
          <ac:spMkLst>
            <pc:docMk/>
            <pc:sldMk cId="1982808847" sldId="1985"/>
            <ac:spMk id="287747" creationId="{3D194100-343A-438A-9A9E-D3B9BC55D90E}"/>
          </ac:spMkLst>
        </pc:spChg>
        <pc:grpChg chg="del">
          <ac:chgData name="Ricardo Luiz Freitas" userId="122532effb8c3c75" providerId="LiveId" clId="{279AB014-369F-4A36-83EC-738E4E2B8594}" dt="2020-10-07T16:48:35.971" v="4278" actId="478"/>
          <ac:grpSpMkLst>
            <pc:docMk/>
            <pc:sldMk cId="1982808847" sldId="1985"/>
            <ac:grpSpMk id="5" creationId="{898CDA3A-8483-4F87-AA0D-4D65F726489C}"/>
          </ac:grpSpMkLst>
        </pc:grpChg>
        <pc:grpChg chg="add mod">
          <ac:chgData name="Ricardo Luiz Freitas" userId="122532effb8c3c75" providerId="LiveId" clId="{279AB014-369F-4A36-83EC-738E4E2B8594}" dt="2020-10-07T16:49:16.847" v="4291" actId="1035"/>
          <ac:grpSpMkLst>
            <pc:docMk/>
            <pc:sldMk cId="1982808847" sldId="1985"/>
            <ac:grpSpMk id="9" creationId="{5899B912-7BB0-49ED-8A2F-DBBFE7A7F673}"/>
          </ac:grpSpMkLst>
        </pc:grpChg>
      </pc:sldChg>
      <pc:sldChg chg="addSp modSp add mod setBg modAnim">
        <pc:chgData name="Ricardo Luiz Freitas" userId="122532effb8c3c75" providerId="LiveId" clId="{279AB014-369F-4A36-83EC-738E4E2B8594}" dt="2020-10-07T16:54:01.202" v="4415"/>
        <pc:sldMkLst>
          <pc:docMk/>
          <pc:sldMk cId="3791234225" sldId="1986"/>
        </pc:sldMkLst>
        <pc:spChg chg="mod">
          <ac:chgData name="Ricardo Luiz Freitas" userId="122532effb8c3c75" providerId="LiveId" clId="{279AB014-369F-4A36-83EC-738E4E2B8594}" dt="2020-10-07T16:50:38.811" v="4336" actId="14100"/>
          <ac:spMkLst>
            <pc:docMk/>
            <pc:sldMk cId="3791234225" sldId="1986"/>
            <ac:spMk id="6" creationId="{16FBD907-7E39-49BA-8931-C62E1ACFC28F}"/>
          </ac:spMkLst>
        </pc:spChg>
        <pc:spChg chg="mod">
          <ac:chgData name="Ricardo Luiz Freitas" userId="122532effb8c3c75" providerId="LiveId" clId="{279AB014-369F-4A36-83EC-738E4E2B8594}" dt="2020-10-07T16:50:31.814" v="4335" actId="1035"/>
          <ac:spMkLst>
            <pc:docMk/>
            <pc:sldMk cId="3791234225" sldId="1986"/>
            <ac:spMk id="9" creationId="{DA862CBF-C9DC-46A4-B5C7-38CF0965517B}"/>
          </ac:spMkLst>
        </pc:spChg>
        <pc:spChg chg="mod">
          <ac:chgData name="Ricardo Luiz Freitas" userId="122532effb8c3c75" providerId="LiveId" clId="{279AB014-369F-4A36-83EC-738E4E2B8594}" dt="2020-10-07T16:50:31.814" v="4335" actId="1035"/>
          <ac:spMkLst>
            <pc:docMk/>
            <pc:sldMk cId="3791234225" sldId="1986"/>
            <ac:spMk id="10" creationId="{DF33A3B1-E6C0-4ABC-8295-9655ECEC1BF2}"/>
          </ac:spMkLst>
        </pc:spChg>
        <pc:spChg chg="mod">
          <ac:chgData name="Ricardo Luiz Freitas" userId="122532effb8c3c75" providerId="LiveId" clId="{279AB014-369F-4A36-83EC-738E4E2B8594}" dt="2020-10-07T16:50:19.095" v="4318" actId="20577"/>
          <ac:spMkLst>
            <pc:docMk/>
            <pc:sldMk cId="3791234225" sldId="1986"/>
            <ac:spMk id="11" creationId="{F8A6F3C4-D21F-40FD-B757-3C50C9954D16}"/>
          </ac:spMkLst>
        </pc:spChg>
        <pc:spChg chg="mod">
          <ac:chgData name="Ricardo Luiz Freitas" userId="122532effb8c3c75" providerId="LiveId" clId="{279AB014-369F-4A36-83EC-738E4E2B8594}" dt="2020-10-07T16:49:39.981" v="4300" actId="20577"/>
          <ac:spMkLst>
            <pc:docMk/>
            <pc:sldMk cId="3791234225" sldId="1986"/>
            <ac:spMk id="287747" creationId="{3D194100-343A-438A-9A9E-D3B9BC55D90E}"/>
          </ac:spMkLst>
        </pc:spChg>
        <pc:grpChg chg="add mod">
          <ac:chgData name="Ricardo Luiz Freitas" userId="122532effb8c3c75" providerId="LiveId" clId="{279AB014-369F-4A36-83EC-738E4E2B8594}" dt="2020-10-07T16:50:31.814" v="4335" actId="1035"/>
          <ac:grpSpMkLst>
            <pc:docMk/>
            <pc:sldMk cId="3791234225" sldId="1986"/>
            <ac:grpSpMk id="8" creationId="{88CD25A7-EBE1-4A0D-950C-C869F7E2047F}"/>
          </ac:grpSpMkLst>
        </pc:grpChg>
      </pc:sldChg>
      <pc:sldChg chg="modSp add mod setBg">
        <pc:chgData name="Ricardo Luiz Freitas" userId="122532effb8c3c75" providerId="LiveId" clId="{279AB014-369F-4A36-83EC-738E4E2B8594}" dt="2020-10-07T16:58:22.997" v="4470"/>
        <pc:sldMkLst>
          <pc:docMk/>
          <pc:sldMk cId="2664823279" sldId="1987"/>
        </pc:sldMkLst>
        <pc:spChg chg="mod">
          <ac:chgData name="Ricardo Luiz Freitas" userId="122532effb8c3c75" providerId="LiveId" clId="{279AB014-369F-4A36-83EC-738E4E2B8594}" dt="2020-10-07T16:57:40.708" v="4467" actId="20577"/>
          <ac:spMkLst>
            <pc:docMk/>
            <pc:sldMk cId="2664823279" sldId="1987"/>
            <ac:spMk id="11" creationId="{F8A6F3C4-D21F-40FD-B757-3C50C9954D16}"/>
          </ac:spMkLst>
        </pc:spChg>
        <pc:spChg chg="mod">
          <ac:chgData name="Ricardo Luiz Freitas" userId="122532effb8c3c75" providerId="LiveId" clId="{279AB014-369F-4A36-83EC-738E4E2B8594}" dt="2020-10-07T16:55:25.712" v="4427" actId="20577"/>
          <ac:spMkLst>
            <pc:docMk/>
            <pc:sldMk cId="2664823279" sldId="1987"/>
            <ac:spMk id="287747" creationId="{3D194100-343A-438A-9A9E-D3B9BC55D90E}"/>
          </ac:spMkLst>
        </pc:spChg>
      </pc:sldChg>
      <pc:sldChg chg="delSp modSp add mod setBg delAnim">
        <pc:chgData name="Ricardo Luiz Freitas" userId="122532effb8c3c75" providerId="LiveId" clId="{279AB014-369F-4A36-83EC-738E4E2B8594}" dt="2020-10-08T00:07:54.379" v="4737" actId="20577"/>
        <pc:sldMkLst>
          <pc:docMk/>
          <pc:sldMk cId="266182361" sldId="1988"/>
        </pc:sldMkLst>
        <pc:spChg chg="del">
          <ac:chgData name="Ricardo Luiz Freitas" userId="122532effb8c3c75" providerId="LiveId" clId="{279AB014-369F-4A36-83EC-738E4E2B8594}" dt="2020-10-08T00:06:05.531" v="4729" actId="478"/>
          <ac:spMkLst>
            <pc:docMk/>
            <pc:sldMk cId="266182361" sldId="1988"/>
            <ac:spMk id="8" creationId="{3C153C97-8673-4C5D-A9B8-A152DD28E40C}"/>
          </ac:spMkLst>
        </pc:spChg>
        <pc:spChg chg="del">
          <ac:chgData name="Ricardo Luiz Freitas" userId="122532effb8c3c75" providerId="LiveId" clId="{279AB014-369F-4A36-83EC-738E4E2B8594}" dt="2020-10-08T00:05:15.304" v="4711" actId="478"/>
          <ac:spMkLst>
            <pc:docMk/>
            <pc:sldMk cId="266182361" sldId="1988"/>
            <ac:spMk id="9" creationId="{4239CA35-9E58-4ED5-A37A-14BD46753731}"/>
          </ac:spMkLst>
        </pc:spChg>
        <pc:spChg chg="mod">
          <ac:chgData name="Ricardo Luiz Freitas" userId="122532effb8c3c75" providerId="LiveId" clId="{279AB014-369F-4A36-83EC-738E4E2B8594}" dt="2020-10-08T00:06:55.308" v="4731" actId="20577"/>
          <ac:spMkLst>
            <pc:docMk/>
            <pc:sldMk cId="266182361" sldId="1988"/>
            <ac:spMk id="10" creationId="{7E347136-AF62-4010-A57C-7C601ED5F656}"/>
          </ac:spMkLst>
        </pc:spChg>
        <pc:spChg chg="mod">
          <ac:chgData name="Ricardo Luiz Freitas" userId="122532effb8c3c75" providerId="LiveId" clId="{279AB014-369F-4A36-83EC-738E4E2B8594}" dt="2020-10-08T00:07:54.379" v="4737" actId="20577"/>
          <ac:spMkLst>
            <pc:docMk/>
            <pc:sldMk cId="266182361" sldId="1988"/>
            <ac:spMk id="278532" creationId="{85441992-E67E-41D1-B358-182EB323767B}"/>
          </ac:spMkLst>
        </pc:spChg>
        <pc:graphicFrameChg chg="del modGraphic">
          <ac:chgData name="Ricardo Luiz Freitas" userId="122532effb8c3c75" providerId="LiveId" clId="{279AB014-369F-4A36-83EC-738E4E2B8594}" dt="2020-10-08T00:06:03.160" v="4728" actId="478"/>
          <ac:graphicFrameMkLst>
            <pc:docMk/>
            <pc:sldMk cId="266182361" sldId="1988"/>
            <ac:graphicFrameMk id="6" creationId="{409417F7-3E5D-4951-8142-7D0A95850DBE}"/>
          </ac:graphicFrameMkLst>
        </pc:graphicFrameChg>
      </pc:sldChg>
    </pc:docChg>
  </pc:docChgLst>
  <pc:docChgLst>
    <pc:chgData name="Ricardo Luiz Freitas" userId="122532effb8c3c75" providerId="LiveId" clId="{68BCDDD5-5654-4C4E-BE8F-19FEB2814576}"/>
    <pc:docChg chg="custSel delSld modSld">
      <pc:chgData name="Ricardo Luiz Freitas" userId="122532effb8c3c75" providerId="LiveId" clId="{68BCDDD5-5654-4C4E-BE8F-19FEB2814576}" dt="2020-09-08T17:05:50.283" v="12" actId="478"/>
      <pc:docMkLst>
        <pc:docMk/>
      </pc:docMkLst>
      <pc:sldChg chg="del">
        <pc:chgData name="Ricardo Luiz Freitas" userId="122532effb8c3c75" providerId="LiveId" clId="{68BCDDD5-5654-4C4E-BE8F-19FEB2814576}" dt="2020-08-06T22:22:31.217" v="0" actId="47"/>
        <pc:sldMkLst>
          <pc:docMk/>
          <pc:sldMk cId="0" sldId="257"/>
        </pc:sldMkLst>
      </pc:sldChg>
      <pc:sldChg chg="del">
        <pc:chgData name="Ricardo Luiz Freitas" userId="122532effb8c3c75" providerId="LiveId" clId="{68BCDDD5-5654-4C4E-BE8F-19FEB2814576}" dt="2020-08-06T22:22:31.217" v="0" actId="47"/>
        <pc:sldMkLst>
          <pc:docMk/>
          <pc:sldMk cId="0" sldId="258"/>
        </pc:sldMkLst>
      </pc:sldChg>
      <pc:sldChg chg="del">
        <pc:chgData name="Ricardo Luiz Freitas" userId="122532effb8c3c75" providerId="LiveId" clId="{68BCDDD5-5654-4C4E-BE8F-19FEB2814576}" dt="2020-08-06T22:22:31.217" v="0" actId="47"/>
        <pc:sldMkLst>
          <pc:docMk/>
          <pc:sldMk cId="0" sldId="260"/>
        </pc:sldMkLst>
      </pc:sldChg>
      <pc:sldChg chg="del">
        <pc:chgData name="Ricardo Luiz Freitas" userId="122532effb8c3c75" providerId="LiveId" clId="{68BCDDD5-5654-4C4E-BE8F-19FEB2814576}" dt="2020-08-06T22:22:31.217" v="0" actId="47"/>
        <pc:sldMkLst>
          <pc:docMk/>
          <pc:sldMk cId="0" sldId="261"/>
        </pc:sldMkLst>
      </pc:sldChg>
      <pc:sldChg chg="del">
        <pc:chgData name="Ricardo Luiz Freitas" userId="122532effb8c3c75" providerId="LiveId" clId="{68BCDDD5-5654-4C4E-BE8F-19FEB2814576}" dt="2020-08-06T22:22:31.217" v="0" actId="47"/>
        <pc:sldMkLst>
          <pc:docMk/>
          <pc:sldMk cId="0" sldId="265"/>
        </pc:sldMkLst>
      </pc:sldChg>
      <pc:sldChg chg="del">
        <pc:chgData name="Ricardo Luiz Freitas" userId="122532effb8c3c75" providerId="LiveId" clId="{68BCDDD5-5654-4C4E-BE8F-19FEB2814576}" dt="2020-08-06T22:22:31.217" v="0" actId="47"/>
        <pc:sldMkLst>
          <pc:docMk/>
          <pc:sldMk cId="0" sldId="266"/>
        </pc:sldMkLst>
      </pc:sldChg>
      <pc:sldChg chg="del">
        <pc:chgData name="Ricardo Luiz Freitas" userId="122532effb8c3c75" providerId="LiveId" clId="{68BCDDD5-5654-4C4E-BE8F-19FEB2814576}" dt="2020-08-06T22:22:31.217" v="0" actId="47"/>
        <pc:sldMkLst>
          <pc:docMk/>
          <pc:sldMk cId="0" sldId="268"/>
        </pc:sldMkLst>
      </pc:sldChg>
      <pc:sldChg chg="del">
        <pc:chgData name="Ricardo Luiz Freitas" userId="122532effb8c3c75" providerId="LiveId" clId="{68BCDDD5-5654-4C4E-BE8F-19FEB2814576}" dt="2020-08-06T22:22:31.217" v="0" actId="47"/>
        <pc:sldMkLst>
          <pc:docMk/>
          <pc:sldMk cId="0" sldId="269"/>
        </pc:sldMkLst>
      </pc:sldChg>
      <pc:sldChg chg="del">
        <pc:chgData name="Ricardo Luiz Freitas" userId="122532effb8c3c75" providerId="LiveId" clId="{68BCDDD5-5654-4C4E-BE8F-19FEB2814576}" dt="2020-08-06T22:22:31.217" v="0" actId="47"/>
        <pc:sldMkLst>
          <pc:docMk/>
          <pc:sldMk cId="0" sldId="270"/>
        </pc:sldMkLst>
      </pc:sldChg>
      <pc:sldChg chg="del">
        <pc:chgData name="Ricardo Luiz Freitas" userId="122532effb8c3c75" providerId="LiveId" clId="{68BCDDD5-5654-4C4E-BE8F-19FEB2814576}" dt="2020-08-06T22:22:31.217" v="0" actId="47"/>
        <pc:sldMkLst>
          <pc:docMk/>
          <pc:sldMk cId="0" sldId="287"/>
        </pc:sldMkLst>
      </pc:sldChg>
      <pc:sldChg chg="del">
        <pc:chgData name="Ricardo Luiz Freitas" userId="122532effb8c3c75" providerId="LiveId" clId="{68BCDDD5-5654-4C4E-BE8F-19FEB2814576}" dt="2020-08-06T22:22:31.217" v="0" actId="47"/>
        <pc:sldMkLst>
          <pc:docMk/>
          <pc:sldMk cId="0" sldId="288"/>
        </pc:sldMkLst>
      </pc:sldChg>
      <pc:sldChg chg="del">
        <pc:chgData name="Ricardo Luiz Freitas" userId="122532effb8c3c75" providerId="LiveId" clId="{68BCDDD5-5654-4C4E-BE8F-19FEB2814576}" dt="2020-08-06T22:22:31.217" v="0" actId="47"/>
        <pc:sldMkLst>
          <pc:docMk/>
          <pc:sldMk cId="0" sldId="291"/>
        </pc:sldMkLst>
      </pc:sldChg>
      <pc:sldChg chg="del">
        <pc:chgData name="Ricardo Luiz Freitas" userId="122532effb8c3c75" providerId="LiveId" clId="{68BCDDD5-5654-4C4E-BE8F-19FEB2814576}" dt="2020-08-06T22:22:31.217" v="0" actId="47"/>
        <pc:sldMkLst>
          <pc:docMk/>
          <pc:sldMk cId="0" sldId="292"/>
        </pc:sldMkLst>
      </pc:sldChg>
      <pc:sldChg chg="del">
        <pc:chgData name="Ricardo Luiz Freitas" userId="122532effb8c3c75" providerId="LiveId" clId="{68BCDDD5-5654-4C4E-BE8F-19FEB2814576}" dt="2020-08-06T22:22:31.217" v="0" actId="47"/>
        <pc:sldMkLst>
          <pc:docMk/>
          <pc:sldMk cId="0" sldId="293"/>
        </pc:sldMkLst>
      </pc:sldChg>
      <pc:sldChg chg="del">
        <pc:chgData name="Ricardo Luiz Freitas" userId="122532effb8c3c75" providerId="LiveId" clId="{68BCDDD5-5654-4C4E-BE8F-19FEB2814576}" dt="2020-08-06T22:22:31.217" v="0" actId="47"/>
        <pc:sldMkLst>
          <pc:docMk/>
          <pc:sldMk cId="0" sldId="294"/>
        </pc:sldMkLst>
      </pc:sldChg>
      <pc:sldChg chg="del">
        <pc:chgData name="Ricardo Luiz Freitas" userId="122532effb8c3c75" providerId="LiveId" clId="{68BCDDD5-5654-4C4E-BE8F-19FEB2814576}" dt="2020-08-06T22:22:31.217" v="0" actId="47"/>
        <pc:sldMkLst>
          <pc:docMk/>
          <pc:sldMk cId="0" sldId="299"/>
        </pc:sldMkLst>
      </pc:sldChg>
      <pc:sldChg chg="del">
        <pc:chgData name="Ricardo Luiz Freitas" userId="122532effb8c3c75" providerId="LiveId" clId="{68BCDDD5-5654-4C4E-BE8F-19FEB2814576}" dt="2020-08-06T22:22:31.217" v="0" actId="47"/>
        <pc:sldMkLst>
          <pc:docMk/>
          <pc:sldMk cId="0" sldId="301"/>
        </pc:sldMkLst>
      </pc:sldChg>
      <pc:sldChg chg="del">
        <pc:chgData name="Ricardo Luiz Freitas" userId="122532effb8c3c75" providerId="LiveId" clId="{68BCDDD5-5654-4C4E-BE8F-19FEB2814576}" dt="2020-08-06T22:22:31.217" v="0" actId="47"/>
        <pc:sldMkLst>
          <pc:docMk/>
          <pc:sldMk cId="0" sldId="302"/>
        </pc:sldMkLst>
      </pc:sldChg>
      <pc:sldChg chg="del">
        <pc:chgData name="Ricardo Luiz Freitas" userId="122532effb8c3c75" providerId="LiveId" clId="{68BCDDD5-5654-4C4E-BE8F-19FEB2814576}" dt="2020-08-06T22:22:31.217" v="0" actId="47"/>
        <pc:sldMkLst>
          <pc:docMk/>
          <pc:sldMk cId="0" sldId="303"/>
        </pc:sldMkLst>
      </pc:sldChg>
      <pc:sldChg chg="del">
        <pc:chgData name="Ricardo Luiz Freitas" userId="122532effb8c3c75" providerId="LiveId" clId="{68BCDDD5-5654-4C4E-BE8F-19FEB2814576}" dt="2020-08-06T22:22:31.217" v="0" actId="47"/>
        <pc:sldMkLst>
          <pc:docMk/>
          <pc:sldMk cId="0" sldId="306"/>
        </pc:sldMkLst>
      </pc:sldChg>
      <pc:sldChg chg="del">
        <pc:chgData name="Ricardo Luiz Freitas" userId="122532effb8c3c75" providerId="LiveId" clId="{68BCDDD5-5654-4C4E-BE8F-19FEB2814576}" dt="2020-08-06T22:22:31.217" v="0" actId="47"/>
        <pc:sldMkLst>
          <pc:docMk/>
          <pc:sldMk cId="0" sldId="307"/>
        </pc:sldMkLst>
      </pc:sldChg>
      <pc:sldChg chg="del">
        <pc:chgData name="Ricardo Luiz Freitas" userId="122532effb8c3c75" providerId="LiveId" clId="{68BCDDD5-5654-4C4E-BE8F-19FEB2814576}" dt="2020-08-06T22:22:31.217" v="0" actId="47"/>
        <pc:sldMkLst>
          <pc:docMk/>
          <pc:sldMk cId="0" sldId="308"/>
        </pc:sldMkLst>
      </pc:sldChg>
      <pc:sldChg chg="del">
        <pc:chgData name="Ricardo Luiz Freitas" userId="122532effb8c3c75" providerId="LiveId" clId="{68BCDDD5-5654-4C4E-BE8F-19FEB2814576}" dt="2020-08-06T22:22:31.217" v="0" actId="47"/>
        <pc:sldMkLst>
          <pc:docMk/>
          <pc:sldMk cId="0" sldId="310"/>
        </pc:sldMkLst>
      </pc:sldChg>
      <pc:sldChg chg="del">
        <pc:chgData name="Ricardo Luiz Freitas" userId="122532effb8c3c75" providerId="LiveId" clId="{68BCDDD5-5654-4C4E-BE8F-19FEB2814576}" dt="2020-08-06T22:22:31.217" v="0" actId="47"/>
        <pc:sldMkLst>
          <pc:docMk/>
          <pc:sldMk cId="0" sldId="311"/>
        </pc:sldMkLst>
      </pc:sldChg>
      <pc:sldChg chg="del">
        <pc:chgData name="Ricardo Luiz Freitas" userId="122532effb8c3c75" providerId="LiveId" clId="{68BCDDD5-5654-4C4E-BE8F-19FEB2814576}" dt="2020-08-06T22:22:31.217" v="0" actId="47"/>
        <pc:sldMkLst>
          <pc:docMk/>
          <pc:sldMk cId="0" sldId="312"/>
        </pc:sldMkLst>
      </pc:sldChg>
      <pc:sldChg chg="del">
        <pc:chgData name="Ricardo Luiz Freitas" userId="122532effb8c3c75" providerId="LiveId" clId="{68BCDDD5-5654-4C4E-BE8F-19FEB2814576}" dt="2020-08-06T22:22:31.217" v="0" actId="47"/>
        <pc:sldMkLst>
          <pc:docMk/>
          <pc:sldMk cId="0" sldId="313"/>
        </pc:sldMkLst>
      </pc:sldChg>
      <pc:sldChg chg="del">
        <pc:chgData name="Ricardo Luiz Freitas" userId="122532effb8c3c75" providerId="LiveId" clId="{68BCDDD5-5654-4C4E-BE8F-19FEB2814576}" dt="2020-08-06T22:22:31.217" v="0" actId="47"/>
        <pc:sldMkLst>
          <pc:docMk/>
          <pc:sldMk cId="0" sldId="316"/>
        </pc:sldMkLst>
      </pc:sldChg>
      <pc:sldChg chg="del">
        <pc:chgData name="Ricardo Luiz Freitas" userId="122532effb8c3c75" providerId="LiveId" clId="{68BCDDD5-5654-4C4E-BE8F-19FEB2814576}" dt="2020-08-06T22:22:31.217" v="0" actId="47"/>
        <pc:sldMkLst>
          <pc:docMk/>
          <pc:sldMk cId="0" sldId="317"/>
        </pc:sldMkLst>
      </pc:sldChg>
      <pc:sldChg chg="del">
        <pc:chgData name="Ricardo Luiz Freitas" userId="122532effb8c3c75" providerId="LiveId" clId="{68BCDDD5-5654-4C4E-BE8F-19FEB2814576}" dt="2020-08-06T22:22:31.217" v="0" actId="47"/>
        <pc:sldMkLst>
          <pc:docMk/>
          <pc:sldMk cId="0" sldId="318"/>
        </pc:sldMkLst>
      </pc:sldChg>
      <pc:sldChg chg="del">
        <pc:chgData name="Ricardo Luiz Freitas" userId="122532effb8c3c75" providerId="LiveId" clId="{68BCDDD5-5654-4C4E-BE8F-19FEB2814576}" dt="2020-08-06T22:22:31.217" v="0" actId="47"/>
        <pc:sldMkLst>
          <pc:docMk/>
          <pc:sldMk cId="0" sldId="319"/>
        </pc:sldMkLst>
      </pc:sldChg>
      <pc:sldChg chg="del">
        <pc:chgData name="Ricardo Luiz Freitas" userId="122532effb8c3c75" providerId="LiveId" clId="{68BCDDD5-5654-4C4E-BE8F-19FEB2814576}" dt="2020-08-06T22:22:31.217" v="0" actId="47"/>
        <pc:sldMkLst>
          <pc:docMk/>
          <pc:sldMk cId="0" sldId="320"/>
        </pc:sldMkLst>
      </pc:sldChg>
      <pc:sldChg chg="del">
        <pc:chgData name="Ricardo Luiz Freitas" userId="122532effb8c3c75" providerId="LiveId" clId="{68BCDDD5-5654-4C4E-BE8F-19FEB2814576}" dt="2020-08-06T22:22:31.217" v="0" actId="47"/>
        <pc:sldMkLst>
          <pc:docMk/>
          <pc:sldMk cId="0" sldId="321"/>
        </pc:sldMkLst>
      </pc:sldChg>
      <pc:sldChg chg="del">
        <pc:chgData name="Ricardo Luiz Freitas" userId="122532effb8c3c75" providerId="LiveId" clId="{68BCDDD5-5654-4C4E-BE8F-19FEB2814576}" dt="2020-08-06T22:22:31.217" v="0" actId="47"/>
        <pc:sldMkLst>
          <pc:docMk/>
          <pc:sldMk cId="0" sldId="322"/>
        </pc:sldMkLst>
      </pc:sldChg>
      <pc:sldChg chg="del">
        <pc:chgData name="Ricardo Luiz Freitas" userId="122532effb8c3c75" providerId="LiveId" clId="{68BCDDD5-5654-4C4E-BE8F-19FEB2814576}" dt="2020-08-06T22:22:31.217" v="0" actId="47"/>
        <pc:sldMkLst>
          <pc:docMk/>
          <pc:sldMk cId="0" sldId="323"/>
        </pc:sldMkLst>
      </pc:sldChg>
      <pc:sldChg chg="del">
        <pc:chgData name="Ricardo Luiz Freitas" userId="122532effb8c3c75" providerId="LiveId" clId="{68BCDDD5-5654-4C4E-BE8F-19FEB2814576}" dt="2020-08-06T22:22:31.217" v="0" actId="47"/>
        <pc:sldMkLst>
          <pc:docMk/>
          <pc:sldMk cId="0" sldId="324"/>
        </pc:sldMkLst>
      </pc:sldChg>
      <pc:sldChg chg="del">
        <pc:chgData name="Ricardo Luiz Freitas" userId="122532effb8c3c75" providerId="LiveId" clId="{68BCDDD5-5654-4C4E-BE8F-19FEB2814576}" dt="2020-08-06T22:22:31.217" v="0" actId="47"/>
        <pc:sldMkLst>
          <pc:docMk/>
          <pc:sldMk cId="0" sldId="325"/>
        </pc:sldMkLst>
      </pc:sldChg>
      <pc:sldChg chg="del">
        <pc:chgData name="Ricardo Luiz Freitas" userId="122532effb8c3c75" providerId="LiveId" clId="{68BCDDD5-5654-4C4E-BE8F-19FEB2814576}" dt="2020-08-06T22:22:31.217" v="0" actId="47"/>
        <pc:sldMkLst>
          <pc:docMk/>
          <pc:sldMk cId="0" sldId="326"/>
        </pc:sldMkLst>
      </pc:sldChg>
      <pc:sldChg chg="del">
        <pc:chgData name="Ricardo Luiz Freitas" userId="122532effb8c3c75" providerId="LiveId" clId="{68BCDDD5-5654-4C4E-BE8F-19FEB2814576}" dt="2020-08-06T22:22:31.217" v="0" actId="47"/>
        <pc:sldMkLst>
          <pc:docMk/>
          <pc:sldMk cId="0" sldId="327"/>
        </pc:sldMkLst>
      </pc:sldChg>
      <pc:sldChg chg="del">
        <pc:chgData name="Ricardo Luiz Freitas" userId="122532effb8c3c75" providerId="LiveId" clId="{68BCDDD5-5654-4C4E-BE8F-19FEB2814576}" dt="2020-08-06T22:22:31.217" v="0" actId="47"/>
        <pc:sldMkLst>
          <pc:docMk/>
          <pc:sldMk cId="0" sldId="328"/>
        </pc:sldMkLst>
      </pc:sldChg>
      <pc:sldChg chg="del">
        <pc:chgData name="Ricardo Luiz Freitas" userId="122532effb8c3c75" providerId="LiveId" clId="{68BCDDD5-5654-4C4E-BE8F-19FEB2814576}" dt="2020-08-06T22:22:31.217" v="0" actId="47"/>
        <pc:sldMkLst>
          <pc:docMk/>
          <pc:sldMk cId="0" sldId="329"/>
        </pc:sldMkLst>
      </pc:sldChg>
      <pc:sldChg chg="del">
        <pc:chgData name="Ricardo Luiz Freitas" userId="122532effb8c3c75" providerId="LiveId" clId="{68BCDDD5-5654-4C4E-BE8F-19FEB2814576}" dt="2020-08-06T22:22:31.217" v="0" actId="47"/>
        <pc:sldMkLst>
          <pc:docMk/>
          <pc:sldMk cId="0" sldId="332"/>
        </pc:sldMkLst>
      </pc:sldChg>
      <pc:sldChg chg="del">
        <pc:chgData name="Ricardo Luiz Freitas" userId="122532effb8c3c75" providerId="LiveId" clId="{68BCDDD5-5654-4C4E-BE8F-19FEB2814576}" dt="2020-08-06T22:22:31.217" v="0" actId="47"/>
        <pc:sldMkLst>
          <pc:docMk/>
          <pc:sldMk cId="0" sldId="333"/>
        </pc:sldMkLst>
      </pc:sldChg>
      <pc:sldChg chg="del">
        <pc:chgData name="Ricardo Luiz Freitas" userId="122532effb8c3c75" providerId="LiveId" clId="{68BCDDD5-5654-4C4E-BE8F-19FEB2814576}" dt="2020-08-06T22:22:31.217" v="0" actId="47"/>
        <pc:sldMkLst>
          <pc:docMk/>
          <pc:sldMk cId="0" sldId="334"/>
        </pc:sldMkLst>
      </pc:sldChg>
      <pc:sldChg chg="del">
        <pc:chgData name="Ricardo Luiz Freitas" userId="122532effb8c3c75" providerId="LiveId" clId="{68BCDDD5-5654-4C4E-BE8F-19FEB2814576}" dt="2020-08-06T22:22:31.217" v="0" actId="47"/>
        <pc:sldMkLst>
          <pc:docMk/>
          <pc:sldMk cId="0" sldId="335"/>
        </pc:sldMkLst>
      </pc:sldChg>
      <pc:sldChg chg="del">
        <pc:chgData name="Ricardo Luiz Freitas" userId="122532effb8c3c75" providerId="LiveId" clId="{68BCDDD5-5654-4C4E-BE8F-19FEB2814576}" dt="2020-08-06T22:22:31.217" v="0" actId="47"/>
        <pc:sldMkLst>
          <pc:docMk/>
          <pc:sldMk cId="0" sldId="338"/>
        </pc:sldMkLst>
      </pc:sldChg>
      <pc:sldChg chg="del">
        <pc:chgData name="Ricardo Luiz Freitas" userId="122532effb8c3c75" providerId="LiveId" clId="{68BCDDD5-5654-4C4E-BE8F-19FEB2814576}" dt="2020-08-06T22:22:31.217" v="0" actId="47"/>
        <pc:sldMkLst>
          <pc:docMk/>
          <pc:sldMk cId="0" sldId="339"/>
        </pc:sldMkLst>
      </pc:sldChg>
      <pc:sldChg chg="del">
        <pc:chgData name="Ricardo Luiz Freitas" userId="122532effb8c3c75" providerId="LiveId" clId="{68BCDDD5-5654-4C4E-BE8F-19FEB2814576}" dt="2020-08-06T22:22:31.217" v="0" actId="47"/>
        <pc:sldMkLst>
          <pc:docMk/>
          <pc:sldMk cId="0" sldId="340"/>
        </pc:sldMkLst>
      </pc:sldChg>
      <pc:sldChg chg="del">
        <pc:chgData name="Ricardo Luiz Freitas" userId="122532effb8c3c75" providerId="LiveId" clId="{68BCDDD5-5654-4C4E-BE8F-19FEB2814576}" dt="2020-08-06T22:22:31.217" v="0" actId="47"/>
        <pc:sldMkLst>
          <pc:docMk/>
          <pc:sldMk cId="0" sldId="341"/>
        </pc:sldMkLst>
      </pc:sldChg>
      <pc:sldChg chg="del">
        <pc:chgData name="Ricardo Luiz Freitas" userId="122532effb8c3c75" providerId="LiveId" clId="{68BCDDD5-5654-4C4E-BE8F-19FEB2814576}" dt="2020-08-06T22:22:31.217" v="0" actId="47"/>
        <pc:sldMkLst>
          <pc:docMk/>
          <pc:sldMk cId="0" sldId="342"/>
        </pc:sldMkLst>
      </pc:sldChg>
      <pc:sldChg chg="del">
        <pc:chgData name="Ricardo Luiz Freitas" userId="122532effb8c3c75" providerId="LiveId" clId="{68BCDDD5-5654-4C4E-BE8F-19FEB2814576}" dt="2020-08-06T22:22:31.217" v="0" actId="47"/>
        <pc:sldMkLst>
          <pc:docMk/>
          <pc:sldMk cId="0" sldId="346"/>
        </pc:sldMkLst>
      </pc:sldChg>
      <pc:sldChg chg="del">
        <pc:chgData name="Ricardo Luiz Freitas" userId="122532effb8c3c75" providerId="LiveId" clId="{68BCDDD5-5654-4C4E-BE8F-19FEB2814576}" dt="2020-08-06T22:22:31.217" v="0" actId="47"/>
        <pc:sldMkLst>
          <pc:docMk/>
          <pc:sldMk cId="0" sldId="348"/>
        </pc:sldMkLst>
      </pc:sldChg>
      <pc:sldChg chg="del">
        <pc:chgData name="Ricardo Luiz Freitas" userId="122532effb8c3c75" providerId="LiveId" clId="{68BCDDD5-5654-4C4E-BE8F-19FEB2814576}" dt="2020-08-06T22:22:45.432" v="1" actId="47"/>
        <pc:sldMkLst>
          <pc:docMk/>
          <pc:sldMk cId="0" sldId="409"/>
        </pc:sldMkLst>
      </pc:sldChg>
      <pc:sldChg chg="del">
        <pc:chgData name="Ricardo Luiz Freitas" userId="122532effb8c3c75" providerId="LiveId" clId="{68BCDDD5-5654-4C4E-BE8F-19FEB2814576}" dt="2020-08-06T22:22:45.432" v="1" actId="47"/>
        <pc:sldMkLst>
          <pc:docMk/>
          <pc:sldMk cId="0" sldId="410"/>
        </pc:sldMkLst>
      </pc:sldChg>
      <pc:sldChg chg="del">
        <pc:chgData name="Ricardo Luiz Freitas" userId="122532effb8c3c75" providerId="LiveId" clId="{68BCDDD5-5654-4C4E-BE8F-19FEB2814576}" dt="2020-08-06T22:22:45.432" v="1" actId="47"/>
        <pc:sldMkLst>
          <pc:docMk/>
          <pc:sldMk cId="0" sldId="412"/>
        </pc:sldMkLst>
      </pc:sldChg>
      <pc:sldChg chg="del">
        <pc:chgData name="Ricardo Luiz Freitas" userId="122532effb8c3c75" providerId="LiveId" clId="{68BCDDD5-5654-4C4E-BE8F-19FEB2814576}" dt="2020-08-06T22:22:45.432" v="1" actId="47"/>
        <pc:sldMkLst>
          <pc:docMk/>
          <pc:sldMk cId="0" sldId="414"/>
        </pc:sldMkLst>
      </pc:sldChg>
      <pc:sldChg chg="del">
        <pc:chgData name="Ricardo Luiz Freitas" userId="122532effb8c3c75" providerId="LiveId" clId="{68BCDDD5-5654-4C4E-BE8F-19FEB2814576}" dt="2020-08-06T22:22:45.432" v="1" actId="47"/>
        <pc:sldMkLst>
          <pc:docMk/>
          <pc:sldMk cId="0" sldId="415"/>
        </pc:sldMkLst>
      </pc:sldChg>
      <pc:sldChg chg="del">
        <pc:chgData name="Ricardo Luiz Freitas" userId="122532effb8c3c75" providerId="LiveId" clId="{68BCDDD5-5654-4C4E-BE8F-19FEB2814576}" dt="2020-08-06T22:22:45.432" v="1" actId="47"/>
        <pc:sldMkLst>
          <pc:docMk/>
          <pc:sldMk cId="0" sldId="416"/>
        </pc:sldMkLst>
      </pc:sldChg>
      <pc:sldChg chg="del">
        <pc:chgData name="Ricardo Luiz Freitas" userId="122532effb8c3c75" providerId="LiveId" clId="{68BCDDD5-5654-4C4E-BE8F-19FEB2814576}" dt="2020-08-06T22:22:45.432" v="1" actId="47"/>
        <pc:sldMkLst>
          <pc:docMk/>
          <pc:sldMk cId="0" sldId="417"/>
        </pc:sldMkLst>
      </pc:sldChg>
      <pc:sldChg chg="del">
        <pc:chgData name="Ricardo Luiz Freitas" userId="122532effb8c3c75" providerId="LiveId" clId="{68BCDDD5-5654-4C4E-BE8F-19FEB2814576}" dt="2020-08-06T22:22:45.432" v="1" actId="47"/>
        <pc:sldMkLst>
          <pc:docMk/>
          <pc:sldMk cId="0" sldId="418"/>
        </pc:sldMkLst>
      </pc:sldChg>
      <pc:sldChg chg="del">
        <pc:chgData name="Ricardo Luiz Freitas" userId="122532effb8c3c75" providerId="LiveId" clId="{68BCDDD5-5654-4C4E-BE8F-19FEB2814576}" dt="2020-08-06T22:22:45.432" v="1" actId="47"/>
        <pc:sldMkLst>
          <pc:docMk/>
          <pc:sldMk cId="0" sldId="438"/>
        </pc:sldMkLst>
      </pc:sldChg>
      <pc:sldChg chg="del">
        <pc:chgData name="Ricardo Luiz Freitas" userId="122532effb8c3c75" providerId="LiveId" clId="{68BCDDD5-5654-4C4E-BE8F-19FEB2814576}" dt="2020-08-06T22:22:45.432" v="1" actId="47"/>
        <pc:sldMkLst>
          <pc:docMk/>
          <pc:sldMk cId="0" sldId="439"/>
        </pc:sldMkLst>
      </pc:sldChg>
      <pc:sldChg chg="del">
        <pc:chgData name="Ricardo Luiz Freitas" userId="122532effb8c3c75" providerId="LiveId" clId="{68BCDDD5-5654-4C4E-BE8F-19FEB2814576}" dt="2020-08-06T22:22:45.432" v="1" actId="47"/>
        <pc:sldMkLst>
          <pc:docMk/>
          <pc:sldMk cId="0" sldId="440"/>
        </pc:sldMkLst>
      </pc:sldChg>
      <pc:sldChg chg="del">
        <pc:chgData name="Ricardo Luiz Freitas" userId="122532effb8c3c75" providerId="LiveId" clId="{68BCDDD5-5654-4C4E-BE8F-19FEB2814576}" dt="2020-08-06T22:22:45.432" v="1" actId="47"/>
        <pc:sldMkLst>
          <pc:docMk/>
          <pc:sldMk cId="0" sldId="441"/>
        </pc:sldMkLst>
      </pc:sldChg>
      <pc:sldChg chg="del">
        <pc:chgData name="Ricardo Luiz Freitas" userId="122532effb8c3c75" providerId="LiveId" clId="{68BCDDD5-5654-4C4E-BE8F-19FEB2814576}" dt="2020-08-06T22:22:45.432" v="1" actId="47"/>
        <pc:sldMkLst>
          <pc:docMk/>
          <pc:sldMk cId="0" sldId="442"/>
        </pc:sldMkLst>
      </pc:sldChg>
      <pc:sldChg chg="del">
        <pc:chgData name="Ricardo Luiz Freitas" userId="122532effb8c3c75" providerId="LiveId" clId="{68BCDDD5-5654-4C4E-BE8F-19FEB2814576}" dt="2020-08-06T22:22:45.432" v="1" actId="47"/>
        <pc:sldMkLst>
          <pc:docMk/>
          <pc:sldMk cId="0" sldId="444"/>
        </pc:sldMkLst>
      </pc:sldChg>
      <pc:sldChg chg="del">
        <pc:chgData name="Ricardo Luiz Freitas" userId="122532effb8c3c75" providerId="LiveId" clId="{68BCDDD5-5654-4C4E-BE8F-19FEB2814576}" dt="2020-08-06T22:22:45.432" v="1" actId="47"/>
        <pc:sldMkLst>
          <pc:docMk/>
          <pc:sldMk cId="0" sldId="445"/>
        </pc:sldMkLst>
      </pc:sldChg>
      <pc:sldChg chg="del">
        <pc:chgData name="Ricardo Luiz Freitas" userId="122532effb8c3c75" providerId="LiveId" clId="{68BCDDD5-5654-4C4E-BE8F-19FEB2814576}" dt="2020-08-06T22:22:45.432" v="1" actId="47"/>
        <pc:sldMkLst>
          <pc:docMk/>
          <pc:sldMk cId="0" sldId="448"/>
        </pc:sldMkLst>
      </pc:sldChg>
      <pc:sldChg chg="del">
        <pc:chgData name="Ricardo Luiz Freitas" userId="122532effb8c3c75" providerId="LiveId" clId="{68BCDDD5-5654-4C4E-BE8F-19FEB2814576}" dt="2020-08-06T22:22:45.432" v="1" actId="47"/>
        <pc:sldMkLst>
          <pc:docMk/>
          <pc:sldMk cId="0" sldId="449"/>
        </pc:sldMkLst>
      </pc:sldChg>
      <pc:sldChg chg="del">
        <pc:chgData name="Ricardo Luiz Freitas" userId="122532effb8c3c75" providerId="LiveId" clId="{68BCDDD5-5654-4C4E-BE8F-19FEB2814576}" dt="2020-08-06T22:22:31.217" v="0" actId="47"/>
        <pc:sldMkLst>
          <pc:docMk/>
          <pc:sldMk cId="0" sldId="461"/>
        </pc:sldMkLst>
      </pc:sldChg>
      <pc:sldChg chg="del">
        <pc:chgData name="Ricardo Luiz Freitas" userId="122532effb8c3c75" providerId="LiveId" clId="{68BCDDD5-5654-4C4E-BE8F-19FEB2814576}" dt="2020-08-06T22:22:31.217" v="0" actId="47"/>
        <pc:sldMkLst>
          <pc:docMk/>
          <pc:sldMk cId="0" sldId="462"/>
        </pc:sldMkLst>
      </pc:sldChg>
      <pc:sldChg chg="del">
        <pc:chgData name="Ricardo Luiz Freitas" userId="122532effb8c3c75" providerId="LiveId" clId="{68BCDDD5-5654-4C4E-BE8F-19FEB2814576}" dt="2020-08-06T22:22:31.217" v="0" actId="47"/>
        <pc:sldMkLst>
          <pc:docMk/>
          <pc:sldMk cId="0" sldId="463"/>
        </pc:sldMkLst>
      </pc:sldChg>
      <pc:sldChg chg="del">
        <pc:chgData name="Ricardo Luiz Freitas" userId="122532effb8c3c75" providerId="LiveId" clId="{68BCDDD5-5654-4C4E-BE8F-19FEB2814576}" dt="2020-08-06T22:22:31.217" v="0" actId="47"/>
        <pc:sldMkLst>
          <pc:docMk/>
          <pc:sldMk cId="0" sldId="464"/>
        </pc:sldMkLst>
      </pc:sldChg>
      <pc:sldChg chg="del">
        <pc:chgData name="Ricardo Luiz Freitas" userId="122532effb8c3c75" providerId="LiveId" clId="{68BCDDD5-5654-4C4E-BE8F-19FEB2814576}" dt="2020-08-06T22:22:31.217" v="0" actId="47"/>
        <pc:sldMkLst>
          <pc:docMk/>
          <pc:sldMk cId="0" sldId="465"/>
        </pc:sldMkLst>
      </pc:sldChg>
      <pc:sldChg chg="del">
        <pc:chgData name="Ricardo Luiz Freitas" userId="122532effb8c3c75" providerId="LiveId" clId="{68BCDDD5-5654-4C4E-BE8F-19FEB2814576}" dt="2020-08-06T22:22:31.217" v="0" actId="47"/>
        <pc:sldMkLst>
          <pc:docMk/>
          <pc:sldMk cId="0" sldId="466"/>
        </pc:sldMkLst>
      </pc:sldChg>
      <pc:sldChg chg="del">
        <pc:chgData name="Ricardo Luiz Freitas" userId="122532effb8c3c75" providerId="LiveId" clId="{68BCDDD5-5654-4C4E-BE8F-19FEB2814576}" dt="2020-08-06T22:22:31.217" v="0" actId="47"/>
        <pc:sldMkLst>
          <pc:docMk/>
          <pc:sldMk cId="1438706655" sldId="467"/>
        </pc:sldMkLst>
      </pc:sldChg>
      <pc:sldChg chg="del">
        <pc:chgData name="Ricardo Luiz Freitas" userId="122532effb8c3c75" providerId="LiveId" clId="{68BCDDD5-5654-4C4E-BE8F-19FEB2814576}" dt="2020-08-06T22:22:31.217" v="0" actId="47"/>
        <pc:sldMkLst>
          <pc:docMk/>
          <pc:sldMk cId="0" sldId="468"/>
        </pc:sldMkLst>
      </pc:sldChg>
      <pc:sldChg chg="del">
        <pc:chgData name="Ricardo Luiz Freitas" userId="122532effb8c3c75" providerId="LiveId" clId="{68BCDDD5-5654-4C4E-BE8F-19FEB2814576}" dt="2020-08-06T22:22:31.217" v="0" actId="47"/>
        <pc:sldMkLst>
          <pc:docMk/>
          <pc:sldMk cId="0" sldId="469"/>
        </pc:sldMkLst>
      </pc:sldChg>
      <pc:sldChg chg="del">
        <pc:chgData name="Ricardo Luiz Freitas" userId="122532effb8c3c75" providerId="LiveId" clId="{68BCDDD5-5654-4C4E-BE8F-19FEB2814576}" dt="2020-08-06T22:22:31.217" v="0" actId="47"/>
        <pc:sldMkLst>
          <pc:docMk/>
          <pc:sldMk cId="0" sldId="471"/>
        </pc:sldMkLst>
      </pc:sldChg>
      <pc:sldChg chg="del">
        <pc:chgData name="Ricardo Luiz Freitas" userId="122532effb8c3c75" providerId="LiveId" clId="{68BCDDD5-5654-4C4E-BE8F-19FEB2814576}" dt="2020-08-06T22:22:31.217" v="0" actId="47"/>
        <pc:sldMkLst>
          <pc:docMk/>
          <pc:sldMk cId="0" sldId="472"/>
        </pc:sldMkLst>
      </pc:sldChg>
      <pc:sldChg chg="del">
        <pc:chgData name="Ricardo Luiz Freitas" userId="122532effb8c3c75" providerId="LiveId" clId="{68BCDDD5-5654-4C4E-BE8F-19FEB2814576}" dt="2020-08-06T22:22:31.217" v="0" actId="47"/>
        <pc:sldMkLst>
          <pc:docMk/>
          <pc:sldMk cId="0" sldId="475"/>
        </pc:sldMkLst>
      </pc:sldChg>
      <pc:sldChg chg="del">
        <pc:chgData name="Ricardo Luiz Freitas" userId="122532effb8c3c75" providerId="LiveId" clId="{68BCDDD5-5654-4C4E-BE8F-19FEB2814576}" dt="2020-08-06T22:22:31.217" v="0" actId="47"/>
        <pc:sldMkLst>
          <pc:docMk/>
          <pc:sldMk cId="0" sldId="476"/>
        </pc:sldMkLst>
      </pc:sldChg>
      <pc:sldChg chg="del">
        <pc:chgData name="Ricardo Luiz Freitas" userId="122532effb8c3c75" providerId="LiveId" clId="{68BCDDD5-5654-4C4E-BE8F-19FEB2814576}" dt="2020-08-06T22:22:31.217" v="0" actId="47"/>
        <pc:sldMkLst>
          <pc:docMk/>
          <pc:sldMk cId="0" sldId="478"/>
        </pc:sldMkLst>
      </pc:sldChg>
      <pc:sldChg chg="del">
        <pc:chgData name="Ricardo Luiz Freitas" userId="122532effb8c3c75" providerId="LiveId" clId="{68BCDDD5-5654-4C4E-BE8F-19FEB2814576}" dt="2020-08-06T22:22:31.217" v="0" actId="47"/>
        <pc:sldMkLst>
          <pc:docMk/>
          <pc:sldMk cId="0" sldId="483"/>
        </pc:sldMkLst>
      </pc:sldChg>
      <pc:sldChg chg="del">
        <pc:chgData name="Ricardo Luiz Freitas" userId="122532effb8c3c75" providerId="LiveId" clId="{68BCDDD5-5654-4C4E-BE8F-19FEB2814576}" dt="2020-08-06T22:22:31.217" v="0" actId="47"/>
        <pc:sldMkLst>
          <pc:docMk/>
          <pc:sldMk cId="0" sldId="484"/>
        </pc:sldMkLst>
      </pc:sldChg>
      <pc:sldChg chg="del">
        <pc:chgData name="Ricardo Luiz Freitas" userId="122532effb8c3c75" providerId="LiveId" clId="{68BCDDD5-5654-4C4E-BE8F-19FEB2814576}" dt="2020-08-06T22:22:31.217" v="0" actId="47"/>
        <pc:sldMkLst>
          <pc:docMk/>
          <pc:sldMk cId="0" sldId="485"/>
        </pc:sldMkLst>
      </pc:sldChg>
      <pc:sldChg chg="del">
        <pc:chgData name="Ricardo Luiz Freitas" userId="122532effb8c3c75" providerId="LiveId" clId="{68BCDDD5-5654-4C4E-BE8F-19FEB2814576}" dt="2020-08-06T22:22:31.217" v="0" actId="47"/>
        <pc:sldMkLst>
          <pc:docMk/>
          <pc:sldMk cId="0" sldId="486"/>
        </pc:sldMkLst>
      </pc:sldChg>
      <pc:sldChg chg="del">
        <pc:chgData name="Ricardo Luiz Freitas" userId="122532effb8c3c75" providerId="LiveId" clId="{68BCDDD5-5654-4C4E-BE8F-19FEB2814576}" dt="2020-08-06T22:22:31.217" v="0" actId="47"/>
        <pc:sldMkLst>
          <pc:docMk/>
          <pc:sldMk cId="0" sldId="487"/>
        </pc:sldMkLst>
      </pc:sldChg>
      <pc:sldChg chg="del">
        <pc:chgData name="Ricardo Luiz Freitas" userId="122532effb8c3c75" providerId="LiveId" clId="{68BCDDD5-5654-4C4E-BE8F-19FEB2814576}" dt="2020-08-06T22:22:31.217" v="0" actId="47"/>
        <pc:sldMkLst>
          <pc:docMk/>
          <pc:sldMk cId="0" sldId="488"/>
        </pc:sldMkLst>
      </pc:sldChg>
      <pc:sldChg chg="del">
        <pc:chgData name="Ricardo Luiz Freitas" userId="122532effb8c3c75" providerId="LiveId" clId="{68BCDDD5-5654-4C4E-BE8F-19FEB2814576}" dt="2020-08-06T22:22:31.217" v="0" actId="47"/>
        <pc:sldMkLst>
          <pc:docMk/>
          <pc:sldMk cId="0" sldId="489"/>
        </pc:sldMkLst>
      </pc:sldChg>
      <pc:sldChg chg="del">
        <pc:chgData name="Ricardo Luiz Freitas" userId="122532effb8c3c75" providerId="LiveId" clId="{68BCDDD5-5654-4C4E-BE8F-19FEB2814576}" dt="2020-08-06T22:22:31.217" v="0" actId="47"/>
        <pc:sldMkLst>
          <pc:docMk/>
          <pc:sldMk cId="0" sldId="490"/>
        </pc:sldMkLst>
      </pc:sldChg>
      <pc:sldChg chg="del">
        <pc:chgData name="Ricardo Luiz Freitas" userId="122532effb8c3c75" providerId="LiveId" clId="{68BCDDD5-5654-4C4E-BE8F-19FEB2814576}" dt="2020-08-06T22:22:31.217" v="0" actId="47"/>
        <pc:sldMkLst>
          <pc:docMk/>
          <pc:sldMk cId="0" sldId="491"/>
        </pc:sldMkLst>
      </pc:sldChg>
      <pc:sldChg chg="del">
        <pc:chgData name="Ricardo Luiz Freitas" userId="122532effb8c3c75" providerId="LiveId" clId="{68BCDDD5-5654-4C4E-BE8F-19FEB2814576}" dt="2020-08-06T22:22:31.217" v="0" actId="47"/>
        <pc:sldMkLst>
          <pc:docMk/>
          <pc:sldMk cId="0" sldId="492"/>
        </pc:sldMkLst>
      </pc:sldChg>
      <pc:sldChg chg="del">
        <pc:chgData name="Ricardo Luiz Freitas" userId="122532effb8c3c75" providerId="LiveId" clId="{68BCDDD5-5654-4C4E-BE8F-19FEB2814576}" dt="2020-08-06T22:22:31.217" v="0" actId="47"/>
        <pc:sldMkLst>
          <pc:docMk/>
          <pc:sldMk cId="0" sldId="493"/>
        </pc:sldMkLst>
      </pc:sldChg>
      <pc:sldChg chg="del">
        <pc:chgData name="Ricardo Luiz Freitas" userId="122532effb8c3c75" providerId="LiveId" clId="{68BCDDD5-5654-4C4E-BE8F-19FEB2814576}" dt="2020-08-06T22:22:31.217" v="0" actId="47"/>
        <pc:sldMkLst>
          <pc:docMk/>
          <pc:sldMk cId="0" sldId="494"/>
        </pc:sldMkLst>
      </pc:sldChg>
      <pc:sldChg chg="del">
        <pc:chgData name="Ricardo Luiz Freitas" userId="122532effb8c3c75" providerId="LiveId" clId="{68BCDDD5-5654-4C4E-BE8F-19FEB2814576}" dt="2020-08-06T22:22:31.217" v="0" actId="47"/>
        <pc:sldMkLst>
          <pc:docMk/>
          <pc:sldMk cId="0" sldId="495"/>
        </pc:sldMkLst>
      </pc:sldChg>
      <pc:sldChg chg="del">
        <pc:chgData name="Ricardo Luiz Freitas" userId="122532effb8c3c75" providerId="LiveId" clId="{68BCDDD5-5654-4C4E-BE8F-19FEB2814576}" dt="2020-08-06T22:22:31.217" v="0" actId="47"/>
        <pc:sldMkLst>
          <pc:docMk/>
          <pc:sldMk cId="0" sldId="496"/>
        </pc:sldMkLst>
      </pc:sldChg>
      <pc:sldChg chg="del">
        <pc:chgData name="Ricardo Luiz Freitas" userId="122532effb8c3c75" providerId="LiveId" clId="{68BCDDD5-5654-4C4E-BE8F-19FEB2814576}" dt="2020-08-06T22:22:31.217" v="0" actId="47"/>
        <pc:sldMkLst>
          <pc:docMk/>
          <pc:sldMk cId="0" sldId="497"/>
        </pc:sldMkLst>
      </pc:sldChg>
      <pc:sldChg chg="del">
        <pc:chgData name="Ricardo Luiz Freitas" userId="122532effb8c3c75" providerId="LiveId" clId="{68BCDDD5-5654-4C4E-BE8F-19FEB2814576}" dt="2020-08-06T22:22:31.217" v="0" actId="47"/>
        <pc:sldMkLst>
          <pc:docMk/>
          <pc:sldMk cId="0" sldId="498"/>
        </pc:sldMkLst>
      </pc:sldChg>
      <pc:sldChg chg="del">
        <pc:chgData name="Ricardo Luiz Freitas" userId="122532effb8c3c75" providerId="LiveId" clId="{68BCDDD5-5654-4C4E-BE8F-19FEB2814576}" dt="2020-08-06T22:22:31.217" v="0" actId="47"/>
        <pc:sldMkLst>
          <pc:docMk/>
          <pc:sldMk cId="0" sldId="499"/>
        </pc:sldMkLst>
      </pc:sldChg>
      <pc:sldChg chg="del">
        <pc:chgData name="Ricardo Luiz Freitas" userId="122532effb8c3c75" providerId="LiveId" clId="{68BCDDD5-5654-4C4E-BE8F-19FEB2814576}" dt="2020-08-06T22:22:31.217" v="0" actId="47"/>
        <pc:sldMkLst>
          <pc:docMk/>
          <pc:sldMk cId="0" sldId="502"/>
        </pc:sldMkLst>
      </pc:sldChg>
      <pc:sldChg chg="del">
        <pc:chgData name="Ricardo Luiz Freitas" userId="122532effb8c3c75" providerId="LiveId" clId="{68BCDDD5-5654-4C4E-BE8F-19FEB2814576}" dt="2020-08-06T22:22:31.217" v="0" actId="47"/>
        <pc:sldMkLst>
          <pc:docMk/>
          <pc:sldMk cId="0" sldId="503"/>
        </pc:sldMkLst>
      </pc:sldChg>
      <pc:sldChg chg="del">
        <pc:chgData name="Ricardo Luiz Freitas" userId="122532effb8c3c75" providerId="LiveId" clId="{68BCDDD5-5654-4C4E-BE8F-19FEB2814576}" dt="2020-08-06T22:22:31.217" v="0" actId="47"/>
        <pc:sldMkLst>
          <pc:docMk/>
          <pc:sldMk cId="0" sldId="504"/>
        </pc:sldMkLst>
      </pc:sldChg>
      <pc:sldChg chg="del">
        <pc:chgData name="Ricardo Luiz Freitas" userId="122532effb8c3c75" providerId="LiveId" clId="{68BCDDD5-5654-4C4E-BE8F-19FEB2814576}" dt="2020-08-06T22:22:31.217" v="0" actId="47"/>
        <pc:sldMkLst>
          <pc:docMk/>
          <pc:sldMk cId="0" sldId="505"/>
        </pc:sldMkLst>
      </pc:sldChg>
      <pc:sldChg chg="del">
        <pc:chgData name="Ricardo Luiz Freitas" userId="122532effb8c3c75" providerId="LiveId" clId="{68BCDDD5-5654-4C4E-BE8F-19FEB2814576}" dt="2020-08-06T22:22:31.217" v="0" actId="47"/>
        <pc:sldMkLst>
          <pc:docMk/>
          <pc:sldMk cId="0" sldId="506"/>
        </pc:sldMkLst>
      </pc:sldChg>
      <pc:sldChg chg="del">
        <pc:chgData name="Ricardo Luiz Freitas" userId="122532effb8c3c75" providerId="LiveId" clId="{68BCDDD5-5654-4C4E-BE8F-19FEB2814576}" dt="2020-08-06T22:22:31.217" v="0" actId="47"/>
        <pc:sldMkLst>
          <pc:docMk/>
          <pc:sldMk cId="0" sldId="507"/>
        </pc:sldMkLst>
      </pc:sldChg>
      <pc:sldChg chg="del">
        <pc:chgData name="Ricardo Luiz Freitas" userId="122532effb8c3c75" providerId="LiveId" clId="{68BCDDD5-5654-4C4E-BE8F-19FEB2814576}" dt="2020-08-06T22:22:31.217" v="0" actId="47"/>
        <pc:sldMkLst>
          <pc:docMk/>
          <pc:sldMk cId="0" sldId="508"/>
        </pc:sldMkLst>
      </pc:sldChg>
      <pc:sldChg chg="del">
        <pc:chgData name="Ricardo Luiz Freitas" userId="122532effb8c3c75" providerId="LiveId" clId="{68BCDDD5-5654-4C4E-BE8F-19FEB2814576}" dt="2020-08-06T22:22:31.217" v="0" actId="47"/>
        <pc:sldMkLst>
          <pc:docMk/>
          <pc:sldMk cId="0" sldId="509"/>
        </pc:sldMkLst>
      </pc:sldChg>
      <pc:sldChg chg="del">
        <pc:chgData name="Ricardo Luiz Freitas" userId="122532effb8c3c75" providerId="LiveId" clId="{68BCDDD5-5654-4C4E-BE8F-19FEB2814576}" dt="2020-08-06T22:22:31.217" v="0" actId="47"/>
        <pc:sldMkLst>
          <pc:docMk/>
          <pc:sldMk cId="0" sldId="510"/>
        </pc:sldMkLst>
      </pc:sldChg>
      <pc:sldChg chg="del">
        <pc:chgData name="Ricardo Luiz Freitas" userId="122532effb8c3c75" providerId="LiveId" clId="{68BCDDD5-5654-4C4E-BE8F-19FEB2814576}" dt="2020-08-06T22:22:31.217" v="0" actId="47"/>
        <pc:sldMkLst>
          <pc:docMk/>
          <pc:sldMk cId="0" sldId="511"/>
        </pc:sldMkLst>
      </pc:sldChg>
      <pc:sldChg chg="del">
        <pc:chgData name="Ricardo Luiz Freitas" userId="122532effb8c3c75" providerId="LiveId" clId="{68BCDDD5-5654-4C4E-BE8F-19FEB2814576}" dt="2020-08-06T22:22:31.217" v="0" actId="47"/>
        <pc:sldMkLst>
          <pc:docMk/>
          <pc:sldMk cId="0" sldId="518"/>
        </pc:sldMkLst>
      </pc:sldChg>
      <pc:sldChg chg="del">
        <pc:chgData name="Ricardo Luiz Freitas" userId="122532effb8c3c75" providerId="LiveId" clId="{68BCDDD5-5654-4C4E-BE8F-19FEB2814576}" dt="2020-08-06T22:22:31.217" v="0" actId="47"/>
        <pc:sldMkLst>
          <pc:docMk/>
          <pc:sldMk cId="0" sldId="519"/>
        </pc:sldMkLst>
      </pc:sldChg>
      <pc:sldChg chg="del">
        <pc:chgData name="Ricardo Luiz Freitas" userId="122532effb8c3c75" providerId="LiveId" clId="{68BCDDD5-5654-4C4E-BE8F-19FEB2814576}" dt="2020-08-06T22:22:31.217" v="0" actId="47"/>
        <pc:sldMkLst>
          <pc:docMk/>
          <pc:sldMk cId="0" sldId="520"/>
        </pc:sldMkLst>
      </pc:sldChg>
      <pc:sldChg chg="del">
        <pc:chgData name="Ricardo Luiz Freitas" userId="122532effb8c3c75" providerId="LiveId" clId="{68BCDDD5-5654-4C4E-BE8F-19FEB2814576}" dt="2020-08-06T22:22:31.217" v="0" actId="47"/>
        <pc:sldMkLst>
          <pc:docMk/>
          <pc:sldMk cId="0" sldId="521"/>
        </pc:sldMkLst>
      </pc:sldChg>
      <pc:sldChg chg="del">
        <pc:chgData name="Ricardo Luiz Freitas" userId="122532effb8c3c75" providerId="LiveId" clId="{68BCDDD5-5654-4C4E-BE8F-19FEB2814576}" dt="2020-08-06T22:22:31.217" v="0" actId="47"/>
        <pc:sldMkLst>
          <pc:docMk/>
          <pc:sldMk cId="0" sldId="522"/>
        </pc:sldMkLst>
      </pc:sldChg>
      <pc:sldChg chg="del">
        <pc:chgData name="Ricardo Luiz Freitas" userId="122532effb8c3c75" providerId="LiveId" clId="{68BCDDD5-5654-4C4E-BE8F-19FEB2814576}" dt="2020-08-06T22:22:31.217" v="0" actId="47"/>
        <pc:sldMkLst>
          <pc:docMk/>
          <pc:sldMk cId="0" sldId="526"/>
        </pc:sldMkLst>
      </pc:sldChg>
      <pc:sldChg chg="del">
        <pc:chgData name="Ricardo Luiz Freitas" userId="122532effb8c3c75" providerId="LiveId" clId="{68BCDDD5-5654-4C4E-BE8F-19FEB2814576}" dt="2020-08-06T22:22:31.217" v="0" actId="47"/>
        <pc:sldMkLst>
          <pc:docMk/>
          <pc:sldMk cId="0" sldId="527"/>
        </pc:sldMkLst>
      </pc:sldChg>
      <pc:sldChg chg="del">
        <pc:chgData name="Ricardo Luiz Freitas" userId="122532effb8c3c75" providerId="LiveId" clId="{68BCDDD5-5654-4C4E-BE8F-19FEB2814576}" dt="2020-08-06T22:22:31.217" v="0" actId="47"/>
        <pc:sldMkLst>
          <pc:docMk/>
          <pc:sldMk cId="0" sldId="533"/>
        </pc:sldMkLst>
      </pc:sldChg>
      <pc:sldChg chg="del">
        <pc:chgData name="Ricardo Luiz Freitas" userId="122532effb8c3c75" providerId="LiveId" clId="{68BCDDD5-5654-4C4E-BE8F-19FEB2814576}" dt="2020-08-06T22:22:31.217" v="0" actId="47"/>
        <pc:sldMkLst>
          <pc:docMk/>
          <pc:sldMk cId="0" sldId="535"/>
        </pc:sldMkLst>
      </pc:sldChg>
      <pc:sldChg chg="del">
        <pc:chgData name="Ricardo Luiz Freitas" userId="122532effb8c3c75" providerId="LiveId" clId="{68BCDDD5-5654-4C4E-BE8F-19FEB2814576}" dt="2020-08-06T22:22:31.217" v="0" actId="47"/>
        <pc:sldMkLst>
          <pc:docMk/>
          <pc:sldMk cId="0" sldId="536"/>
        </pc:sldMkLst>
      </pc:sldChg>
      <pc:sldChg chg="del">
        <pc:chgData name="Ricardo Luiz Freitas" userId="122532effb8c3c75" providerId="LiveId" clId="{68BCDDD5-5654-4C4E-BE8F-19FEB2814576}" dt="2020-08-06T22:22:31.217" v="0" actId="47"/>
        <pc:sldMkLst>
          <pc:docMk/>
          <pc:sldMk cId="1703431065" sldId="545"/>
        </pc:sldMkLst>
      </pc:sldChg>
      <pc:sldChg chg="del">
        <pc:chgData name="Ricardo Luiz Freitas" userId="122532effb8c3c75" providerId="LiveId" clId="{68BCDDD5-5654-4C4E-BE8F-19FEB2814576}" dt="2020-08-06T22:22:31.217" v="0" actId="47"/>
        <pc:sldMkLst>
          <pc:docMk/>
          <pc:sldMk cId="0" sldId="555"/>
        </pc:sldMkLst>
      </pc:sldChg>
      <pc:sldChg chg="del">
        <pc:chgData name="Ricardo Luiz Freitas" userId="122532effb8c3c75" providerId="LiveId" clId="{68BCDDD5-5654-4C4E-BE8F-19FEB2814576}" dt="2020-08-06T22:22:31.217" v="0" actId="47"/>
        <pc:sldMkLst>
          <pc:docMk/>
          <pc:sldMk cId="0" sldId="556"/>
        </pc:sldMkLst>
      </pc:sldChg>
      <pc:sldChg chg="del">
        <pc:chgData name="Ricardo Luiz Freitas" userId="122532effb8c3c75" providerId="LiveId" clId="{68BCDDD5-5654-4C4E-BE8F-19FEB2814576}" dt="2020-08-06T22:22:31.217" v="0" actId="47"/>
        <pc:sldMkLst>
          <pc:docMk/>
          <pc:sldMk cId="0" sldId="557"/>
        </pc:sldMkLst>
      </pc:sldChg>
      <pc:sldChg chg="del">
        <pc:chgData name="Ricardo Luiz Freitas" userId="122532effb8c3c75" providerId="LiveId" clId="{68BCDDD5-5654-4C4E-BE8F-19FEB2814576}" dt="2020-08-06T22:22:31.217" v="0" actId="47"/>
        <pc:sldMkLst>
          <pc:docMk/>
          <pc:sldMk cId="0" sldId="561"/>
        </pc:sldMkLst>
      </pc:sldChg>
      <pc:sldChg chg="del">
        <pc:chgData name="Ricardo Luiz Freitas" userId="122532effb8c3c75" providerId="LiveId" clId="{68BCDDD5-5654-4C4E-BE8F-19FEB2814576}" dt="2020-08-06T22:22:31.217" v="0" actId="47"/>
        <pc:sldMkLst>
          <pc:docMk/>
          <pc:sldMk cId="0" sldId="569"/>
        </pc:sldMkLst>
      </pc:sldChg>
      <pc:sldChg chg="del">
        <pc:chgData name="Ricardo Luiz Freitas" userId="122532effb8c3c75" providerId="LiveId" clId="{68BCDDD5-5654-4C4E-BE8F-19FEB2814576}" dt="2020-08-06T22:22:45.432" v="1" actId="47"/>
        <pc:sldMkLst>
          <pc:docMk/>
          <pc:sldMk cId="0" sldId="703"/>
        </pc:sldMkLst>
      </pc:sldChg>
      <pc:sldChg chg="del">
        <pc:chgData name="Ricardo Luiz Freitas" userId="122532effb8c3c75" providerId="LiveId" clId="{68BCDDD5-5654-4C4E-BE8F-19FEB2814576}" dt="2020-08-06T22:22:31.217" v="0" actId="47"/>
        <pc:sldMkLst>
          <pc:docMk/>
          <pc:sldMk cId="0" sldId="792"/>
        </pc:sldMkLst>
      </pc:sldChg>
      <pc:sldChg chg="del">
        <pc:chgData name="Ricardo Luiz Freitas" userId="122532effb8c3c75" providerId="LiveId" clId="{68BCDDD5-5654-4C4E-BE8F-19FEB2814576}" dt="2020-08-06T22:22:31.217" v="0" actId="47"/>
        <pc:sldMkLst>
          <pc:docMk/>
          <pc:sldMk cId="0" sldId="793"/>
        </pc:sldMkLst>
      </pc:sldChg>
      <pc:sldChg chg="del">
        <pc:chgData name="Ricardo Luiz Freitas" userId="122532effb8c3c75" providerId="LiveId" clId="{68BCDDD5-5654-4C4E-BE8F-19FEB2814576}" dt="2020-08-06T22:22:31.217" v="0" actId="47"/>
        <pc:sldMkLst>
          <pc:docMk/>
          <pc:sldMk cId="0" sldId="794"/>
        </pc:sldMkLst>
      </pc:sldChg>
      <pc:sldChg chg="del">
        <pc:chgData name="Ricardo Luiz Freitas" userId="122532effb8c3c75" providerId="LiveId" clId="{68BCDDD5-5654-4C4E-BE8F-19FEB2814576}" dt="2020-08-06T22:22:31.217" v="0" actId="47"/>
        <pc:sldMkLst>
          <pc:docMk/>
          <pc:sldMk cId="0" sldId="795"/>
        </pc:sldMkLst>
      </pc:sldChg>
      <pc:sldChg chg="del">
        <pc:chgData name="Ricardo Luiz Freitas" userId="122532effb8c3c75" providerId="LiveId" clId="{68BCDDD5-5654-4C4E-BE8F-19FEB2814576}" dt="2020-08-06T22:22:45.432" v="1" actId="47"/>
        <pc:sldMkLst>
          <pc:docMk/>
          <pc:sldMk cId="0" sldId="797"/>
        </pc:sldMkLst>
      </pc:sldChg>
      <pc:sldChg chg="del">
        <pc:chgData name="Ricardo Luiz Freitas" userId="122532effb8c3c75" providerId="LiveId" clId="{68BCDDD5-5654-4C4E-BE8F-19FEB2814576}" dt="2020-08-06T22:22:45.432" v="1" actId="47"/>
        <pc:sldMkLst>
          <pc:docMk/>
          <pc:sldMk cId="0" sldId="798"/>
        </pc:sldMkLst>
      </pc:sldChg>
      <pc:sldChg chg="delSp mod">
        <pc:chgData name="Ricardo Luiz Freitas" userId="122532effb8c3c75" providerId="LiveId" clId="{68BCDDD5-5654-4C4E-BE8F-19FEB2814576}" dt="2020-09-08T17:05:23.954" v="2" actId="478"/>
        <pc:sldMkLst>
          <pc:docMk/>
          <pc:sldMk cId="0" sldId="802"/>
        </pc:sldMkLst>
        <pc:spChg chg="del">
          <ac:chgData name="Ricardo Luiz Freitas" userId="122532effb8c3c75" providerId="LiveId" clId="{68BCDDD5-5654-4C4E-BE8F-19FEB2814576}" dt="2020-09-08T17:05:23.954" v="2" actId="478"/>
          <ac:spMkLst>
            <pc:docMk/>
            <pc:sldMk cId="0" sldId="802"/>
            <ac:spMk id="6" creationId="{FA154253-DB39-4FB1-B7D0-A4194C29D228}"/>
          </ac:spMkLst>
        </pc:spChg>
      </pc:sldChg>
      <pc:sldChg chg="del">
        <pc:chgData name="Ricardo Luiz Freitas" userId="122532effb8c3c75" providerId="LiveId" clId="{68BCDDD5-5654-4C4E-BE8F-19FEB2814576}" dt="2020-08-06T22:22:45.432" v="1" actId="47"/>
        <pc:sldMkLst>
          <pc:docMk/>
          <pc:sldMk cId="0" sldId="803"/>
        </pc:sldMkLst>
      </pc:sldChg>
      <pc:sldChg chg="del">
        <pc:chgData name="Ricardo Luiz Freitas" userId="122532effb8c3c75" providerId="LiveId" clId="{68BCDDD5-5654-4C4E-BE8F-19FEB2814576}" dt="2020-08-06T22:22:45.432" v="1" actId="47"/>
        <pc:sldMkLst>
          <pc:docMk/>
          <pc:sldMk cId="0" sldId="804"/>
        </pc:sldMkLst>
      </pc:sldChg>
      <pc:sldChg chg="del">
        <pc:chgData name="Ricardo Luiz Freitas" userId="122532effb8c3c75" providerId="LiveId" clId="{68BCDDD5-5654-4C4E-BE8F-19FEB2814576}" dt="2020-08-06T22:22:45.432" v="1" actId="47"/>
        <pc:sldMkLst>
          <pc:docMk/>
          <pc:sldMk cId="0" sldId="811"/>
        </pc:sldMkLst>
      </pc:sldChg>
      <pc:sldChg chg="del">
        <pc:chgData name="Ricardo Luiz Freitas" userId="122532effb8c3c75" providerId="LiveId" clId="{68BCDDD5-5654-4C4E-BE8F-19FEB2814576}" dt="2020-08-06T22:22:45.432" v="1" actId="47"/>
        <pc:sldMkLst>
          <pc:docMk/>
          <pc:sldMk cId="0" sldId="812"/>
        </pc:sldMkLst>
      </pc:sldChg>
      <pc:sldChg chg="del">
        <pc:chgData name="Ricardo Luiz Freitas" userId="122532effb8c3c75" providerId="LiveId" clId="{68BCDDD5-5654-4C4E-BE8F-19FEB2814576}" dt="2020-08-06T22:22:45.432" v="1" actId="47"/>
        <pc:sldMkLst>
          <pc:docMk/>
          <pc:sldMk cId="0" sldId="819"/>
        </pc:sldMkLst>
      </pc:sldChg>
      <pc:sldChg chg="del">
        <pc:chgData name="Ricardo Luiz Freitas" userId="122532effb8c3c75" providerId="LiveId" clId="{68BCDDD5-5654-4C4E-BE8F-19FEB2814576}" dt="2020-08-06T22:22:45.432" v="1" actId="47"/>
        <pc:sldMkLst>
          <pc:docMk/>
          <pc:sldMk cId="0" sldId="828"/>
        </pc:sldMkLst>
      </pc:sldChg>
      <pc:sldChg chg="del">
        <pc:chgData name="Ricardo Luiz Freitas" userId="122532effb8c3c75" providerId="LiveId" clId="{68BCDDD5-5654-4C4E-BE8F-19FEB2814576}" dt="2020-08-06T22:22:45.432" v="1" actId="47"/>
        <pc:sldMkLst>
          <pc:docMk/>
          <pc:sldMk cId="0" sldId="846"/>
        </pc:sldMkLst>
      </pc:sldChg>
      <pc:sldChg chg="delSp mod">
        <pc:chgData name="Ricardo Luiz Freitas" userId="122532effb8c3c75" providerId="LiveId" clId="{68BCDDD5-5654-4C4E-BE8F-19FEB2814576}" dt="2020-09-08T17:05:31.662" v="5" actId="478"/>
        <pc:sldMkLst>
          <pc:docMk/>
          <pc:sldMk cId="0" sldId="847"/>
        </pc:sldMkLst>
        <pc:spChg chg="del">
          <ac:chgData name="Ricardo Luiz Freitas" userId="122532effb8c3c75" providerId="LiveId" clId="{68BCDDD5-5654-4C4E-BE8F-19FEB2814576}" dt="2020-09-08T17:05:31.662" v="5" actId="478"/>
          <ac:spMkLst>
            <pc:docMk/>
            <pc:sldMk cId="0" sldId="847"/>
            <ac:spMk id="6" creationId="{53D0C09D-356F-4539-9D71-D0CA4B722A0F}"/>
          </ac:spMkLst>
        </pc:spChg>
      </pc:sldChg>
      <pc:sldChg chg="del">
        <pc:chgData name="Ricardo Luiz Freitas" userId="122532effb8c3c75" providerId="LiveId" clId="{68BCDDD5-5654-4C4E-BE8F-19FEB2814576}" dt="2020-08-06T22:22:45.432" v="1" actId="47"/>
        <pc:sldMkLst>
          <pc:docMk/>
          <pc:sldMk cId="0" sldId="853"/>
        </pc:sldMkLst>
      </pc:sldChg>
      <pc:sldChg chg="del">
        <pc:chgData name="Ricardo Luiz Freitas" userId="122532effb8c3c75" providerId="LiveId" clId="{68BCDDD5-5654-4C4E-BE8F-19FEB2814576}" dt="2020-08-06T22:22:31.217" v="0" actId="47"/>
        <pc:sldMkLst>
          <pc:docMk/>
          <pc:sldMk cId="0" sldId="858"/>
        </pc:sldMkLst>
      </pc:sldChg>
      <pc:sldChg chg="del">
        <pc:chgData name="Ricardo Luiz Freitas" userId="122532effb8c3c75" providerId="LiveId" clId="{68BCDDD5-5654-4C4E-BE8F-19FEB2814576}" dt="2020-08-06T22:22:31.217" v="0" actId="47"/>
        <pc:sldMkLst>
          <pc:docMk/>
          <pc:sldMk cId="0" sldId="859"/>
        </pc:sldMkLst>
      </pc:sldChg>
      <pc:sldChg chg="del">
        <pc:chgData name="Ricardo Luiz Freitas" userId="122532effb8c3c75" providerId="LiveId" clId="{68BCDDD5-5654-4C4E-BE8F-19FEB2814576}" dt="2020-08-06T22:22:31.217" v="0" actId="47"/>
        <pc:sldMkLst>
          <pc:docMk/>
          <pc:sldMk cId="0" sldId="860"/>
        </pc:sldMkLst>
      </pc:sldChg>
      <pc:sldChg chg="del">
        <pc:chgData name="Ricardo Luiz Freitas" userId="122532effb8c3c75" providerId="LiveId" clId="{68BCDDD5-5654-4C4E-BE8F-19FEB2814576}" dt="2020-08-06T22:22:45.432" v="1" actId="47"/>
        <pc:sldMkLst>
          <pc:docMk/>
          <pc:sldMk cId="0" sldId="861"/>
        </pc:sldMkLst>
      </pc:sldChg>
      <pc:sldChg chg="del">
        <pc:chgData name="Ricardo Luiz Freitas" userId="122532effb8c3c75" providerId="LiveId" clId="{68BCDDD5-5654-4C4E-BE8F-19FEB2814576}" dt="2020-08-06T22:22:31.217" v="0" actId="47"/>
        <pc:sldMkLst>
          <pc:docMk/>
          <pc:sldMk cId="0" sldId="862"/>
        </pc:sldMkLst>
      </pc:sldChg>
      <pc:sldChg chg="del">
        <pc:chgData name="Ricardo Luiz Freitas" userId="122532effb8c3c75" providerId="LiveId" clId="{68BCDDD5-5654-4C4E-BE8F-19FEB2814576}" dt="2020-08-06T22:22:45.432" v="1" actId="47"/>
        <pc:sldMkLst>
          <pc:docMk/>
          <pc:sldMk cId="0" sldId="865"/>
        </pc:sldMkLst>
      </pc:sldChg>
      <pc:sldChg chg="del">
        <pc:chgData name="Ricardo Luiz Freitas" userId="122532effb8c3c75" providerId="LiveId" clId="{68BCDDD5-5654-4C4E-BE8F-19FEB2814576}" dt="2020-08-06T22:22:45.432" v="1" actId="47"/>
        <pc:sldMkLst>
          <pc:docMk/>
          <pc:sldMk cId="0" sldId="866"/>
        </pc:sldMkLst>
      </pc:sldChg>
      <pc:sldChg chg="del">
        <pc:chgData name="Ricardo Luiz Freitas" userId="122532effb8c3c75" providerId="LiveId" clId="{68BCDDD5-5654-4C4E-BE8F-19FEB2814576}" dt="2020-08-06T22:22:45.432" v="1" actId="47"/>
        <pc:sldMkLst>
          <pc:docMk/>
          <pc:sldMk cId="0" sldId="867"/>
        </pc:sldMkLst>
      </pc:sldChg>
      <pc:sldChg chg="del">
        <pc:chgData name="Ricardo Luiz Freitas" userId="122532effb8c3c75" providerId="LiveId" clId="{68BCDDD5-5654-4C4E-BE8F-19FEB2814576}" dt="2020-08-06T22:22:45.432" v="1" actId="47"/>
        <pc:sldMkLst>
          <pc:docMk/>
          <pc:sldMk cId="0" sldId="868"/>
        </pc:sldMkLst>
      </pc:sldChg>
      <pc:sldChg chg="del">
        <pc:chgData name="Ricardo Luiz Freitas" userId="122532effb8c3c75" providerId="LiveId" clId="{68BCDDD5-5654-4C4E-BE8F-19FEB2814576}" dt="2020-08-06T22:22:45.432" v="1" actId="47"/>
        <pc:sldMkLst>
          <pc:docMk/>
          <pc:sldMk cId="0" sldId="869"/>
        </pc:sldMkLst>
      </pc:sldChg>
      <pc:sldChg chg="del">
        <pc:chgData name="Ricardo Luiz Freitas" userId="122532effb8c3c75" providerId="LiveId" clId="{68BCDDD5-5654-4C4E-BE8F-19FEB2814576}" dt="2020-08-06T22:22:31.217" v="0" actId="47"/>
        <pc:sldMkLst>
          <pc:docMk/>
          <pc:sldMk cId="0" sldId="870"/>
        </pc:sldMkLst>
      </pc:sldChg>
      <pc:sldChg chg="del">
        <pc:chgData name="Ricardo Luiz Freitas" userId="122532effb8c3c75" providerId="LiveId" clId="{68BCDDD5-5654-4C4E-BE8F-19FEB2814576}" dt="2020-08-06T22:22:31.217" v="0" actId="47"/>
        <pc:sldMkLst>
          <pc:docMk/>
          <pc:sldMk cId="2063053418" sldId="871"/>
        </pc:sldMkLst>
      </pc:sldChg>
      <pc:sldChg chg="del">
        <pc:chgData name="Ricardo Luiz Freitas" userId="122532effb8c3c75" providerId="LiveId" clId="{68BCDDD5-5654-4C4E-BE8F-19FEB2814576}" dt="2020-08-06T22:22:31.217" v="0" actId="47"/>
        <pc:sldMkLst>
          <pc:docMk/>
          <pc:sldMk cId="0" sldId="872"/>
        </pc:sldMkLst>
      </pc:sldChg>
      <pc:sldChg chg="del">
        <pc:chgData name="Ricardo Luiz Freitas" userId="122532effb8c3c75" providerId="LiveId" clId="{68BCDDD5-5654-4C4E-BE8F-19FEB2814576}" dt="2020-08-06T22:22:31.217" v="0" actId="47"/>
        <pc:sldMkLst>
          <pc:docMk/>
          <pc:sldMk cId="0" sldId="873"/>
        </pc:sldMkLst>
      </pc:sldChg>
      <pc:sldChg chg="del">
        <pc:chgData name="Ricardo Luiz Freitas" userId="122532effb8c3c75" providerId="LiveId" clId="{68BCDDD5-5654-4C4E-BE8F-19FEB2814576}" dt="2020-08-06T22:22:31.217" v="0" actId="47"/>
        <pc:sldMkLst>
          <pc:docMk/>
          <pc:sldMk cId="0" sldId="881"/>
        </pc:sldMkLst>
      </pc:sldChg>
      <pc:sldChg chg="del">
        <pc:chgData name="Ricardo Luiz Freitas" userId="122532effb8c3c75" providerId="LiveId" clId="{68BCDDD5-5654-4C4E-BE8F-19FEB2814576}" dt="2020-08-06T22:22:45.432" v="1" actId="47"/>
        <pc:sldMkLst>
          <pc:docMk/>
          <pc:sldMk cId="0" sldId="882"/>
        </pc:sldMkLst>
      </pc:sldChg>
      <pc:sldChg chg="del">
        <pc:chgData name="Ricardo Luiz Freitas" userId="122532effb8c3c75" providerId="LiveId" clId="{68BCDDD5-5654-4C4E-BE8F-19FEB2814576}" dt="2020-08-06T22:22:31.217" v="0" actId="47"/>
        <pc:sldMkLst>
          <pc:docMk/>
          <pc:sldMk cId="0" sldId="883"/>
        </pc:sldMkLst>
      </pc:sldChg>
      <pc:sldChg chg="del">
        <pc:chgData name="Ricardo Luiz Freitas" userId="122532effb8c3c75" providerId="LiveId" clId="{68BCDDD5-5654-4C4E-BE8F-19FEB2814576}" dt="2020-08-06T22:22:45.432" v="1" actId="47"/>
        <pc:sldMkLst>
          <pc:docMk/>
          <pc:sldMk cId="0" sldId="884"/>
        </pc:sldMkLst>
      </pc:sldChg>
      <pc:sldChg chg="del">
        <pc:chgData name="Ricardo Luiz Freitas" userId="122532effb8c3c75" providerId="LiveId" clId="{68BCDDD5-5654-4C4E-BE8F-19FEB2814576}" dt="2020-08-06T22:22:31.217" v="0" actId="47"/>
        <pc:sldMkLst>
          <pc:docMk/>
          <pc:sldMk cId="0" sldId="885"/>
        </pc:sldMkLst>
      </pc:sldChg>
      <pc:sldChg chg="del">
        <pc:chgData name="Ricardo Luiz Freitas" userId="122532effb8c3c75" providerId="LiveId" clId="{68BCDDD5-5654-4C4E-BE8F-19FEB2814576}" dt="2020-08-06T22:22:45.432" v="1" actId="47"/>
        <pc:sldMkLst>
          <pc:docMk/>
          <pc:sldMk cId="0" sldId="886"/>
        </pc:sldMkLst>
      </pc:sldChg>
      <pc:sldChg chg="del">
        <pc:chgData name="Ricardo Luiz Freitas" userId="122532effb8c3c75" providerId="LiveId" clId="{68BCDDD5-5654-4C4E-BE8F-19FEB2814576}" dt="2020-08-06T22:22:31.217" v="0" actId="47"/>
        <pc:sldMkLst>
          <pc:docMk/>
          <pc:sldMk cId="0" sldId="889"/>
        </pc:sldMkLst>
      </pc:sldChg>
      <pc:sldChg chg="del">
        <pc:chgData name="Ricardo Luiz Freitas" userId="122532effb8c3c75" providerId="LiveId" clId="{68BCDDD5-5654-4C4E-BE8F-19FEB2814576}" dt="2020-08-06T22:22:31.217" v="0" actId="47"/>
        <pc:sldMkLst>
          <pc:docMk/>
          <pc:sldMk cId="0" sldId="893"/>
        </pc:sldMkLst>
      </pc:sldChg>
      <pc:sldChg chg="del">
        <pc:chgData name="Ricardo Luiz Freitas" userId="122532effb8c3c75" providerId="LiveId" clId="{68BCDDD5-5654-4C4E-BE8F-19FEB2814576}" dt="2020-08-06T22:22:45.432" v="1" actId="47"/>
        <pc:sldMkLst>
          <pc:docMk/>
          <pc:sldMk cId="0" sldId="900"/>
        </pc:sldMkLst>
      </pc:sldChg>
      <pc:sldChg chg="del">
        <pc:chgData name="Ricardo Luiz Freitas" userId="122532effb8c3c75" providerId="LiveId" clId="{68BCDDD5-5654-4C4E-BE8F-19FEB2814576}" dt="2020-08-06T22:22:31.217" v="0" actId="47"/>
        <pc:sldMkLst>
          <pc:docMk/>
          <pc:sldMk cId="0" sldId="915"/>
        </pc:sldMkLst>
      </pc:sldChg>
      <pc:sldChg chg="del">
        <pc:chgData name="Ricardo Luiz Freitas" userId="122532effb8c3c75" providerId="LiveId" clId="{68BCDDD5-5654-4C4E-BE8F-19FEB2814576}" dt="2020-08-06T22:22:31.217" v="0" actId="47"/>
        <pc:sldMkLst>
          <pc:docMk/>
          <pc:sldMk cId="0" sldId="916"/>
        </pc:sldMkLst>
      </pc:sldChg>
      <pc:sldChg chg="delSp mod">
        <pc:chgData name="Ricardo Luiz Freitas" userId="122532effb8c3c75" providerId="LiveId" clId="{68BCDDD5-5654-4C4E-BE8F-19FEB2814576}" dt="2020-09-08T17:05:26.718" v="3" actId="478"/>
        <pc:sldMkLst>
          <pc:docMk/>
          <pc:sldMk cId="0" sldId="917"/>
        </pc:sldMkLst>
        <pc:spChg chg="del">
          <ac:chgData name="Ricardo Luiz Freitas" userId="122532effb8c3c75" providerId="LiveId" clId="{68BCDDD5-5654-4C4E-BE8F-19FEB2814576}" dt="2020-09-08T17:05:26.718" v="3" actId="478"/>
          <ac:spMkLst>
            <pc:docMk/>
            <pc:sldMk cId="0" sldId="917"/>
            <ac:spMk id="5" creationId="{CB9C363B-4F85-4FA9-BC23-477CF34FC278}"/>
          </ac:spMkLst>
        </pc:spChg>
      </pc:sldChg>
      <pc:sldChg chg="delSp mod">
        <pc:chgData name="Ricardo Luiz Freitas" userId="122532effb8c3c75" providerId="LiveId" clId="{68BCDDD5-5654-4C4E-BE8F-19FEB2814576}" dt="2020-09-08T17:05:29.436" v="4" actId="478"/>
        <pc:sldMkLst>
          <pc:docMk/>
          <pc:sldMk cId="0" sldId="918"/>
        </pc:sldMkLst>
        <pc:spChg chg="del">
          <ac:chgData name="Ricardo Luiz Freitas" userId="122532effb8c3c75" providerId="LiveId" clId="{68BCDDD5-5654-4C4E-BE8F-19FEB2814576}" dt="2020-09-08T17:05:29.436" v="4" actId="478"/>
          <ac:spMkLst>
            <pc:docMk/>
            <pc:sldMk cId="0" sldId="918"/>
            <ac:spMk id="6" creationId="{A0E34A9D-6520-4AC4-902E-C6A9651DB388}"/>
          </ac:spMkLst>
        </pc:spChg>
      </pc:sldChg>
      <pc:sldChg chg="delSp mod">
        <pc:chgData name="Ricardo Luiz Freitas" userId="122532effb8c3c75" providerId="LiveId" clId="{68BCDDD5-5654-4C4E-BE8F-19FEB2814576}" dt="2020-09-08T17:05:33.869" v="6" actId="478"/>
        <pc:sldMkLst>
          <pc:docMk/>
          <pc:sldMk cId="0" sldId="927"/>
        </pc:sldMkLst>
        <pc:spChg chg="del">
          <ac:chgData name="Ricardo Luiz Freitas" userId="122532effb8c3c75" providerId="LiveId" clId="{68BCDDD5-5654-4C4E-BE8F-19FEB2814576}" dt="2020-09-08T17:05:33.869" v="6" actId="478"/>
          <ac:spMkLst>
            <pc:docMk/>
            <pc:sldMk cId="0" sldId="927"/>
            <ac:spMk id="6" creationId="{E8D4826F-B3BF-4B48-9648-68FC99D90AC1}"/>
          </ac:spMkLst>
        </pc:spChg>
      </pc:sldChg>
      <pc:sldChg chg="del">
        <pc:chgData name="Ricardo Luiz Freitas" userId="122532effb8c3c75" providerId="LiveId" clId="{68BCDDD5-5654-4C4E-BE8F-19FEB2814576}" dt="2020-08-06T22:22:45.432" v="1" actId="47"/>
        <pc:sldMkLst>
          <pc:docMk/>
          <pc:sldMk cId="0" sldId="934"/>
        </pc:sldMkLst>
      </pc:sldChg>
      <pc:sldChg chg="del">
        <pc:chgData name="Ricardo Luiz Freitas" userId="122532effb8c3c75" providerId="LiveId" clId="{68BCDDD5-5654-4C4E-BE8F-19FEB2814576}" dt="2020-08-06T22:22:45.432" v="1" actId="47"/>
        <pc:sldMkLst>
          <pc:docMk/>
          <pc:sldMk cId="0" sldId="935"/>
        </pc:sldMkLst>
      </pc:sldChg>
      <pc:sldChg chg="del">
        <pc:chgData name="Ricardo Luiz Freitas" userId="122532effb8c3c75" providerId="LiveId" clId="{68BCDDD5-5654-4C4E-BE8F-19FEB2814576}" dt="2020-08-06T22:22:45.432" v="1" actId="47"/>
        <pc:sldMkLst>
          <pc:docMk/>
          <pc:sldMk cId="0" sldId="936"/>
        </pc:sldMkLst>
      </pc:sldChg>
      <pc:sldChg chg="del">
        <pc:chgData name="Ricardo Luiz Freitas" userId="122532effb8c3c75" providerId="LiveId" clId="{68BCDDD5-5654-4C4E-BE8F-19FEB2814576}" dt="2020-08-06T22:22:45.432" v="1" actId="47"/>
        <pc:sldMkLst>
          <pc:docMk/>
          <pc:sldMk cId="0" sldId="937"/>
        </pc:sldMkLst>
      </pc:sldChg>
      <pc:sldChg chg="del">
        <pc:chgData name="Ricardo Luiz Freitas" userId="122532effb8c3c75" providerId="LiveId" clId="{68BCDDD5-5654-4C4E-BE8F-19FEB2814576}" dt="2020-08-06T22:22:45.432" v="1" actId="47"/>
        <pc:sldMkLst>
          <pc:docMk/>
          <pc:sldMk cId="0" sldId="938"/>
        </pc:sldMkLst>
      </pc:sldChg>
      <pc:sldChg chg="del">
        <pc:chgData name="Ricardo Luiz Freitas" userId="122532effb8c3c75" providerId="LiveId" clId="{68BCDDD5-5654-4C4E-BE8F-19FEB2814576}" dt="2020-08-06T22:22:45.432" v="1" actId="47"/>
        <pc:sldMkLst>
          <pc:docMk/>
          <pc:sldMk cId="0" sldId="939"/>
        </pc:sldMkLst>
      </pc:sldChg>
      <pc:sldChg chg="del">
        <pc:chgData name="Ricardo Luiz Freitas" userId="122532effb8c3c75" providerId="LiveId" clId="{68BCDDD5-5654-4C4E-BE8F-19FEB2814576}" dt="2020-08-06T22:22:45.432" v="1" actId="47"/>
        <pc:sldMkLst>
          <pc:docMk/>
          <pc:sldMk cId="0" sldId="940"/>
        </pc:sldMkLst>
      </pc:sldChg>
      <pc:sldChg chg="del">
        <pc:chgData name="Ricardo Luiz Freitas" userId="122532effb8c3c75" providerId="LiveId" clId="{68BCDDD5-5654-4C4E-BE8F-19FEB2814576}" dt="2020-08-06T22:22:45.432" v="1" actId="47"/>
        <pc:sldMkLst>
          <pc:docMk/>
          <pc:sldMk cId="0" sldId="941"/>
        </pc:sldMkLst>
      </pc:sldChg>
      <pc:sldChg chg="del">
        <pc:chgData name="Ricardo Luiz Freitas" userId="122532effb8c3c75" providerId="LiveId" clId="{68BCDDD5-5654-4C4E-BE8F-19FEB2814576}" dt="2020-08-06T22:22:45.432" v="1" actId="47"/>
        <pc:sldMkLst>
          <pc:docMk/>
          <pc:sldMk cId="0" sldId="942"/>
        </pc:sldMkLst>
      </pc:sldChg>
      <pc:sldChg chg="del">
        <pc:chgData name="Ricardo Luiz Freitas" userId="122532effb8c3c75" providerId="LiveId" clId="{68BCDDD5-5654-4C4E-BE8F-19FEB2814576}" dt="2020-08-06T22:22:45.432" v="1" actId="47"/>
        <pc:sldMkLst>
          <pc:docMk/>
          <pc:sldMk cId="0" sldId="943"/>
        </pc:sldMkLst>
      </pc:sldChg>
      <pc:sldChg chg="del">
        <pc:chgData name="Ricardo Luiz Freitas" userId="122532effb8c3c75" providerId="LiveId" clId="{68BCDDD5-5654-4C4E-BE8F-19FEB2814576}" dt="2020-08-06T22:22:45.432" v="1" actId="47"/>
        <pc:sldMkLst>
          <pc:docMk/>
          <pc:sldMk cId="0" sldId="944"/>
        </pc:sldMkLst>
      </pc:sldChg>
      <pc:sldChg chg="del">
        <pc:chgData name="Ricardo Luiz Freitas" userId="122532effb8c3c75" providerId="LiveId" clId="{68BCDDD5-5654-4C4E-BE8F-19FEB2814576}" dt="2020-08-06T22:22:45.432" v="1" actId="47"/>
        <pc:sldMkLst>
          <pc:docMk/>
          <pc:sldMk cId="0" sldId="945"/>
        </pc:sldMkLst>
      </pc:sldChg>
      <pc:sldChg chg="del">
        <pc:chgData name="Ricardo Luiz Freitas" userId="122532effb8c3c75" providerId="LiveId" clId="{68BCDDD5-5654-4C4E-BE8F-19FEB2814576}" dt="2020-08-06T22:22:45.432" v="1" actId="47"/>
        <pc:sldMkLst>
          <pc:docMk/>
          <pc:sldMk cId="0" sldId="946"/>
        </pc:sldMkLst>
      </pc:sldChg>
      <pc:sldChg chg="del">
        <pc:chgData name="Ricardo Luiz Freitas" userId="122532effb8c3c75" providerId="LiveId" clId="{68BCDDD5-5654-4C4E-BE8F-19FEB2814576}" dt="2020-08-06T22:22:45.432" v="1" actId="47"/>
        <pc:sldMkLst>
          <pc:docMk/>
          <pc:sldMk cId="0" sldId="947"/>
        </pc:sldMkLst>
      </pc:sldChg>
      <pc:sldChg chg="del">
        <pc:chgData name="Ricardo Luiz Freitas" userId="122532effb8c3c75" providerId="LiveId" clId="{68BCDDD5-5654-4C4E-BE8F-19FEB2814576}" dt="2020-08-06T22:22:45.432" v="1" actId="47"/>
        <pc:sldMkLst>
          <pc:docMk/>
          <pc:sldMk cId="0" sldId="948"/>
        </pc:sldMkLst>
      </pc:sldChg>
      <pc:sldChg chg="del">
        <pc:chgData name="Ricardo Luiz Freitas" userId="122532effb8c3c75" providerId="LiveId" clId="{68BCDDD5-5654-4C4E-BE8F-19FEB2814576}" dt="2020-08-06T22:22:45.432" v="1" actId="47"/>
        <pc:sldMkLst>
          <pc:docMk/>
          <pc:sldMk cId="0" sldId="949"/>
        </pc:sldMkLst>
      </pc:sldChg>
      <pc:sldChg chg="del">
        <pc:chgData name="Ricardo Luiz Freitas" userId="122532effb8c3c75" providerId="LiveId" clId="{68BCDDD5-5654-4C4E-BE8F-19FEB2814576}" dt="2020-08-06T22:22:45.432" v="1" actId="47"/>
        <pc:sldMkLst>
          <pc:docMk/>
          <pc:sldMk cId="0" sldId="950"/>
        </pc:sldMkLst>
      </pc:sldChg>
      <pc:sldChg chg="del">
        <pc:chgData name="Ricardo Luiz Freitas" userId="122532effb8c3c75" providerId="LiveId" clId="{68BCDDD5-5654-4C4E-BE8F-19FEB2814576}" dt="2020-08-06T22:22:45.432" v="1" actId="47"/>
        <pc:sldMkLst>
          <pc:docMk/>
          <pc:sldMk cId="0" sldId="951"/>
        </pc:sldMkLst>
      </pc:sldChg>
      <pc:sldChg chg="del">
        <pc:chgData name="Ricardo Luiz Freitas" userId="122532effb8c3c75" providerId="LiveId" clId="{68BCDDD5-5654-4C4E-BE8F-19FEB2814576}" dt="2020-08-06T22:22:45.432" v="1" actId="47"/>
        <pc:sldMkLst>
          <pc:docMk/>
          <pc:sldMk cId="0" sldId="952"/>
        </pc:sldMkLst>
      </pc:sldChg>
      <pc:sldChg chg="del">
        <pc:chgData name="Ricardo Luiz Freitas" userId="122532effb8c3c75" providerId="LiveId" clId="{68BCDDD5-5654-4C4E-BE8F-19FEB2814576}" dt="2020-08-06T22:22:45.432" v="1" actId="47"/>
        <pc:sldMkLst>
          <pc:docMk/>
          <pc:sldMk cId="0" sldId="953"/>
        </pc:sldMkLst>
      </pc:sldChg>
      <pc:sldChg chg="del">
        <pc:chgData name="Ricardo Luiz Freitas" userId="122532effb8c3c75" providerId="LiveId" clId="{68BCDDD5-5654-4C4E-BE8F-19FEB2814576}" dt="2020-08-06T22:22:45.432" v="1" actId="47"/>
        <pc:sldMkLst>
          <pc:docMk/>
          <pc:sldMk cId="0" sldId="954"/>
        </pc:sldMkLst>
      </pc:sldChg>
      <pc:sldChg chg="del">
        <pc:chgData name="Ricardo Luiz Freitas" userId="122532effb8c3c75" providerId="LiveId" clId="{68BCDDD5-5654-4C4E-BE8F-19FEB2814576}" dt="2020-08-06T22:22:45.432" v="1" actId="47"/>
        <pc:sldMkLst>
          <pc:docMk/>
          <pc:sldMk cId="0" sldId="955"/>
        </pc:sldMkLst>
      </pc:sldChg>
      <pc:sldChg chg="del">
        <pc:chgData name="Ricardo Luiz Freitas" userId="122532effb8c3c75" providerId="LiveId" clId="{68BCDDD5-5654-4C4E-BE8F-19FEB2814576}" dt="2020-08-06T22:22:45.432" v="1" actId="47"/>
        <pc:sldMkLst>
          <pc:docMk/>
          <pc:sldMk cId="0" sldId="956"/>
        </pc:sldMkLst>
      </pc:sldChg>
      <pc:sldChg chg="del">
        <pc:chgData name="Ricardo Luiz Freitas" userId="122532effb8c3c75" providerId="LiveId" clId="{68BCDDD5-5654-4C4E-BE8F-19FEB2814576}" dt="2020-08-06T22:22:45.432" v="1" actId="47"/>
        <pc:sldMkLst>
          <pc:docMk/>
          <pc:sldMk cId="0" sldId="957"/>
        </pc:sldMkLst>
      </pc:sldChg>
      <pc:sldChg chg="del">
        <pc:chgData name="Ricardo Luiz Freitas" userId="122532effb8c3c75" providerId="LiveId" clId="{68BCDDD5-5654-4C4E-BE8F-19FEB2814576}" dt="2020-08-06T22:22:45.432" v="1" actId="47"/>
        <pc:sldMkLst>
          <pc:docMk/>
          <pc:sldMk cId="0" sldId="959"/>
        </pc:sldMkLst>
      </pc:sldChg>
      <pc:sldChg chg="del">
        <pc:chgData name="Ricardo Luiz Freitas" userId="122532effb8c3c75" providerId="LiveId" clId="{68BCDDD5-5654-4C4E-BE8F-19FEB2814576}" dt="2020-08-06T22:22:45.432" v="1" actId="47"/>
        <pc:sldMkLst>
          <pc:docMk/>
          <pc:sldMk cId="0" sldId="960"/>
        </pc:sldMkLst>
      </pc:sldChg>
      <pc:sldChg chg="del">
        <pc:chgData name="Ricardo Luiz Freitas" userId="122532effb8c3c75" providerId="LiveId" clId="{68BCDDD5-5654-4C4E-BE8F-19FEB2814576}" dt="2020-08-06T22:22:45.432" v="1" actId="47"/>
        <pc:sldMkLst>
          <pc:docMk/>
          <pc:sldMk cId="0" sldId="961"/>
        </pc:sldMkLst>
      </pc:sldChg>
      <pc:sldChg chg="del">
        <pc:chgData name="Ricardo Luiz Freitas" userId="122532effb8c3c75" providerId="LiveId" clId="{68BCDDD5-5654-4C4E-BE8F-19FEB2814576}" dt="2020-08-06T22:22:45.432" v="1" actId="47"/>
        <pc:sldMkLst>
          <pc:docMk/>
          <pc:sldMk cId="0" sldId="962"/>
        </pc:sldMkLst>
      </pc:sldChg>
      <pc:sldChg chg="del">
        <pc:chgData name="Ricardo Luiz Freitas" userId="122532effb8c3c75" providerId="LiveId" clId="{68BCDDD5-5654-4C4E-BE8F-19FEB2814576}" dt="2020-08-06T22:22:45.432" v="1" actId="47"/>
        <pc:sldMkLst>
          <pc:docMk/>
          <pc:sldMk cId="0" sldId="963"/>
        </pc:sldMkLst>
      </pc:sldChg>
      <pc:sldChg chg="del">
        <pc:chgData name="Ricardo Luiz Freitas" userId="122532effb8c3c75" providerId="LiveId" clId="{68BCDDD5-5654-4C4E-BE8F-19FEB2814576}" dt="2020-08-06T22:22:45.432" v="1" actId="47"/>
        <pc:sldMkLst>
          <pc:docMk/>
          <pc:sldMk cId="0" sldId="965"/>
        </pc:sldMkLst>
      </pc:sldChg>
      <pc:sldChg chg="del">
        <pc:chgData name="Ricardo Luiz Freitas" userId="122532effb8c3c75" providerId="LiveId" clId="{68BCDDD5-5654-4C4E-BE8F-19FEB2814576}" dt="2020-08-06T22:22:45.432" v="1" actId="47"/>
        <pc:sldMkLst>
          <pc:docMk/>
          <pc:sldMk cId="0" sldId="966"/>
        </pc:sldMkLst>
      </pc:sldChg>
      <pc:sldChg chg="del">
        <pc:chgData name="Ricardo Luiz Freitas" userId="122532effb8c3c75" providerId="LiveId" clId="{68BCDDD5-5654-4C4E-BE8F-19FEB2814576}" dt="2020-08-06T22:22:45.432" v="1" actId="47"/>
        <pc:sldMkLst>
          <pc:docMk/>
          <pc:sldMk cId="0" sldId="969"/>
        </pc:sldMkLst>
      </pc:sldChg>
      <pc:sldChg chg="del">
        <pc:chgData name="Ricardo Luiz Freitas" userId="122532effb8c3c75" providerId="LiveId" clId="{68BCDDD5-5654-4C4E-BE8F-19FEB2814576}" dt="2020-08-06T22:22:45.432" v="1" actId="47"/>
        <pc:sldMkLst>
          <pc:docMk/>
          <pc:sldMk cId="0" sldId="970"/>
        </pc:sldMkLst>
      </pc:sldChg>
      <pc:sldChg chg="del">
        <pc:chgData name="Ricardo Luiz Freitas" userId="122532effb8c3c75" providerId="LiveId" clId="{68BCDDD5-5654-4C4E-BE8F-19FEB2814576}" dt="2020-08-06T22:22:45.432" v="1" actId="47"/>
        <pc:sldMkLst>
          <pc:docMk/>
          <pc:sldMk cId="0" sldId="971"/>
        </pc:sldMkLst>
      </pc:sldChg>
      <pc:sldChg chg="del">
        <pc:chgData name="Ricardo Luiz Freitas" userId="122532effb8c3c75" providerId="LiveId" clId="{68BCDDD5-5654-4C4E-BE8F-19FEB2814576}" dt="2020-08-06T22:22:45.432" v="1" actId="47"/>
        <pc:sldMkLst>
          <pc:docMk/>
          <pc:sldMk cId="0" sldId="972"/>
        </pc:sldMkLst>
      </pc:sldChg>
      <pc:sldChg chg="del">
        <pc:chgData name="Ricardo Luiz Freitas" userId="122532effb8c3c75" providerId="LiveId" clId="{68BCDDD5-5654-4C4E-BE8F-19FEB2814576}" dt="2020-08-06T22:22:45.432" v="1" actId="47"/>
        <pc:sldMkLst>
          <pc:docMk/>
          <pc:sldMk cId="0" sldId="973"/>
        </pc:sldMkLst>
      </pc:sldChg>
      <pc:sldChg chg="del">
        <pc:chgData name="Ricardo Luiz Freitas" userId="122532effb8c3c75" providerId="LiveId" clId="{68BCDDD5-5654-4C4E-BE8F-19FEB2814576}" dt="2020-08-06T22:22:45.432" v="1" actId="47"/>
        <pc:sldMkLst>
          <pc:docMk/>
          <pc:sldMk cId="0" sldId="974"/>
        </pc:sldMkLst>
      </pc:sldChg>
      <pc:sldChg chg="del">
        <pc:chgData name="Ricardo Luiz Freitas" userId="122532effb8c3c75" providerId="LiveId" clId="{68BCDDD5-5654-4C4E-BE8F-19FEB2814576}" dt="2020-08-06T22:22:45.432" v="1" actId="47"/>
        <pc:sldMkLst>
          <pc:docMk/>
          <pc:sldMk cId="0" sldId="975"/>
        </pc:sldMkLst>
      </pc:sldChg>
      <pc:sldChg chg="del">
        <pc:chgData name="Ricardo Luiz Freitas" userId="122532effb8c3c75" providerId="LiveId" clId="{68BCDDD5-5654-4C4E-BE8F-19FEB2814576}" dt="2020-08-06T22:22:45.432" v="1" actId="47"/>
        <pc:sldMkLst>
          <pc:docMk/>
          <pc:sldMk cId="0" sldId="976"/>
        </pc:sldMkLst>
      </pc:sldChg>
      <pc:sldChg chg="del">
        <pc:chgData name="Ricardo Luiz Freitas" userId="122532effb8c3c75" providerId="LiveId" clId="{68BCDDD5-5654-4C4E-BE8F-19FEB2814576}" dt="2020-08-06T22:22:45.432" v="1" actId="47"/>
        <pc:sldMkLst>
          <pc:docMk/>
          <pc:sldMk cId="0" sldId="977"/>
        </pc:sldMkLst>
      </pc:sldChg>
      <pc:sldChg chg="del">
        <pc:chgData name="Ricardo Luiz Freitas" userId="122532effb8c3c75" providerId="LiveId" clId="{68BCDDD5-5654-4C4E-BE8F-19FEB2814576}" dt="2020-08-06T22:22:45.432" v="1" actId="47"/>
        <pc:sldMkLst>
          <pc:docMk/>
          <pc:sldMk cId="0" sldId="978"/>
        </pc:sldMkLst>
      </pc:sldChg>
      <pc:sldChg chg="del">
        <pc:chgData name="Ricardo Luiz Freitas" userId="122532effb8c3c75" providerId="LiveId" clId="{68BCDDD5-5654-4C4E-BE8F-19FEB2814576}" dt="2020-08-06T22:22:45.432" v="1" actId="47"/>
        <pc:sldMkLst>
          <pc:docMk/>
          <pc:sldMk cId="0" sldId="979"/>
        </pc:sldMkLst>
      </pc:sldChg>
      <pc:sldChg chg="del">
        <pc:chgData name="Ricardo Luiz Freitas" userId="122532effb8c3c75" providerId="LiveId" clId="{68BCDDD5-5654-4C4E-BE8F-19FEB2814576}" dt="2020-08-06T22:22:45.432" v="1" actId="47"/>
        <pc:sldMkLst>
          <pc:docMk/>
          <pc:sldMk cId="0" sldId="980"/>
        </pc:sldMkLst>
      </pc:sldChg>
      <pc:sldChg chg="del">
        <pc:chgData name="Ricardo Luiz Freitas" userId="122532effb8c3c75" providerId="LiveId" clId="{68BCDDD5-5654-4C4E-BE8F-19FEB2814576}" dt="2020-08-06T22:22:45.432" v="1" actId="47"/>
        <pc:sldMkLst>
          <pc:docMk/>
          <pc:sldMk cId="0" sldId="981"/>
        </pc:sldMkLst>
      </pc:sldChg>
      <pc:sldChg chg="del">
        <pc:chgData name="Ricardo Luiz Freitas" userId="122532effb8c3c75" providerId="LiveId" clId="{68BCDDD5-5654-4C4E-BE8F-19FEB2814576}" dt="2020-08-06T22:22:45.432" v="1" actId="47"/>
        <pc:sldMkLst>
          <pc:docMk/>
          <pc:sldMk cId="0" sldId="982"/>
        </pc:sldMkLst>
      </pc:sldChg>
      <pc:sldChg chg="del">
        <pc:chgData name="Ricardo Luiz Freitas" userId="122532effb8c3c75" providerId="LiveId" clId="{68BCDDD5-5654-4C4E-BE8F-19FEB2814576}" dt="2020-08-06T22:22:45.432" v="1" actId="47"/>
        <pc:sldMkLst>
          <pc:docMk/>
          <pc:sldMk cId="0" sldId="983"/>
        </pc:sldMkLst>
      </pc:sldChg>
      <pc:sldChg chg="del">
        <pc:chgData name="Ricardo Luiz Freitas" userId="122532effb8c3c75" providerId="LiveId" clId="{68BCDDD5-5654-4C4E-BE8F-19FEB2814576}" dt="2020-08-06T22:22:45.432" v="1" actId="47"/>
        <pc:sldMkLst>
          <pc:docMk/>
          <pc:sldMk cId="0" sldId="984"/>
        </pc:sldMkLst>
      </pc:sldChg>
      <pc:sldChg chg="del">
        <pc:chgData name="Ricardo Luiz Freitas" userId="122532effb8c3c75" providerId="LiveId" clId="{68BCDDD5-5654-4C4E-BE8F-19FEB2814576}" dt="2020-08-06T22:22:45.432" v="1" actId="47"/>
        <pc:sldMkLst>
          <pc:docMk/>
          <pc:sldMk cId="0" sldId="985"/>
        </pc:sldMkLst>
      </pc:sldChg>
      <pc:sldChg chg="del">
        <pc:chgData name="Ricardo Luiz Freitas" userId="122532effb8c3c75" providerId="LiveId" clId="{68BCDDD5-5654-4C4E-BE8F-19FEB2814576}" dt="2020-08-06T22:22:45.432" v="1" actId="47"/>
        <pc:sldMkLst>
          <pc:docMk/>
          <pc:sldMk cId="0" sldId="986"/>
        </pc:sldMkLst>
      </pc:sldChg>
      <pc:sldChg chg="del">
        <pc:chgData name="Ricardo Luiz Freitas" userId="122532effb8c3c75" providerId="LiveId" clId="{68BCDDD5-5654-4C4E-BE8F-19FEB2814576}" dt="2020-08-06T22:22:45.432" v="1" actId="47"/>
        <pc:sldMkLst>
          <pc:docMk/>
          <pc:sldMk cId="0" sldId="987"/>
        </pc:sldMkLst>
      </pc:sldChg>
      <pc:sldChg chg="del">
        <pc:chgData name="Ricardo Luiz Freitas" userId="122532effb8c3c75" providerId="LiveId" clId="{68BCDDD5-5654-4C4E-BE8F-19FEB2814576}" dt="2020-08-06T22:22:45.432" v="1" actId="47"/>
        <pc:sldMkLst>
          <pc:docMk/>
          <pc:sldMk cId="0" sldId="988"/>
        </pc:sldMkLst>
      </pc:sldChg>
      <pc:sldChg chg="del">
        <pc:chgData name="Ricardo Luiz Freitas" userId="122532effb8c3c75" providerId="LiveId" clId="{68BCDDD5-5654-4C4E-BE8F-19FEB2814576}" dt="2020-08-06T22:22:45.432" v="1" actId="47"/>
        <pc:sldMkLst>
          <pc:docMk/>
          <pc:sldMk cId="0" sldId="989"/>
        </pc:sldMkLst>
      </pc:sldChg>
      <pc:sldChg chg="del">
        <pc:chgData name="Ricardo Luiz Freitas" userId="122532effb8c3c75" providerId="LiveId" clId="{68BCDDD5-5654-4C4E-BE8F-19FEB2814576}" dt="2020-08-06T22:22:45.432" v="1" actId="47"/>
        <pc:sldMkLst>
          <pc:docMk/>
          <pc:sldMk cId="0" sldId="990"/>
        </pc:sldMkLst>
      </pc:sldChg>
      <pc:sldChg chg="del">
        <pc:chgData name="Ricardo Luiz Freitas" userId="122532effb8c3c75" providerId="LiveId" clId="{68BCDDD5-5654-4C4E-BE8F-19FEB2814576}" dt="2020-08-06T22:22:45.432" v="1" actId="47"/>
        <pc:sldMkLst>
          <pc:docMk/>
          <pc:sldMk cId="0" sldId="997"/>
        </pc:sldMkLst>
      </pc:sldChg>
      <pc:sldChg chg="del">
        <pc:chgData name="Ricardo Luiz Freitas" userId="122532effb8c3c75" providerId="LiveId" clId="{68BCDDD5-5654-4C4E-BE8F-19FEB2814576}" dt="2020-08-06T22:22:45.432" v="1" actId="47"/>
        <pc:sldMkLst>
          <pc:docMk/>
          <pc:sldMk cId="0" sldId="998"/>
        </pc:sldMkLst>
      </pc:sldChg>
      <pc:sldChg chg="del">
        <pc:chgData name="Ricardo Luiz Freitas" userId="122532effb8c3c75" providerId="LiveId" clId="{68BCDDD5-5654-4C4E-BE8F-19FEB2814576}" dt="2020-08-06T22:22:45.432" v="1" actId="47"/>
        <pc:sldMkLst>
          <pc:docMk/>
          <pc:sldMk cId="0" sldId="999"/>
        </pc:sldMkLst>
      </pc:sldChg>
      <pc:sldChg chg="del">
        <pc:chgData name="Ricardo Luiz Freitas" userId="122532effb8c3c75" providerId="LiveId" clId="{68BCDDD5-5654-4C4E-BE8F-19FEB2814576}" dt="2020-08-06T22:22:45.432" v="1" actId="47"/>
        <pc:sldMkLst>
          <pc:docMk/>
          <pc:sldMk cId="0" sldId="1000"/>
        </pc:sldMkLst>
      </pc:sldChg>
      <pc:sldChg chg="del">
        <pc:chgData name="Ricardo Luiz Freitas" userId="122532effb8c3c75" providerId="LiveId" clId="{68BCDDD5-5654-4C4E-BE8F-19FEB2814576}" dt="2020-08-06T22:22:45.432" v="1" actId="47"/>
        <pc:sldMkLst>
          <pc:docMk/>
          <pc:sldMk cId="0" sldId="1006"/>
        </pc:sldMkLst>
      </pc:sldChg>
      <pc:sldChg chg="del">
        <pc:chgData name="Ricardo Luiz Freitas" userId="122532effb8c3c75" providerId="LiveId" clId="{68BCDDD5-5654-4C4E-BE8F-19FEB2814576}" dt="2020-08-06T22:22:45.432" v="1" actId="47"/>
        <pc:sldMkLst>
          <pc:docMk/>
          <pc:sldMk cId="0" sldId="1007"/>
        </pc:sldMkLst>
      </pc:sldChg>
      <pc:sldChg chg="del">
        <pc:chgData name="Ricardo Luiz Freitas" userId="122532effb8c3c75" providerId="LiveId" clId="{68BCDDD5-5654-4C4E-BE8F-19FEB2814576}" dt="2020-08-06T22:22:45.432" v="1" actId="47"/>
        <pc:sldMkLst>
          <pc:docMk/>
          <pc:sldMk cId="0" sldId="1008"/>
        </pc:sldMkLst>
      </pc:sldChg>
      <pc:sldChg chg="del">
        <pc:chgData name="Ricardo Luiz Freitas" userId="122532effb8c3c75" providerId="LiveId" clId="{68BCDDD5-5654-4C4E-BE8F-19FEB2814576}" dt="2020-08-06T22:22:45.432" v="1" actId="47"/>
        <pc:sldMkLst>
          <pc:docMk/>
          <pc:sldMk cId="0" sldId="1009"/>
        </pc:sldMkLst>
      </pc:sldChg>
      <pc:sldChg chg="del">
        <pc:chgData name="Ricardo Luiz Freitas" userId="122532effb8c3c75" providerId="LiveId" clId="{68BCDDD5-5654-4C4E-BE8F-19FEB2814576}" dt="2020-08-06T22:22:45.432" v="1" actId="47"/>
        <pc:sldMkLst>
          <pc:docMk/>
          <pc:sldMk cId="0" sldId="1010"/>
        </pc:sldMkLst>
      </pc:sldChg>
      <pc:sldChg chg="del">
        <pc:chgData name="Ricardo Luiz Freitas" userId="122532effb8c3c75" providerId="LiveId" clId="{68BCDDD5-5654-4C4E-BE8F-19FEB2814576}" dt="2020-08-06T22:22:45.432" v="1" actId="47"/>
        <pc:sldMkLst>
          <pc:docMk/>
          <pc:sldMk cId="0" sldId="1011"/>
        </pc:sldMkLst>
      </pc:sldChg>
      <pc:sldChg chg="del">
        <pc:chgData name="Ricardo Luiz Freitas" userId="122532effb8c3c75" providerId="LiveId" clId="{68BCDDD5-5654-4C4E-BE8F-19FEB2814576}" dt="2020-08-06T22:22:45.432" v="1" actId="47"/>
        <pc:sldMkLst>
          <pc:docMk/>
          <pc:sldMk cId="0" sldId="1012"/>
        </pc:sldMkLst>
      </pc:sldChg>
      <pc:sldChg chg="del">
        <pc:chgData name="Ricardo Luiz Freitas" userId="122532effb8c3c75" providerId="LiveId" clId="{68BCDDD5-5654-4C4E-BE8F-19FEB2814576}" dt="2020-08-06T22:22:45.432" v="1" actId="47"/>
        <pc:sldMkLst>
          <pc:docMk/>
          <pc:sldMk cId="0" sldId="1013"/>
        </pc:sldMkLst>
      </pc:sldChg>
      <pc:sldChg chg="del">
        <pc:chgData name="Ricardo Luiz Freitas" userId="122532effb8c3c75" providerId="LiveId" clId="{68BCDDD5-5654-4C4E-BE8F-19FEB2814576}" dt="2020-08-06T22:22:45.432" v="1" actId="47"/>
        <pc:sldMkLst>
          <pc:docMk/>
          <pc:sldMk cId="0" sldId="1014"/>
        </pc:sldMkLst>
      </pc:sldChg>
      <pc:sldChg chg="del">
        <pc:chgData name="Ricardo Luiz Freitas" userId="122532effb8c3c75" providerId="LiveId" clId="{68BCDDD5-5654-4C4E-BE8F-19FEB2814576}" dt="2020-08-06T22:22:45.432" v="1" actId="47"/>
        <pc:sldMkLst>
          <pc:docMk/>
          <pc:sldMk cId="0" sldId="1015"/>
        </pc:sldMkLst>
      </pc:sldChg>
      <pc:sldChg chg="del">
        <pc:chgData name="Ricardo Luiz Freitas" userId="122532effb8c3c75" providerId="LiveId" clId="{68BCDDD5-5654-4C4E-BE8F-19FEB2814576}" dt="2020-08-06T22:22:45.432" v="1" actId="47"/>
        <pc:sldMkLst>
          <pc:docMk/>
          <pc:sldMk cId="0" sldId="1016"/>
        </pc:sldMkLst>
      </pc:sldChg>
      <pc:sldChg chg="del">
        <pc:chgData name="Ricardo Luiz Freitas" userId="122532effb8c3c75" providerId="LiveId" clId="{68BCDDD5-5654-4C4E-BE8F-19FEB2814576}" dt="2020-08-06T22:22:45.432" v="1" actId="47"/>
        <pc:sldMkLst>
          <pc:docMk/>
          <pc:sldMk cId="0" sldId="1017"/>
        </pc:sldMkLst>
      </pc:sldChg>
      <pc:sldChg chg="del">
        <pc:chgData name="Ricardo Luiz Freitas" userId="122532effb8c3c75" providerId="LiveId" clId="{68BCDDD5-5654-4C4E-BE8F-19FEB2814576}" dt="2020-08-06T22:22:45.432" v="1" actId="47"/>
        <pc:sldMkLst>
          <pc:docMk/>
          <pc:sldMk cId="0" sldId="1018"/>
        </pc:sldMkLst>
      </pc:sldChg>
      <pc:sldChg chg="del">
        <pc:chgData name="Ricardo Luiz Freitas" userId="122532effb8c3c75" providerId="LiveId" clId="{68BCDDD5-5654-4C4E-BE8F-19FEB2814576}" dt="2020-08-06T22:22:45.432" v="1" actId="47"/>
        <pc:sldMkLst>
          <pc:docMk/>
          <pc:sldMk cId="0" sldId="1019"/>
        </pc:sldMkLst>
      </pc:sldChg>
      <pc:sldChg chg="del">
        <pc:chgData name="Ricardo Luiz Freitas" userId="122532effb8c3c75" providerId="LiveId" clId="{68BCDDD5-5654-4C4E-BE8F-19FEB2814576}" dt="2020-08-06T22:22:45.432" v="1" actId="47"/>
        <pc:sldMkLst>
          <pc:docMk/>
          <pc:sldMk cId="0" sldId="1020"/>
        </pc:sldMkLst>
      </pc:sldChg>
      <pc:sldChg chg="del">
        <pc:chgData name="Ricardo Luiz Freitas" userId="122532effb8c3c75" providerId="LiveId" clId="{68BCDDD5-5654-4C4E-BE8F-19FEB2814576}" dt="2020-08-06T22:22:45.432" v="1" actId="47"/>
        <pc:sldMkLst>
          <pc:docMk/>
          <pc:sldMk cId="0" sldId="1021"/>
        </pc:sldMkLst>
      </pc:sldChg>
      <pc:sldChg chg="del">
        <pc:chgData name="Ricardo Luiz Freitas" userId="122532effb8c3c75" providerId="LiveId" clId="{68BCDDD5-5654-4C4E-BE8F-19FEB2814576}" dt="2020-08-06T22:22:45.432" v="1" actId="47"/>
        <pc:sldMkLst>
          <pc:docMk/>
          <pc:sldMk cId="0" sldId="1022"/>
        </pc:sldMkLst>
      </pc:sldChg>
      <pc:sldChg chg="del">
        <pc:chgData name="Ricardo Luiz Freitas" userId="122532effb8c3c75" providerId="LiveId" clId="{68BCDDD5-5654-4C4E-BE8F-19FEB2814576}" dt="2020-08-06T22:22:45.432" v="1" actId="47"/>
        <pc:sldMkLst>
          <pc:docMk/>
          <pc:sldMk cId="0" sldId="1023"/>
        </pc:sldMkLst>
      </pc:sldChg>
      <pc:sldChg chg="del">
        <pc:chgData name="Ricardo Luiz Freitas" userId="122532effb8c3c75" providerId="LiveId" clId="{68BCDDD5-5654-4C4E-BE8F-19FEB2814576}" dt="2020-08-06T22:22:45.432" v="1" actId="47"/>
        <pc:sldMkLst>
          <pc:docMk/>
          <pc:sldMk cId="0" sldId="1024"/>
        </pc:sldMkLst>
      </pc:sldChg>
      <pc:sldChg chg="del">
        <pc:chgData name="Ricardo Luiz Freitas" userId="122532effb8c3c75" providerId="LiveId" clId="{68BCDDD5-5654-4C4E-BE8F-19FEB2814576}" dt="2020-08-06T22:22:45.432" v="1" actId="47"/>
        <pc:sldMkLst>
          <pc:docMk/>
          <pc:sldMk cId="0" sldId="1025"/>
        </pc:sldMkLst>
      </pc:sldChg>
      <pc:sldChg chg="del">
        <pc:chgData name="Ricardo Luiz Freitas" userId="122532effb8c3c75" providerId="LiveId" clId="{68BCDDD5-5654-4C4E-BE8F-19FEB2814576}" dt="2020-08-06T22:22:45.432" v="1" actId="47"/>
        <pc:sldMkLst>
          <pc:docMk/>
          <pc:sldMk cId="0" sldId="1026"/>
        </pc:sldMkLst>
      </pc:sldChg>
      <pc:sldChg chg="del">
        <pc:chgData name="Ricardo Luiz Freitas" userId="122532effb8c3c75" providerId="LiveId" clId="{68BCDDD5-5654-4C4E-BE8F-19FEB2814576}" dt="2020-08-06T22:22:45.432" v="1" actId="47"/>
        <pc:sldMkLst>
          <pc:docMk/>
          <pc:sldMk cId="0" sldId="1027"/>
        </pc:sldMkLst>
      </pc:sldChg>
      <pc:sldChg chg="del">
        <pc:chgData name="Ricardo Luiz Freitas" userId="122532effb8c3c75" providerId="LiveId" clId="{68BCDDD5-5654-4C4E-BE8F-19FEB2814576}" dt="2020-08-06T22:22:45.432" v="1" actId="47"/>
        <pc:sldMkLst>
          <pc:docMk/>
          <pc:sldMk cId="0" sldId="1028"/>
        </pc:sldMkLst>
      </pc:sldChg>
      <pc:sldChg chg="del">
        <pc:chgData name="Ricardo Luiz Freitas" userId="122532effb8c3c75" providerId="LiveId" clId="{68BCDDD5-5654-4C4E-BE8F-19FEB2814576}" dt="2020-08-06T22:22:45.432" v="1" actId="47"/>
        <pc:sldMkLst>
          <pc:docMk/>
          <pc:sldMk cId="0" sldId="1029"/>
        </pc:sldMkLst>
      </pc:sldChg>
      <pc:sldChg chg="del">
        <pc:chgData name="Ricardo Luiz Freitas" userId="122532effb8c3c75" providerId="LiveId" clId="{68BCDDD5-5654-4C4E-BE8F-19FEB2814576}" dt="2020-08-06T22:22:45.432" v="1" actId="47"/>
        <pc:sldMkLst>
          <pc:docMk/>
          <pc:sldMk cId="0" sldId="1030"/>
        </pc:sldMkLst>
      </pc:sldChg>
      <pc:sldChg chg="del">
        <pc:chgData name="Ricardo Luiz Freitas" userId="122532effb8c3c75" providerId="LiveId" clId="{68BCDDD5-5654-4C4E-BE8F-19FEB2814576}" dt="2020-08-06T22:22:45.432" v="1" actId="47"/>
        <pc:sldMkLst>
          <pc:docMk/>
          <pc:sldMk cId="0" sldId="1031"/>
        </pc:sldMkLst>
      </pc:sldChg>
      <pc:sldChg chg="del">
        <pc:chgData name="Ricardo Luiz Freitas" userId="122532effb8c3c75" providerId="LiveId" clId="{68BCDDD5-5654-4C4E-BE8F-19FEB2814576}" dt="2020-08-06T22:22:45.432" v="1" actId="47"/>
        <pc:sldMkLst>
          <pc:docMk/>
          <pc:sldMk cId="0" sldId="1032"/>
        </pc:sldMkLst>
      </pc:sldChg>
      <pc:sldChg chg="del">
        <pc:chgData name="Ricardo Luiz Freitas" userId="122532effb8c3c75" providerId="LiveId" clId="{68BCDDD5-5654-4C4E-BE8F-19FEB2814576}" dt="2020-08-06T22:22:45.432" v="1" actId="47"/>
        <pc:sldMkLst>
          <pc:docMk/>
          <pc:sldMk cId="0" sldId="1033"/>
        </pc:sldMkLst>
      </pc:sldChg>
      <pc:sldChg chg="del">
        <pc:chgData name="Ricardo Luiz Freitas" userId="122532effb8c3c75" providerId="LiveId" clId="{68BCDDD5-5654-4C4E-BE8F-19FEB2814576}" dt="2020-08-06T22:22:45.432" v="1" actId="47"/>
        <pc:sldMkLst>
          <pc:docMk/>
          <pc:sldMk cId="0" sldId="1034"/>
        </pc:sldMkLst>
      </pc:sldChg>
      <pc:sldChg chg="del">
        <pc:chgData name="Ricardo Luiz Freitas" userId="122532effb8c3c75" providerId="LiveId" clId="{68BCDDD5-5654-4C4E-BE8F-19FEB2814576}" dt="2020-08-06T22:22:45.432" v="1" actId="47"/>
        <pc:sldMkLst>
          <pc:docMk/>
          <pc:sldMk cId="0" sldId="1035"/>
        </pc:sldMkLst>
      </pc:sldChg>
      <pc:sldChg chg="del">
        <pc:chgData name="Ricardo Luiz Freitas" userId="122532effb8c3c75" providerId="LiveId" clId="{68BCDDD5-5654-4C4E-BE8F-19FEB2814576}" dt="2020-08-06T22:22:45.432" v="1" actId="47"/>
        <pc:sldMkLst>
          <pc:docMk/>
          <pc:sldMk cId="0" sldId="1036"/>
        </pc:sldMkLst>
      </pc:sldChg>
      <pc:sldChg chg="del">
        <pc:chgData name="Ricardo Luiz Freitas" userId="122532effb8c3c75" providerId="LiveId" clId="{68BCDDD5-5654-4C4E-BE8F-19FEB2814576}" dt="2020-08-06T22:22:45.432" v="1" actId="47"/>
        <pc:sldMkLst>
          <pc:docMk/>
          <pc:sldMk cId="0" sldId="1037"/>
        </pc:sldMkLst>
      </pc:sldChg>
      <pc:sldChg chg="del">
        <pc:chgData name="Ricardo Luiz Freitas" userId="122532effb8c3c75" providerId="LiveId" clId="{68BCDDD5-5654-4C4E-BE8F-19FEB2814576}" dt="2020-08-06T22:22:45.432" v="1" actId="47"/>
        <pc:sldMkLst>
          <pc:docMk/>
          <pc:sldMk cId="0" sldId="1038"/>
        </pc:sldMkLst>
      </pc:sldChg>
      <pc:sldChg chg="del">
        <pc:chgData name="Ricardo Luiz Freitas" userId="122532effb8c3c75" providerId="LiveId" clId="{68BCDDD5-5654-4C4E-BE8F-19FEB2814576}" dt="2020-08-06T22:22:45.432" v="1" actId="47"/>
        <pc:sldMkLst>
          <pc:docMk/>
          <pc:sldMk cId="0" sldId="1039"/>
        </pc:sldMkLst>
      </pc:sldChg>
      <pc:sldChg chg="del">
        <pc:chgData name="Ricardo Luiz Freitas" userId="122532effb8c3c75" providerId="LiveId" clId="{68BCDDD5-5654-4C4E-BE8F-19FEB2814576}" dt="2020-08-06T22:22:45.432" v="1" actId="47"/>
        <pc:sldMkLst>
          <pc:docMk/>
          <pc:sldMk cId="0" sldId="1040"/>
        </pc:sldMkLst>
      </pc:sldChg>
      <pc:sldChg chg="del">
        <pc:chgData name="Ricardo Luiz Freitas" userId="122532effb8c3c75" providerId="LiveId" clId="{68BCDDD5-5654-4C4E-BE8F-19FEB2814576}" dt="2020-08-06T22:22:45.432" v="1" actId="47"/>
        <pc:sldMkLst>
          <pc:docMk/>
          <pc:sldMk cId="0" sldId="1041"/>
        </pc:sldMkLst>
      </pc:sldChg>
      <pc:sldChg chg="del">
        <pc:chgData name="Ricardo Luiz Freitas" userId="122532effb8c3c75" providerId="LiveId" clId="{68BCDDD5-5654-4C4E-BE8F-19FEB2814576}" dt="2020-08-06T22:22:45.432" v="1" actId="47"/>
        <pc:sldMkLst>
          <pc:docMk/>
          <pc:sldMk cId="0" sldId="1042"/>
        </pc:sldMkLst>
      </pc:sldChg>
      <pc:sldChg chg="del">
        <pc:chgData name="Ricardo Luiz Freitas" userId="122532effb8c3c75" providerId="LiveId" clId="{68BCDDD5-5654-4C4E-BE8F-19FEB2814576}" dt="2020-08-06T22:22:45.432" v="1" actId="47"/>
        <pc:sldMkLst>
          <pc:docMk/>
          <pc:sldMk cId="0" sldId="1043"/>
        </pc:sldMkLst>
      </pc:sldChg>
      <pc:sldChg chg="del">
        <pc:chgData name="Ricardo Luiz Freitas" userId="122532effb8c3c75" providerId="LiveId" clId="{68BCDDD5-5654-4C4E-BE8F-19FEB2814576}" dt="2020-08-06T22:22:45.432" v="1" actId="47"/>
        <pc:sldMkLst>
          <pc:docMk/>
          <pc:sldMk cId="0" sldId="1044"/>
        </pc:sldMkLst>
      </pc:sldChg>
      <pc:sldChg chg="del">
        <pc:chgData name="Ricardo Luiz Freitas" userId="122532effb8c3c75" providerId="LiveId" clId="{68BCDDD5-5654-4C4E-BE8F-19FEB2814576}" dt="2020-08-06T22:22:45.432" v="1" actId="47"/>
        <pc:sldMkLst>
          <pc:docMk/>
          <pc:sldMk cId="0" sldId="1045"/>
        </pc:sldMkLst>
      </pc:sldChg>
      <pc:sldChg chg="del">
        <pc:chgData name="Ricardo Luiz Freitas" userId="122532effb8c3c75" providerId="LiveId" clId="{68BCDDD5-5654-4C4E-BE8F-19FEB2814576}" dt="2020-08-06T22:22:45.432" v="1" actId="47"/>
        <pc:sldMkLst>
          <pc:docMk/>
          <pc:sldMk cId="0" sldId="1046"/>
        </pc:sldMkLst>
      </pc:sldChg>
      <pc:sldChg chg="del">
        <pc:chgData name="Ricardo Luiz Freitas" userId="122532effb8c3c75" providerId="LiveId" clId="{68BCDDD5-5654-4C4E-BE8F-19FEB2814576}" dt="2020-08-06T22:22:45.432" v="1" actId="47"/>
        <pc:sldMkLst>
          <pc:docMk/>
          <pc:sldMk cId="0" sldId="1047"/>
        </pc:sldMkLst>
      </pc:sldChg>
      <pc:sldChg chg="del">
        <pc:chgData name="Ricardo Luiz Freitas" userId="122532effb8c3c75" providerId="LiveId" clId="{68BCDDD5-5654-4C4E-BE8F-19FEB2814576}" dt="2020-08-06T22:22:45.432" v="1" actId="47"/>
        <pc:sldMkLst>
          <pc:docMk/>
          <pc:sldMk cId="0" sldId="1048"/>
        </pc:sldMkLst>
      </pc:sldChg>
      <pc:sldChg chg="del">
        <pc:chgData name="Ricardo Luiz Freitas" userId="122532effb8c3c75" providerId="LiveId" clId="{68BCDDD5-5654-4C4E-BE8F-19FEB2814576}" dt="2020-08-06T22:22:45.432" v="1" actId="47"/>
        <pc:sldMkLst>
          <pc:docMk/>
          <pc:sldMk cId="0" sldId="1049"/>
        </pc:sldMkLst>
      </pc:sldChg>
      <pc:sldChg chg="del">
        <pc:chgData name="Ricardo Luiz Freitas" userId="122532effb8c3c75" providerId="LiveId" clId="{68BCDDD5-5654-4C4E-BE8F-19FEB2814576}" dt="2020-08-06T22:22:45.432" v="1" actId="47"/>
        <pc:sldMkLst>
          <pc:docMk/>
          <pc:sldMk cId="0" sldId="1056"/>
        </pc:sldMkLst>
      </pc:sldChg>
      <pc:sldChg chg="del">
        <pc:chgData name="Ricardo Luiz Freitas" userId="122532effb8c3c75" providerId="LiveId" clId="{68BCDDD5-5654-4C4E-BE8F-19FEB2814576}" dt="2020-08-06T22:22:45.432" v="1" actId="47"/>
        <pc:sldMkLst>
          <pc:docMk/>
          <pc:sldMk cId="0" sldId="1065"/>
        </pc:sldMkLst>
      </pc:sldChg>
      <pc:sldChg chg="del">
        <pc:chgData name="Ricardo Luiz Freitas" userId="122532effb8c3c75" providerId="LiveId" clId="{68BCDDD5-5654-4C4E-BE8F-19FEB2814576}" dt="2020-08-06T22:22:45.432" v="1" actId="47"/>
        <pc:sldMkLst>
          <pc:docMk/>
          <pc:sldMk cId="0" sldId="1067"/>
        </pc:sldMkLst>
      </pc:sldChg>
      <pc:sldChg chg="del">
        <pc:chgData name="Ricardo Luiz Freitas" userId="122532effb8c3c75" providerId="LiveId" clId="{68BCDDD5-5654-4C4E-BE8F-19FEB2814576}" dt="2020-08-06T22:22:45.432" v="1" actId="47"/>
        <pc:sldMkLst>
          <pc:docMk/>
          <pc:sldMk cId="0" sldId="1068"/>
        </pc:sldMkLst>
      </pc:sldChg>
      <pc:sldChg chg="del">
        <pc:chgData name="Ricardo Luiz Freitas" userId="122532effb8c3c75" providerId="LiveId" clId="{68BCDDD5-5654-4C4E-BE8F-19FEB2814576}" dt="2020-08-06T22:22:45.432" v="1" actId="47"/>
        <pc:sldMkLst>
          <pc:docMk/>
          <pc:sldMk cId="0" sldId="1069"/>
        </pc:sldMkLst>
      </pc:sldChg>
      <pc:sldChg chg="del">
        <pc:chgData name="Ricardo Luiz Freitas" userId="122532effb8c3c75" providerId="LiveId" clId="{68BCDDD5-5654-4C4E-BE8F-19FEB2814576}" dt="2020-08-06T22:22:45.432" v="1" actId="47"/>
        <pc:sldMkLst>
          <pc:docMk/>
          <pc:sldMk cId="0" sldId="1090"/>
        </pc:sldMkLst>
      </pc:sldChg>
      <pc:sldChg chg="del">
        <pc:chgData name="Ricardo Luiz Freitas" userId="122532effb8c3c75" providerId="LiveId" clId="{68BCDDD5-5654-4C4E-BE8F-19FEB2814576}" dt="2020-08-06T22:22:45.432" v="1" actId="47"/>
        <pc:sldMkLst>
          <pc:docMk/>
          <pc:sldMk cId="0" sldId="1095"/>
        </pc:sldMkLst>
      </pc:sldChg>
      <pc:sldChg chg="del">
        <pc:chgData name="Ricardo Luiz Freitas" userId="122532effb8c3c75" providerId="LiveId" clId="{68BCDDD5-5654-4C4E-BE8F-19FEB2814576}" dt="2020-08-06T22:22:31.217" v="0" actId="47"/>
        <pc:sldMkLst>
          <pc:docMk/>
          <pc:sldMk cId="0" sldId="1098"/>
        </pc:sldMkLst>
      </pc:sldChg>
      <pc:sldChg chg="del">
        <pc:chgData name="Ricardo Luiz Freitas" userId="122532effb8c3c75" providerId="LiveId" clId="{68BCDDD5-5654-4C4E-BE8F-19FEB2814576}" dt="2020-08-06T22:22:31.217" v="0" actId="47"/>
        <pc:sldMkLst>
          <pc:docMk/>
          <pc:sldMk cId="0" sldId="1100"/>
        </pc:sldMkLst>
      </pc:sldChg>
      <pc:sldChg chg="del">
        <pc:chgData name="Ricardo Luiz Freitas" userId="122532effb8c3c75" providerId="LiveId" clId="{68BCDDD5-5654-4C4E-BE8F-19FEB2814576}" dt="2020-08-06T22:22:31.217" v="0" actId="47"/>
        <pc:sldMkLst>
          <pc:docMk/>
          <pc:sldMk cId="0" sldId="1101"/>
        </pc:sldMkLst>
      </pc:sldChg>
      <pc:sldChg chg="del">
        <pc:chgData name="Ricardo Luiz Freitas" userId="122532effb8c3c75" providerId="LiveId" clId="{68BCDDD5-5654-4C4E-BE8F-19FEB2814576}" dt="2020-08-06T22:22:31.217" v="0" actId="47"/>
        <pc:sldMkLst>
          <pc:docMk/>
          <pc:sldMk cId="0" sldId="1102"/>
        </pc:sldMkLst>
      </pc:sldChg>
      <pc:sldChg chg="del">
        <pc:chgData name="Ricardo Luiz Freitas" userId="122532effb8c3c75" providerId="LiveId" clId="{68BCDDD5-5654-4C4E-BE8F-19FEB2814576}" dt="2020-08-06T22:22:45.432" v="1" actId="47"/>
        <pc:sldMkLst>
          <pc:docMk/>
          <pc:sldMk cId="0" sldId="1109"/>
        </pc:sldMkLst>
      </pc:sldChg>
      <pc:sldChg chg="del">
        <pc:chgData name="Ricardo Luiz Freitas" userId="122532effb8c3c75" providerId="LiveId" clId="{68BCDDD5-5654-4C4E-BE8F-19FEB2814576}" dt="2020-08-06T22:22:45.432" v="1" actId="47"/>
        <pc:sldMkLst>
          <pc:docMk/>
          <pc:sldMk cId="0" sldId="1110"/>
        </pc:sldMkLst>
      </pc:sldChg>
      <pc:sldChg chg="del">
        <pc:chgData name="Ricardo Luiz Freitas" userId="122532effb8c3c75" providerId="LiveId" clId="{68BCDDD5-5654-4C4E-BE8F-19FEB2814576}" dt="2020-08-06T22:22:31.217" v="0" actId="47"/>
        <pc:sldMkLst>
          <pc:docMk/>
          <pc:sldMk cId="0" sldId="1111"/>
        </pc:sldMkLst>
      </pc:sldChg>
      <pc:sldChg chg="del">
        <pc:chgData name="Ricardo Luiz Freitas" userId="122532effb8c3c75" providerId="LiveId" clId="{68BCDDD5-5654-4C4E-BE8F-19FEB2814576}" dt="2020-08-06T22:22:31.217" v="0" actId="47"/>
        <pc:sldMkLst>
          <pc:docMk/>
          <pc:sldMk cId="0" sldId="1112"/>
        </pc:sldMkLst>
      </pc:sldChg>
      <pc:sldChg chg="del">
        <pc:chgData name="Ricardo Luiz Freitas" userId="122532effb8c3c75" providerId="LiveId" clId="{68BCDDD5-5654-4C4E-BE8F-19FEB2814576}" dt="2020-08-06T22:22:31.217" v="0" actId="47"/>
        <pc:sldMkLst>
          <pc:docMk/>
          <pc:sldMk cId="0" sldId="1113"/>
        </pc:sldMkLst>
      </pc:sldChg>
      <pc:sldChg chg="del">
        <pc:chgData name="Ricardo Luiz Freitas" userId="122532effb8c3c75" providerId="LiveId" clId="{68BCDDD5-5654-4C4E-BE8F-19FEB2814576}" dt="2020-08-06T22:22:31.217" v="0" actId="47"/>
        <pc:sldMkLst>
          <pc:docMk/>
          <pc:sldMk cId="0" sldId="1114"/>
        </pc:sldMkLst>
      </pc:sldChg>
      <pc:sldChg chg="del">
        <pc:chgData name="Ricardo Luiz Freitas" userId="122532effb8c3c75" providerId="LiveId" clId="{68BCDDD5-5654-4C4E-BE8F-19FEB2814576}" dt="2020-08-06T22:22:31.217" v="0" actId="47"/>
        <pc:sldMkLst>
          <pc:docMk/>
          <pc:sldMk cId="0" sldId="1115"/>
        </pc:sldMkLst>
      </pc:sldChg>
      <pc:sldChg chg="del">
        <pc:chgData name="Ricardo Luiz Freitas" userId="122532effb8c3c75" providerId="LiveId" clId="{68BCDDD5-5654-4C4E-BE8F-19FEB2814576}" dt="2020-08-06T22:22:31.217" v="0" actId="47"/>
        <pc:sldMkLst>
          <pc:docMk/>
          <pc:sldMk cId="0" sldId="1121"/>
        </pc:sldMkLst>
      </pc:sldChg>
      <pc:sldChg chg="del">
        <pc:chgData name="Ricardo Luiz Freitas" userId="122532effb8c3c75" providerId="LiveId" clId="{68BCDDD5-5654-4C4E-BE8F-19FEB2814576}" dt="2020-08-06T22:22:31.217" v="0" actId="47"/>
        <pc:sldMkLst>
          <pc:docMk/>
          <pc:sldMk cId="0" sldId="1122"/>
        </pc:sldMkLst>
      </pc:sldChg>
      <pc:sldChg chg="del">
        <pc:chgData name="Ricardo Luiz Freitas" userId="122532effb8c3c75" providerId="LiveId" clId="{68BCDDD5-5654-4C4E-BE8F-19FEB2814576}" dt="2020-08-06T22:22:31.217" v="0" actId="47"/>
        <pc:sldMkLst>
          <pc:docMk/>
          <pc:sldMk cId="0" sldId="1134"/>
        </pc:sldMkLst>
      </pc:sldChg>
      <pc:sldChg chg="delSp mod">
        <pc:chgData name="Ricardo Luiz Freitas" userId="122532effb8c3c75" providerId="LiveId" clId="{68BCDDD5-5654-4C4E-BE8F-19FEB2814576}" dt="2020-09-08T17:05:45.072" v="10" actId="478"/>
        <pc:sldMkLst>
          <pc:docMk/>
          <pc:sldMk cId="0" sldId="1137"/>
        </pc:sldMkLst>
        <pc:spChg chg="del">
          <ac:chgData name="Ricardo Luiz Freitas" userId="122532effb8c3c75" providerId="LiveId" clId="{68BCDDD5-5654-4C4E-BE8F-19FEB2814576}" dt="2020-09-08T17:05:45.072" v="10" actId="478"/>
          <ac:spMkLst>
            <pc:docMk/>
            <pc:sldMk cId="0" sldId="1137"/>
            <ac:spMk id="7" creationId="{4DC50BF7-DE30-4534-BD3F-C65553633EB1}"/>
          </ac:spMkLst>
        </pc:spChg>
      </pc:sldChg>
      <pc:sldChg chg="del">
        <pc:chgData name="Ricardo Luiz Freitas" userId="122532effb8c3c75" providerId="LiveId" clId="{68BCDDD5-5654-4C4E-BE8F-19FEB2814576}" dt="2020-08-06T22:22:31.217" v="0" actId="47"/>
        <pc:sldMkLst>
          <pc:docMk/>
          <pc:sldMk cId="0" sldId="1140"/>
        </pc:sldMkLst>
      </pc:sldChg>
      <pc:sldChg chg="del">
        <pc:chgData name="Ricardo Luiz Freitas" userId="122532effb8c3c75" providerId="LiveId" clId="{68BCDDD5-5654-4C4E-BE8F-19FEB2814576}" dt="2020-08-06T22:22:31.217" v="0" actId="47"/>
        <pc:sldMkLst>
          <pc:docMk/>
          <pc:sldMk cId="0" sldId="1141"/>
        </pc:sldMkLst>
      </pc:sldChg>
      <pc:sldChg chg="del">
        <pc:chgData name="Ricardo Luiz Freitas" userId="122532effb8c3c75" providerId="LiveId" clId="{68BCDDD5-5654-4C4E-BE8F-19FEB2814576}" dt="2020-08-06T22:22:31.217" v="0" actId="47"/>
        <pc:sldMkLst>
          <pc:docMk/>
          <pc:sldMk cId="0" sldId="1145"/>
        </pc:sldMkLst>
      </pc:sldChg>
      <pc:sldChg chg="del">
        <pc:chgData name="Ricardo Luiz Freitas" userId="122532effb8c3c75" providerId="LiveId" clId="{68BCDDD5-5654-4C4E-BE8F-19FEB2814576}" dt="2020-08-06T22:22:45.432" v="1" actId="47"/>
        <pc:sldMkLst>
          <pc:docMk/>
          <pc:sldMk cId="0" sldId="1151"/>
        </pc:sldMkLst>
      </pc:sldChg>
      <pc:sldChg chg="del">
        <pc:chgData name="Ricardo Luiz Freitas" userId="122532effb8c3c75" providerId="LiveId" clId="{68BCDDD5-5654-4C4E-BE8F-19FEB2814576}" dt="2020-08-06T22:22:31.217" v="0" actId="47"/>
        <pc:sldMkLst>
          <pc:docMk/>
          <pc:sldMk cId="0" sldId="1152"/>
        </pc:sldMkLst>
      </pc:sldChg>
      <pc:sldChg chg="del">
        <pc:chgData name="Ricardo Luiz Freitas" userId="122532effb8c3c75" providerId="LiveId" clId="{68BCDDD5-5654-4C4E-BE8F-19FEB2814576}" dt="2020-08-06T22:22:31.217" v="0" actId="47"/>
        <pc:sldMkLst>
          <pc:docMk/>
          <pc:sldMk cId="0" sldId="1153"/>
        </pc:sldMkLst>
      </pc:sldChg>
      <pc:sldChg chg="del">
        <pc:chgData name="Ricardo Luiz Freitas" userId="122532effb8c3c75" providerId="LiveId" clId="{68BCDDD5-5654-4C4E-BE8F-19FEB2814576}" dt="2020-08-06T22:22:31.217" v="0" actId="47"/>
        <pc:sldMkLst>
          <pc:docMk/>
          <pc:sldMk cId="0" sldId="1154"/>
        </pc:sldMkLst>
      </pc:sldChg>
      <pc:sldChg chg="del">
        <pc:chgData name="Ricardo Luiz Freitas" userId="122532effb8c3c75" providerId="LiveId" clId="{68BCDDD5-5654-4C4E-BE8F-19FEB2814576}" dt="2020-08-06T22:22:31.217" v="0" actId="47"/>
        <pc:sldMkLst>
          <pc:docMk/>
          <pc:sldMk cId="0" sldId="1155"/>
        </pc:sldMkLst>
      </pc:sldChg>
      <pc:sldChg chg="del">
        <pc:chgData name="Ricardo Luiz Freitas" userId="122532effb8c3c75" providerId="LiveId" clId="{68BCDDD5-5654-4C4E-BE8F-19FEB2814576}" dt="2020-08-06T22:22:31.217" v="0" actId="47"/>
        <pc:sldMkLst>
          <pc:docMk/>
          <pc:sldMk cId="0" sldId="1156"/>
        </pc:sldMkLst>
      </pc:sldChg>
      <pc:sldChg chg="del">
        <pc:chgData name="Ricardo Luiz Freitas" userId="122532effb8c3c75" providerId="LiveId" clId="{68BCDDD5-5654-4C4E-BE8F-19FEB2814576}" dt="2020-08-06T22:22:45.432" v="1" actId="47"/>
        <pc:sldMkLst>
          <pc:docMk/>
          <pc:sldMk cId="0" sldId="1161"/>
        </pc:sldMkLst>
      </pc:sldChg>
      <pc:sldChg chg="del">
        <pc:chgData name="Ricardo Luiz Freitas" userId="122532effb8c3c75" providerId="LiveId" clId="{68BCDDD5-5654-4C4E-BE8F-19FEB2814576}" dt="2020-08-06T22:22:31.217" v="0" actId="47"/>
        <pc:sldMkLst>
          <pc:docMk/>
          <pc:sldMk cId="0" sldId="1162"/>
        </pc:sldMkLst>
      </pc:sldChg>
      <pc:sldChg chg="del">
        <pc:chgData name="Ricardo Luiz Freitas" userId="122532effb8c3c75" providerId="LiveId" clId="{68BCDDD5-5654-4C4E-BE8F-19FEB2814576}" dt="2020-08-06T22:22:31.217" v="0" actId="47"/>
        <pc:sldMkLst>
          <pc:docMk/>
          <pc:sldMk cId="0" sldId="1163"/>
        </pc:sldMkLst>
      </pc:sldChg>
      <pc:sldChg chg="del">
        <pc:chgData name="Ricardo Luiz Freitas" userId="122532effb8c3c75" providerId="LiveId" clId="{68BCDDD5-5654-4C4E-BE8F-19FEB2814576}" dt="2020-08-06T22:22:31.217" v="0" actId="47"/>
        <pc:sldMkLst>
          <pc:docMk/>
          <pc:sldMk cId="0" sldId="1164"/>
        </pc:sldMkLst>
      </pc:sldChg>
      <pc:sldChg chg="del">
        <pc:chgData name="Ricardo Luiz Freitas" userId="122532effb8c3c75" providerId="LiveId" clId="{68BCDDD5-5654-4C4E-BE8F-19FEB2814576}" dt="2020-08-06T22:22:31.217" v="0" actId="47"/>
        <pc:sldMkLst>
          <pc:docMk/>
          <pc:sldMk cId="0" sldId="1165"/>
        </pc:sldMkLst>
      </pc:sldChg>
      <pc:sldChg chg="del">
        <pc:chgData name="Ricardo Luiz Freitas" userId="122532effb8c3c75" providerId="LiveId" clId="{68BCDDD5-5654-4C4E-BE8F-19FEB2814576}" dt="2020-08-06T22:22:31.217" v="0" actId="47"/>
        <pc:sldMkLst>
          <pc:docMk/>
          <pc:sldMk cId="0" sldId="1166"/>
        </pc:sldMkLst>
      </pc:sldChg>
      <pc:sldChg chg="del">
        <pc:chgData name="Ricardo Luiz Freitas" userId="122532effb8c3c75" providerId="LiveId" clId="{68BCDDD5-5654-4C4E-BE8F-19FEB2814576}" dt="2020-08-06T22:22:31.217" v="0" actId="47"/>
        <pc:sldMkLst>
          <pc:docMk/>
          <pc:sldMk cId="0" sldId="1167"/>
        </pc:sldMkLst>
      </pc:sldChg>
      <pc:sldChg chg="del">
        <pc:chgData name="Ricardo Luiz Freitas" userId="122532effb8c3c75" providerId="LiveId" clId="{68BCDDD5-5654-4C4E-BE8F-19FEB2814576}" dt="2020-08-06T22:22:31.217" v="0" actId="47"/>
        <pc:sldMkLst>
          <pc:docMk/>
          <pc:sldMk cId="0" sldId="1168"/>
        </pc:sldMkLst>
      </pc:sldChg>
      <pc:sldChg chg="del">
        <pc:chgData name="Ricardo Luiz Freitas" userId="122532effb8c3c75" providerId="LiveId" clId="{68BCDDD5-5654-4C4E-BE8F-19FEB2814576}" dt="2020-08-06T22:22:31.217" v="0" actId="47"/>
        <pc:sldMkLst>
          <pc:docMk/>
          <pc:sldMk cId="0" sldId="1169"/>
        </pc:sldMkLst>
      </pc:sldChg>
      <pc:sldChg chg="del">
        <pc:chgData name="Ricardo Luiz Freitas" userId="122532effb8c3c75" providerId="LiveId" clId="{68BCDDD5-5654-4C4E-BE8F-19FEB2814576}" dt="2020-08-06T22:22:31.217" v="0" actId="47"/>
        <pc:sldMkLst>
          <pc:docMk/>
          <pc:sldMk cId="0" sldId="1170"/>
        </pc:sldMkLst>
      </pc:sldChg>
      <pc:sldChg chg="del">
        <pc:chgData name="Ricardo Luiz Freitas" userId="122532effb8c3c75" providerId="LiveId" clId="{68BCDDD5-5654-4C4E-BE8F-19FEB2814576}" dt="2020-08-06T22:22:31.217" v="0" actId="47"/>
        <pc:sldMkLst>
          <pc:docMk/>
          <pc:sldMk cId="2082365320" sldId="1172"/>
        </pc:sldMkLst>
      </pc:sldChg>
      <pc:sldChg chg="del">
        <pc:chgData name="Ricardo Luiz Freitas" userId="122532effb8c3c75" providerId="LiveId" clId="{68BCDDD5-5654-4C4E-BE8F-19FEB2814576}" dt="2020-08-06T22:22:31.217" v="0" actId="47"/>
        <pc:sldMkLst>
          <pc:docMk/>
          <pc:sldMk cId="2865100889" sldId="1174"/>
        </pc:sldMkLst>
      </pc:sldChg>
      <pc:sldChg chg="del">
        <pc:chgData name="Ricardo Luiz Freitas" userId="122532effb8c3c75" providerId="LiveId" clId="{68BCDDD5-5654-4C4E-BE8F-19FEB2814576}" dt="2020-08-06T22:22:31.217" v="0" actId="47"/>
        <pc:sldMkLst>
          <pc:docMk/>
          <pc:sldMk cId="0" sldId="1175"/>
        </pc:sldMkLst>
      </pc:sldChg>
      <pc:sldChg chg="del">
        <pc:chgData name="Ricardo Luiz Freitas" userId="122532effb8c3c75" providerId="LiveId" clId="{68BCDDD5-5654-4C4E-BE8F-19FEB2814576}" dt="2020-08-06T22:22:31.217" v="0" actId="47"/>
        <pc:sldMkLst>
          <pc:docMk/>
          <pc:sldMk cId="0" sldId="1176"/>
        </pc:sldMkLst>
      </pc:sldChg>
      <pc:sldChg chg="del">
        <pc:chgData name="Ricardo Luiz Freitas" userId="122532effb8c3c75" providerId="LiveId" clId="{68BCDDD5-5654-4C4E-BE8F-19FEB2814576}" dt="2020-08-06T22:22:31.217" v="0" actId="47"/>
        <pc:sldMkLst>
          <pc:docMk/>
          <pc:sldMk cId="0" sldId="1179"/>
        </pc:sldMkLst>
      </pc:sldChg>
      <pc:sldChg chg="del">
        <pc:chgData name="Ricardo Luiz Freitas" userId="122532effb8c3c75" providerId="LiveId" clId="{68BCDDD5-5654-4C4E-BE8F-19FEB2814576}" dt="2020-08-06T22:22:31.217" v="0" actId="47"/>
        <pc:sldMkLst>
          <pc:docMk/>
          <pc:sldMk cId="0" sldId="1180"/>
        </pc:sldMkLst>
      </pc:sldChg>
      <pc:sldChg chg="del">
        <pc:chgData name="Ricardo Luiz Freitas" userId="122532effb8c3c75" providerId="LiveId" clId="{68BCDDD5-5654-4C4E-BE8F-19FEB2814576}" dt="2020-08-06T22:22:31.217" v="0" actId="47"/>
        <pc:sldMkLst>
          <pc:docMk/>
          <pc:sldMk cId="0" sldId="1182"/>
        </pc:sldMkLst>
      </pc:sldChg>
      <pc:sldChg chg="del">
        <pc:chgData name="Ricardo Luiz Freitas" userId="122532effb8c3c75" providerId="LiveId" clId="{68BCDDD5-5654-4C4E-BE8F-19FEB2814576}" dt="2020-08-06T22:22:31.217" v="0" actId="47"/>
        <pc:sldMkLst>
          <pc:docMk/>
          <pc:sldMk cId="0" sldId="1183"/>
        </pc:sldMkLst>
      </pc:sldChg>
      <pc:sldChg chg="del">
        <pc:chgData name="Ricardo Luiz Freitas" userId="122532effb8c3c75" providerId="LiveId" clId="{68BCDDD5-5654-4C4E-BE8F-19FEB2814576}" dt="2020-08-06T22:22:31.217" v="0" actId="47"/>
        <pc:sldMkLst>
          <pc:docMk/>
          <pc:sldMk cId="0" sldId="1184"/>
        </pc:sldMkLst>
      </pc:sldChg>
      <pc:sldChg chg="del">
        <pc:chgData name="Ricardo Luiz Freitas" userId="122532effb8c3c75" providerId="LiveId" clId="{68BCDDD5-5654-4C4E-BE8F-19FEB2814576}" dt="2020-08-06T22:22:31.217" v="0" actId="47"/>
        <pc:sldMkLst>
          <pc:docMk/>
          <pc:sldMk cId="0" sldId="1185"/>
        </pc:sldMkLst>
      </pc:sldChg>
      <pc:sldChg chg="del">
        <pc:chgData name="Ricardo Luiz Freitas" userId="122532effb8c3c75" providerId="LiveId" clId="{68BCDDD5-5654-4C4E-BE8F-19FEB2814576}" dt="2020-08-06T22:22:31.217" v="0" actId="47"/>
        <pc:sldMkLst>
          <pc:docMk/>
          <pc:sldMk cId="0" sldId="1186"/>
        </pc:sldMkLst>
      </pc:sldChg>
      <pc:sldChg chg="del">
        <pc:chgData name="Ricardo Luiz Freitas" userId="122532effb8c3c75" providerId="LiveId" clId="{68BCDDD5-5654-4C4E-BE8F-19FEB2814576}" dt="2020-08-06T22:22:31.217" v="0" actId="47"/>
        <pc:sldMkLst>
          <pc:docMk/>
          <pc:sldMk cId="0" sldId="1187"/>
        </pc:sldMkLst>
      </pc:sldChg>
      <pc:sldChg chg="del">
        <pc:chgData name="Ricardo Luiz Freitas" userId="122532effb8c3c75" providerId="LiveId" clId="{68BCDDD5-5654-4C4E-BE8F-19FEB2814576}" dt="2020-08-06T22:22:31.217" v="0" actId="47"/>
        <pc:sldMkLst>
          <pc:docMk/>
          <pc:sldMk cId="0" sldId="1188"/>
        </pc:sldMkLst>
      </pc:sldChg>
      <pc:sldChg chg="del">
        <pc:chgData name="Ricardo Luiz Freitas" userId="122532effb8c3c75" providerId="LiveId" clId="{68BCDDD5-5654-4C4E-BE8F-19FEB2814576}" dt="2020-08-06T22:22:31.217" v="0" actId="47"/>
        <pc:sldMkLst>
          <pc:docMk/>
          <pc:sldMk cId="0" sldId="1189"/>
        </pc:sldMkLst>
      </pc:sldChg>
      <pc:sldChg chg="del">
        <pc:chgData name="Ricardo Luiz Freitas" userId="122532effb8c3c75" providerId="LiveId" clId="{68BCDDD5-5654-4C4E-BE8F-19FEB2814576}" dt="2020-08-06T22:22:31.217" v="0" actId="47"/>
        <pc:sldMkLst>
          <pc:docMk/>
          <pc:sldMk cId="0" sldId="1190"/>
        </pc:sldMkLst>
      </pc:sldChg>
      <pc:sldChg chg="del">
        <pc:chgData name="Ricardo Luiz Freitas" userId="122532effb8c3c75" providerId="LiveId" clId="{68BCDDD5-5654-4C4E-BE8F-19FEB2814576}" dt="2020-08-06T22:22:31.217" v="0" actId="47"/>
        <pc:sldMkLst>
          <pc:docMk/>
          <pc:sldMk cId="0" sldId="1192"/>
        </pc:sldMkLst>
      </pc:sldChg>
      <pc:sldChg chg="del">
        <pc:chgData name="Ricardo Luiz Freitas" userId="122532effb8c3c75" providerId="LiveId" clId="{68BCDDD5-5654-4C4E-BE8F-19FEB2814576}" dt="2020-08-06T22:22:31.217" v="0" actId="47"/>
        <pc:sldMkLst>
          <pc:docMk/>
          <pc:sldMk cId="0" sldId="1193"/>
        </pc:sldMkLst>
      </pc:sldChg>
      <pc:sldChg chg="del">
        <pc:chgData name="Ricardo Luiz Freitas" userId="122532effb8c3c75" providerId="LiveId" clId="{68BCDDD5-5654-4C4E-BE8F-19FEB2814576}" dt="2020-08-06T22:22:31.217" v="0" actId="47"/>
        <pc:sldMkLst>
          <pc:docMk/>
          <pc:sldMk cId="0" sldId="1194"/>
        </pc:sldMkLst>
      </pc:sldChg>
      <pc:sldChg chg="del">
        <pc:chgData name="Ricardo Luiz Freitas" userId="122532effb8c3c75" providerId="LiveId" clId="{68BCDDD5-5654-4C4E-BE8F-19FEB2814576}" dt="2020-08-06T22:22:31.217" v="0" actId="47"/>
        <pc:sldMkLst>
          <pc:docMk/>
          <pc:sldMk cId="0" sldId="1195"/>
        </pc:sldMkLst>
      </pc:sldChg>
      <pc:sldChg chg="del">
        <pc:chgData name="Ricardo Luiz Freitas" userId="122532effb8c3c75" providerId="LiveId" clId="{68BCDDD5-5654-4C4E-BE8F-19FEB2814576}" dt="2020-08-06T22:22:31.217" v="0" actId="47"/>
        <pc:sldMkLst>
          <pc:docMk/>
          <pc:sldMk cId="0" sldId="1196"/>
        </pc:sldMkLst>
      </pc:sldChg>
      <pc:sldChg chg="del">
        <pc:chgData name="Ricardo Luiz Freitas" userId="122532effb8c3c75" providerId="LiveId" clId="{68BCDDD5-5654-4C4E-BE8F-19FEB2814576}" dt="2020-08-06T22:22:31.217" v="0" actId="47"/>
        <pc:sldMkLst>
          <pc:docMk/>
          <pc:sldMk cId="0" sldId="1197"/>
        </pc:sldMkLst>
      </pc:sldChg>
      <pc:sldChg chg="del">
        <pc:chgData name="Ricardo Luiz Freitas" userId="122532effb8c3c75" providerId="LiveId" clId="{68BCDDD5-5654-4C4E-BE8F-19FEB2814576}" dt="2020-08-06T22:22:31.217" v="0" actId="47"/>
        <pc:sldMkLst>
          <pc:docMk/>
          <pc:sldMk cId="0" sldId="1198"/>
        </pc:sldMkLst>
      </pc:sldChg>
      <pc:sldChg chg="del">
        <pc:chgData name="Ricardo Luiz Freitas" userId="122532effb8c3c75" providerId="LiveId" clId="{68BCDDD5-5654-4C4E-BE8F-19FEB2814576}" dt="2020-08-06T22:22:31.217" v="0" actId="47"/>
        <pc:sldMkLst>
          <pc:docMk/>
          <pc:sldMk cId="0" sldId="1199"/>
        </pc:sldMkLst>
      </pc:sldChg>
      <pc:sldChg chg="del">
        <pc:chgData name="Ricardo Luiz Freitas" userId="122532effb8c3c75" providerId="LiveId" clId="{68BCDDD5-5654-4C4E-BE8F-19FEB2814576}" dt="2020-08-06T22:22:31.217" v="0" actId="47"/>
        <pc:sldMkLst>
          <pc:docMk/>
          <pc:sldMk cId="0" sldId="1200"/>
        </pc:sldMkLst>
      </pc:sldChg>
      <pc:sldChg chg="del">
        <pc:chgData name="Ricardo Luiz Freitas" userId="122532effb8c3c75" providerId="LiveId" clId="{68BCDDD5-5654-4C4E-BE8F-19FEB2814576}" dt="2020-08-06T22:22:31.217" v="0" actId="47"/>
        <pc:sldMkLst>
          <pc:docMk/>
          <pc:sldMk cId="0" sldId="1201"/>
        </pc:sldMkLst>
      </pc:sldChg>
      <pc:sldChg chg="del">
        <pc:chgData name="Ricardo Luiz Freitas" userId="122532effb8c3c75" providerId="LiveId" clId="{68BCDDD5-5654-4C4E-BE8F-19FEB2814576}" dt="2020-08-06T22:22:31.217" v="0" actId="47"/>
        <pc:sldMkLst>
          <pc:docMk/>
          <pc:sldMk cId="0" sldId="1202"/>
        </pc:sldMkLst>
      </pc:sldChg>
      <pc:sldChg chg="del">
        <pc:chgData name="Ricardo Luiz Freitas" userId="122532effb8c3c75" providerId="LiveId" clId="{68BCDDD5-5654-4C4E-BE8F-19FEB2814576}" dt="2020-08-06T22:22:31.217" v="0" actId="47"/>
        <pc:sldMkLst>
          <pc:docMk/>
          <pc:sldMk cId="0" sldId="1203"/>
        </pc:sldMkLst>
      </pc:sldChg>
      <pc:sldChg chg="del">
        <pc:chgData name="Ricardo Luiz Freitas" userId="122532effb8c3c75" providerId="LiveId" clId="{68BCDDD5-5654-4C4E-BE8F-19FEB2814576}" dt="2020-08-06T22:22:31.217" v="0" actId="47"/>
        <pc:sldMkLst>
          <pc:docMk/>
          <pc:sldMk cId="0" sldId="1204"/>
        </pc:sldMkLst>
      </pc:sldChg>
      <pc:sldChg chg="del">
        <pc:chgData name="Ricardo Luiz Freitas" userId="122532effb8c3c75" providerId="LiveId" clId="{68BCDDD5-5654-4C4E-BE8F-19FEB2814576}" dt="2020-08-06T22:22:31.217" v="0" actId="47"/>
        <pc:sldMkLst>
          <pc:docMk/>
          <pc:sldMk cId="0" sldId="1205"/>
        </pc:sldMkLst>
      </pc:sldChg>
      <pc:sldChg chg="del">
        <pc:chgData name="Ricardo Luiz Freitas" userId="122532effb8c3c75" providerId="LiveId" clId="{68BCDDD5-5654-4C4E-BE8F-19FEB2814576}" dt="2020-08-06T22:22:31.217" v="0" actId="47"/>
        <pc:sldMkLst>
          <pc:docMk/>
          <pc:sldMk cId="0" sldId="1206"/>
        </pc:sldMkLst>
      </pc:sldChg>
      <pc:sldChg chg="del">
        <pc:chgData name="Ricardo Luiz Freitas" userId="122532effb8c3c75" providerId="LiveId" clId="{68BCDDD5-5654-4C4E-BE8F-19FEB2814576}" dt="2020-08-06T22:22:31.217" v="0" actId="47"/>
        <pc:sldMkLst>
          <pc:docMk/>
          <pc:sldMk cId="903834841" sldId="1207"/>
        </pc:sldMkLst>
      </pc:sldChg>
      <pc:sldChg chg="del">
        <pc:chgData name="Ricardo Luiz Freitas" userId="122532effb8c3c75" providerId="LiveId" clId="{68BCDDD5-5654-4C4E-BE8F-19FEB2814576}" dt="2020-08-06T22:22:31.217" v="0" actId="47"/>
        <pc:sldMkLst>
          <pc:docMk/>
          <pc:sldMk cId="0" sldId="1208"/>
        </pc:sldMkLst>
      </pc:sldChg>
      <pc:sldChg chg="del">
        <pc:chgData name="Ricardo Luiz Freitas" userId="122532effb8c3c75" providerId="LiveId" clId="{68BCDDD5-5654-4C4E-BE8F-19FEB2814576}" dt="2020-08-06T22:22:31.217" v="0" actId="47"/>
        <pc:sldMkLst>
          <pc:docMk/>
          <pc:sldMk cId="198387961" sldId="1209"/>
        </pc:sldMkLst>
      </pc:sldChg>
      <pc:sldChg chg="delSp mod">
        <pc:chgData name="Ricardo Luiz Freitas" userId="122532effb8c3c75" providerId="LiveId" clId="{68BCDDD5-5654-4C4E-BE8F-19FEB2814576}" dt="2020-09-08T17:05:41.976" v="9" actId="478"/>
        <pc:sldMkLst>
          <pc:docMk/>
          <pc:sldMk cId="0" sldId="1210"/>
        </pc:sldMkLst>
        <pc:spChg chg="del">
          <ac:chgData name="Ricardo Luiz Freitas" userId="122532effb8c3c75" providerId="LiveId" clId="{68BCDDD5-5654-4C4E-BE8F-19FEB2814576}" dt="2020-09-08T17:05:41.976" v="9" actId="478"/>
          <ac:spMkLst>
            <pc:docMk/>
            <pc:sldMk cId="0" sldId="1210"/>
            <ac:spMk id="7" creationId="{21B608A4-9D8A-4E17-81DB-2F3DFD4C68ED}"/>
          </ac:spMkLst>
        </pc:spChg>
      </pc:sldChg>
      <pc:sldChg chg="del">
        <pc:chgData name="Ricardo Luiz Freitas" userId="122532effb8c3c75" providerId="LiveId" clId="{68BCDDD5-5654-4C4E-BE8F-19FEB2814576}" dt="2020-08-06T22:22:45.432" v="1" actId="47"/>
        <pc:sldMkLst>
          <pc:docMk/>
          <pc:sldMk cId="0" sldId="1240"/>
        </pc:sldMkLst>
      </pc:sldChg>
      <pc:sldChg chg="del">
        <pc:chgData name="Ricardo Luiz Freitas" userId="122532effb8c3c75" providerId="LiveId" clId="{68BCDDD5-5654-4C4E-BE8F-19FEB2814576}" dt="2020-08-06T22:22:45.432" v="1" actId="47"/>
        <pc:sldMkLst>
          <pc:docMk/>
          <pc:sldMk cId="0" sldId="1241"/>
        </pc:sldMkLst>
      </pc:sldChg>
      <pc:sldChg chg="del">
        <pc:chgData name="Ricardo Luiz Freitas" userId="122532effb8c3c75" providerId="LiveId" clId="{68BCDDD5-5654-4C4E-BE8F-19FEB2814576}" dt="2020-08-06T22:22:45.432" v="1" actId="47"/>
        <pc:sldMkLst>
          <pc:docMk/>
          <pc:sldMk cId="0" sldId="1242"/>
        </pc:sldMkLst>
      </pc:sldChg>
      <pc:sldChg chg="del">
        <pc:chgData name="Ricardo Luiz Freitas" userId="122532effb8c3c75" providerId="LiveId" clId="{68BCDDD5-5654-4C4E-BE8F-19FEB2814576}" dt="2020-08-06T22:22:45.432" v="1" actId="47"/>
        <pc:sldMkLst>
          <pc:docMk/>
          <pc:sldMk cId="0" sldId="1243"/>
        </pc:sldMkLst>
      </pc:sldChg>
      <pc:sldChg chg="del">
        <pc:chgData name="Ricardo Luiz Freitas" userId="122532effb8c3c75" providerId="LiveId" clId="{68BCDDD5-5654-4C4E-BE8F-19FEB2814576}" dt="2020-08-06T22:22:45.432" v="1" actId="47"/>
        <pc:sldMkLst>
          <pc:docMk/>
          <pc:sldMk cId="0" sldId="1244"/>
        </pc:sldMkLst>
      </pc:sldChg>
      <pc:sldChg chg="del">
        <pc:chgData name="Ricardo Luiz Freitas" userId="122532effb8c3c75" providerId="LiveId" clId="{68BCDDD5-5654-4C4E-BE8F-19FEB2814576}" dt="2020-08-06T22:22:45.432" v="1" actId="47"/>
        <pc:sldMkLst>
          <pc:docMk/>
          <pc:sldMk cId="0" sldId="1245"/>
        </pc:sldMkLst>
      </pc:sldChg>
      <pc:sldChg chg="del">
        <pc:chgData name="Ricardo Luiz Freitas" userId="122532effb8c3c75" providerId="LiveId" clId="{68BCDDD5-5654-4C4E-BE8F-19FEB2814576}" dt="2020-08-06T22:22:45.432" v="1" actId="47"/>
        <pc:sldMkLst>
          <pc:docMk/>
          <pc:sldMk cId="0" sldId="1246"/>
        </pc:sldMkLst>
      </pc:sldChg>
      <pc:sldChg chg="del">
        <pc:chgData name="Ricardo Luiz Freitas" userId="122532effb8c3c75" providerId="LiveId" clId="{68BCDDD5-5654-4C4E-BE8F-19FEB2814576}" dt="2020-08-06T22:22:45.432" v="1" actId="47"/>
        <pc:sldMkLst>
          <pc:docMk/>
          <pc:sldMk cId="0" sldId="1247"/>
        </pc:sldMkLst>
      </pc:sldChg>
      <pc:sldChg chg="del">
        <pc:chgData name="Ricardo Luiz Freitas" userId="122532effb8c3c75" providerId="LiveId" clId="{68BCDDD5-5654-4C4E-BE8F-19FEB2814576}" dt="2020-08-06T22:22:45.432" v="1" actId="47"/>
        <pc:sldMkLst>
          <pc:docMk/>
          <pc:sldMk cId="0" sldId="1248"/>
        </pc:sldMkLst>
      </pc:sldChg>
      <pc:sldChg chg="del">
        <pc:chgData name="Ricardo Luiz Freitas" userId="122532effb8c3c75" providerId="LiveId" clId="{68BCDDD5-5654-4C4E-BE8F-19FEB2814576}" dt="2020-08-06T22:22:45.432" v="1" actId="47"/>
        <pc:sldMkLst>
          <pc:docMk/>
          <pc:sldMk cId="0" sldId="1249"/>
        </pc:sldMkLst>
      </pc:sldChg>
      <pc:sldChg chg="del">
        <pc:chgData name="Ricardo Luiz Freitas" userId="122532effb8c3c75" providerId="LiveId" clId="{68BCDDD5-5654-4C4E-BE8F-19FEB2814576}" dt="2020-08-06T22:22:45.432" v="1" actId="47"/>
        <pc:sldMkLst>
          <pc:docMk/>
          <pc:sldMk cId="0" sldId="1250"/>
        </pc:sldMkLst>
      </pc:sldChg>
      <pc:sldChg chg="del">
        <pc:chgData name="Ricardo Luiz Freitas" userId="122532effb8c3c75" providerId="LiveId" clId="{68BCDDD5-5654-4C4E-BE8F-19FEB2814576}" dt="2020-08-06T22:22:45.432" v="1" actId="47"/>
        <pc:sldMkLst>
          <pc:docMk/>
          <pc:sldMk cId="0" sldId="1251"/>
        </pc:sldMkLst>
      </pc:sldChg>
      <pc:sldChg chg="delSp mod">
        <pc:chgData name="Ricardo Luiz Freitas" userId="122532effb8c3c75" providerId="LiveId" clId="{68BCDDD5-5654-4C4E-BE8F-19FEB2814576}" dt="2020-09-08T17:05:39.226" v="8" actId="478"/>
        <pc:sldMkLst>
          <pc:docMk/>
          <pc:sldMk cId="0" sldId="1258"/>
        </pc:sldMkLst>
        <pc:spChg chg="del">
          <ac:chgData name="Ricardo Luiz Freitas" userId="122532effb8c3c75" providerId="LiveId" clId="{68BCDDD5-5654-4C4E-BE8F-19FEB2814576}" dt="2020-09-08T17:05:39.226" v="8" actId="478"/>
          <ac:spMkLst>
            <pc:docMk/>
            <pc:sldMk cId="0" sldId="1258"/>
            <ac:spMk id="8" creationId="{EC388EBF-8B85-42BF-9DB4-F13043B3C452}"/>
          </ac:spMkLst>
        </pc:spChg>
      </pc:sldChg>
      <pc:sldChg chg="del">
        <pc:chgData name="Ricardo Luiz Freitas" userId="122532effb8c3c75" providerId="LiveId" clId="{68BCDDD5-5654-4C4E-BE8F-19FEB2814576}" dt="2020-08-06T22:22:45.432" v="1" actId="47"/>
        <pc:sldMkLst>
          <pc:docMk/>
          <pc:sldMk cId="0" sldId="1282"/>
        </pc:sldMkLst>
      </pc:sldChg>
      <pc:sldChg chg="del">
        <pc:chgData name="Ricardo Luiz Freitas" userId="122532effb8c3c75" providerId="LiveId" clId="{68BCDDD5-5654-4C4E-BE8F-19FEB2814576}" dt="2020-08-06T22:22:45.432" v="1" actId="47"/>
        <pc:sldMkLst>
          <pc:docMk/>
          <pc:sldMk cId="0" sldId="1283"/>
        </pc:sldMkLst>
      </pc:sldChg>
      <pc:sldChg chg="del">
        <pc:chgData name="Ricardo Luiz Freitas" userId="122532effb8c3c75" providerId="LiveId" clId="{68BCDDD5-5654-4C4E-BE8F-19FEB2814576}" dt="2020-08-06T22:22:45.432" v="1" actId="47"/>
        <pc:sldMkLst>
          <pc:docMk/>
          <pc:sldMk cId="0" sldId="1284"/>
        </pc:sldMkLst>
      </pc:sldChg>
      <pc:sldChg chg="del">
        <pc:chgData name="Ricardo Luiz Freitas" userId="122532effb8c3c75" providerId="LiveId" clId="{68BCDDD5-5654-4C4E-BE8F-19FEB2814576}" dt="2020-08-06T22:22:45.432" v="1" actId="47"/>
        <pc:sldMkLst>
          <pc:docMk/>
          <pc:sldMk cId="0" sldId="1285"/>
        </pc:sldMkLst>
      </pc:sldChg>
      <pc:sldChg chg="del">
        <pc:chgData name="Ricardo Luiz Freitas" userId="122532effb8c3c75" providerId="LiveId" clId="{68BCDDD5-5654-4C4E-BE8F-19FEB2814576}" dt="2020-08-06T22:22:45.432" v="1" actId="47"/>
        <pc:sldMkLst>
          <pc:docMk/>
          <pc:sldMk cId="0" sldId="1286"/>
        </pc:sldMkLst>
      </pc:sldChg>
      <pc:sldChg chg="del">
        <pc:chgData name="Ricardo Luiz Freitas" userId="122532effb8c3c75" providerId="LiveId" clId="{68BCDDD5-5654-4C4E-BE8F-19FEB2814576}" dt="2020-08-06T22:22:45.432" v="1" actId="47"/>
        <pc:sldMkLst>
          <pc:docMk/>
          <pc:sldMk cId="0" sldId="1289"/>
        </pc:sldMkLst>
      </pc:sldChg>
      <pc:sldChg chg="del">
        <pc:chgData name="Ricardo Luiz Freitas" userId="122532effb8c3c75" providerId="LiveId" clId="{68BCDDD5-5654-4C4E-BE8F-19FEB2814576}" dt="2020-08-06T22:22:45.432" v="1" actId="47"/>
        <pc:sldMkLst>
          <pc:docMk/>
          <pc:sldMk cId="0" sldId="1290"/>
        </pc:sldMkLst>
      </pc:sldChg>
      <pc:sldChg chg="del">
        <pc:chgData name="Ricardo Luiz Freitas" userId="122532effb8c3c75" providerId="LiveId" clId="{68BCDDD5-5654-4C4E-BE8F-19FEB2814576}" dt="2020-08-06T22:22:45.432" v="1" actId="47"/>
        <pc:sldMkLst>
          <pc:docMk/>
          <pc:sldMk cId="0" sldId="1291"/>
        </pc:sldMkLst>
      </pc:sldChg>
      <pc:sldChg chg="del">
        <pc:chgData name="Ricardo Luiz Freitas" userId="122532effb8c3c75" providerId="LiveId" clId="{68BCDDD5-5654-4C4E-BE8F-19FEB2814576}" dt="2020-08-06T22:22:45.432" v="1" actId="47"/>
        <pc:sldMkLst>
          <pc:docMk/>
          <pc:sldMk cId="0" sldId="1293"/>
        </pc:sldMkLst>
      </pc:sldChg>
      <pc:sldChg chg="del">
        <pc:chgData name="Ricardo Luiz Freitas" userId="122532effb8c3c75" providerId="LiveId" clId="{68BCDDD5-5654-4C4E-BE8F-19FEB2814576}" dt="2020-08-06T22:22:31.217" v="0" actId="47"/>
        <pc:sldMkLst>
          <pc:docMk/>
          <pc:sldMk cId="0" sldId="1295"/>
        </pc:sldMkLst>
      </pc:sldChg>
      <pc:sldChg chg="del">
        <pc:chgData name="Ricardo Luiz Freitas" userId="122532effb8c3c75" providerId="LiveId" clId="{68BCDDD5-5654-4C4E-BE8F-19FEB2814576}" dt="2020-08-06T22:22:31.217" v="0" actId="47"/>
        <pc:sldMkLst>
          <pc:docMk/>
          <pc:sldMk cId="0" sldId="1297"/>
        </pc:sldMkLst>
      </pc:sldChg>
      <pc:sldChg chg="del">
        <pc:chgData name="Ricardo Luiz Freitas" userId="122532effb8c3c75" providerId="LiveId" clId="{68BCDDD5-5654-4C4E-BE8F-19FEB2814576}" dt="2020-08-06T22:22:31.217" v="0" actId="47"/>
        <pc:sldMkLst>
          <pc:docMk/>
          <pc:sldMk cId="0" sldId="1298"/>
        </pc:sldMkLst>
      </pc:sldChg>
      <pc:sldChg chg="del">
        <pc:chgData name="Ricardo Luiz Freitas" userId="122532effb8c3c75" providerId="LiveId" clId="{68BCDDD5-5654-4C4E-BE8F-19FEB2814576}" dt="2020-08-06T22:22:31.217" v="0" actId="47"/>
        <pc:sldMkLst>
          <pc:docMk/>
          <pc:sldMk cId="3148375488" sldId="1299"/>
        </pc:sldMkLst>
      </pc:sldChg>
      <pc:sldChg chg="del">
        <pc:chgData name="Ricardo Luiz Freitas" userId="122532effb8c3c75" providerId="LiveId" clId="{68BCDDD5-5654-4C4E-BE8F-19FEB2814576}" dt="2020-08-06T22:22:31.217" v="0" actId="47"/>
        <pc:sldMkLst>
          <pc:docMk/>
          <pc:sldMk cId="0" sldId="1300"/>
        </pc:sldMkLst>
      </pc:sldChg>
      <pc:sldChg chg="del">
        <pc:chgData name="Ricardo Luiz Freitas" userId="122532effb8c3c75" providerId="LiveId" clId="{68BCDDD5-5654-4C4E-BE8F-19FEB2814576}" dt="2020-08-06T22:22:31.217" v="0" actId="47"/>
        <pc:sldMkLst>
          <pc:docMk/>
          <pc:sldMk cId="0" sldId="1301"/>
        </pc:sldMkLst>
      </pc:sldChg>
      <pc:sldChg chg="del">
        <pc:chgData name="Ricardo Luiz Freitas" userId="122532effb8c3c75" providerId="LiveId" clId="{68BCDDD5-5654-4C4E-BE8F-19FEB2814576}" dt="2020-08-06T22:22:31.217" v="0" actId="47"/>
        <pc:sldMkLst>
          <pc:docMk/>
          <pc:sldMk cId="0" sldId="1302"/>
        </pc:sldMkLst>
      </pc:sldChg>
      <pc:sldChg chg="del">
        <pc:chgData name="Ricardo Luiz Freitas" userId="122532effb8c3c75" providerId="LiveId" clId="{68BCDDD5-5654-4C4E-BE8F-19FEB2814576}" dt="2020-08-06T22:22:31.217" v="0" actId="47"/>
        <pc:sldMkLst>
          <pc:docMk/>
          <pc:sldMk cId="3336527470" sldId="1303"/>
        </pc:sldMkLst>
      </pc:sldChg>
      <pc:sldChg chg="del">
        <pc:chgData name="Ricardo Luiz Freitas" userId="122532effb8c3c75" providerId="LiveId" clId="{68BCDDD5-5654-4C4E-BE8F-19FEB2814576}" dt="2020-08-06T22:22:31.217" v="0" actId="47"/>
        <pc:sldMkLst>
          <pc:docMk/>
          <pc:sldMk cId="0" sldId="1304"/>
        </pc:sldMkLst>
      </pc:sldChg>
      <pc:sldChg chg="del">
        <pc:chgData name="Ricardo Luiz Freitas" userId="122532effb8c3c75" providerId="LiveId" clId="{68BCDDD5-5654-4C4E-BE8F-19FEB2814576}" dt="2020-08-06T22:22:45.432" v="1" actId="47"/>
        <pc:sldMkLst>
          <pc:docMk/>
          <pc:sldMk cId="0" sldId="1305"/>
        </pc:sldMkLst>
      </pc:sldChg>
      <pc:sldChg chg="del">
        <pc:chgData name="Ricardo Luiz Freitas" userId="122532effb8c3c75" providerId="LiveId" clId="{68BCDDD5-5654-4C4E-BE8F-19FEB2814576}" dt="2020-08-06T22:22:45.432" v="1" actId="47"/>
        <pc:sldMkLst>
          <pc:docMk/>
          <pc:sldMk cId="0" sldId="1307"/>
        </pc:sldMkLst>
      </pc:sldChg>
      <pc:sldChg chg="del">
        <pc:chgData name="Ricardo Luiz Freitas" userId="122532effb8c3c75" providerId="LiveId" clId="{68BCDDD5-5654-4C4E-BE8F-19FEB2814576}" dt="2020-08-06T22:22:45.432" v="1" actId="47"/>
        <pc:sldMkLst>
          <pc:docMk/>
          <pc:sldMk cId="0" sldId="1308"/>
        </pc:sldMkLst>
      </pc:sldChg>
      <pc:sldChg chg="del">
        <pc:chgData name="Ricardo Luiz Freitas" userId="122532effb8c3c75" providerId="LiveId" clId="{68BCDDD5-5654-4C4E-BE8F-19FEB2814576}" dt="2020-08-06T22:22:45.432" v="1" actId="47"/>
        <pc:sldMkLst>
          <pc:docMk/>
          <pc:sldMk cId="0" sldId="1309"/>
        </pc:sldMkLst>
      </pc:sldChg>
      <pc:sldChg chg="del">
        <pc:chgData name="Ricardo Luiz Freitas" userId="122532effb8c3c75" providerId="LiveId" clId="{68BCDDD5-5654-4C4E-BE8F-19FEB2814576}" dt="2020-08-06T22:22:45.432" v="1" actId="47"/>
        <pc:sldMkLst>
          <pc:docMk/>
          <pc:sldMk cId="0" sldId="1310"/>
        </pc:sldMkLst>
      </pc:sldChg>
      <pc:sldChg chg="del">
        <pc:chgData name="Ricardo Luiz Freitas" userId="122532effb8c3c75" providerId="LiveId" clId="{68BCDDD5-5654-4C4E-BE8F-19FEB2814576}" dt="2020-08-06T22:22:45.432" v="1" actId="47"/>
        <pc:sldMkLst>
          <pc:docMk/>
          <pc:sldMk cId="0" sldId="1312"/>
        </pc:sldMkLst>
      </pc:sldChg>
      <pc:sldChg chg="del">
        <pc:chgData name="Ricardo Luiz Freitas" userId="122532effb8c3c75" providerId="LiveId" clId="{68BCDDD5-5654-4C4E-BE8F-19FEB2814576}" dt="2020-08-06T22:22:45.432" v="1" actId="47"/>
        <pc:sldMkLst>
          <pc:docMk/>
          <pc:sldMk cId="0" sldId="1313"/>
        </pc:sldMkLst>
      </pc:sldChg>
      <pc:sldChg chg="del">
        <pc:chgData name="Ricardo Luiz Freitas" userId="122532effb8c3c75" providerId="LiveId" clId="{68BCDDD5-5654-4C4E-BE8F-19FEB2814576}" dt="2020-08-06T22:22:45.432" v="1" actId="47"/>
        <pc:sldMkLst>
          <pc:docMk/>
          <pc:sldMk cId="0" sldId="1314"/>
        </pc:sldMkLst>
      </pc:sldChg>
      <pc:sldChg chg="del">
        <pc:chgData name="Ricardo Luiz Freitas" userId="122532effb8c3c75" providerId="LiveId" clId="{68BCDDD5-5654-4C4E-BE8F-19FEB2814576}" dt="2020-08-06T22:22:31.217" v="0" actId="47"/>
        <pc:sldMkLst>
          <pc:docMk/>
          <pc:sldMk cId="0" sldId="1316"/>
        </pc:sldMkLst>
      </pc:sldChg>
      <pc:sldChg chg="del">
        <pc:chgData name="Ricardo Luiz Freitas" userId="122532effb8c3c75" providerId="LiveId" clId="{68BCDDD5-5654-4C4E-BE8F-19FEB2814576}" dt="2020-08-06T22:22:31.217" v="0" actId="47"/>
        <pc:sldMkLst>
          <pc:docMk/>
          <pc:sldMk cId="0" sldId="1318"/>
        </pc:sldMkLst>
      </pc:sldChg>
      <pc:sldChg chg="del">
        <pc:chgData name="Ricardo Luiz Freitas" userId="122532effb8c3c75" providerId="LiveId" clId="{68BCDDD5-5654-4C4E-BE8F-19FEB2814576}" dt="2020-08-06T22:22:31.217" v="0" actId="47"/>
        <pc:sldMkLst>
          <pc:docMk/>
          <pc:sldMk cId="1519030321" sldId="1319"/>
        </pc:sldMkLst>
      </pc:sldChg>
      <pc:sldChg chg="del">
        <pc:chgData name="Ricardo Luiz Freitas" userId="122532effb8c3c75" providerId="LiveId" clId="{68BCDDD5-5654-4C4E-BE8F-19FEB2814576}" dt="2020-08-06T22:22:45.432" v="1" actId="47"/>
        <pc:sldMkLst>
          <pc:docMk/>
          <pc:sldMk cId="0" sldId="1321"/>
        </pc:sldMkLst>
      </pc:sldChg>
      <pc:sldChg chg="del">
        <pc:chgData name="Ricardo Luiz Freitas" userId="122532effb8c3c75" providerId="LiveId" clId="{68BCDDD5-5654-4C4E-BE8F-19FEB2814576}" dt="2020-08-06T22:22:45.432" v="1" actId="47"/>
        <pc:sldMkLst>
          <pc:docMk/>
          <pc:sldMk cId="0" sldId="1323"/>
        </pc:sldMkLst>
      </pc:sldChg>
      <pc:sldChg chg="del">
        <pc:chgData name="Ricardo Luiz Freitas" userId="122532effb8c3c75" providerId="LiveId" clId="{68BCDDD5-5654-4C4E-BE8F-19FEB2814576}" dt="2020-08-06T22:22:31.217" v="0" actId="47"/>
        <pc:sldMkLst>
          <pc:docMk/>
          <pc:sldMk cId="0" sldId="1324"/>
        </pc:sldMkLst>
      </pc:sldChg>
      <pc:sldChg chg="del">
        <pc:chgData name="Ricardo Luiz Freitas" userId="122532effb8c3c75" providerId="LiveId" clId="{68BCDDD5-5654-4C4E-BE8F-19FEB2814576}" dt="2020-08-06T22:22:31.217" v="0" actId="47"/>
        <pc:sldMkLst>
          <pc:docMk/>
          <pc:sldMk cId="0" sldId="1326"/>
        </pc:sldMkLst>
      </pc:sldChg>
      <pc:sldChg chg="del">
        <pc:chgData name="Ricardo Luiz Freitas" userId="122532effb8c3c75" providerId="LiveId" clId="{68BCDDD5-5654-4C4E-BE8F-19FEB2814576}" dt="2020-08-06T22:22:31.217" v="0" actId="47"/>
        <pc:sldMkLst>
          <pc:docMk/>
          <pc:sldMk cId="0" sldId="1327"/>
        </pc:sldMkLst>
      </pc:sldChg>
      <pc:sldChg chg="del">
        <pc:chgData name="Ricardo Luiz Freitas" userId="122532effb8c3c75" providerId="LiveId" clId="{68BCDDD5-5654-4C4E-BE8F-19FEB2814576}" dt="2020-08-06T22:22:31.217" v="0" actId="47"/>
        <pc:sldMkLst>
          <pc:docMk/>
          <pc:sldMk cId="0" sldId="1328"/>
        </pc:sldMkLst>
      </pc:sldChg>
      <pc:sldChg chg="del">
        <pc:chgData name="Ricardo Luiz Freitas" userId="122532effb8c3c75" providerId="LiveId" clId="{68BCDDD5-5654-4C4E-BE8F-19FEB2814576}" dt="2020-08-06T22:22:31.217" v="0" actId="47"/>
        <pc:sldMkLst>
          <pc:docMk/>
          <pc:sldMk cId="0" sldId="1329"/>
        </pc:sldMkLst>
      </pc:sldChg>
      <pc:sldChg chg="del">
        <pc:chgData name="Ricardo Luiz Freitas" userId="122532effb8c3c75" providerId="LiveId" clId="{68BCDDD5-5654-4C4E-BE8F-19FEB2814576}" dt="2020-08-06T22:22:31.217" v="0" actId="47"/>
        <pc:sldMkLst>
          <pc:docMk/>
          <pc:sldMk cId="0" sldId="1331"/>
        </pc:sldMkLst>
      </pc:sldChg>
      <pc:sldChg chg="del">
        <pc:chgData name="Ricardo Luiz Freitas" userId="122532effb8c3c75" providerId="LiveId" clId="{68BCDDD5-5654-4C4E-BE8F-19FEB2814576}" dt="2020-08-06T22:22:31.217" v="0" actId="47"/>
        <pc:sldMkLst>
          <pc:docMk/>
          <pc:sldMk cId="0" sldId="1332"/>
        </pc:sldMkLst>
      </pc:sldChg>
      <pc:sldChg chg="del">
        <pc:chgData name="Ricardo Luiz Freitas" userId="122532effb8c3c75" providerId="LiveId" clId="{68BCDDD5-5654-4C4E-BE8F-19FEB2814576}" dt="2020-08-06T22:22:45.432" v="1" actId="47"/>
        <pc:sldMkLst>
          <pc:docMk/>
          <pc:sldMk cId="0" sldId="1336"/>
        </pc:sldMkLst>
      </pc:sldChg>
      <pc:sldChg chg="del">
        <pc:chgData name="Ricardo Luiz Freitas" userId="122532effb8c3c75" providerId="LiveId" clId="{68BCDDD5-5654-4C4E-BE8F-19FEB2814576}" dt="2020-08-06T22:22:45.432" v="1" actId="47"/>
        <pc:sldMkLst>
          <pc:docMk/>
          <pc:sldMk cId="0" sldId="1337"/>
        </pc:sldMkLst>
      </pc:sldChg>
      <pc:sldChg chg="del">
        <pc:chgData name="Ricardo Luiz Freitas" userId="122532effb8c3c75" providerId="LiveId" clId="{68BCDDD5-5654-4C4E-BE8F-19FEB2814576}" dt="2020-08-06T22:22:45.432" v="1" actId="47"/>
        <pc:sldMkLst>
          <pc:docMk/>
          <pc:sldMk cId="0" sldId="1338"/>
        </pc:sldMkLst>
      </pc:sldChg>
      <pc:sldChg chg="del">
        <pc:chgData name="Ricardo Luiz Freitas" userId="122532effb8c3c75" providerId="LiveId" clId="{68BCDDD5-5654-4C4E-BE8F-19FEB2814576}" dt="2020-08-06T22:22:45.432" v="1" actId="47"/>
        <pc:sldMkLst>
          <pc:docMk/>
          <pc:sldMk cId="0" sldId="1341"/>
        </pc:sldMkLst>
      </pc:sldChg>
      <pc:sldChg chg="del">
        <pc:chgData name="Ricardo Luiz Freitas" userId="122532effb8c3c75" providerId="LiveId" clId="{68BCDDD5-5654-4C4E-BE8F-19FEB2814576}" dt="2020-08-06T22:22:45.432" v="1" actId="47"/>
        <pc:sldMkLst>
          <pc:docMk/>
          <pc:sldMk cId="0" sldId="1342"/>
        </pc:sldMkLst>
      </pc:sldChg>
      <pc:sldChg chg="del">
        <pc:chgData name="Ricardo Luiz Freitas" userId="122532effb8c3c75" providerId="LiveId" clId="{68BCDDD5-5654-4C4E-BE8F-19FEB2814576}" dt="2020-08-06T22:22:31.217" v="0" actId="47"/>
        <pc:sldMkLst>
          <pc:docMk/>
          <pc:sldMk cId="0" sldId="1343"/>
        </pc:sldMkLst>
      </pc:sldChg>
      <pc:sldChg chg="del">
        <pc:chgData name="Ricardo Luiz Freitas" userId="122532effb8c3c75" providerId="LiveId" clId="{68BCDDD5-5654-4C4E-BE8F-19FEB2814576}" dt="2020-08-06T22:22:45.432" v="1" actId="47"/>
        <pc:sldMkLst>
          <pc:docMk/>
          <pc:sldMk cId="0" sldId="1346"/>
        </pc:sldMkLst>
      </pc:sldChg>
      <pc:sldChg chg="del">
        <pc:chgData name="Ricardo Luiz Freitas" userId="122532effb8c3c75" providerId="LiveId" clId="{68BCDDD5-5654-4C4E-BE8F-19FEB2814576}" dt="2020-08-06T22:22:45.432" v="1" actId="47"/>
        <pc:sldMkLst>
          <pc:docMk/>
          <pc:sldMk cId="0" sldId="1348"/>
        </pc:sldMkLst>
      </pc:sldChg>
      <pc:sldChg chg="del">
        <pc:chgData name="Ricardo Luiz Freitas" userId="122532effb8c3c75" providerId="LiveId" clId="{68BCDDD5-5654-4C4E-BE8F-19FEB2814576}" dt="2020-08-06T22:22:45.432" v="1" actId="47"/>
        <pc:sldMkLst>
          <pc:docMk/>
          <pc:sldMk cId="0" sldId="1349"/>
        </pc:sldMkLst>
      </pc:sldChg>
      <pc:sldChg chg="del">
        <pc:chgData name="Ricardo Luiz Freitas" userId="122532effb8c3c75" providerId="LiveId" clId="{68BCDDD5-5654-4C4E-BE8F-19FEB2814576}" dt="2020-08-06T22:22:45.432" v="1" actId="47"/>
        <pc:sldMkLst>
          <pc:docMk/>
          <pc:sldMk cId="0" sldId="1350"/>
        </pc:sldMkLst>
      </pc:sldChg>
      <pc:sldChg chg="del">
        <pc:chgData name="Ricardo Luiz Freitas" userId="122532effb8c3c75" providerId="LiveId" clId="{68BCDDD5-5654-4C4E-BE8F-19FEB2814576}" dt="2020-08-06T22:22:45.432" v="1" actId="47"/>
        <pc:sldMkLst>
          <pc:docMk/>
          <pc:sldMk cId="0" sldId="1351"/>
        </pc:sldMkLst>
      </pc:sldChg>
      <pc:sldChg chg="del">
        <pc:chgData name="Ricardo Luiz Freitas" userId="122532effb8c3c75" providerId="LiveId" clId="{68BCDDD5-5654-4C4E-BE8F-19FEB2814576}" dt="2020-08-06T22:22:45.432" v="1" actId="47"/>
        <pc:sldMkLst>
          <pc:docMk/>
          <pc:sldMk cId="0" sldId="1352"/>
        </pc:sldMkLst>
      </pc:sldChg>
      <pc:sldChg chg="del">
        <pc:chgData name="Ricardo Luiz Freitas" userId="122532effb8c3c75" providerId="LiveId" clId="{68BCDDD5-5654-4C4E-BE8F-19FEB2814576}" dt="2020-08-06T22:22:31.217" v="0" actId="47"/>
        <pc:sldMkLst>
          <pc:docMk/>
          <pc:sldMk cId="2165634156" sldId="1353"/>
        </pc:sldMkLst>
      </pc:sldChg>
      <pc:sldChg chg="del">
        <pc:chgData name="Ricardo Luiz Freitas" userId="122532effb8c3c75" providerId="LiveId" clId="{68BCDDD5-5654-4C4E-BE8F-19FEB2814576}" dt="2020-08-06T22:22:31.217" v="0" actId="47"/>
        <pc:sldMkLst>
          <pc:docMk/>
          <pc:sldMk cId="650337696" sldId="1354"/>
        </pc:sldMkLst>
      </pc:sldChg>
      <pc:sldChg chg="del">
        <pc:chgData name="Ricardo Luiz Freitas" userId="122532effb8c3c75" providerId="LiveId" clId="{68BCDDD5-5654-4C4E-BE8F-19FEB2814576}" dt="2020-08-06T22:22:31.217" v="0" actId="47"/>
        <pc:sldMkLst>
          <pc:docMk/>
          <pc:sldMk cId="3248887822" sldId="1355"/>
        </pc:sldMkLst>
      </pc:sldChg>
      <pc:sldChg chg="delSp mod">
        <pc:chgData name="Ricardo Luiz Freitas" userId="122532effb8c3c75" providerId="LiveId" clId="{68BCDDD5-5654-4C4E-BE8F-19FEB2814576}" dt="2020-09-08T17:05:36.359" v="7" actId="478"/>
        <pc:sldMkLst>
          <pc:docMk/>
          <pc:sldMk cId="2594428915" sldId="1370"/>
        </pc:sldMkLst>
        <pc:spChg chg="del">
          <ac:chgData name="Ricardo Luiz Freitas" userId="122532effb8c3c75" providerId="LiveId" clId="{68BCDDD5-5654-4C4E-BE8F-19FEB2814576}" dt="2020-09-08T17:05:36.359" v="7" actId="478"/>
          <ac:spMkLst>
            <pc:docMk/>
            <pc:sldMk cId="2594428915" sldId="1370"/>
            <ac:spMk id="6" creationId="{6792B22D-8B6C-4886-9E86-3F4927AD44E5}"/>
          </ac:spMkLst>
        </pc:spChg>
      </pc:sldChg>
      <pc:sldChg chg="del">
        <pc:chgData name="Ricardo Luiz Freitas" userId="122532effb8c3c75" providerId="LiveId" clId="{68BCDDD5-5654-4C4E-BE8F-19FEB2814576}" dt="2020-08-06T22:22:45.432" v="1" actId="47"/>
        <pc:sldMkLst>
          <pc:docMk/>
          <pc:sldMk cId="2774215308" sldId="1385"/>
        </pc:sldMkLst>
      </pc:sldChg>
      <pc:sldChg chg="del">
        <pc:chgData name="Ricardo Luiz Freitas" userId="122532effb8c3c75" providerId="LiveId" clId="{68BCDDD5-5654-4C4E-BE8F-19FEB2814576}" dt="2020-08-06T22:22:45.432" v="1" actId="47"/>
        <pc:sldMkLst>
          <pc:docMk/>
          <pc:sldMk cId="3311967160" sldId="1386"/>
        </pc:sldMkLst>
      </pc:sldChg>
      <pc:sldChg chg="del">
        <pc:chgData name="Ricardo Luiz Freitas" userId="122532effb8c3c75" providerId="LiveId" clId="{68BCDDD5-5654-4C4E-BE8F-19FEB2814576}" dt="2020-08-06T22:22:45.432" v="1" actId="47"/>
        <pc:sldMkLst>
          <pc:docMk/>
          <pc:sldMk cId="3345026359" sldId="1387"/>
        </pc:sldMkLst>
      </pc:sldChg>
      <pc:sldChg chg="del">
        <pc:chgData name="Ricardo Luiz Freitas" userId="122532effb8c3c75" providerId="LiveId" clId="{68BCDDD5-5654-4C4E-BE8F-19FEB2814576}" dt="2020-08-06T22:22:45.432" v="1" actId="47"/>
        <pc:sldMkLst>
          <pc:docMk/>
          <pc:sldMk cId="221414284" sldId="1389"/>
        </pc:sldMkLst>
      </pc:sldChg>
      <pc:sldChg chg="del">
        <pc:chgData name="Ricardo Luiz Freitas" userId="122532effb8c3c75" providerId="LiveId" clId="{68BCDDD5-5654-4C4E-BE8F-19FEB2814576}" dt="2020-08-06T22:22:45.432" v="1" actId="47"/>
        <pc:sldMkLst>
          <pc:docMk/>
          <pc:sldMk cId="3955671512" sldId="1390"/>
        </pc:sldMkLst>
      </pc:sldChg>
      <pc:sldChg chg="del">
        <pc:chgData name="Ricardo Luiz Freitas" userId="122532effb8c3c75" providerId="LiveId" clId="{68BCDDD5-5654-4C4E-BE8F-19FEB2814576}" dt="2020-08-06T22:22:45.432" v="1" actId="47"/>
        <pc:sldMkLst>
          <pc:docMk/>
          <pc:sldMk cId="689393870" sldId="1391"/>
        </pc:sldMkLst>
      </pc:sldChg>
      <pc:sldChg chg="del">
        <pc:chgData name="Ricardo Luiz Freitas" userId="122532effb8c3c75" providerId="LiveId" clId="{68BCDDD5-5654-4C4E-BE8F-19FEB2814576}" dt="2020-08-06T22:22:31.217" v="0" actId="47"/>
        <pc:sldMkLst>
          <pc:docMk/>
          <pc:sldMk cId="416319321" sldId="1392"/>
        </pc:sldMkLst>
      </pc:sldChg>
      <pc:sldChg chg="del">
        <pc:chgData name="Ricardo Luiz Freitas" userId="122532effb8c3c75" providerId="LiveId" clId="{68BCDDD5-5654-4C4E-BE8F-19FEB2814576}" dt="2020-08-06T22:22:31.217" v="0" actId="47"/>
        <pc:sldMkLst>
          <pc:docMk/>
          <pc:sldMk cId="4105295119" sldId="1393"/>
        </pc:sldMkLst>
      </pc:sldChg>
      <pc:sldChg chg="del">
        <pc:chgData name="Ricardo Luiz Freitas" userId="122532effb8c3c75" providerId="LiveId" clId="{68BCDDD5-5654-4C4E-BE8F-19FEB2814576}" dt="2020-08-06T22:22:31.217" v="0" actId="47"/>
        <pc:sldMkLst>
          <pc:docMk/>
          <pc:sldMk cId="4030627090" sldId="1394"/>
        </pc:sldMkLst>
      </pc:sldChg>
      <pc:sldChg chg="del">
        <pc:chgData name="Ricardo Luiz Freitas" userId="122532effb8c3c75" providerId="LiveId" clId="{68BCDDD5-5654-4C4E-BE8F-19FEB2814576}" dt="2020-08-06T22:22:31.217" v="0" actId="47"/>
        <pc:sldMkLst>
          <pc:docMk/>
          <pc:sldMk cId="2916753314" sldId="1395"/>
        </pc:sldMkLst>
      </pc:sldChg>
      <pc:sldChg chg="del">
        <pc:chgData name="Ricardo Luiz Freitas" userId="122532effb8c3c75" providerId="LiveId" clId="{68BCDDD5-5654-4C4E-BE8F-19FEB2814576}" dt="2020-08-06T22:22:31.217" v="0" actId="47"/>
        <pc:sldMkLst>
          <pc:docMk/>
          <pc:sldMk cId="3652801886" sldId="1396"/>
        </pc:sldMkLst>
      </pc:sldChg>
      <pc:sldChg chg="del">
        <pc:chgData name="Ricardo Luiz Freitas" userId="122532effb8c3c75" providerId="LiveId" clId="{68BCDDD5-5654-4C4E-BE8F-19FEB2814576}" dt="2020-08-06T22:22:31.217" v="0" actId="47"/>
        <pc:sldMkLst>
          <pc:docMk/>
          <pc:sldMk cId="1381035728" sldId="1397"/>
        </pc:sldMkLst>
      </pc:sldChg>
      <pc:sldChg chg="del">
        <pc:chgData name="Ricardo Luiz Freitas" userId="122532effb8c3c75" providerId="LiveId" clId="{68BCDDD5-5654-4C4E-BE8F-19FEB2814576}" dt="2020-08-06T22:22:31.217" v="0" actId="47"/>
        <pc:sldMkLst>
          <pc:docMk/>
          <pc:sldMk cId="1777795410" sldId="1398"/>
        </pc:sldMkLst>
      </pc:sldChg>
      <pc:sldChg chg="del">
        <pc:chgData name="Ricardo Luiz Freitas" userId="122532effb8c3c75" providerId="LiveId" clId="{68BCDDD5-5654-4C4E-BE8F-19FEB2814576}" dt="2020-08-06T22:22:31.217" v="0" actId="47"/>
        <pc:sldMkLst>
          <pc:docMk/>
          <pc:sldMk cId="1662861344" sldId="1399"/>
        </pc:sldMkLst>
      </pc:sldChg>
      <pc:sldChg chg="del">
        <pc:chgData name="Ricardo Luiz Freitas" userId="122532effb8c3c75" providerId="LiveId" clId="{68BCDDD5-5654-4C4E-BE8F-19FEB2814576}" dt="2020-08-06T22:22:31.217" v="0" actId="47"/>
        <pc:sldMkLst>
          <pc:docMk/>
          <pc:sldMk cId="725330430" sldId="1400"/>
        </pc:sldMkLst>
      </pc:sldChg>
      <pc:sldChg chg="del">
        <pc:chgData name="Ricardo Luiz Freitas" userId="122532effb8c3c75" providerId="LiveId" clId="{68BCDDD5-5654-4C4E-BE8F-19FEB2814576}" dt="2020-08-06T22:22:31.217" v="0" actId="47"/>
        <pc:sldMkLst>
          <pc:docMk/>
          <pc:sldMk cId="2374724310" sldId="1402"/>
        </pc:sldMkLst>
      </pc:sldChg>
      <pc:sldChg chg="del">
        <pc:chgData name="Ricardo Luiz Freitas" userId="122532effb8c3c75" providerId="LiveId" clId="{68BCDDD5-5654-4C4E-BE8F-19FEB2814576}" dt="2020-08-06T22:22:31.217" v="0" actId="47"/>
        <pc:sldMkLst>
          <pc:docMk/>
          <pc:sldMk cId="806160728" sldId="1405"/>
        </pc:sldMkLst>
      </pc:sldChg>
      <pc:sldChg chg="del">
        <pc:chgData name="Ricardo Luiz Freitas" userId="122532effb8c3c75" providerId="LiveId" clId="{68BCDDD5-5654-4C4E-BE8F-19FEB2814576}" dt="2020-08-06T22:22:31.217" v="0" actId="47"/>
        <pc:sldMkLst>
          <pc:docMk/>
          <pc:sldMk cId="785414553" sldId="1406"/>
        </pc:sldMkLst>
      </pc:sldChg>
      <pc:sldChg chg="del">
        <pc:chgData name="Ricardo Luiz Freitas" userId="122532effb8c3c75" providerId="LiveId" clId="{68BCDDD5-5654-4C4E-BE8F-19FEB2814576}" dt="2020-08-06T22:22:31.217" v="0" actId="47"/>
        <pc:sldMkLst>
          <pc:docMk/>
          <pc:sldMk cId="3029084667" sldId="1407"/>
        </pc:sldMkLst>
      </pc:sldChg>
      <pc:sldChg chg="del">
        <pc:chgData name="Ricardo Luiz Freitas" userId="122532effb8c3c75" providerId="LiveId" clId="{68BCDDD5-5654-4C4E-BE8F-19FEB2814576}" dt="2020-08-06T22:22:31.217" v="0" actId="47"/>
        <pc:sldMkLst>
          <pc:docMk/>
          <pc:sldMk cId="2765532163" sldId="1408"/>
        </pc:sldMkLst>
      </pc:sldChg>
      <pc:sldChg chg="del">
        <pc:chgData name="Ricardo Luiz Freitas" userId="122532effb8c3c75" providerId="LiveId" clId="{68BCDDD5-5654-4C4E-BE8F-19FEB2814576}" dt="2020-08-06T22:22:31.217" v="0" actId="47"/>
        <pc:sldMkLst>
          <pc:docMk/>
          <pc:sldMk cId="2208702598" sldId="1409"/>
        </pc:sldMkLst>
      </pc:sldChg>
      <pc:sldChg chg="del">
        <pc:chgData name="Ricardo Luiz Freitas" userId="122532effb8c3c75" providerId="LiveId" clId="{68BCDDD5-5654-4C4E-BE8F-19FEB2814576}" dt="2020-08-06T22:22:31.217" v="0" actId="47"/>
        <pc:sldMkLst>
          <pc:docMk/>
          <pc:sldMk cId="225480536" sldId="1410"/>
        </pc:sldMkLst>
      </pc:sldChg>
      <pc:sldChg chg="del">
        <pc:chgData name="Ricardo Luiz Freitas" userId="122532effb8c3c75" providerId="LiveId" clId="{68BCDDD5-5654-4C4E-BE8F-19FEB2814576}" dt="2020-08-06T22:22:31.217" v="0" actId="47"/>
        <pc:sldMkLst>
          <pc:docMk/>
          <pc:sldMk cId="3062885381" sldId="1412"/>
        </pc:sldMkLst>
      </pc:sldChg>
      <pc:sldChg chg="del">
        <pc:chgData name="Ricardo Luiz Freitas" userId="122532effb8c3c75" providerId="LiveId" clId="{68BCDDD5-5654-4C4E-BE8F-19FEB2814576}" dt="2020-08-06T22:22:31.217" v="0" actId="47"/>
        <pc:sldMkLst>
          <pc:docMk/>
          <pc:sldMk cId="3028089012" sldId="1414"/>
        </pc:sldMkLst>
      </pc:sldChg>
      <pc:sldChg chg="del">
        <pc:chgData name="Ricardo Luiz Freitas" userId="122532effb8c3c75" providerId="LiveId" clId="{68BCDDD5-5654-4C4E-BE8F-19FEB2814576}" dt="2020-08-06T22:22:45.432" v="1" actId="47"/>
        <pc:sldMkLst>
          <pc:docMk/>
          <pc:sldMk cId="655771017" sldId="1415"/>
        </pc:sldMkLst>
      </pc:sldChg>
      <pc:sldChg chg="del">
        <pc:chgData name="Ricardo Luiz Freitas" userId="122532effb8c3c75" providerId="LiveId" clId="{68BCDDD5-5654-4C4E-BE8F-19FEB2814576}" dt="2020-08-06T22:22:31.217" v="0" actId="47"/>
        <pc:sldMkLst>
          <pc:docMk/>
          <pc:sldMk cId="4261207006" sldId="1416"/>
        </pc:sldMkLst>
      </pc:sldChg>
      <pc:sldChg chg="del">
        <pc:chgData name="Ricardo Luiz Freitas" userId="122532effb8c3c75" providerId="LiveId" clId="{68BCDDD5-5654-4C4E-BE8F-19FEB2814576}" dt="2020-08-06T22:22:31.217" v="0" actId="47"/>
        <pc:sldMkLst>
          <pc:docMk/>
          <pc:sldMk cId="1969658726" sldId="1417"/>
        </pc:sldMkLst>
      </pc:sldChg>
      <pc:sldChg chg="del">
        <pc:chgData name="Ricardo Luiz Freitas" userId="122532effb8c3c75" providerId="LiveId" clId="{68BCDDD5-5654-4C4E-BE8F-19FEB2814576}" dt="2020-08-06T22:22:31.217" v="0" actId="47"/>
        <pc:sldMkLst>
          <pc:docMk/>
          <pc:sldMk cId="1938909182" sldId="1418"/>
        </pc:sldMkLst>
      </pc:sldChg>
      <pc:sldChg chg="del">
        <pc:chgData name="Ricardo Luiz Freitas" userId="122532effb8c3c75" providerId="LiveId" clId="{68BCDDD5-5654-4C4E-BE8F-19FEB2814576}" dt="2020-08-06T22:22:31.217" v="0" actId="47"/>
        <pc:sldMkLst>
          <pc:docMk/>
          <pc:sldMk cId="2536285822" sldId="1419"/>
        </pc:sldMkLst>
      </pc:sldChg>
      <pc:sldChg chg="del">
        <pc:chgData name="Ricardo Luiz Freitas" userId="122532effb8c3c75" providerId="LiveId" clId="{68BCDDD5-5654-4C4E-BE8F-19FEB2814576}" dt="2020-08-06T22:22:31.217" v="0" actId="47"/>
        <pc:sldMkLst>
          <pc:docMk/>
          <pc:sldMk cId="3818527669" sldId="1420"/>
        </pc:sldMkLst>
      </pc:sldChg>
      <pc:sldChg chg="del">
        <pc:chgData name="Ricardo Luiz Freitas" userId="122532effb8c3c75" providerId="LiveId" clId="{68BCDDD5-5654-4C4E-BE8F-19FEB2814576}" dt="2020-08-06T22:22:31.217" v="0" actId="47"/>
        <pc:sldMkLst>
          <pc:docMk/>
          <pc:sldMk cId="830411696" sldId="1421"/>
        </pc:sldMkLst>
      </pc:sldChg>
      <pc:sldChg chg="del">
        <pc:chgData name="Ricardo Luiz Freitas" userId="122532effb8c3c75" providerId="LiveId" clId="{68BCDDD5-5654-4C4E-BE8F-19FEB2814576}" dt="2020-08-06T22:22:31.217" v="0" actId="47"/>
        <pc:sldMkLst>
          <pc:docMk/>
          <pc:sldMk cId="1846859971" sldId="1422"/>
        </pc:sldMkLst>
      </pc:sldChg>
      <pc:sldChg chg="del">
        <pc:chgData name="Ricardo Luiz Freitas" userId="122532effb8c3c75" providerId="LiveId" clId="{68BCDDD5-5654-4C4E-BE8F-19FEB2814576}" dt="2020-08-06T22:22:31.217" v="0" actId="47"/>
        <pc:sldMkLst>
          <pc:docMk/>
          <pc:sldMk cId="3912192567" sldId="1423"/>
        </pc:sldMkLst>
      </pc:sldChg>
      <pc:sldChg chg="del">
        <pc:chgData name="Ricardo Luiz Freitas" userId="122532effb8c3c75" providerId="LiveId" clId="{68BCDDD5-5654-4C4E-BE8F-19FEB2814576}" dt="2020-08-06T22:22:31.217" v="0" actId="47"/>
        <pc:sldMkLst>
          <pc:docMk/>
          <pc:sldMk cId="3958822360" sldId="1424"/>
        </pc:sldMkLst>
      </pc:sldChg>
      <pc:sldChg chg="del">
        <pc:chgData name="Ricardo Luiz Freitas" userId="122532effb8c3c75" providerId="LiveId" clId="{68BCDDD5-5654-4C4E-BE8F-19FEB2814576}" dt="2020-08-06T22:22:31.217" v="0" actId="47"/>
        <pc:sldMkLst>
          <pc:docMk/>
          <pc:sldMk cId="2701486403" sldId="1425"/>
        </pc:sldMkLst>
      </pc:sldChg>
      <pc:sldChg chg="del">
        <pc:chgData name="Ricardo Luiz Freitas" userId="122532effb8c3c75" providerId="LiveId" clId="{68BCDDD5-5654-4C4E-BE8F-19FEB2814576}" dt="2020-08-06T22:22:31.217" v="0" actId="47"/>
        <pc:sldMkLst>
          <pc:docMk/>
          <pc:sldMk cId="4048642629" sldId="1426"/>
        </pc:sldMkLst>
      </pc:sldChg>
      <pc:sldChg chg="del">
        <pc:chgData name="Ricardo Luiz Freitas" userId="122532effb8c3c75" providerId="LiveId" clId="{68BCDDD5-5654-4C4E-BE8F-19FEB2814576}" dt="2020-08-06T22:22:31.217" v="0" actId="47"/>
        <pc:sldMkLst>
          <pc:docMk/>
          <pc:sldMk cId="2917489061" sldId="1427"/>
        </pc:sldMkLst>
      </pc:sldChg>
      <pc:sldChg chg="del">
        <pc:chgData name="Ricardo Luiz Freitas" userId="122532effb8c3c75" providerId="LiveId" clId="{68BCDDD5-5654-4C4E-BE8F-19FEB2814576}" dt="2020-08-06T22:22:45.432" v="1" actId="47"/>
        <pc:sldMkLst>
          <pc:docMk/>
          <pc:sldMk cId="527700888" sldId="1428"/>
        </pc:sldMkLst>
      </pc:sldChg>
      <pc:sldChg chg="del">
        <pc:chgData name="Ricardo Luiz Freitas" userId="122532effb8c3c75" providerId="LiveId" clId="{68BCDDD5-5654-4C4E-BE8F-19FEB2814576}" dt="2020-08-06T22:22:45.432" v="1" actId="47"/>
        <pc:sldMkLst>
          <pc:docMk/>
          <pc:sldMk cId="3054151686" sldId="1430"/>
        </pc:sldMkLst>
      </pc:sldChg>
      <pc:sldChg chg="del">
        <pc:chgData name="Ricardo Luiz Freitas" userId="122532effb8c3c75" providerId="LiveId" clId="{68BCDDD5-5654-4C4E-BE8F-19FEB2814576}" dt="2020-08-06T22:22:45.432" v="1" actId="47"/>
        <pc:sldMkLst>
          <pc:docMk/>
          <pc:sldMk cId="264045433" sldId="1431"/>
        </pc:sldMkLst>
      </pc:sldChg>
      <pc:sldChg chg="del">
        <pc:chgData name="Ricardo Luiz Freitas" userId="122532effb8c3c75" providerId="LiveId" clId="{68BCDDD5-5654-4C4E-BE8F-19FEB2814576}" dt="2020-08-06T22:22:45.432" v="1" actId="47"/>
        <pc:sldMkLst>
          <pc:docMk/>
          <pc:sldMk cId="4243715458" sldId="1432"/>
        </pc:sldMkLst>
      </pc:sldChg>
      <pc:sldChg chg="del">
        <pc:chgData name="Ricardo Luiz Freitas" userId="122532effb8c3c75" providerId="LiveId" clId="{68BCDDD5-5654-4C4E-BE8F-19FEB2814576}" dt="2020-08-06T22:22:45.432" v="1" actId="47"/>
        <pc:sldMkLst>
          <pc:docMk/>
          <pc:sldMk cId="3001103723" sldId="1433"/>
        </pc:sldMkLst>
      </pc:sldChg>
      <pc:sldChg chg="del">
        <pc:chgData name="Ricardo Luiz Freitas" userId="122532effb8c3c75" providerId="LiveId" clId="{68BCDDD5-5654-4C4E-BE8F-19FEB2814576}" dt="2020-08-06T22:22:45.432" v="1" actId="47"/>
        <pc:sldMkLst>
          <pc:docMk/>
          <pc:sldMk cId="2007181077" sldId="1434"/>
        </pc:sldMkLst>
      </pc:sldChg>
      <pc:sldChg chg="del">
        <pc:chgData name="Ricardo Luiz Freitas" userId="122532effb8c3c75" providerId="LiveId" clId="{68BCDDD5-5654-4C4E-BE8F-19FEB2814576}" dt="2020-08-06T22:22:45.432" v="1" actId="47"/>
        <pc:sldMkLst>
          <pc:docMk/>
          <pc:sldMk cId="2000934019" sldId="1435"/>
        </pc:sldMkLst>
      </pc:sldChg>
      <pc:sldChg chg="del">
        <pc:chgData name="Ricardo Luiz Freitas" userId="122532effb8c3c75" providerId="LiveId" clId="{68BCDDD5-5654-4C4E-BE8F-19FEB2814576}" dt="2020-08-06T22:22:45.432" v="1" actId="47"/>
        <pc:sldMkLst>
          <pc:docMk/>
          <pc:sldMk cId="2146496250" sldId="1436"/>
        </pc:sldMkLst>
      </pc:sldChg>
      <pc:sldChg chg="del">
        <pc:chgData name="Ricardo Luiz Freitas" userId="122532effb8c3c75" providerId="LiveId" clId="{68BCDDD5-5654-4C4E-BE8F-19FEB2814576}" dt="2020-08-06T22:22:45.432" v="1" actId="47"/>
        <pc:sldMkLst>
          <pc:docMk/>
          <pc:sldMk cId="2969919426" sldId="1437"/>
        </pc:sldMkLst>
      </pc:sldChg>
      <pc:sldChg chg="delSp mod">
        <pc:chgData name="Ricardo Luiz Freitas" userId="122532effb8c3c75" providerId="LiveId" clId="{68BCDDD5-5654-4C4E-BE8F-19FEB2814576}" dt="2020-09-08T17:05:50.283" v="12" actId="478"/>
        <pc:sldMkLst>
          <pc:docMk/>
          <pc:sldMk cId="167246820" sldId="1457"/>
        </pc:sldMkLst>
        <pc:spChg chg="del">
          <ac:chgData name="Ricardo Luiz Freitas" userId="122532effb8c3c75" providerId="LiveId" clId="{68BCDDD5-5654-4C4E-BE8F-19FEB2814576}" dt="2020-09-08T17:05:50.283" v="12" actId="478"/>
          <ac:spMkLst>
            <pc:docMk/>
            <pc:sldMk cId="167246820" sldId="1457"/>
            <ac:spMk id="6" creationId="{DBB9B857-DC2E-4D2C-BE18-B806638DE27B}"/>
          </ac:spMkLst>
        </pc:spChg>
      </pc:sldChg>
      <pc:sldChg chg="delSp mod">
        <pc:chgData name="Ricardo Luiz Freitas" userId="122532effb8c3c75" providerId="LiveId" clId="{68BCDDD5-5654-4C4E-BE8F-19FEB2814576}" dt="2020-09-08T17:05:47.661" v="11" actId="478"/>
        <pc:sldMkLst>
          <pc:docMk/>
          <pc:sldMk cId="984459392" sldId="1464"/>
        </pc:sldMkLst>
        <pc:spChg chg="del">
          <ac:chgData name="Ricardo Luiz Freitas" userId="122532effb8c3c75" providerId="LiveId" clId="{68BCDDD5-5654-4C4E-BE8F-19FEB2814576}" dt="2020-09-08T17:05:47.661" v="11" actId="478"/>
          <ac:spMkLst>
            <pc:docMk/>
            <pc:sldMk cId="984459392" sldId="1464"/>
            <ac:spMk id="7" creationId="{210BC54D-5335-412C-BB00-68E3828F01D8}"/>
          </ac:spMkLst>
        </pc:spChg>
      </pc:sldChg>
      <pc:sldChg chg="del">
        <pc:chgData name="Ricardo Luiz Freitas" userId="122532effb8c3c75" providerId="LiveId" clId="{68BCDDD5-5654-4C4E-BE8F-19FEB2814576}" dt="2020-08-06T22:22:45.432" v="1" actId="47"/>
        <pc:sldMkLst>
          <pc:docMk/>
          <pc:sldMk cId="0" sldId="1466"/>
        </pc:sldMkLst>
      </pc:sldChg>
      <pc:sldChg chg="del">
        <pc:chgData name="Ricardo Luiz Freitas" userId="122532effb8c3c75" providerId="LiveId" clId="{68BCDDD5-5654-4C4E-BE8F-19FEB2814576}" dt="2020-08-06T22:22:45.432" v="1" actId="47"/>
        <pc:sldMkLst>
          <pc:docMk/>
          <pc:sldMk cId="0" sldId="1467"/>
        </pc:sldMkLst>
      </pc:sldChg>
      <pc:sldChg chg="del">
        <pc:chgData name="Ricardo Luiz Freitas" userId="122532effb8c3c75" providerId="LiveId" clId="{68BCDDD5-5654-4C4E-BE8F-19FEB2814576}" dt="2020-08-06T22:22:45.432" v="1" actId="47"/>
        <pc:sldMkLst>
          <pc:docMk/>
          <pc:sldMk cId="0" sldId="1468"/>
        </pc:sldMkLst>
      </pc:sldChg>
      <pc:sldChg chg="del">
        <pc:chgData name="Ricardo Luiz Freitas" userId="122532effb8c3c75" providerId="LiveId" clId="{68BCDDD5-5654-4C4E-BE8F-19FEB2814576}" dt="2020-08-06T22:22:45.432" v="1" actId="47"/>
        <pc:sldMkLst>
          <pc:docMk/>
          <pc:sldMk cId="0" sldId="1469"/>
        </pc:sldMkLst>
      </pc:sldChg>
      <pc:sldChg chg="del">
        <pc:chgData name="Ricardo Luiz Freitas" userId="122532effb8c3c75" providerId="LiveId" clId="{68BCDDD5-5654-4C4E-BE8F-19FEB2814576}" dt="2020-08-06T22:22:45.432" v="1" actId="47"/>
        <pc:sldMkLst>
          <pc:docMk/>
          <pc:sldMk cId="0" sldId="1470"/>
        </pc:sldMkLst>
      </pc:sldChg>
      <pc:sldChg chg="del">
        <pc:chgData name="Ricardo Luiz Freitas" userId="122532effb8c3c75" providerId="LiveId" clId="{68BCDDD5-5654-4C4E-BE8F-19FEB2814576}" dt="2020-08-06T22:22:45.432" v="1" actId="47"/>
        <pc:sldMkLst>
          <pc:docMk/>
          <pc:sldMk cId="0" sldId="1471"/>
        </pc:sldMkLst>
      </pc:sldChg>
      <pc:sldChg chg="del">
        <pc:chgData name="Ricardo Luiz Freitas" userId="122532effb8c3c75" providerId="LiveId" clId="{68BCDDD5-5654-4C4E-BE8F-19FEB2814576}" dt="2020-08-06T22:22:45.432" v="1" actId="47"/>
        <pc:sldMkLst>
          <pc:docMk/>
          <pc:sldMk cId="0" sldId="1472"/>
        </pc:sldMkLst>
      </pc:sldChg>
      <pc:sldChg chg="del">
        <pc:chgData name="Ricardo Luiz Freitas" userId="122532effb8c3c75" providerId="LiveId" clId="{68BCDDD5-5654-4C4E-BE8F-19FEB2814576}" dt="2020-08-06T22:22:45.432" v="1" actId="47"/>
        <pc:sldMkLst>
          <pc:docMk/>
          <pc:sldMk cId="0" sldId="1473"/>
        </pc:sldMkLst>
      </pc:sldChg>
      <pc:sldChg chg="del">
        <pc:chgData name="Ricardo Luiz Freitas" userId="122532effb8c3c75" providerId="LiveId" clId="{68BCDDD5-5654-4C4E-BE8F-19FEB2814576}" dt="2020-08-06T22:22:45.432" v="1" actId="47"/>
        <pc:sldMkLst>
          <pc:docMk/>
          <pc:sldMk cId="0" sldId="1474"/>
        </pc:sldMkLst>
      </pc:sldChg>
      <pc:sldChg chg="del">
        <pc:chgData name="Ricardo Luiz Freitas" userId="122532effb8c3c75" providerId="LiveId" clId="{68BCDDD5-5654-4C4E-BE8F-19FEB2814576}" dt="2020-08-06T22:22:45.432" v="1" actId="47"/>
        <pc:sldMkLst>
          <pc:docMk/>
          <pc:sldMk cId="0" sldId="1475"/>
        </pc:sldMkLst>
      </pc:sldChg>
      <pc:sldChg chg="del">
        <pc:chgData name="Ricardo Luiz Freitas" userId="122532effb8c3c75" providerId="LiveId" clId="{68BCDDD5-5654-4C4E-BE8F-19FEB2814576}" dt="2020-08-06T22:22:45.432" v="1" actId="47"/>
        <pc:sldMkLst>
          <pc:docMk/>
          <pc:sldMk cId="0" sldId="1476"/>
        </pc:sldMkLst>
      </pc:sldChg>
      <pc:sldChg chg="del">
        <pc:chgData name="Ricardo Luiz Freitas" userId="122532effb8c3c75" providerId="LiveId" clId="{68BCDDD5-5654-4C4E-BE8F-19FEB2814576}" dt="2020-08-06T22:22:45.432" v="1" actId="47"/>
        <pc:sldMkLst>
          <pc:docMk/>
          <pc:sldMk cId="0" sldId="1477"/>
        </pc:sldMkLst>
      </pc:sldChg>
      <pc:sldChg chg="del">
        <pc:chgData name="Ricardo Luiz Freitas" userId="122532effb8c3c75" providerId="LiveId" clId="{68BCDDD5-5654-4C4E-BE8F-19FEB2814576}" dt="2020-08-06T22:22:45.432" v="1" actId="47"/>
        <pc:sldMkLst>
          <pc:docMk/>
          <pc:sldMk cId="0" sldId="1478"/>
        </pc:sldMkLst>
      </pc:sldChg>
      <pc:sldChg chg="del">
        <pc:chgData name="Ricardo Luiz Freitas" userId="122532effb8c3c75" providerId="LiveId" clId="{68BCDDD5-5654-4C4E-BE8F-19FEB2814576}" dt="2020-08-06T22:22:45.432" v="1" actId="47"/>
        <pc:sldMkLst>
          <pc:docMk/>
          <pc:sldMk cId="0" sldId="1479"/>
        </pc:sldMkLst>
      </pc:sldChg>
      <pc:sldChg chg="del">
        <pc:chgData name="Ricardo Luiz Freitas" userId="122532effb8c3c75" providerId="LiveId" clId="{68BCDDD5-5654-4C4E-BE8F-19FEB2814576}" dt="2020-08-06T22:22:45.432" v="1" actId="47"/>
        <pc:sldMkLst>
          <pc:docMk/>
          <pc:sldMk cId="0" sldId="1480"/>
        </pc:sldMkLst>
      </pc:sldChg>
      <pc:sldChg chg="del">
        <pc:chgData name="Ricardo Luiz Freitas" userId="122532effb8c3c75" providerId="LiveId" clId="{68BCDDD5-5654-4C4E-BE8F-19FEB2814576}" dt="2020-08-06T22:22:45.432" v="1" actId="47"/>
        <pc:sldMkLst>
          <pc:docMk/>
          <pc:sldMk cId="0" sldId="1481"/>
        </pc:sldMkLst>
      </pc:sldChg>
      <pc:sldChg chg="del">
        <pc:chgData name="Ricardo Luiz Freitas" userId="122532effb8c3c75" providerId="LiveId" clId="{68BCDDD5-5654-4C4E-BE8F-19FEB2814576}" dt="2020-08-06T22:22:45.432" v="1" actId="47"/>
        <pc:sldMkLst>
          <pc:docMk/>
          <pc:sldMk cId="0" sldId="1482"/>
        </pc:sldMkLst>
      </pc:sldChg>
      <pc:sldChg chg="del">
        <pc:chgData name="Ricardo Luiz Freitas" userId="122532effb8c3c75" providerId="LiveId" clId="{68BCDDD5-5654-4C4E-BE8F-19FEB2814576}" dt="2020-08-06T22:22:45.432" v="1" actId="47"/>
        <pc:sldMkLst>
          <pc:docMk/>
          <pc:sldMk cId="0" sldId="1483"/>
        </pc:sldMkLst>
      </pc:sldChg>
      <pc:sldChg chg="del">
        <pc:chgData name="Ricardo Luiz Freitas" userId="122532effb8c3c75" providerId="LiveId" clId="{68BCDDD5-5654-4C4E-BE8F-19FEB2814576}" dt="2020-08-06T22:22:45.432" v="1" actId="47"/>
        <pc:sldMkLst>
          <pc:docMk/>
          <pc:sldMk cId="0" sldId="1484"/>
        </pc:sldMkLst>
      </pc:sldChg>
      <pc:sldChg chg="del">
        <pc:chgData name="Ricardo Luiz Freitas" userId="122532effb8c3c75" providerId="LiveId" clId="{68BCDDD5-5654-4C4E-BE8F-19FEB2814576}" dt="2020-08-06T22:22:45.432" v="1" actId="47"/>
        <pc:sldMkLst>
          <pc:docMk/>
          <pc:sldMk cId="0" sldId="1486"/>
        </pc:sldMkLst>
      </pc:sldChg>
      <pc:sldChg chg="del">
        <pc:chgData name="Ricardo Luiz Freitas" userId="122532effb8c3c75" providerId="LiveId" clId="{68BCDDD5-5654-4C4E-BE8F-19FEB2814576}" dt="2020-08-06T22:22:45.432" v="1" actId="47"/>
        <pc:sldMkLst>
          <pc:docMk/>
          <pc:sldMk cId="0" sldId="1487"/>
        </pc:sldMkLst>
      </pc:sldChg>
      <pc:sldChg chg="del">
        <pc:chgData name="Ricardo Luiz Freitas" userId="122532effb8c3c75" providerId="LiveId" clId="{68BCDDD5-5654-4C4E-BE8F-19FEB2814576}" dt="2020-08-06T22:22:45.432" v="1" actId="47"/>
        <pc:sldMkLst>
          <pc:docMk/>
          <pc:sldMk cId="0" sldId="1488"/>
        </pc:sldMkLst>
      </pc:sldChg>
      <pc:sldChg chg="del">
        <pc:chgData name="Ricardo Luiz Freitas" userId="122532effb8c3c75" providerId="LiveId" clId="{68BCDDD5-5654-4C4E-BE8F-19FEB2814576}" dt="2020-08-06T22:22:45.432" v="1" actId="47"/>
        <pc:sldMkLst>
          <pc:docMk/>
          <pc:sldMk cId="0" sldId="1489"/>
        </pc:sldMkLst>
      </pc:sldChg>
      <pc:sldChg chg="del">
        <pc:chgData name="Ricardo Luiz Freitas" userId="122532effb8c3c75" providerId="LiveId" clId="{68BCDDD5-5654-4C4E-BE8F-19FEB2814576}" dt="2020-08-06T22:22:45.432" v="1" actId="47"/>
        <pc:sldMkLst>
          <pc:docMk/>
          <pc:sldMk cId="0" sldId="1490"/>
        </pc:sldMkLst>
      </pc:sldChg>
      <pc:sldChg chg="del">
        <pc:chgData name="Ricardo Luiz Freitas" userId="122532effb8c3c75" providerId="LiveId" clId="{68BCDDD5-5654-4C4E-BE8F-19FEB2814576}" dt="2020-08-06T22:22:45.432" v="1" actId="47"/>
        <pc:sldMkLst>
          <pc:docMk/>
          <pc:sldMk cId="0" sldId="1491"/>
        </pc:sldMkLst>
      </pc:sldChg>
      <pc:sldChg chg="del">
        <pc:chgData name="Ricardo Luiz Freitas" userId="122532effb8c3c75" providerId="LiveId" clId="{68BCDDD5-5654-4C4E-BE8F-19FEB2814576}" dt="2020-08-06T22:22:45.432" v="1" actId="47"/>
        <pc:sldMkLst>
          <pc:docMk/>
          <pc:sldMk cId="0" sldId="1492"/>
        </pc:sldMkLst>
      </pc:sldChg>
      <pc:sldChg chg="del">
        <pc:chgData name="Ricardo Luiz Freitas" userId="122532effb8c3c75" providerId="LiveId" clId="{68BCDDD5-5654-4C4E-BE8F-19FEB2814576}" dt="2020-08-06T22:22:45.432" v="1" actId="47"/>
        <pc:sldMkLst>
          <pc:docMk/>
          <pc:sldMk cId="0" sldId="1493"/>
        </pc:sldMkLst>
      </pc:sldChg>
      <pc:sldChg chg="del">
        <pc:chgData name="Ricardo Luiz Freitas" userId="122532effb8c3c75" providerId="LiveId" clId="{68BCDDD5-5654-4C4E-BE8F-19FEB2814576}" dt="2020-08-06T22:22:45.432" v="1" actId="47"/>
        <pc:sldMkLst>
          <pc:docMk/>
          <pc:sldMk cId="0" sldId="1494"/>
        </pc:sldMkLst>
      </pc:sldChg>
      <pc:sldChg chg="del">
        <pc:chgData name="Ricardo Luiz Freitas" userId="122532effb8c3c75" providerId="LiveId" clId="{68BCDDD5-5654-4C4E-BE8F-19FEB2814576}" dt="2020-08-06T22:22:45.432" v="1" actId="47"/>
        <pc:sldMkLst>
          <pc:docMk/>
          <pc:sldMk cId="0" sldId="1495"/>
        </pc:sldMkLst>
      </pc:sldChg>
      <pc:sldChg chg="del">
        <pc:chgData name="Ricardo Luiz Freitas" userId="122532effb8c3c75" providerId="LiveId" clId="{68BCDDD5-5654-4C4E-BE8F-19FEB2814576}" dt="2020-08-06T22:22:45.432" v="1" actId="47"/>
        <pc:sldMkLst>
          <pc:docMk/>
          <pc:sldMk cId="0" sldId="1496"/>
        </pc:sldMkLst>
      </pc:sldChg>
      <pc:sldChg chg="del">
        <pc:chgData name="Ricardo Luiz Freitas" userId="122532effb8c3c75" providerId="LiveId" clId="{68BCDDD5-5654-4C4E-BE8F-19FEB2814576}" dt="2020-08-06T22:22:45.432" v="1" actId="47"/>
        <pc:sldMkLst>
          <pc:docMk/>
          <pc:sldMk cId="0" sldId="1497"/>
        </pc:sldMkLst>
      </pc:sldChg>
      <pc:sldChg chg="del">
        <pc:chgData name="Ricardo Luiz Freitas" userId="122532effb8c3c75" providerId="LiveId" clId="{68BCDDD5-5654-4C4E-BE8F-19FEB2814576}" dt="2020-08-06T22:22:45.432" v="1" actId="47"/>
        <pc:sldMkLst>
          <pc:docMk/>
          <pc:sldMk cId="0" sldId="1498"/>
        </pc:sldMkLst>
      </pc:sldChg>
      <pc:sldChg chg="del">
        <pc:chgData name="Ricardo Luiz Freitas" userId="122532effb8c3c75" providerId="LiveId" clId="{68BCDDD5-5654-4C4E-BE8F-19FEB2814576}" dt="2020-08-06T22:22:45.432" v="1" actId="47"/>
        <pc:sldMkLst>
          <pc:docMk/>
          <pc:sldMk cId="0" sldId="1499"/>
        </pc:sldMkLst>
      </pc:sldChg>
      <pc:sldChg chg="del">
        <pc:chgData name="Ricardo Luiz Freitas" userId="122532effb8c3c75" providerId="LiveId" clId="{68BCDDD5-5654-4C4E-BE8F-19FEB2814576}" dt="2020-08-06T22:22:45.432" v="1" actId="47"/>
        <pc:sldMkLst>
          <pc:docMk/>
          <pc:sldMk cId="0" sldId="1500"/>
        </pc:sldMkLst>
      </pc:sldChg>
      <pc:sldChg chg="del">
        <pc:chgData name="Ricardo Luiz Freitas" userId="122532effb8c3c75" providerId="LiveId" clId="{68BCDDD5-5654-4C4E-BE8F-19FEB2814576}" dt="2020-08-06T22:22:45.432" v="1" actId="47"/>
        <pc:sldMkLst>
          <pc:docMk/>
          <pc:sldMk cId="0" sldId="1501"/>
        </pc:sldMkLst>
      </pc:sldChg>
      <pc:sldChg chg="del">
        <pc:chgData name="Ricardo Luiz Freitas" userId="122532effb8c3c75" providerId="LiveId" clId="{68BCDDD5-5654-4C4E-BE8F-19FEB2814576}" dt="2020-08-06T22:22:45.432" v="1" actId="47"/>
        <pc:sldMkLst>
          <pc:docMk/>
          <pc:sldMk cId="0" sldId="1508"/>
        </pc:sldMkLst>
      </pc:sldChg>
      <pc:sldChg chg="del">
        <pc:chgData name="Ricardo Luiz Freitas" userId="122532effb8c3c75" providerId="LiveId" clId="{68BCDDD5-5654-4C4E-BE8F-19FEB2814576}" dt="2020-08-06T22:22:45.432" v="1" actId="47"/>
        <pc:sldMkLst>
          <pc:docMk/>
          <pc:sldMk cId="0" sldId="1509"/>
        </pc:sldMkLst>
      </pc:sldChg>
      <pc:sldChg chg="del">
        <pc:chgData name="Ricardo Luiz Freitas" userId="122532effb8c3c75" providerId="LiveId" clId="{68BCDDD5-5654-4C4E-BE8F-19FEB2814576}" dt="2020-08-06T22:22:45.432" v="1" actId="47"/>
        <pc:sldMkLst>
          <pc:docMk/>
          <pc:sldMk cId="0" sldId="1510"/>
        </pc:sldMkLst>
      </pc:sldChg>
      <pc:sldChg chg="del">
        <pc:chgData name="Ricardo Luiz Freitas" userId="122532effb8c3c75" providerId="LiveId" clId="{68BCDDD5-5654-4C4E-BE8F-19FEB2814576}" dt="2020-08-06T22:22:45.432" v="1" actId="47"/>
        <pc:sldMkLst>
          <pc:docMk/>
          <pc:sldMk cId="0" sldId="1511"/>
        </pc:sldMkLst>
      </pc:sldChg>
      <pc:sldChg chg="del">
        <pc:chgData name="Ricardo Luiz Freitas" userId="122532effb8c3c75" providerId="LiveId" clId="{68BCDDD5-5654-4C4E-BE8F-19FEB2814576}" dt="2020-08-06T22:22:45.432" v="1" actId="47"/>
        <pc:sldMkLst>
          <pc:docMk/>
          <pc:sldMk cId="0" sldId="1512"/>
        </pc:sldMkLst>
      </pc:sldChg>
      <pc:sldChg chg="del">
        <pc:chgData name="Ricardo Luiz Freitas" userId="122532effb8c3c75" providerId="LiveId" clId="{68BCDDD5-5654-4C4E-BE8F-19FEB2814576}" dt="2020-08-06T22:22:45.432" v="1" actId="47"/>
        <pc:sldMkLst>
          <pc:docMk/>
          <pc:sldMk cId="0" sldId="1513"/>
        </pc:sldMkLst>
      </pc:sldChg>
      <pc:sldChg chg="del">
        <pc:chgData name="Ricardo Luiz Freitas" userId="122532effb8c3c75" providerId="LiveId" clId="{68BCDDD5-5654-4C4E-BE8F-19FEB2814576}" dt="2020-08-06T22:22:45.432" v="1" actId="47"/>
        <pc:sldMkLst>
          <pc:docMk/>
          <pc:sldMk cId="0" sldId="1514"/>
        </pc:sldMkLst>
      </pc:sldChg>
      <pc:sldChg chg="del">
        <pc:chgData name="Ricardo Luiz Freitas" userId="122532effb8c3c75" providerId="LiveId" clId="{68BCDDD5-5654-4C4E-BE8F-19FEB2814576}" dt="2020-08-06T22:22:45.432" v="1" actId="47"/>
        <pc:sldMkLst>
          <pc:docMk/>
          <pc:sldMk cId="0" sldId="1515"/>
        </pc:sldMkLst>
      </pc:sldChg>
      <pc:sldChg chg="del">
        <pc:chgData name="Ricardo Luiz Freitas" userId="122532effb8c3c75" providerId="LiveId" clId="{68BCDDD5-5654-4C4E-BE8F-19FEB2814576}" dt="2020-08-06T22:22:45.432" v="1" actId="47"/>
        <pc:sldMkLst>
          <pc:docMk/>
          <pc:sldMk cId="0" sldId="1516"/>
        </pc:sldMkLst>
      </pc:sldChg>
      <pc:sldChg chg="del">
        <pc:chgData name="Ricardo Luiz Freitas" userId="122532effb8c3c75" providerId="LiveId" clId="{68BCDDD5-5654-4C4E-BE8F-19FEB2814576}" dt="2020-08-06T22:22:45.432" v="1" actId="47"/>
        <pc:sldMkLst>
          <pc:docMk/>
          <pc:sldMk cId="0" sldId="1517"/>
        </pc:sldMkLst>
      </pc:sldChg>
      <pc:sldChg chg="del">
        <pc:chgData name="Ricardo Luiz Freitas" userId="122532effb8c3c75" providerId="LiveId" clId="{68BCDDD5-5654-4C4E-BE8F-19FEB2814576}" dt="2020-08-06T22:22:45.432" v="1" actId="47"/>
        <pc:sldMkLst>
          <pc:docMk/>
          <pc:sldMk cId="0" sldId="1518"/>
        </pc:sldMkLst>
      </pc:sldChg>
      <pc:sldChg chg="del">
        <pc:chgData name="Ricardo Luiz Freitas" userId="122532effb8c3c75" providerId="LiveId" clId="{68BCDDD5-5654-4C4E-BE8F-19FEB2814576}" dt="2020-08-06T22:22:45.432" v="1" actId="47"/>
        <pc:sldMkLst>
          <pc:docMk/>
          <pc:sldMk cId="0" sldId="1519"/>
        </pc:sldMkLst>
      </pc:sldChg>
      <pc:sldChg chg="del">
        <pc:chgData name="Ricardo Luiz Freitas" userId="122532effb8c3c75" providerId="LiveId" clId="{68BCDDD5-5654-4C4E-BE8F-19FEB2814576}" dt="2020-08-06T22:22:45.432" v="1" actId="47"/>
        <pc:sldMkLst>
          <pc:docMk/>
          <pc:sldMk cId="0" sldId="1520"/>
        </pc:sldMkLst>
      </pc:sldChg>
      <pc:sldChg chg="del">
        <pc:chgData name="Ricardo Luiz Freitas" userId="122532effb8c3c75" providerId="LiveId" clId="{68BCDDD5-5654-4C4E-BE8F-19FEB2814576}" dt="2020-08-06T22:22:45.432" v="1" actId="47"/>
        <pc:sldMkLst>
          <pc:docMk/>
          <pc:sldMk cId="0" sldId="1521"/>
        </pc:sldMkLst>
      </pc:sldChg>
      <pc:sldChg chg="del">
        <pc:chgData name="Ricardo Luiz Freitas" userId="122532effb8c3c75" providerId="LiveId" clId="{68BCDDD5-5654-4C4E-BE8F-19FEB2814576}" dt="2020-08-06T22:22:45.432" v="1" actId="47"/>
        <pc:sldMkLst>
          <pc:docMk/>
          <pc:sldMk cId="0" sldId="1522"/>
        </pc:sldMkLst>
      </pc:sldChg>
      <pc:sldChg chg="del">
        <pc:chgData name="Ricardo Luiz Freitas" userId="122532effb8c3c75" providerId="LiveId" clId="{68BCDDD5-5654-4C4E-BE8F-19FEB2814576}" dt="2020-08-06T22:22:45.432" v="1" actId="47"/>
        <pc:sldMkLst>
          <pc:docMk/>
          <pc:sldMk cId="0" sldId="1523"/>
        </pc:sldMkLst>
      </pc:sldChg>
      <pc:sldChg chg="del">
        <pc:chgData name="Ricardo Luiz Freitas" userId="122532effb8c3c75" providerId="LiveId" clId="{68BCDDD5-5654-4C4E-BE8F-19FEB2814576}" dt="2020-08-06T22:22:45.432" v="1" actId="47"/>
        <pc:sldMkLst>
          <pc:docMk/>
          <pc:sldMk cId="0" sldId="1524"/>
        </pc:sldMkLst>
      </pc:sldChg>
      <pc:sldChg chg="del">
        <pc:chgData name="Ricardo Luiz Freitas" userId="122532effb8c3c75" providerId="LiveId" clId="{68BCDDD5-5654-4C4E-BE8F-19FEB2814576}" dt="2020-08-06T22:22:45.432" v="1" actId="47"/>
        <pc:sldMkLst>
          <pc:docMk/>
          <pc:sldMk cId="0" sldId="1525"/>
        </pc:sldMkLst>
      </pc:sldChg>
      <pc:sldChg chg="del">
        <pc:chgData name="Ricardo Luiz Freitas" userId="122532effb8c3c75" providerId="LiveId" clId="{68BCDDD5-5654-4C4E-BE8F-19FEB2814576}" dt="2020-08-06T22:22:45.432" v="1" actId="47"/>
        <pc:sldMkLst>
          <pc:docMk/>
          <pc:sldMk cId="0" sldId="1526"/>
        </pc:sldMkLst>
      </pc:sldChg>
      <pc:sldChg chg="del">
        <pc:chgData name="Ricardo Luiz Freitas" userId="122532effb8c3c75" providerId="LiveId" clId="{68BCDDD5-5654-4C4E-BE8F-19FEB2814576}" dt="2020-08-06T22:22:45.432" v="1" actId="47"/>
        <pc:sldMkLst>
          <pc:docMk/>
          <pc:sldMk cId="0" sldId="1527"/>
        </pc:sldMkLst>
      </pc:sldChg>
      <pc:sldChg chg="del">
        <pc:chgData name="Ricardo Luiz Freitas" userId="122532effb8c3c75" providerId="LiveId" clId="{68BCDDD5-5654-4C4E-BE8F-19FEB2814576}" dt="2020-08-06T22:22:45.432" v="1" actId="47"/>
        <pc:sldMkLst>
          <pc:docMk/>
          <pc:sldMk cId="0" sldId="1528"/>
        </pc:sldMkLst>
      </pc:sldChg>
      <pc:sldChg chg="del">
        <pc:chgData name="Ricardo Luiz Freitas" userId="122532effb8c3c75" providerId="LiveId" clId="{68BCDDD5-5654-4C4E-BE8F-19FEB2814576}" dt="2020-08-06T22:22:45.432" v="1" actId="47"/>
        <pc:sldMkLst>
          <pc:docMk/>
          <pc:sldMk cId="0" sldId="1529"/>
        </pc:sldMkLst>
      </pc:sldChg>
      <pc:sldChg chg="del">
        <pc:chgData name="Ricardo Luiz Freitas" userId="122532effb8c3c75" providerId="LiveId" clId="{68BCDDD5-5654-4C4E-BE8F-19FEB2814576}" dt="2020-08-06T22:22:45.432" v="1" actId="47"/>
        <pc:sldMkLst>
          <pc:docMk/>
          <pc:sldMk cId="0" sldId="1530"/>
        </pc:sldMkLst>
      </pc:sldChg>
      <pc:sldChg chg="del">
        <pc:chgData name="Ricardo Luiz Freitas" userId="122532effb8c3c75" providerId="LiveId" clId="{68BCDDD5-5654-4C4E-BE8F-19FEB2814576}" dt="2020-08-06T22:22:45.432" v="1" actId="47"/>
        <pc:sldMkLst>
          <pc:docMk/>
          <pc:sldMk cId="0" sldId="1531"/>
        </pc:sldMkLst>
      </pc:sldChg>
      <pc:sldChg chg="del">
        <pc:chgData name="Ricardo Luiz Freitas" userId="122532effb8c3c75" providerId="LiveId" clId="{68BCDDD5-5654-4C4E-BE8F-19FEB2814576}" dt="2020-08-06T22:22:45.432" v="1" actId="47"/>
        <pc:sldMkLst>
          <pc:docMk/>
          <pc:sldMk cId="0" sldId="1532"/>
        </pc:sldMkLst>
      </pc:sldChg>
      <pc:sldChg chg="del">
        <pc:chgData name="Ricardo Luiz Freitas" userId="122532effb8c3c75" providerId="LiveId" clId="{68BCDDD5-5654-4C4E-BE8F-19FEB2814576}" dt="2020-08-06T22:22:45.432" v="1" actId="47"/>
        <pc:sldMkLst>
          <pc:docMk/>
          <pc:sldMk cId="0" sldId="1533"/>
        </pc:sldMkLst>
      </pc:sldChg>
      <pc:sldChg chg="del">
        <pc:chgData name="Ricardo Luiz Freitas" userId="122532effb8c3c75" providerId="LiveId" clId="{68BCDDD5-5654-4C4E-BE8F-19FEB2814576}" dt="2020-08-06T22:22:45.432" v="1" actId="47"/>
        <pc:sldMkLst>
          <pc:docMk/>
          <pc:sldMk cId="0" sldId="1534"/>
        </pc:sldMkLst>
      </pc:sldChg>
      <pc:sldChg chg="del">
        <pc:chgData name="Ricardo Luiz Freitas" userId="122532effb8c3c75" providerId="LiveId" clId="{68BCDDD5-5654-4C4E-BE8F-19FEB2814576}" dt="2020-08-06T22:22:45.432" v="1" actId="47"/>
        <pc:sldMkLst>
          <pc:docMk/>
          <pc:sldMk cId="0" sldId="1535"/>
        </pc:sldMkLst>
      </pc:sldChg>
      <pc:sldChg chg="del">
        <pc:chgData name="Ricardo Luiz Freitas" userId="122532effb8c3c75" providerId="LiveId" clId="{68BCDDD5-5654-4C4E-BE8F-19FEB2814576}" dt="2020-08-06T22:22:45.432" v="1" actId="47"/>
        <pc:sldMkLst>
          <pc:docMk/>
          <pc:sldMk cId="0" sldId="1536"/>
        </pc:sldMkLst>
      </pc:sldChg>
      <pc:sldChg chg="del">
        <pc:chgData name="Ricardo Luiz Freitas" userId="122532effb8c3c75" providerId="LiveId" clId="{68BCDDD5-5654-4C4E-BE8F-19FEB2814576}" dt="2020-08-06T22:22:45.432" v="1" actId="47"/>
        <pc:sldMkLst>
          <pc:docMk/>
          <pc:sldMk cId="0" sldId="1537"/>
        </pc:sldMkLst>
      </pc:sldChg>
      <pc:sldChg chg="del">
        <pc:chgData name="Ricardo Luiz Freitas" userId="122532effb8c3c75" providerId="LiveId" clId="{68BCDDD5-5654-4C4E-BE8F-19FEB2814576}" dt="2020-08-06T22:22:45.432" v="1" actId="47"/>
        <pc:sldMkLst>
          <pc:docMk/>
          <pc:sldMk cId="0" sldId="1538"/>
        </pc:sldMkLst>
      </pc:sldChg>
      <pc:sldChg chg="del">
        <pc:chgData name="Ricardo Luiz Freitas" userId="122532effb8c3c75" providerId="LiveId" clId="{68BCDDD5-5654-4C4E-BE8F-19FEB2814576}" dt="2020-08-06T22:22:45.432" v="1" actId="47"/>
        <pc:sldMkLst>
          <pc:docMk/>
          <pc:sldMk cId="0" sldId="1539"/>
        </pc:sldMkLst>
      </pc:sldChg>
      <pc:sldChg chg="del">
        <pc:chgData name="Ricardo Luiz Freitas" userId="122532effb8c3c75" providerId="LiveId" clId="{68BCDDD5-5654-4C4E-BE8F-19FEB2814576}" dt="2020-08-06T22:22:45.432" v="1" actId="47"/>
        <pc:sldMkLst>
          <pc:docMk/>
          <pc:sldMk cId="0" sldId="1540"/>
        </pc:sldMkLst>
      </pc:sldChg>
      <pc:sldChg chg="del">
        <pc:chgData name="Ricardo Luiz Freitas" userId="122532effb8c3c75" providerId="LiveId" clId="{68BCDDD5-5654-4C4E-BE8F-19FEB2814576}" dt="2020-08-06T22:22:45.432" v="1" actId="47"/>
        <pc:sldMkLst>
          <pc:docMk/>
          <pc:sldMk cId="0" sldId="1541"/>
        </pc:sldMkLst>
      </pc:sldChg>
      <pc:sldChg chg="del">
        <pc:chgData name="Ricardo Luiz Freitas" userId="122532effb8c3c75" providerId="LiveId" clId="{68BCDDD5-5654-4C4E-BE8F-19FEB2814576}" dt="2020-08-06T22:22:45.432" v="1" actId="47"/>
        <pc:sldMkLst>
          <pc:docMk/>
          <pc:sldMk cId="0" sldId="1542"/>
        </pc:sldMkLst>
      </pc:sldChg>
      <pc:sldChg chg="del">
        <pc:chgData name="Ricardo Luiz Freitas" userId="122532effb8c3c75" providerId="LiveId" clId="{68BCDDD5-5654-4C4E-BE8F-19FEB2814576}" dt="2020-08-06T22:22:45.432" v="1" actId="47"/>
        <pc:sldMkLst>
          <pc:docMk/>
          <pc:sldMk cId="0" sldId="1543"/>
        </pc:sldMkLst>
      </pc:sldChg>
      <pc:sldChg chg="del">
        <pc:chgData name="Ricardo Luiz Freitas" userId="122532effb8c3c75" providerId="LiveId" clId="{68BCDDD5-5654-4C4E-BE8F-19FEB2814576}" dt="2020-08-06T22:22:45.432" v="1" actId="47"/>
        <pc:sldMkLst>
          <pc:docMk/>
          <pc:sldMk cId="0" sldId="1544"/>
        </pc:sldMkLst>
      </pc:sldChg>
      <pc:sldChg chg="del">
        <pc:chgData name="Ricardo Luiz Freitas" userId="122532effb8c3c75" providerId="LiveId" clId="{68BCDDD5-5654-4C4E-BE8F-19FEB2814576}" dt="2020-08-06T22:22:45.432" v="1" actId="47"/>
        <pc:sldMkLst>
          <pc:docMk/>
          <pc:sldMk cId="0" sldId="1545"/>
        </pc:sldMkLst>
      </pc:sldChg>
      <pc:sldChg chg="del">
        <pc:chgData name="Ricardo Luiz Freitas" userId="122532effb8c3c75" providerId="LiveId" clId="{68BCDDD5-5654-4C4E-BE8F-19FEB2814576}" dt="2020-08-06T22:22:45.432" v="1" actId="47"/>
        <pc:sldMkLst>
          <pc:docMk/>
          <pc:sldMk cId="0" sldId="1546"/>
        </pc:sldMkLst>
      </pc:sldChg>
      <pc:sldChg chg="del">
        <pc:chgData name="Ricardo Luiz Freitas" userId="122532effb8c3c75" providerId="LiveId" clId="{68BCDDD5-5654-4C4E-BE8F-19FEB2814576}" dt="2020-08-06T22:22:45.432" v="1" actId="47"/>
        <pc:sldMkLst>
          <pc:docMk/>
          <pc:sldMk cId="0" sldId="1547"/>
        </pc:sldMkLst>
      </pc:sldChg>
      <pc:sldChg chg="del">
        <pc:chgData name="Ricardo Luiz Freitas" userId="122532effb8c3c75" providerId="LiveId" clId="{68BCDDD5-5654-4C4E-BE8F-19FEB2814576}" dt="2020-08-06T22:22:45.432" v="1" actId="47"/>
        <pc:sldMkLst>
          <pc:docMk/>
          <pc:sldMk cId="0" sldId="1548"/>
        </pc:sldMkLst>
      </pc:sldChg>
      <pc:sldChg chg="del">
        <pc:chgData name="Ricardo Luiz Freitas" userId="122532effb8c3c75" providerId="LiveId" clId="{68BCDDD5-5654-4C4E-BE8F-19FEB2814576}" dt="2020-08-06T22:22:45.432" v="1" actId="47"/>
        <pc:sldMkLst>
          <pc:docMk/>
          <pc:sldMk cId="0" sldId="1549"/>
        </pc:sldMkLst>
      </pc:sldChg>
      <pc:sldChg chg="del">
        <pc:chgData name="Ricardo Luiz Freitas" userId="122532effb8c3c75" providerId="LiveId" clId="{68BCDDD5-5654-4C4E-BE8F-19FEB2814576}" dt="2020-08-06T22:22:31.217" v="0" actId="47"/>
        <pc:sldMkLst>
          <pc:docMk/>
          <pc:sldMk cId="2917728564" sldId="1550"/>
        </pc:sldMkLst>
      </pc:sldChg>
      <pc:sldChg chg="del">
        <pc:chgData name="Ricardo Luiz Freitas" userId="122532effb8c3c75" providerId="LiveId" clId="{68BCDDD5-5654-4C4E-BE8F-19FEB2814576}" dt="2020-08-06T22:22:31.217" v="0" actId="47"/>
        <pc:sldMkLst>
          <pc:docMk/>
          <pc:sldMk cId="3314836436" sldId="1551"/>
        </pc:sldMkLst>
      </pc:sldChg>
      <pc:sldChg chg="del">
        <pc:chgData name="Ricardo Luiz Freitas" userId="122532effb8c3c75" providerId="LiveId" clId="{68BCDDD5-5654-4C4E-BE8F-19FEB2814576}" dt="2020-08-06T22:22:31.217" v="0" actId="47"/>
        <pc:sldMkLst>
          <pc:docMk/>
          <pc:sldMk cId="576585728" sldId="1552"/>
        </pc:sldMkLst>
      </pc:sldChg>
      <pc:sldChg chg="del">
        <pc:chgData name="Ricardo Luiz Freitas" userId="122532effb8c3c75" providerId="LiveId" clId="{68BCDDD5-5654-4C4E-BE8F-19FEB2814576}" dt="2020-08-06T22:22:31.217" v="0" actId="47"/>
        <pc:sldMkLst>
          <pc:docMk/>
          <pc:sldMk cId="3204373204" sldId="1553"/>
        </pc:sldMkLst>
      </pc:sldChg>
      <pc:sldChg chg="del">
        <pc:chgData name="Ricardo Luiz Freitas" userId="122532effb8c3c75" providerId="LiveId" clId="{68BCDDD5-5654-4C4E-BE8F-19FEB2814576}" dt="2020-08-06T22:22:31.217" v="0" actId="47"/>
        <pc:sldMkLst>
          <pc:docMk/>
          <pc:sldMk cId="1575542347" sldId="1554"/>
        </pc:sldMkLst>
      </pc:sldChg>
      <pc:sldChg chg="del">
        <pc:chgData name="Ricardo Luiz Freitas" userId="122532effb8c3c75" providerId="LiveId" clId="{68BCDDD5-5654-4C4E-BE8F-19FEB2814576}" dt="2020-08-06T22:22:31.217" v="0" actId="47"/>
        <pc:sldMkLst>
          <pc:docMk/>
          <pc:sldMk cId="2471713630" sldId="1555"/>
        </pc:sldMkLst>
      </pc:sldChg>
      <pc:sldChg chg="del">
        <pc:chgData name="Ricardo Luiz Freitas" userId="122532effb8c3c75" providerId="LiveId" clId="{68BCDDD5-5654-4C4E-BE8F-19FEB2814576}" dt="2020-08-06T22:22:31.217" v="0" actId="47"/>
        <pc:sldMkLst>
          <pc:docMk/>
          <pc:sldMk cId="2916498545" sldId="1556"/>
        </pc:sldMkLst>
      </pc:sldChg>
      <pc:sldChg chg="del">
        <pc:chgData name="Ricardo Luiz Freitas" userId="122532effb8c3c75" providerId="LiveId" clId="{68BCDDD5-5654-4C4E-BE8F-19FEB2814576}" dt="2020-08-06T22:22:31.217" v="0" actId="47"/>
        <pc:sldMkLst>
          <pc:docMk/>
          <pc:sldMk cId="2718458010" sldId="1557"/>
        </pc:sldMkLst>
      </pc:sldChg>
      <pc:sldChg chg="del">
        <pc:chgData name="Ricardo Luiz Freitas" userId="122532effb8c3c75" providerId="LiveId" clId="{68BCDDD5-5654-4C4E-BE8F-19FEB2814576}" dt="2020-08-06T22:22:45.432" v="1" actId="47"/>
        <pc:sldMkLst>
          <pc:docMk/>
          <pc:sldMk cId="1842531850" sldId="1559"/>
        </pc:sldMkLst>
      </pc:sldChg>
      <pc:sldChg chg="del">
        <pc:chgData name="Ricardo Luiz Freitas" userId="122532effb8c3c75" providerId="LiveId" clId="{68BCDDD5-5654-4C4E-BE8F-19FEB2814576}" dt="2020-08-06T22:22:31.217" v="0" actId="47"/>
        <pc:sldMkLst>
          <pc:docMk/>
          <pc:sldMk cId="2305054164" sldId="1560"/>
        </pc:sldMkLst>
      </pc:sldChg>
      <pc:sldChg chg="del">
        <pc:chgData name="Ricardo Luiz Freitas" userId="122532effb8c3c75" providerId="LiveId" clId="{68BCDDD5-5654-4C4E-BE8F-19FEB2814576}" dt="2020-08-06T22:22:31.217" v="0" actId="47"/>
        <pc:sldMkLst>
          <pc:docMk/>
          <pc:sldMk cId="4147681739" sldId="1561"/>
        </pc:sldMkLst>
      </pc:sldChg>
      <pc:sldChg chg="del">
        <pc:chgData name="Ricardo Luiz Freitas" userId="122532effb8c3c75" providerId="LiveId" clId="{68BCDDD5-5654-4C4E-BE8F-19FEB2814576}" dt="2020-08-06T22:22:31.217" v="0" actId="47"/>
        <pc:sldMkLst>
          <pc:docMk/>
          <pc:sldMk cId="1732595136" sldId="1562"/>
        </pc:sldMkLst>
      </pc:sldChg>
      <pc:sldChg chg="del">
        <pc:chgData name="Ricardo Luiz Freitas" userId="122532effb8c3c75" providerId="LiveId" clId="{68BCDDD5-5654-4C4E-BE8F-19FEB2814576}" dt="2020-08-06T22:22:31.217" v="0" actId="47"/>
        <pc:sldMkLst>
          <pc:docMk/>
          <pc:sldMk cId="2996350070" sldId="1563"/>
        </pc:sldMkLst>
      </pc:sldChg>
      <pc:sldChg chg="del">
        <pc:chgData name="Ricardo Luiz Freitas" userId="122532effb8c3c75" providerId="LiveId" clId="{68BCDDD5-5654-4C4E-BE8F-19FEB2814576}" dt="2020-08-06T22:22:31.217" v="0" actId="47"/>
        <pc:sldMkLst>
          <pc:docMk/>
          <pc:sldMk cId="2420530052" sldId="1564"/>
        </pc:sldMkLst>
      </pc:sldChg>
      <pc:sldChg chg="del">
        <pc:chgData name="Ricardo Luiz Freitas" userId="122532effb8c3c75" providerId="LiveId" clId="{68BCDDD5-5654-4C4E-BE8F-19FEB2814576}" dt="2020-08-06T22:22:31.217" v="0" actId="47"/>
        <pc:sldMkLst>
          <pc:docMk/>
          <pc:sldMk cId="3661657142" sldId="1565"/>
        </pc:sldMkLst>
      </pc:sldChg>
      <pc:sldChg chg="del">
        <pc:chgData name="Ricardo Luiz Freitas" userId="122532effb8c3c75" providerId="LiveId" clId="{68BCDDD5-5654-4C4E-BE8F-19FEB2814576}" dt="2020-08-06T22:22:31.217" v="0" actId="47"/>
        <pc:sldMkLst>
          <pc:docMk/>
          <pc:sldMk cId="4170967803" sldId="1566"/>
        </pc:sldMkLst>
      </pc:sldChg>
      <pc:sldChg chg="del">
        <pc:chgData name="Ricardo Luiz Freitas" userId="122532effb8c3c75" providerId="LiveId" clId="{68BCDDD5-5654-4C4E-BE8F-19FEB2814576}" dt="2020-08-06T22:22:31.217" v="0" actId="47"/>
        <pc:sldMkLst>
          <pc:docMk/>
          <pc:sldMk cId="4292366559" sldId="1567"/>
        </pc:sldMkLst>
      </pc:sldChg>
      <pc:sldChg chg="del">
        <pc:chgData name="Ricardo Luiz Freitas" userId="122532effb8c3c75" providerId="LiveId" clId="{68BCDDD5-5654-4C4E-BE8F-19FEB2814576}" dt="2020-08-06T22:22:31.217" v="0" actId="47"/>
        <pc:sldMkLst>
          <pc:docMk/>
          <pc:sldMk cId="2438431268" sldId="1571"/>
        </pc:sldMkLst>
      </pc:sldChg>
      <pc:sldChg chg="del">
        <pc:chgData name="Ricardo Luiz Freitas" userId="122532effb8c3c75" providerId="LiveId" clId="{68BCDDD5-5654-4C4E-BE8F-19FEB2814576}" dt="2020-08-06T22:22:31.217" v="0" actId="47"/>
        <pc:sldMkLst>
          <pc:docMk/>
          <pc:sldMk cId="387002359" sldId="1572"/>
        </pc:sldMkLst>
      </pc:sldChg>
      <pc:sldChg chg="del">
        <pc:chgData name="Ricardo Luiz Freitas" userId="122532effb8c3c75" providerId="LiveId" clId="{68BCDDD5-5654-4C4E-BE8F-19FEB2814576}" dt="2020-08-06T22:22:45.432" v="1" actId="47"/>
        <pc:sldMkLst>
          <pc:docMk/>
          <pc:sldMk cId="957420607" sldId="1576"/>
        </pc:sldMkLst>
      </pc:sldChg>
      <pc:sldChg chg="del">
        <pc:chgData name="Ricardo Luiz Freitas" userId="122532effb8c3c75" providerId="LiveId" clId="{68BCDDD5-5654-4C4E-BE8F-19FEB2814576}" dt="2020-08-06T22:22:45.432" v="1" actId="47"/>
        <pc:sldMkLst>
          <pc:docMk/>
          <pc:sldMk cId="333426291" sldId="1577"/>
        </pc:sldMkLst>
      </pc:sldChg>
      <pc:sldChg chg="del">
        <pc:chgData name="Ricardo Luiz Freitas" userId="122532effb8c3c75" providerId="LiveId" clId="{68BCDDD5-5654-4C4E-BE8F-19FEB2814576}" dt="2020-08-06T22:22:45.432" v="1" actId="47"/>
        <pc:sldMkLst>
          <pc:docMk/>
          <pc:sldMk cId="2920767863" sldId="1578"/>
        </pc:sldMkLst>
      </pc:sldChg>
      <pc:sldChg chg="del">
        <pc:chgData name="Ricardo Luiz Freitas" userId="122532effb8c3c75" providerId="LiveId" clId="{68BCDDD5-5654-4C4E-BE8F-19FEB2814576}" dt="2020-08-06T22:22:45.432" v="1" actId="47"/>
        <pc:sldMkLst>
          <pc:docMk/>
          <pc:sldMk cId="1662984139" sldId="1579"/>
        </pc:sldMkLst>
      </pc:sldChg>
      <pc:sldChg chg="del">
        <pc:chgData name="Ricardo Luiz Freitas" userId="122532effb8c3c75" providerId="LiveId" clId="{68BCDDD5-5654-4C4E-BE8F-19FEB2814576}" dt="2020-08-06T22:22:45.432" v="1" actId="47"/>
        <pc:sldMkLst>
          <pc:docMk/>
          <pc:sldMk cId="819053193" sldId="1580"/>
        </pc:sldMkLst>
      </pc:sldChg>
      <pc:sldChg chg="del">
        <pc:chgData name="Ricardo Luiz Freitas" userId="122532effb8c3c75" providerId="LiveId" clId="{68BCDDD5-5654-4C4E-BE8F-19FEB2814576}" dt="2020-08-06T22:22:45.432" v="1" actId="47"/>
        <pc:sldMkLst>
          <pc:docMk/>
          <pc:sldMk cId="2151763736" sldId="1581"/>
        </pc:sldMkLst>
      </pc:sldChg>
      <pc:sldChg chg="del">
        <pc:chgData name="Ricardo Luiz Freitas" userId="122532effb8c3c75" providerId="LiveId" clId="{68BCDDD5-5654-4C4E-BE8F-19FEB2814576}" dt="2020-08-06T22:22:45.432" v="1" actId="47"/>
        <pc:sldMkLst>
          <pc:docMk/>
          <pc:sldMk cId="3152339392" sldId="1582"/>
        </pc:sldMkLst>
      </pc:sldChg>
      <pc:sldChg chg="del">
        <pc:chgData name="Ricardo Luiz Freitas" userId="122532effb8c3c75" providerId="LiveId" clId="{68BCDDD5-5654-4C4E-BE8F-19FEB2814576}" dt="2020-08-06T22:22:45.432" v="1" actId="47"/>
        <pc:sldMkLst>
          <pc:docMk/>
          <pc:sldMk cId="2319795741" sldId="1583"/>
        </pc:sldMkLst>
      </pc:sldChg>
      <pc:sldChg chg="del">
        <pc:chgData name="Ricardo Luiz Freitas" userId="122532effb8c3c75" providerId="LiveId" clId="{68BCDDD5-5654-4C4E-BE8F-19FEB2814576}" dt="2020-08-06T22:22:45.432" v="1" actId="47"/>
        <pc:sldMkLst>
          <pc:docMk/>
          <pc:sldMk cId="3064040694" sldId="1584"/>
        </pc:sldMkLst>
      </pc:sldChg>
      <pc:sldChg chg="del">
        <pc:chgData name="Ricardo Luiz Freitas" userId="122532effb8c3c75" providerId="LiveId" clId="{68BCDDD5-5654-4C4E-BE8F-19FEB2814576}" dt="2020-08-06T22:22:45.432" v="1" actId="47"/>
        <pc:sldMkLst>
          <pc:docMk/>
          <pc:sldMk cId="842054510" sldId="1585"/>
        </pc:sldMkLst>
      </pc:sldChg>
      <pc:sldChg chg="del">
        <pc:chgData name="Ricardo Luiz Freitas" userId="122532effb8c3c75" providerId="LiveId" clId="{68BCDDD5-5654-4C4E-BE8F-19FEB2814576}" dt="2020-08-06T22:22:45.432" v="1" actId="47"/>
        <pc:sldMkLst>
          <pc:docMk/>
          <pc:sldMk cId="1501647078" sldId="1586"/>
        </pc:sldMkLst>
      </pc:sldChg>
      <pc:sldChg chg="del">
        <pc:chgData name="Ricardo Luiz Freitas" userId="122532effb8c3c75" providerId="LiveId" clId="{68BCDDD5-5654-4C4E-BE8F-19FEB2814576}" dt="2020-08-06T22:22:45.432" v="1" actId="47"/>
        <pc:sldMkLst>
          <pc:docMk/>
          <pc:sldMk cId="2454360160" sldId="1587"/>
        </pc:sldMkLst>
      </pc:sldChg>
      <pc:sldChg chg="del">
        <pc:chgData name="Ricardo Luiz Freitas" userId="122532effb8c3c75" providerId="LiveId" clId="{68BCDDD5-5654-4C4E-BE8F-19FEB2814576}" dt="2020-08-06T22:22:45.432" v="1" actId="47"/>
        <pc:sldMkLst>
          <pc:docMk/>
          <pc:sldMk cId="3621167171" sldId="1588"/>
        </pc:sldMkLst>
      </pc:sldChg>
      <pc:sldChg chg="del">
        <pc:chgData name="Ricardo Luiz Freitas" userId="122532effb8c3c75" providerId="LiveId" clId="{68BCDDD5-5654-4C4E-BE8F-19FEB2814576}" dt="2020-08-06T22:22:45.432" v="1" actId="47"/>
        <pc:sldMkLst>
          <pc:docMk/>
          <pc:sldMk cId="3997023506" sldId="1589"/>
        </pc:sldMkLst>
      </pc:sldChg>
      <pc:sldChg chg="del">
        <pc:chgData name="Ricardo Luiz Freitas" userId="122532effb8c3c75" providerId="LiveId" clId="{68BCDDD5-5654-4C4E-BE8F-19FEB2814576}" dt="2020-08-06T22:22:45.432" v="1" actId="47"/>
        <pc:sldMkLst>
          <pc:docMk/>
          <pc:sldMk cId="2747482044" sldId="1590"/>
        </pc:sldMkLst>
      </pc:sldChg>
      <pc:sldChg chg="del">
        <pc:chgData name="Ricardo Luiz Freitas" userId="122532effb8c3c75" providerId="LiveId" clId="{68BCDDD5-5654-4C4E-BE8F-19FEB2814576}" dt="2020-08-06T22:22:45.432" v="1" actId="47"/>
        <pc:sldMkLst>
          <pc:docMk/>
          <pc:sldMk cId="3541253302" sldId="1591"/>
        </pc:sldMkLst>
      </pc:sldChg>
      <pc:sldChg chg="del">
        <pc:chgData name="Ricardo Luiz Freitas" userId="122532effb8c3c75" providerId="LiveId" clId="{68BCDDD5-5654-4C4E-BE8F-19FEB2814576}" dt="2020-08-06T22:22:45.432" v="1" actId="47"/>
        <pc:sldMkLst>
          <pc:docMk/>
          <pc:sldMk cId="4060958477" sldId="1592"/>
        </pc:sldMkLst>
      </pc:sldChg>
      <pc:sldChg chg="del">
        <pc:chgData name="Ricardo Luiz Freitas" userId="122532effb8c3c75" providerId="LiveId" clId="{68BCDDD5-5654-4C4E-BE8F-19FEB2814576}" dt="2020-08-06T22:22:45.432" v="1" actId="47"/>
        <pc:sldMkLst>
          <pc:docMk/>
          <pc:sldMk cId="1017260488" sldId="1593"/>
        </pc:sldMkLst>
      </pc:sldChg>
      <pc:sldChg chg="del">
        <pc:chgData name="Ricardo Luiz Freitas" userId="122532effb8c3c75" providerId="LiveId" clId="{68BCDDD5-5654-4C4E-BE8F-19FEB2814576}" dt="2020-08-06T22:22:45.432" v="1" actId="47"/>
        <pc:sldMkLst>
          <pc:docMk/>
          <pc:sldMk cId="1258799242" sldId="1594"/>
        </pc:sldMkLst>
      </pc:sldChg>
      <pc:sldChg chg="del">
        <pc:chgData name="Ricardo Luiz Freitas" userId="122532effb8c3c75" providerId="LiveId" clId="{68BCDDD5-5654-4C4E-BE8F-19FEB2814576}" dt="2020-08-06T22:22:45.432" v="1" actId="47"/>
        <pc:sldMkLst>
          <pc:docMk/>
          <pc:sldMk cId="3397871909" sldId="1595"/>
        </pc:sldMkLst>
      </pc:sldChg>
      <pc:sldChg chg="del">
        <pc:chgData name="Ricardo Luiz Freitas" userId="122532effb8c3c75" providerId="LiveId" clId="{68BCDDD5-5654-4C4E-BE8F-19FEB2814576}" dt="2020-08-06T22:22:45.432" v="1" actId="47"/>
        <pc:sldMkLst>
          <pc:docMk/>
          <pc:sldMk cId="3010019115" sldId="1596"/>
        </pc:sldMkLst>
      </pc:sldChg>
      <pc:sldChg chg="del">
        <pc:chgData name="Ricardo Luiz Freitas" userId="122532effb8c3c75" providerId="LiveId" clId="{68BCDDD5-5654-4C4E-BE8F-19FEB2814576}" dt="2020-08-06T22:22:45.432" v="1" actId="47"/>
        <pc:sldMkLst>
          <pc:docMk/>
          <pc:sldMk cId="3666440328" sldId="1597"/>
        </pc:sldMkLst>
      </pc:sldChg>
      <pc:sldChg chg="del">
        <pc:chgData name="Ricardo Luiz Freitas" userId="122532effb8c3c75" providerId="LiveId" clId="{68BCDDD5-5654-4C4E-BE8F-19FEB2814576}" dt="2020-08-06T22:22:45.432" v="1" actId="47"/>
        <pc:sldMkLst>
          <pc:docMk/>
          <pc:sldMk cId="2130844256" sldId="1599"/>
        </pc:sldMkLst>
      </pc:sldChg>
      <pc:sldChg chg="del">
        <pc:chgData name="Ricardo Luiz Freitas" userId="122532effb8c3c75" providerId="LiveId" clId="{68BCDDD5-5654-4C4E-BE8F-19FEB2814576}" dt="2020-08-06T22:22:45.432" v="1" actId="47"/>
        <pc:sldMkLst>
          <pc:docMk/>
          <pc:sldMk cId="2253439477" sldId="1600"/>
        </pc:sldMkLst>
      </pc:sldChg>
      <pc:sldChg chg="del">
        <pc:chgData name="Ricardo Luiz Freitas" userId="122532effb8c3c75" providerId="LiveId" clId="{68BCDDD5-5654-4C4E-BE8F-19FEB2814576}" dt="2020-08-06T22:22:45.432" v="1" actId="47"/>
        <pc:sldMkLst>
          <pc:docMk/>
          <pc:sldMk cId="3749783076" sldId="1601"/>
        </pc:sldMkLst>
      </pc:sldChg>
      <pc:sldChg chg="del">
        <pc:chgData name="Ricardo Luiz Freitas" userId="122532effb8c3c75" providerId="LiveId" clId="{68BCDDD5-5654-4C4E-BE8F-19FEB2814576}" dt="2020-08-06T22:22:45.432" v="1" actId="47"/>
        <pc:sldMkLst>
          <pc:docMk/>
          <pc:sldMk cId="2739360861" sldId="1602"/>
        </pc:sldMkLst>
      </pc:sldChg>
      <pc:sldChg chg="del">
        <pc:chgData name="Ricardo Luiz Freitas" userId="122532effb8c3c75" providerId="LiveId" clId="{68BCDDD5-5654-4C4E-BE8F-19FEB2814576}" dt="2020-08-06T22:22:45.432" v="1" actId="47"/>
        <pc:sldMkLst>
          <pc:docMk/>
          <pc:sldMk cId="3312406313" sldId="1606"/>
        </pc:sldMkLst>
      </pc:sldChg>
      <pc:sldChg chg="del">
        <pc:chgData name="Ricardo Luiz Freitas" userId="122532effb8c3c75" providerId="LiveId" clId="{68BCDDD5-5654-4C4E-BE8F-19FEB2814576}" dt="2020-08-06T22:22:45.432" v="1" actId="47"/>
        <pc:sldMkLst>
          <pc:docMk/>
          <pc:sldMk cId="4145678035" sldId="1607"/>
        </pc:sldMkLst>
      </pc:sldChg>
      <pc:sldChg chg="del">
        <pc:chgData name="Ricardo Luiz Freitas" userId="122532effb8c3c75" providerId="LiveId" clId="{68BCDDD5-5654-4C4E-BE8F-19FEB2814576}" dt="2020-08-06T22:22:45.432" v="1" actId="47"/>
        <pc:sldMkLst>
          <pc:docMk/>
          <pc:sldMk cId="1488915893" sldId="1608"/>
        </pc:sldMkLst>
      </pc:sldChg>
      <pc:sldChg chg="del">
        <pc:chgData name="Ricardo Luiz Freitas" userId="122532effb8c3c75" providerId="LiveId" clId="{68BCDDD5-5654-4C4E-BE8F-19FEB2814576}" dt="2020-08-06T22:22:45.432" v="1" actId="47"/>
        <pc:sldMkLst>
          <pc:docMk/>
          <pc:sldMk cId="413812806" sldId="1609"/>
        </pc:sldMkLst>
      </pc:sldChg>
      <pc:sldChg chg="del">
        <pc:chgData name="Ricardo Luiz Freitas" userId="122532effb8c3c75" providerId="LiveId" clId="{68BCDDD5-5654-4C4E-BE8F-19FEB2814576}" dt="2020-08-06T22:22:45.432" v="1" actId="47"/>
        <pc:sldMkLst>
          <pc:docMk/>
          <pc:sldMk cId="2707316825" sldId="1610"/>
        </pc:sldMkLst>
      </pc:sldChg>
      <pc:sldChg chg="del">
        <pc:chgData name="Ricardo Luiz Freitas" userId="122532effb8c3c75" providerId="LiveId" clId="{68BCDDD5-5654-4C4E-BE8F-19FEB2814576}" dt="2020-08-06T22:22:45.432" v="1" actId="47"/>
        <pc:sldMkLst>
          <pc:docMk/>
          <pc:sldMk cId="1210622528" sldId="1611"/>
        </pc:sldMkLst>
      </pc:sldChg>
      <pc:sldChg chg="del">
        <pc:chgData name="Ricardo Luiz Freitas" userId="122532effb8c3c75" providerId="LiveId" clId="{68BCDDD5-5654-4C4E-BE8F-19FEB2814576}" dt="2020-08-06T22:22:45.432" v="1" actId="47"/>
        <pc:sldMkLst>
          <pc:docMk/>
          <pc:sldMk cId="843868465" sldId="1612"/>
        </pc:sldMkLst>
      </pc:sldChg>
      <pc:sldChg chg="del">
        <pc:chgData name="Ricardo Luiz Freitas" userId="122532effb8c3c75" providerId="LiveId" clId="{68BCDDD5-5654-4C4E-BE8F-19FEB2814576}" dt="2020-08-06T22:22:45.432" v="1" actId="47"/>
        <pc:sldMkLst>
          <pc:docMk/>
          <pc:sldMk cId="3599136303" sldId="1613"/>
        </pc:sldMkLst>
      </pc:sldChg>
      <pc:sldChg chg="del">
        <pc:chgData name="Ricardo Luiz Freitas" userId="122532effb8c3c75" providerId="LiveId" clId="{68BCDDD5-5654-4C4E-BE8F-19FEB2814576}" dt="2020-08-06T22:22:45.432" v="1" actId="47"/>
        <pc:sldMkLst>
          <pc:docMk/>
          <pc:sldMk cId="3119452087" sldId="1614"/>
        </pc:sldMkLst>
      </pc:sldChg>
      <pc:sldChg chg="del">
        <pc:chgData name="Ricardo Luiz Freitas" userId="122532effb8c3c75" providerId="LiveId" clId="{68BCDDD5-5654-4C4E-BE8F-19FEB2814576}" dt="2020-08-06T22:22:45.432" v="1" actId="47"/>
        <pc:sldMkLst>
          <pc:docMk/>
          <pc:sldMk cId="1462167961" sldId="1615"/>
        </pc:sldMkLst>
      </pc:sldChg>
      <pc:sldChg chg="del">
        <pc:chgData name="Ricardo Luiz Freitas" userId="122532effb8c3c75" providerId="LiveId" clId="{68BCDDD5-5654-4C4E-BE8F-19FEB2814576}" dt="2020-08-06T22:22:45.432" v="1" actId="47"/>
        <pc:sldMkLst>
          <pc:docMk/>
          <pc:sldMk cId="1119222837" sldId="1616"/>
        </pc:sldMkLst>
      </pc:sldChg>
      <pc:sldChg chg="del">
        <pc:chgData name="Ricardo Luiz Freitas" userId="122532effb8c3c75" providerId="LiveId" clId="{68BCDDD5-5654-4C4E-BE8F-19FEB2814576}" dt="2020-08-06T22:22:45.432" v="1" actId="47"/>
        <pc:sldMkLst>
          <pc:docMk/>
          <pc:sldMk cId="1729818375" sldId="1618"/>
        </pc:sldMkLst>
      </pc:sldChg>
      <pc:sldChg chg="del">
        <pc:chgData name="Ricardo Luiz Freitas" userId="122532effb8c3c75" providerId="LiveId" clId="{68BCDDD5-5654-4C4E-BE8F-19FEB2814576}" dt="2020-08-06T22:22:45.432" v="1" actId="47"/>
        <pc:sldMkLst>
          <pc:docMk/>
          <pc:sldMk cId="1665371619" sldId="1620"/>
        </pc:sldMkLst>
      </pc:sldChg>
      <pc:sldChg chg="del">
        <pc:chgData name="Ricardo Luiz Freitas" userId="122532effb8c3c75" providerId="LiveId" clId="{68BCDDD5-5654-4C4E-BE8F-19FEB2814576}" dt="2020-08-06T22:22:45.432" v="1" actId="47"/>
        <pc:sldMkLst>
          <pc:docMk/>
          <pc:sldMk cId="2148938174" sldId="1621"/>
        </pc:sldMkLst>
      </pc:sldChg>
      <pc:sldChg chg="del">
        <pc:chgData name="Ricardo Luiz Freitas" userId="122532effb8c3c75" providerId="LiveId" clId="{68BCDDD5-5654-4C4E-BE8F-19FEB2814576}" dt="2020-08-06T22:22:45.432" v="1" actId="47"/>
        <pc:sldMkLst>
          <pc:docMk/>
          <pc:sldMk cId="1068859857" sldId="1622"/>
        </pc:sldMkLst>
      </pc:sldChg>
      <pc:sldChg chg="del">
        <pc:chgData name="Ricardo Luiz Freitas" userId="122532effb8c3c75" providerId="LiveId" clId="{68BCDDD5-5654-4C4E-BE8F-19FEB2814576}" dt="2020-08-06T22:22:45.432" v="1" actId="47"/>
        <pc:sldMkLst>
          <pc:docMk/>
          <pc:sldMk cId="1395115776" sldId="1623"/>
        </pc:sldMkLst>
      </pc:sldChg>
      <pc:sldChg chg="del">
        <pc:chgData name="Ricardo Luiz Freitas" userId="122532effb8c3c75" providerId="LiveId" clId="{68BCDDD5-5654-4C4E-BE8F-19FEB2814576}" dt="2020-08-06T22:22:45.432" v="1" actId="47"/>
        <pc:sldMkLst>
          <pc:docMk/>
          <pc:sldMk cId="1906704995" sldId="1624"/>
        </pc:sldMkLst>
      </pc:sldChg>
      <pc:sldChg chg="del">
        <pc:chgData name="Ricardo Luiz Freitas" userId="122532effb8c3c75" providerId="LiveId" clId="{68BCDDD5-5654-4C4E-BE8F-19FEB2814576}" dt="2020-08-06T22:22:45.432" v="1" actId="47"/>
        <pc:sldMkLst>
          <pc:docMk/>
          <pc:sldMk cId="428455079" sldId="1625"/>
        </pc:sldMkLst>
      </pc:sldChg>
      <pc:sldChg chg="del">
        <pc:chgData name="Ricardo Luiz Freitas" userId="122532effb8c3c75" providerId="LiveId" clId="{68BCDDD5-5654-4C4E-BE8F-19FEB2814576}" dt="2020-08-06T22:22:45.432" v="1" actId="47"/>
        <pc:sldMkLst>
          <pc:docMk/>
          <pc:sldMk cId="2822971046" sldId="1626"/>
        </pc:sldMkLst>
      </pc:sldChg>
      <pc:sldChg chg="del">
        <pc:chgData name="Ricardo Luiz Freitas" userId="122532effb8c3c75" providerId="LiveId" clId="{68BCDDD5-5654-4C4E-BE8F-19FEB2814576}" dt="2020-08-06T22:22:45.432" v="1" actId="47"/>
        <pc:sldMkLst>
          <pc:docMk/>
          <pc:sldMk cId="4055121288" sldId="1627"/>
        </pc:sldMkLst>
      </pc:sldChg>
      <pc:sldChg chg="del">
        <pc:chgData name="Ricardo Luiz Freitas" userId="122532effb8c3c75" providerId="LiveId" clId="{68BCDDD5-5654-4C4E-BE8F-19FEB2814576}" dt="2020-08-06T22:22:45.432" v="1" actId="47"/>
        <pc:sldMkLst>
          <pc:docMk/>
          <pc:sldMk cId="672195286" sldId="1628"/>
        </pc:sldMkLst>
      </pc:sldChg>
      <pc:sldChg chg="del">
        <pc:chgData name="Ricardo Luiz Freitas" userId="122532effb8c3c75" providerId="LiveId" clId="{68BCDDD5-5654-4C4E-BE8F-19FEB2814576}" dt="2020-08-06T22:22:45.432" v="1" actId="47"/>
        <pc:sldMkLst>
          <pc:docMk/>
          <pc:sldMk cId="776964799" sldId="1629"/>
        </pc:sldMkLst>
      </pc:sldChg>
      <pc:sldChg chg="del">
        <pc:chgData name="Ricardo Luiz Freitas" userId="122532effb8c3c75" providerId="LiveId" clId="{68BCDDD5-5654-4C4E-BE8F-19FEB2814576}" dt="2020-08-06T22:22:45.432" v="1" actId="47"/>
        <pc:sldMkLst>
          <pc:docMk/>
          <pc:sldMk cId="4294846035" sldId="1630"/>
        </pc:sldMkLst>
      </pc:sldChg>
      <pc:sldChg chg="del">
        <pc:chgData name="Ricardo Luiz Freitas" userId="122532effb8c3c75" providerId="LiveId" clId="{68BCDDD5-5654-4C4E-BE8F-19FEB2814576}" dt="2020-08-06T22:22:45.432" v="1" actId="47"/>
        <pc:sldMkLst>
          <pc:docMk/>
          <pc:sldMk cId="467316698" sldId="1631"/>
        </pc:sldMkLst>
      </pc:sldChg>
      <pc:sldChg chg="del">
        <pc:chgData name="Ricardo Luiz Freitas" userId="122532effb8c3c75" providerId="LiveId" clId="{68BCDDD5-5654-4C4E-BE8F-19FEB2814576}" dt="2020-08-06T22:22:45.432" v="1" actId="47"/>
        <pc:sldMkLst>
          <pc:docMk/>
          <pc:sldMk cId="1108614280" sldId="1632"/>
        </pc:sldMkLst>
      </pc:sldChg>
      <pc:sldChg chg="del">
        <pc:chgData name="Ricardo Luiz Freitas" userId="122532effb8c3c75" providerId="LiveId" clId="{68BCDDD5-5654-4C4E-BE8F-19FEB2814576}" dt="2020-08-06T22:22:45.432" v="1" actId="47"/>
        <pc:sldMkLst>
          <pc:docMk/>
          <pc:sldMk cId="3358624952" sldId="1633"/>
        </pc:sldMkLst>
      </pc:sldChg>
      <pc:sldChg chg="del">
        <pc:chgData name="Ricardo Luiz Freitas" userId="122532effb8c3c75" providerId="LiveId" clId="{68BCDDD5-5654-4C4E-BE8F-19FEB2814576}" dt="2020-08-06T22:22:45.432" v="1" actId="47"/>
        <pc:sldMkLst>
          <pc:docMk/>
          <pc:sldMk cId="406263485" sldId="1634"/>
        </pc:sldMkLst>
      </pc:sldChg>
      <pc:sldChg chg="del">
        <pc:chgData name="Ricardo Luiz Freitas" userId="122532effb8c3c75" providerId="LiveId" clId="{68BCDDD5-5654-4C4E-BE8F-19FEB2814576}" dt="2020-08-06T22:22:45.432" v="1" actId="47"/>
        <pc:sldMkLst>
          <pc:docMk/>
          <pc:sldMk cId="3498808891" sldId="1635"/>
        </pc:sldMkLst>
      </pc:sldChg>
      <pc:sldChg chg="del">
        <pc:chgData name="Ricardo Luiz Freitas" userId="122532effb8c3c75" providerId="LiveId" clId="{68BCDDD5-5654-4C4E-BE8F-19FEB2814576}" dt="2020-08-06T22:22:45.432" v="1" actId="47"/>
        <pc:sldMkLst>
          <pc:docMk/>
          <pc:sldMk cId="4196556131" sldId="1636"/>
        </pc:sldMkLst>
      </pc:sldChg>
      <pc:sldChg chg="del">
        <pc:chgData name="Ricardo Luiz Freitas" userId="122532effb8c3c75" providerId="LiveId" clId="{68BCDDD5-5654-4C4E-BE8F-19FEB2814576}" dt="2020-08-06T22:22:45.432" v="1" actId="47"/>
        <pc:sldMkLst>
          <pc:docMk/>
          <pc:sldMk cId="2557611641" sldId="1637"/>
        </pc:sldMkLst>
      </pc:sldChg>
      <pc:sldChg chg="del">
        <pc:chgData name="Ricardo Luiz Freitas" userId="122532effb8c3c75" providerId="LiveId" clId="{68BCDDD5-5654-4C4E-BE8F-19FEB2814576}" dt="2020-08-06T22:22:45.432" v="1" actId="47"/>
        <pc:sldMkLst>
          <pc:docMk/>
          <pc:sldMk cId="1060698893" sldId="1638"/>
        </pc:sldMkLst>
      </pc:sldChg>
      <pc:sldChg chg="del">
        <pc:chgData name="Ricardo Luiz Freitas" userId="122532effb8c3c75" providerId="LiveId" clId="{68BCDDD5-5654-4C4E-BE8F-19FEB2814576}" dt="2020-08-06T22:22:45.432" v="1" actId="47"/>
        <pc:sldMkLst>
          <pc:docMk/>
          <pc:sldMk cId="381763858" sldId="1639"/>
        </pc:sldMkLst>
      </pc:sldChg>
      <pc:sldChg chg="del">
        <pc:chgData name="Ricardo Luiz Freitas" userId="122532effb8c3c75" providerId="LiveId" clId="{68BCDDD5-5654-4C4E-BE8F-19FEB2814576}" dt="2020-08-06T22:22:45.432" v="1" actId="47"/>
        <pc:sldMkLst>
          <pc:docMk/>
          <pc:sldMk cId="1720966666" sldId="1640"/>
        </pc:sldMkLst>
      </pc:sldChg>
      <pc:sldChg chg="del">
        <pc:chgData name="Ricardo Luiz Freitas" userId="122532effb8c3c75" providerId="LiveId" clId="{68BCDDD5-5654-4C4E-BE8F-19FEB2814576}" dt="2020-08-06T22:22:45.432" v="1" actId="47"/>
        <pc:sldMkLst>
          <pc:docMk/>
          <pc:sldMk cId="1798263326" sldId="1641"/>
        </pc:sldMkLst>
      </pc:sldChg>
      <pc:sldChg chg="del">
        <pc:chgData name="Ricardo Luiz Freitas" userId="122532effb8c3c75" providerId="LiveId" clId="{68BCDDD5-5654-4C4E-BE8F-19FEB2814576}" dt="2020-08-06T22:22:45.432" v="1" actId="47"/>
        <pc:sldMkLst>
          <pc:docMk/>
          <pc:sldMk cId="826718070" sldId="1642"/>
        </pc:sldMkLst>
      </pc:sldChg>
      <pc:sldChg chg="del">
        <pc:chgData name="Ricardo Luiz Freitas" userId="122532effb8c3c75" providerId="LiveId" clId="{68BCDDD5-5654-4C4E-BE8F-19FEB2814576}" dt="2020-08-06T22:22:45.432" v="1" actId="47"/>
        <pc:sldMkLst>
          <pc:docMk/>
          <pc:sldMk cId="108833202" sldId="1643"/>
        </pc:sldMkLst>
      </pc:sldChg>
      <pc:sldChg chg="del">
        <pc:chgData name="Ricardo Luiz Freitas" userId="122532effb8c3c75" providerId="LiveId" clId="{68BCDDD5-5654-4C4E-BE8F-19FEB2814576}" dt="2020-08-06T22:22:45.432" v="1" actId="47"/>
        <pc:sldMkLst>
          <pc:docMk/>
          <pc:sldMk cId="1719353345" sldId="1644"/>
        </pc:sldMkLst>
      </pc:sldChg>
      <pc:sldChg chg="del">
        <pc:chgData name="Ricardo Luiz Freitas" userId="122532effb8c3c75" providerId="LiveId" clId="{68BCDDD5-5654-4C4E-BE8F-19FEB2814576}" dt="2020-08-06T22:22:45.432" v="1" actId="47"/>
        <pc:sldMkLst>
          <pc:docMk/>
          <pc:sldMk cId="4025015059" sldId="1645"/>
        </pc:sldMkLst>
      </pc:sldChg>
      <pc:sldChg chg="del">
        <pc:chgData name="Ricardo Luiz Freitas" userId="122532effb8c3c75" providerId="LiveId" clId="{68BCDDD5-5654-4C4E-BE8F-19FEB2814576}" dt="2020-08-06T22:22:45.432" v="1" actId="47"/>
        <pc:sldMkLst>
          <pc:docMk/>
          <pc:sldMk cId="1773933946" sldId="1646"/>
        </pc:sldMkLst>
      </pc:sldChg>
      <pc:sldChg chg="del">
        <pc:chgData name="Ricardo Luiz Freitas" userId="122532effb8c3c75" providerId="LiveId" clId="{68BCDDD5-5654-4C4E-BE8F-19FEB2814576}" dt="2020-08-06T22:22:45.432" v="1" actId="47"/>
        <pc:sldMkLst>
          <pc:docMk/>
          <pc:sldMk cId="1354761852" sldId="1647"/>
        </pc:sldMkLst>
      </pc:sldChg>
      <pc:sldChg chg="del">
        <pc:chgData name="Ricardo Luiz Freitas" userId="122532effb8c3c75" providerId="LiveId" clId="{68BCDDD5-5654-4C4E-BE8F-19FEB2814576}" dt="2020-08-06T22:22:45.432" v="1" actId="47"/>
        <pc:sldMkLst>
          <pc:docMk/>
          <pc:sldMk cId="4108693354" sldId="1648"/>
        </pc:sldMkLst>
      </pc:sldChg>
      <pc:sldChg chg="del">
        <pc:chgData name="Ricardo Luiz Freitas" userId="122532effb8c3c75" providerId="LiveId" clId="{68BCDDD5-5654-4C4E-BE8F-19FEB2814576}" dt="2020-08-06T22:22:45.432" v="1" actId="47"/>
        <pc:sldMkLst>
          <pc:docMk/>
          <pc:sldMk cId="1251717353" sldId="1649"/>
        </pc:sldMkLst>
      </pc:sldChg>
      <pc:sldChg chg="del">
        <pc:chgData name="Ricardo Luiz Freitas" userId="122532effb8c3c75" providerId="LiveId" clId="{68BCDDD5-5654-4C4E-BE8F-19FEB2814576}" dt="2020-08-06T22:22:31.217" v="0" actId="47"/>
        <pc:sldMkLst>
          <pc:docMk/>
          <pc:sldMk cId="3894431596" sldId="1650"/>
        </pc:sldMkLst>
      </pc:sldChg>
      <pc:sldChg chg="del">
        <pc:chgData name="Ricardo Luiz Freitas" userId="122532effb8c3c75" providerId="LiveId" clId="{68BCDDD5-5654-4C4E-BE8F-19FEB2814576}" dt="2020-08-06T22:22:31.217" v="0" actId="47"/>
        <pc:sldMkLst>
          <pc:docMk/>
          <pc:sldMk cId="2223701200" sldId="1651"/>
        </pc:sldMkLst>
      </pc:sldChg>
      <pc:sldChg chg="del">
        <pc:chgData name="Ricardo Luiz Freitas" userId="122532effb8c3c75" providerId="LiveId" clId="{68BCDDD5-5654-4C4E-BE8F-19FEB2814576}" dt="2020-08-06T22:22:31.217" v="0" actId="47"/>
        <pc:sldMkLst>
          <pc:docMk/>
          <pc:sldMk cId="2539072369" sldId="1654"/>
        </pc:sldMkLst>
      </pc:sldChg>
      <pc:sldChg chg="del">
        <pc:chgData name="Ricardo Luiz Freitas" userId="122532effb8c3c75" providerId="LiveId" clId="{68BCDDD5-5654-4C4E-BE8F-19FEB2814576}" dt="2020-08-06T22:22:31.217" v="0" actId="47"/>
        <pc:sldMkLst>
          <pc:docMk/>
          <pc:sldMk cId="207769034" sldId="1655"/>
        </pc:sldMkLst>
      </pc:sldChg>
      <pc:sldChg chg="del">
        <pc:chgData name="Ricardo Luiz Freitas" userId="122532effb8c3c75" providerId="LiveId" clId="{68BCDDD5-5654-4C4E-BE8F-19FEB2814576}" dt="2020-08-06T22:22:31.217" v="0" actId="47"/>
        <pc:sldMkLst>
          <pc:docMk/>
          <pc:sldMk cId="1462689868" sldId="1656"/>
        </pc:sldMkLst>
      </pc:sldChg>
      <pc:sldChg chg="del">
        <pc:chgData name="Ricardo Luiz Freitas" userId="122532effb8c3c75" providerId="LiveId" clId="{68BCDDD5-5654-4C4E-BE8F-19FEB2814576}" dt="2020-08-06T22:22:31.217" v="0" actId="47"/>
        <pc:sldMkLst>
          <pc:docMk/>
          <pc:sldMk cId="2546687045" sldId="1657"/>
        </pc:sldMkLst>
      </pc:sldChg>
      <pc:sldChg chg="del">
        <pc:chgData name="Ricardo Luiz Freitas" userId="122532effb8c3c75" providerId="LiveId" clId="{68BCDDD5-5654-4C4E-BE8F-19FEB2814576}" dt="2020-08-06T22:22:31.217" v="0" actId="47"/>
        <pc:sldMkLst>
          <pc:docMk/>
          <pc:sldMk cId="3334564706" sldId="1658"/>
        </pc:sldMkLst>
      </pc:sldChg>
      <pc:sldChg chg="del">
        <pc:chgData name="Ricardo Luiz Freitas" userId="122532effb8c3c75" providerId="LiveId" clId="{68BCDDD5-5654-4C4E-BE8F-19FEB2814576}" dt="2020-08-06T22:22:31.217" v="0" actId="47"/>
        <pc:sldMkLst>
          <pc:docMk/>
          <pc:sldMk cId="3326874591" sldId="1659"/>
        </pc:sldMkLst>
      </pc:sldChg>
      <pc:sldChg chg="del">
        <pc:chgData name="Ricardo Luiz Freitas" userId="122532effb8c3c75" providerId="LiveId" clId="{68BCDDD5-5654-4C4E-BE8F-19FEB2814576}" dt="2020-08-06T22:22:31.217" v="0" actId="47"/>
        <pc:sldMkLst>
          <pc:docMk/>
          <pc:sldMk cId="2084422121" sldId="1660"/>
        </pc:sldMkLst>
      </pc:sldChg>
      <pc:sldChg chg="del">
        <pc:chgData name="Ricardo Luiz Freitas" userId="122532effb8c3c75" providerId="LiveId" clId="{68BCDDD5-5654-4C4E-BE8F-19FEB2814576}" dt="2020-08-06T22:22:31.217" v="0" actId="47"/>
        <pc:sldMkLst>
          <pc:docMk/>
          <pc:sldMk cId="665282283" sldId="1661"/>
        </pc:sldMkLst>
      </pc:sldChg>
      <pc:sldChg chg="del">
        <pc:chgData name="Ricardo Luiz Freitas" userId="122532effb8c3c75" providerId="LiveId" clId="{68BCDDD5-5654-4C4E-BE8F-19FEB2814576}" dt="2020-08-06T22:22:31.217" v="0" actId="47"/>
        <pc:sldMkLst>
          <pc:docMk/>
          <pc:sldMk cId="0" sldId="1662"/>
        </pc:sldMkLst>
      </pc:sldChg>
      <pc:sldChg chg="del">
        <pc:chgData name="Ricardo Luiz Freitas" userId="122532effb8c3c75" providerId="LiveId" clId="{68BCDDD5-5654-4C4E-BE8F-19FEB2814576}" dt="2020-08-06T22:22:31.217" v="0" actId="47"/>
        <pc:sldMkLst>
          <pc:docMk/>
          <pc:sldMk cId="0" sldId="1663"/>
        </pc:sldMkLst>
      </pc:sldChg>
      <pc:sldChg chg="del">
        <pc:chgData name="Ricardo Luiz Freitas" userId="122532effb8c3c75" providerId="LiveId" clId="{68BCDDD5-5654-4C4E-BE8F-19FEB2814576}" dt="2020-08-06T22:22:31.217" v="0" actId="47"/>
        <pc:sldMkLst>
          <pc:docMk/>
          <pc:sldMk cId="0" sldId="1664"/>
        </pc:sldMkLst>
      </pc:sldChg>
      <pc:sldChg chg="del">
        <pc:chgData name="Ricardo Luiz Freitas" userId="122532effb8c3c75" providerId="LiveId" clId="{68BCDDD5-5654-4C4E-BE8F-19FEB2814576}" dt="2020-08-06T22:22:31.217" v="0" actId="47"/>
        <pc:sldMkLst>
          <pc:docMk/>
          <pc:sldMk cId="0" sldId="1665"/>
        </pc:sldMkLst>
      </pc:sldChg>
      <pc:sldChg chg="del">
        <pc:chgData name="Ricardo Luiz Freitas" userId="122532effb8c3c75" providerId="LiveId" clId="{68BCDDD5-5654-4C4E-BE8F-19FEB2814576}" dt="2020-08-06T22:22:31.217" v="0" actId="47"/>
        <pc:sldMkLst>
          <pc:docMk/>
          <pc:sldMk cId="1646810408" sldId="1666"/>
        </pc:sldMkLst>
      </pc:sldChg>
      <pc:sldChg chg="del">
        <pc:chgData name="Ricardo Luiz Freitas" userId="122532effb8c3c75" providerId="LiveId" clId="{68BCDDD5-5654-4C4E-BE8F-19FEB2814576}" dt="2020-08-06T22:22:31.217" v="0" actId="47"/>
        <pc:sldMkLst>
          <pc:docMk/>
          <pc:sldMk cId="1635277941" sldId="1667"/>
        </pc:sldMkLst>
      </pc:sldChg>
      <pc:sldChg chg="del">
        <pc:chgData name="Ricardo Luiz Freitas" userId="122532effb8c3c75" providerId="LiveId" clId="{68BCDDD5-5654-4C4E-BE8F-19FEB2814576}" dt="2020-08-06T22:22:31.217" v="0" actId="47"/>
        <pc:sldMkLst>
          <pc:docMk/>
          <pc:sldMk cId="297301743" sldId="1668"/>
        </pc:sldMkLst>
      </pc:sldChg>
      <pc:sldChg chg="del">
        <pc:chgData name="Ricardo Luiz Freitas" userId="122532effb8c3c75" providerId="LiveId" clId="{68BCDDD5-5654-4C4E-BE8F-19FEB2814576}" dt="2020-08-06T22:22:31.217" v="0" actId="47"/>
        <pc:sldMkLst>
          <pc:docMk/>
          <pc:sldMk cId="1891253146" sldId="1669"/>
        </pc:sldMkLst>
      </pc:sldChg>
      <pc:sldChg chg="del">
        <pc:chgData name="Ricardo Luiz Freitas" userId="122532effb8c3c75" providerId="LiveId" clId="{68BCDDD5-5654-4C4E-BE8F-19FEB2814576}" dt="2020-08-06T22:22:45.432" v="1" actId="47"/>
        <pc:sldMkLst>
          <pc:docMk/>
          <pc:sldMk cId="4240998516" sldId="1670"/>
        </pc:sldMkLst>
      </pc:sldChg>
      <pc:sldChg chg="del">
        <pc:chgData name="Ricardo Luiz Freitas" userId="122532effb8c3c75" providerId="LiveId" clId="{68BCDDD5-5654-4C4E-BE8F-19FEB2814576}" dt="2020-08-06T22:22:31.217" v="0" actId="47"/>
        <pc:sldMkLst>
          <pc:docMk/>
          <pc:sldMk cId="2768127633" sldId="1673"/>
        </pc:sldMkLst>
      </pc:sldChg>
      <pc:sldChg chg="del">
        <pc:chgData name="Ricardo Luiz Freitas" userId="122532effb8c3c75" providerId="LiveId" clId="{68BCDDD5-5654-4C4E-BE8F-19FEB2814576}" dt="2020-08-06T22:22:31.217" v="0" actId="47"/>
        <pc:sldMkLst>
          <pc:docMk/>
          <pc:sldMk cId="4273102397" sldId="1674"/>
        </pc:sldMkLst>
      </pc:sldChg>
      <pc:sldChg chg="del">
        <pc:chgData name="Ricardo Luiz Freitas" userId="122532effb8c3c75" providerId="LiveId" clId="{68BCDDD5-5654-4C4E-BE8F-19FEB2814576}" dt="2020-08-06T22:22:31.217" v="0" actId="47"/>
        <pc:sldMkLst>
          <pc:docMk/>
          <pc:sldMk cId="3572115217" sldId="1675"/>
        </pc:sldMkLst>
      </pc:sldChg>
      <pc:sldChg chg="del">
        <pc:chgData name="Ricardo Luiz Freitas" userId="122532effb8c3c75" providerId="LiveId" clId="{68BCDDD5-5654-4C4E-BE8F-19FEB2814576}" dt="2020-08-06T22:22:45.432" v="1" actId="47"/>
        <pc:sldMkLst>
          <pc:docMk/>
          <pc:sldMk cId="2591953886" sldId="1676"/>
        </pc:sldMkLst>
      </pc:sldChg>
      <pc:sldChg chg="del">
        <pc:chgData name="Ricardo Luiz Freitas" userId="122532effb8c3c75" providerId="LiveId" clId="{68BCDDD5-5654-4C4E-BE8F-19FEB2814576}" dt="2020-08-06T22:22:31.217" v="0" actId="47"/>
        <pc:sldMkLst>
          <pc:docMk/>
          <pc:sldMk cId="2327203193" sldId="1677"/>
        </pc:sldMkLst>
      </pc:sldChg>
      <pc:sldChg chg="del">
        <pc:chgData name="Ricardo Luiz Freitas" userId="122532effb8c3c75" providerId="LiveId" clId="{68BCDDD5-5654-4C4E-BE8F-19FEB2814576}" dt="2020-08-06T22:22:31.217" v="0" actId="47"/>
        <pc:sldMkLst>
          <pc:docMk/>
          <pc:sldMk cId="614991612" sldId="1678"/>
        </pc:sldMkLst>
      </pc:sldChg>
      <pc:sldChg chg="del">
        <pc:chgData name="Ricardo Luiz Freitas" userId="122532effb8c3c75" providerId="LiveId" clId="{68BCDDD5-5654-4C4E-BE8F-19FEB2814576}" dt="2020-08-06T22:22:31.217" v="0" actId="47"/>
        <pc:sldMkLst>
          <pc:docMk/>
          <pc:sldMk cId="764348788" sldId="1679"/>
        </pc:sldMkLst>
      </pc:sldChg>
      <pc:sldChg chg="del">
        <pc:chgData name="Ricardo Luiz Freitas" userId="122532effb8c3c75" providerId="LiveId" clId="{68BCDDD5-5654-4C4E-BE8F-19FEB2814576}" dt="2020-08-06T22:22:31.217" v="0" actId="47"/>
        <pc:sldMkLst>
          <pc:docMk/>
          <pc:sldMk cId="3189180650" sldId="1680"/>
        </pc:sldMkLst>
      </pc:sldChg>
      <pc:sldChg chg="del">
        <pc:chgData name="Ricardo Luiz Freitas" userId="122532effb8c3c75" providerId="LiveId" clId="{68BCDDD5-5654-4C4E-BE8F-19FEB2814576}" dt="2020-08-06T22:22:31.217" v="0" actId="47"/>
        <pc:sldMkLst>
          <pc:docMk/>
          <pc:sldMk cId="4083263742" sldId="1681"/>
        </pc:sldMkLst>
      </pc:sldChg>
      <pc:sldChg chg="del">
        <pc:chgData name="Ricardo Luiz Freitas" userId="122532effb8c3c75" providerId="LiveId" clId="{68BCDDD5-5654-4C4E-BE8F-19FEB2814576}" dt="2020-08-06T22:22:45.432" v="1" actId="47"/>
        <pc:sldMkLst>
          <pc:docMk/>
          <pc:sldMk cId="2146068585" sldId="1682"/>
        </pc:sldMkLst>
      </pc:sldChg>
      <pc:sldChg chg="del">
        <pc:chgData name="Ricardo Luiz Freitas" userId="122532effb8c3c75" providerId="LiveId" clId="{68BCDDD5-5654-4C4E-BE8F-19FEB2814576}" dt="2020-08-06T22:22:45.432" v="1" actId="47"/>
        <pc:sldMkLst>
          <pc:docMk/>
          <pc:sldMk cId="2557480524" sldId="1683"/>
        </pc:sldMkLst>
      </pc:sldChg>
      <pc:sldChg chg="del">
        <pc:chgData name="Ricardo Luiz Freitas" userId="122532effb8c3c75" providerId="LiveId" clId="{68BCDDD5-5654-4C4E-BE8F-19FEB2814576}" dt="2020-08-06T22:22:45.432" v="1" actId="47"/>
        <pc:sldMkLst>
          <pc:docMk/>
          <pc:sldMk cId="1432777737" sldId="1684"/>
        </pc:sldMkLst>
      </pc:sldChg>
      <pc:sldChg chg="del">
        <pc:chgData name="Ricardo Luiz Freitas" userId="122532effb8c3c75" providerId="LiveId" clId="{68BCDDD5-5654-4C4E-BE8F-19FEB2814576}" dt="2020-08-06T22:22:45.432" v="1" actId="47"/>
        <pc:sldMkLst>
          <pc:docMk/>
          <pc:sldMk cId="216735793" sldId="1685"/>
        </pc:sldMkLst>
      </pc:sldChg>
      <pc:sldChg chg="del">
        <pc:chgData name="Ricardo Luiz Freitas" userId="122532effb8c3c75" providerId="LiveId" clId="{68BCDDD5-5654-4C4E-BE8F-19FEB2814576}" dt="2020-08-06T22:22:45.432" v="1" actId="47"/>
        <pc:sldMkLst>
          <pc:docMk/>
          <pc:sldMk cId="1737281702" sldId="1686"/>
        </pc:sldMkLst>
      </pc:sldChg>
      <pc:sldChg chg="del">
        <pc:chgData name="Ricardo Luiz Freitas" userId="122532effb8c3c75" providerId="LiveId" clId="{68BCDDD5-5654-4C4E-BE8F-19FEB2814576}" dt="2020-08-06T22:22:45.432" v="1" actId="47"/>
        <pc:sldMkLst>
          <pc:docMk/>
          <pc:sldMk cId="3164466191" sldId="1687"/>
        </pc:sldMkLst>
      </pc:sldChg>
      <pc:sldChg chg="del">
        <pc:chgData name="Ricardo Luiz Freitas" userId="122532effb8c3c75" providerId="LiveId" clId="{68BCDDD5-5654-4C4E-BE8F-19FEB2814576}" dt="2020-08-06T22:22:45.432" v="1" actId="47"/>
        <pc:sldMkLst>
          <pc:docMk/>
          <pc:sldMk cId="277950578" sldId="1689"/>
        </pc:sldMkLst>
      </pc:sldChg>
      <pc:sldChg chg="del">
        <pc:chgData name="Ricardo Luiz Freitas" userId="122532effb8c3c75" providerId="LiveId" clId="{68BCDDD5-5654-4C4E-BE8F-19FEB2814576}" dt="2020-08-06T22:22:45.432" v="1" actId="47"/>
        <pc:sldMkLst>
          <pc:docMk/>
          <pc:sldMk cId="1320410934" sldId="1690"/>
        </pc:sldMkLst>
      </pc:sldChg>
      <pc:sldChg chg="del">
        <pc:chgData name="Ricardo Luiz Freitas" userId="122532effb8c3c75" providerId="LiveId" clId="{68BCDDD5-5654-4C4E-BE8F-19FEB2814576}" dt="2020-08-06T22:22:45.432" v="1" actId="47"/>
        <pc:sldMkLst>
          <pc:docMk/>
          <pc:sldMk cId="339510416" sldId="1691"/>
        </pc:sldMkLst>
      </pc:sldChg>
      <pc:sldChg chg="del">
        <pc:chgData name="Ricardo Luiz Freitas" userId="122532effb8c3c75" providerId="LiveId" clId="{68BCDDD5-5654-4C4E-BE8F-19FEB2814576}" dt="2020-08-06T22:22:45.432" v="1" actId="47"/>
        <pc:sldMkLst>
          <pc:docMk/>
          <pc:sldMk cId="1662304097" sldId="1692"/>
        </pc:sldMkLst>
      </pc:sldChg>
      <pc:sldChg chg="del">
        <pc:chgData name="Ricardo Luiz Freitas" userId="122532effb8c3c75" providerId="LiveId" clId="{68BCDDD5-5654-4C4E-BE8F-19FEB2814576}" dt="2020-08-06T22:22:45.432" v="1" actId="47"/>
        <pc:sldMkLst>
          <pc:docMk/>
          <pc:sldMk cId="4293394067" sldId="1693"/>
        </pc:sldMkLst>
      </pc:sldChg>
      <pc:sldChg chg="del">
        <pc:chgData name="Ricardo Luiz Freitas" userId="122532effb8c3c75" providerId="LiveId" clId="{68BCDDD5-5654-4C4E-BE8F-19FEB2814576}" dt="2020-08-06T22:22:45.432" v="1" actId="47"/>
        <pc:sldMkLst>
          <pc:docMk/>
          <pc:sldMk cId="2317094954" sldId="1694"/>
        </pc:sldMkLst>
      </pc:sldChg>
      <pc:sldChg chg="del">
        <pc:chgData name="Ricardo Luiz Freitas" userId="122532effb8c3c75" providerId="LiveId" clId="{68BCDDD5-5654-4C4E-BE8F-19FEB2814576}" dt="2020-08-06T22:22:45.432" v="1" actId="47"/>
        <pc:sldMkLst>
          <pc:docMk/>
          <pc:sldMk cId="826343415" sldId="1695"/>
        </pc:sldMkLst>
      </pc:sldChg>
      <pc:sldChg chg="del">
        <pc:chgData name="Ricardo Luiz Freitas" userId="122532effb8c3c75" providerId="LiveId" clId="{68BCDDD5-5654-4C4E-BE8F-19FEB2814576}" dt="2020-08-06T22:22:31.217" v="0" actId="47"/>
        <pc:sldMkLst>
          <pc:docMk/>
          <pc:sldMk cId="1542921796" sldId="1696"/>
        </pc:sldMkLst>
      </pc:sldChg>
      <pc:sldChg chg="del">
        <pc:chgData name="Ricardo Luiz Freitas" userId="122532effb8c3c75" providerId="LiveId" clId="{68BCDDD5-5654-4C4E-BE8F-19FEB2814576}" dt="2020-08-06T22:22:45.432" v="1" actId="47"/>
        <pc:sldMkLst>
          <pc:docMk/>
          <pc:sldMk cId="3146768117" sldId="1700"/>
        </pc:sldMkLst>
      </pc:sldChg>
      <pc:sldChg chg="del">
        <pc:chgData name="Ricardo Luiz Freitas" userId="122532effb8c3c75" providerId="LiveId" clId="{68BCDDD5-5654-4C4E-BE8F-19FEB2814576}" dt="2020-08-06T22:22:45.432" v="1" actId="47"/>
        <pc:sldMkLst>
          <pc:docMk/>
          <pc:sldMk cId="3085198525" sldId="1701"/>
        </pc:sldMkLst>
      </pc:sldChg>
      <pc:sldChg chg="del">
        <pc:chgData name="Ricardo Luiz Freitas" userId="122532effb8c3c75" providerId="LiveId" clId="{68BCDDD5-5654-4C4E-BE8F-19FEB2814576}" dt="2020-08-06T22:22:45.432" v="1" actId="47"/>
        <pc:sldMkLst>
          <pc:docMk/>
          <pc:sldMk cId="2002874427" sldId="1702"/>
        </pc:sldMkLst>
      </pc:sldChg>
      <pc:sldChg chg="del">
        <pc:chgData name="Ricardo Luiz Freitas" userId="122532effb8c3c75" providerId="LiveId" clId="{68BCDDD5-5654-4C4E-BE8F-19FEB2814576}" dt="2020-08-06T22:22:45.432" v="1" actId="47"/>
        <pc:sldMkLst>
          <pc:docMk/>
          <pc:sldMk cId="3782161251" sldId="1703"/>
        </pc:sldMkLst>
      </pc:sldChg>
      <pc:sldChg chg="del">
        <pc:chgData name="Ricardo Luiz Freitas" userId="122532effb8c3c75" providerId="LiveId" clId="{68BCDDD5-5654-4C4E-BE8F-19FEB2814576}" dt="2020-08-06T22:22:45.432" v="1" actId="47"/>
        <pc:sldMkLst>
          <pc:docMk/>
          <pc:sldMk cId="2380020142" sldId="1704"/>
        </pc:sldMkLst>
      </pc:sldChg>
      <pc:sldChg chg="del">
        <pc:chgData name="Ricardo Luiz Freitas" userId="122532effb8c3c75" providerId="LiveId" clId="{68BCDDD5-5654-4C4E-BE8F-19FEB2814576}" dt="2020-08-06T22:22:45.432" v="1" actId="47"/>
        <pc:sldMkLst>
          <pc:docMk/>
          <pc:sldMk cId="1781269861" sldId="1706"/>
        </pc:sldMkLst>
      </pc:sldChg>
      <pc:sldChg chg="del">
        <pc:chgData name="Ricardo Luiz Freitas" userId="122532effb8c3c75" providerId="LiveId" clId="{68BCDDD5-5654-4C4E-BE8F-19FEB2814576}" dt="2020-08-06T22:22:45.432" v="1" actId="47"/>
        <pc:sldMkLst>
          <pc:docMk/>
          <pc:sldMk cId="1025224842" sldId="1707"/>
        </pc:sldMkLst>
      </pc:sldChg>
      <pc:sldChg chg="del">
        <pc:chgData name="Ricardo Luiz Freitas" userId="122532effb8c3c75" providerId="LiveId" clId="{68BCDDD5-5654-4C4E-BE8F-19FEB2814576}" dt="2020-08-06T22:22:45.432" v="1" actId="47"/>
        <pc:sldMkLst>
          <pc:docMk/>
          <pc:sldMk cId="1752718323" sldId="1708"/>
        </pc:sldMkLst>
      </pc:sldChg>
      <pc:sldChg chg="del">
        <pc:chgData name="Ricardo Luiz Freitas" userId="122532effb8c3c75" providerId="LiveId" clId="{68BCDDD5-5654-4C4E-BE8F-19FEB2814576}" dt="2020-08-06T22:22:45.432" v="1" actId="47"/>
        <pc:sldMkLst>
          <pc:docMk/>
          <pc:sldMk cId="389461419" sldId="1709"/>
        </pc:sldMkLst>
      </pc:sldChg>
      <pc:sldChg chg="del">
        <pc:chgData name="Ricardo Luiz Freitas" userId="122532effb8c3c75" providerId="LiveId" clId="{68BCDDD5-5654-4C4E-BE8F-19FEB2814576}" dt="2020-08-06T22:22:45.432" v="1" actId="47"/>
        <pc:sldMkLst>
          <pc:docMk/>
          <pc:sldMk cId="173366090" sldId="1710"/>
        </pc:sldMkLst>
      </pc:sldChg>
      <pc:sldChg chg="del">
        <pc:chgData name="Ricardo Luiz Freitas" userId="122532effb8c3c75" providerId="LiveId" clId="{68BCDDD5-5654-4C4E-BE8F-19FEB2814576}" dt="2020-08-06T22:22:31.217" v="0" actId="47"/>
        <pc:sldMkLst>
          <pc:docMk/>
          <pc:sldMk cId="4039314566" sldId="1711"/>
        </pc:sldMkLst>
      </pc:sldChg>
      <pc:sldChg chg="del">
        <pc:chgData name="Ricardo Luiz Freitas" userId="122532effb8c3c75" providerId="LiveId" clId="{68BCDDD5-5654-4C4E-BE8F-19FEB2814576}" dt="2020-08-06T22:22:31.217" v="0" actId="47"/>
        <pc:sldMkLst>
          <pc:docMk/>
          <pc:sldMk cId="1855341374" sldId="1712"/>
        </pc:sldMkLst>
      </pc:sldChg>
      <pc:sldChg chg="del">
        <pc:chgData name="Ricardo Luiz Freitas" userId="122532effb8c3c75" providerId="LiveId" clId="{68BCDDD5-5654-4C4E-BE8F-19FEB2814576}" dt="2020-08-06T22:22:31.217" v="0" actId="47"/>
        <pc:sldMkLst>
          <pc:docMk/>
          <pc:sldMk cId="1018770855" sldId="1713"/>
        </pc:sldMkLst>
      </pc:sldChg>
      <pc:sldChg chg="del">
        <pc:chgData name="Ricardo Luiz Freitas" userId="122532effb8c3c75" providerId="LiveId" clId="{68BCDDD5-5654-4C4E-BE8F-19FEB2814576}" dt="2020-08-06T22:22:31.217" v="0" actId="47"/>
        <pc:sldMkLst>
          <pc:docMk/>
          <pc:sldMk cId="2780953302" sldId="1714"/>
        </pc:sldMkLst>
      </pc:sldChg>
      <pc:sldChg chg="del">
        <pc:chgData name="Ricardo Luiz Freitas" userId="122532effb8c3c75" providerId="LiveId" clId="{68BCDDD5-5654-4C4E-BE8F-19FEB2814576}" dt="2020-08-06T22:22:31.217" v="0" actId="47"/>
        <pc:sldMkLst>
          <pc:docMk/>
          <pc:sldMk cId="3675032972" sldId="1715"/>
        </pc:sldMkLst>
      </pc:sldChg>
      <pc:sldChg chg="del">
        <pc:chgData name="Ricardo Luiz Freitas" userId="122532effb8c3c75" providerId="LiveId" clId="{68BCDDD5-5654-4C4E-BE8F-19FEB2814576}" dt="2020-08-06T22:22:31.217" v="0" actId="47"/>
        <pc:sldMkLst>
          <pc:docMk/>
          <pc:sldMk cId="493889618" sldId="1716"/>
        </pc:sldMkLst>
      </pc:sldChg>
      <pc:sldChg chg="del">
        <pc:chgData name="Ricardo Luiz Freitas" userId="122532effb8c3c75" providerId="LiveId" clId="{68BCDDD5-5654-4C4E-BE8F-19FEB2814576}" dt="2020-08-06T22:22:31.217" v="0" actId="47"/>
        <pc:sldMkLst>
          <pc:docMk/>
          <pc:sldMk cId="919526185" sldId="1717"/>
        </pc:sldMkLst>
      </pc:sldChg>
      <pc:sldChg chg="del">
        <pc:chgData name="Ricardo Luiz Freitas" userId="122532effb8c3c75" providerId="LiveId" clId="{68BCDDD5-5654-4C4E-BE8F-19FEB2814576}" dt="2020-08-06T22:22:31.217" v="0" actId="47"/>
        <pc:sldMkLst>
          <pc:docMk/>
          <pc:sldMk cId="1439809007" sldId="1718"/>
        </pc:sldMkLst>
      </pc:sldChg>
      <pc:sldChg chg="del">
        <pc:chgData name="Ricardo Luiz Freitas" userId="122532effb8c3c75" providerId="LiveId" clId="{68BCDDD5-5654-4C4E-BE8F-19FEB2814576}" dt="2020-08-06T22:22:31.217" v="0" actId="47"/>
        <pc:sldMkLst>
          <pc:docMk/>
          <pc:sldMk cId="272497490" sldId="1719"/>
        </pc:sldMkLst>
      </pc:sldChg>
      <pc:sldChg chg="del">
        <pc:chgData name="Ricardo Luiz Freitas" userId="122532effb8c3c75" providerId="LiveId" clId="{68BCDDD5-5654-4C4E-BE8F-19FEB2814576}" dt="2020-08-06T22:22:31.217" v="0" actId="47"/>
        <pc:sldMkLst>
          <pc:docMk/>
          <pc:sldMk cId="3656229351" sldId="1720"/>
        </pc:sldMkLst>
      </pc:sldChg>
      <pc:sldChg chg="del">
        <pc:chgData name="Ricardo Luiz Freitas" userId="122532effb8c3c75" providerId="LiveId" clId="{68BCDDD5-5654-4C4E-BE8F-19FEB2814576}" dt="2020-08-06T22:22:31.217" v="0" actId="47"/>
        <pc:sldMkLst>
          <pc:docMk/>
          <pc:sldMk cId="3152972076" sldId="1721"/>
        </pc:sldMkLst>
      </pc:sldChg>
      <pc:sldChg chg="del">
        <pc:chgData name="Ricardo Luiz Freitas" userId="122532effb8c3c75" providerId="LiveId" clId="{68BCDDD5-5654-4C4E-BE8F-19FEB2814576}" dt="2020-08-06T22:22:31.217" v="0" actId="47"/>
        <pc:sldMkLst>
          <pc:docMk/>
          <pc:sldMk cId="1221608176" sldId="1722"/>
        </pc:sldMkLst>
      </pc:sldChg>
      <pc:sldChg chg="del">
        <pc:chgData name="Ricardo Luiz Freitas" userId="122532effb8c3c75" providerId="LiveId" clId="{68BCDDD5-5654-4C4E-BE8F-19FEB2814576}" dt="2020-08-06T22:22:31.217" v="0" actId="47"/>
        <pc:sldMkLst>
          <pc:docMk/>
          <pc:sldMk cId="390687447" sldId="1723"/>
        </pc:sldMkLst>
      </pc:sldChg>
      <pc:sldChg chg="del">
        <pc:chgData name="Ricardo Luiz Freitas" userId="122532effb8c3c75" providerId="LiveId" clId="{68BCDDD5-5654-4C4E-BE8F-19FEB2814576}" dt="2020-08-06T22:22:31.217" v="0" actId="47"/>
        <pc:sldMkLst>
          <pc:docMk/>
          <pc:sldMk cId="1692990299" sldId="1724"/>
        </pc:sldMkLst>
      </pc:sldChg>
      <pc:sldChg chg="del">
        <pc:chgData name="Ricardo Luiz Freitas" userId="122532effb8c3c75" providerId="LiveId" clId="{68BCDDD5-5654-4C4E-BE8F-19FEB2814576}" dt="2020-08-06T22:22:31.217" v="0" actId="47"/>
        <pc:sldMkLst>
          <pc:docMk/>
          <pc:sldMk cId="461224921" sldId="1725"/>
        </pc:sldMkLst>
      </pc:sldChg>
      <pc:sldChg chg="del">
        <pc:chgData name="Ricardo Luiz Freitas" userId="122532effb8c3c75" providerId="LiveId" clId="{68BCDDD5-5654-4C4E-BE8F-19FEB2814576}" dt="2020-08-06T22:22:31.217" v="0" actId="47"/>
        <pc:sldMkLst>
          <pc:docMk/>
          <pc:sldMk cId="2151271175" sldId="1726"/>
        </pc:sldMkLst>
      </pc:sldChg>
      <pc:sldChg chg="del">
        <pc:chgData name="Ricardo Luiz Freitas" userId="122532effb8c3c75" providerId="LiveId" clId="{68BCDDD5-5654-4C4E-BE8F-19FEB2814576}" dt="2020-08-06T22:22:31.217" v="0" actId="47"/>
        <pc:sldMkLst>
          <pc:docMk/>
          <pc:sldMk cId="501057907" sldId="1727"/>
        </pc:sldMkLst>
      </pc:sldChg>
      <pc:sldChg chg="del">
        <pc:chgData name="Ricardo Luiz Freitas" userId="122532effb8c3c75" providerId="LiveId" clId="{68BCDDD5-5654-4C4E-BE8F-19FEB2814576}" dt="2020-08-06T22:22:31.217" v="0" actId="47"/>
        <pc:sldMkLst>
          <pc:docMk/>
          <pc:sldMk cId="2900364555" sldId="1728"/>
        </pc:sldMkLst>
      </pc:sldChg>
      <pc:sldChg chg="del">
        <pc:chgData name="Ricardo Luiz Freitas" userId="122532effb8c3c75" providerId="LiveId" clId="{68BCDDD5-5654-4C4E-BE8F-19FEB2814576}" dt="2020-08-06T22:22:31.217" v="0" actId="47"/>
        <pc:sldMkLst>
          <pc:docMk/>
          <pc:sldMk cId="2380591501" sldId="1729"/>
        </pc:sldMkLst>
      </pc:sldChg>
      <pc:sldChg chg="del">
        <pc:chgData name="Ricardo Luiz Freitas" userId="122532effb8c3c75" providerId="LiveId" clId="{68BCDDD5-5654-4C4E-BE8F-19FEB2814576}" dt="2020-08-06T22:22:31.217" v="0" actId="47"/>
        <pc:sldMkLst>
          <pc:docMk/>
          <pc:sldMk cId="1058695784" sldId="1730"/>
        </pc:sldMkLst>
      </pc:sldChg>
      <pc:sldChg chg="del">
        <pc:chgData name="Ricardo Luiz Freitas" userId="122532effb8c3c75" providerId="LiveId" clId="{68BCDDD5-5654-4C4E-BE8F-19FEB2814576}" dt="2020-08-06T22:22:31.217" v="0" actId="47"/>
        <pc:sldMkLst>
          <pc:docMk/>
          <pc:sldMk cId="2693530703" sldId="1731"/>
        </pc:sldMkLst>
      </pc:sldChg>
      <pc:sldChg chg="del">
        <pc:chgData name="Ricardo Luiz Freitas" userId="122532effb8c3c75" providerId="LiveId" clId="{68BCDDD5-5654-4C4E-BE8F-19FEB2814576}" dt="2020-08-06T22:22:31.217" v="0" actId="47"/>
        <pc:sldMkLst>
          <pc:docMk/>
          <pc:sldMk cId="2633548290" sldId="1732"/>
        </pc:sldMkLst>
      </pc:sldChg>
      <pc:sldChg chg="del">
        <pc:chgData name="Ricardo Luiz Freitas" userId="122532effb8c3c75" providerId="LiveId" clId="{68BCDDD5-5654-4C4E-BE8F-19FEB2814576}" dt="2020-08-06T22:22:31.217" v="0" actId="47"/>
        <pc:sldMkLst>
          <pc:docMk/>
          <pc:sldMk cId="2735699629" sldId="1733"/>
        </pc:sldMkLst>
      </pc:sldChg>
      <pc:sldChg chg="del">
        <pc:chgData name="Ricardo Luiz Freitas" userId="122532effb8c3c75" providerId="LiveId" clId="{68BCDDD5-5654-4C4E-BE8F-19FEB2814576}" dt="2020-08-06T22:22:31.217" v="0" actId="47"/>
        <pc:sldMkLst>
          <pc:docMk/>
          <pc:sldMk cId="548410323" sldId="1734"/>
        </pc:sldMkLst>
      </pc:sldChg>
      <pc:sldChg chg="del">
        <pc:chgData name="Ricardo Luiz Freitas" userId="122532effb8c3c75" providerId="LiveId" clId="{68BCDDD5-5654-4C4E-BE8F-19FEB2814576}" dt="2020-08-06T22:22:31.217" v="0" actId="47"/>
        <pc:sldMkLst>
          <pc:docMk/>
          <pc:sldMk cId="3428335001" sldId="1735"/>
        </pc:sldMkLst>
      </pc:sldChg>
      <pc:sldChg chg="del">
        <pc:chgData name="Ricardo Luiz Freitas" userId="122532effb8c3c75" providerId="LiveId" clId="{68BCDDD5-5654-4C4E-BE8F-19FEB2814576}" dt="2020-08-06T22:22:31.217" v="0" actId="47"/>
        <pc:sldMkLst>
          <pc:docMk/>
          <pc:sldMk cId="2007758714" sldId="1736"/>
        </pc:sldMkLst>
      </pc:sldChg>
      <pc:sldChg chg="del">
        <pc:chgData name="Ricardo Luiz Freitas" userId="122532effb8c3c75" providerId="LiveId" clId="{68BCDDD5-5654-4C4E-BE8F-19FEB2814576}" dt="2020-08-06T22:22:31.217" v="0" actId="47"/>
        <pc:sldMkLst>
          <pc:docMk/>
          <pc:sldMk cId="2507506866" sldId="1737"/>
        </pc:sldMkLst>
      </pc:sldChg>
      <pc:sldChg chg="del">
        <pc:chgData name="Ricardo Luiz Freitas" userId="122532effb8c3c75" providerId="LiveId" clId="{68BCDDD5-5654-4C4E-BE8F-19FEB2814576}" dt="2020-08-06T22:22:31.217" v="0" actId="47"/>
        <pc:sldMkLst>
          <pc:docMk/>
          <pc:sldMk cId="3651377522" sldId="1738"/>
        </pc:sldMkLst>
      </pc:sldChg>
      <pc:sldChg chg="del">
        <pc:chgData name="Ricardo Luiz Freitas" userId="122532effb8c3c75" providerId="LiveId" clId="{68BCDDD5-5654-4C4E-BE8F-19FEB2814576}" dt="2020-08-06T22:22:31.217" v="0" actId="47"/>
        <pc:sldMkLst>
          <pc:docMk/>
          <pc:sldMk cId="2821538578" sldId="1739"/>
        </pc:sldMkLst>
      </pc:sldChg>
      <pc:sldChg chg="del">
        <pc:chgData name="Ricardo Luiz Freitas" userId="122532effb8c3c75" providerId="LiveId" clId="{68BCDDD5-5654-4C4E-BE8F-19FEB2814576}" dt="2020-08-06T22:22:31.217" v="0" actId="47"/>
        <pc:sldMkLst>
          <pc:docMk/>
          <pc:sldMk cId="2278130586" sldId="1740"/>
        </pc:sldMkLst>
      </pc:sldChg>
      <pc:sldChg chg="del">
        <pc:chgData name="Ricardo Luiz Freitas" userId="122532effb8c3c75" providerId="LiveId" clId="{68BCDDD5-5654-4C4E-BE8F-19FEB2814576}" dt="2020-08-06T22:22:31.217" v="0" actId="47"/>
        <pc:sldMkLst>
          <pc:docMk/>
          <pc:sldMk cId="3543659785" sldId="1741"/>
        </pc:sldMkLst>
      </pc:sldChg>
      <pc:sldChg chg="del">
        <pc:chgData name="Ricardo Luiz Freitas" userId="122532effb8c3c75" providerId="LiveId" clId="{68BCDDD5-5654-4C4E-BE8F-19FEB2814576}" dt="2020-08-06T22:22:31.217" v="0" actId="47"/>
        <pc:sldMkLst>
          <pc:docMk/>
          <pc:sldMk cId="364249466" sldId="1742"/>
        </pc:sldMkLst>
      </pc:sldChg>
      <pc:sldChg chg="del">
        <pc:chgData name="Ricardo Luiz Freitas" userId="122532effb8c3c75" providerId="LiveId" clId="{68BCDDD5-5654-4C4E-BE8F-19FEB2814576}" dt="2020-08-06T22:22:31.217" v="0" actId="47"/>
        <pc:sldMkLst>
          <pc:docMk/>
          <pc:sldMk cId="452069322" sldId="1743"/>
        </pc:sldMkLst>
      </pc:sldChg>
      <pc:sldChg chg="del">
        <pc:chgData name="Ricardo Luiz Freitas" userId="122532effb8c3c75" providerId="LiveId" clId="{68BCDDD5-5654-4C4E-BE8F-19FEB2814576}" dt="2020-08-06T22:22:31.217" v="0" actId="47"/>
        <pc:sldMkLst>
          <pc:docMk/>
          <pc:sldMk cId="3314411390" sldId="1744"/>
        </pc:sldMkLst>
      </pc:sldChg>
      <pc:sldChg chg="del">
        <pc:chgData name="Ricardo Luiz Freitas" userId="122532effb8c3c75" providerId="LiveId" clId="{68BCDDD5-5654-4C4E-BE8F-19FEB2814576}" dt="2020-08-06T22:22:31.217" v="0" actId="47"/>
        <pc:sldMkLst>
          <pc:docMk/>
          <pc:sldMk cId="2048058454" sldId="1745"/>
        </pc:sldMkLst>
      </pc:sldChg>
      <pc:sldChg chg="del">
        <pc:chgData name="Ricardo Luiz Freitas" userId="122532effb8c3c75" providerId="LiveId" clId="{68BCDDD5-5654-4C4E-BE8F-19FEB2814576}" dt="2020-08-06T22:22:31.217" v="0" actId="47"/>
        <pc:sldMkLst>
          <pc:docMk/>
          <pc:sldMk cId="2698123409" sldId="1746"/>
        </pc:sldMkLst>
      </pc:sldChg>
      <pc:sldChg chg="del">
        <pc:chgData name="Ricardo Luiz Freitas" userId="122532effb8c3c75" providerId="LiveId" clId="{68BCDDD5-5654-4C4E-BE8F-19FEB2814576}" dt="2020-08-06T22:22:31.217" v="0" actId="47"/>
        <pc:sldMkLst>
          <pc:docMk/>
          <pc:sldMk cId="2708535472" sldId="1747"/>
        </pc:sldMkLst>
      </pc:sldChg>
      <pc:sldChg chg="del">
        <pc:chgData name="Ricardo Luiz Freitas" userId="122532effb8c3c75" providerId="LiveId" clId="{68BCDDD5-5654-4C4E-BE8F-19FEB2814576}" dt="2020-08-06T22:22:31.217" v="0" actId="47"/>
        <pc:sldMkLst>
          <pc:docMk/>
          <pc:sldMk cId="188045325" sldId="1748"/>
        </pc:sldMkLst>
      </pc:sldChg>
      <pc:sldChg chg="del">
        <pc:chgData name="Ricardo Luiz Freitas" userId="122532effb8c3c75" providerId="LiveId" clId="{68BCDDD5-5654-4C4E-BE8F-19FEB2814576}" dt="2020-08-06T22:22:31.217" v="0" actId="47"/>
        <pc:sldMkLst>
          <pc:docMk/>
          <pc:sldMk cId="2769239178" sldId="1750"/>
        </pc:sldMkLst>
      </pc:sldChg>
      <pc:sldChg chg="del">
        <pc:chgData name="Ricardo Luiz Freitas" userId="122532effb8c3c75" providerId="LiveId" clId="{68BCDDD5-5654-4C4E-BE8F-19FEB2814576}" dt="2020-08-06T22:22:31.217" v="0" actId="47"/>
        <pc:sldMkLst>
          <pc:docMk/>
          <pc:sldMk cId="163269002" sldId="1753"/>
        </pc:sldMkLst>
      </pc:sldChg>
      <pc:sldChg chg="del">
        <pc:chgData name="Ricardo Luiz Freitas" userId="122532effb8c3c75" providerId="LiveId" clId="{68BCDDD5-5654-4C4E-BE8F-19FEB2814576}" dt="2020-08-06T22:22:31.217" v="0" actId="47"/>
        <pc:sldMkLst>
          <pc:docMk/>
          <pc:sldMk cId="1162295488" sldId="1754"/>
        </pc:sldMkLst>
      </pc:sldChg>
      <pc:sldChg chg="del">
        <pc:chgData name="Ricardo Luiz Freitas" userId="122532effb8c3c75" providerId="LiveId" clId="{68BCDDD5-5654-4C4E-BE8F-19FEB2814576}" dt="2020-08-06T22:22:31.217" v="0" actId="47"/>
        <pc:sldMkLst>
          <pc:docMk/>
          <pc:sldMk cId="3794046054" sldId="1755"/>
        </pc:sldMkLst>
      </pc:sldChg>
      <pc:sldChg chg="del">
        <pc:chgData name="Ricardo Luiz Freitas" userId="122532effb8c3c75" providerId="LiveId" clId="{68BCDDD5-5654-4C4E-BE8F-19FEB2814576}" dt="2020-08-06T22:22:31.217" v="0" actId="47"/>
        <pc:sldMkLst>
          <pc:docMk/>
          <pc:sldMk cId="1952185762" sldId="1756"/>
        </pc:sldMkLst>
      </pc:sldChg>
      <pc:sldChg chg="del">
        <pc:chgData name="Ricardo Luiz Freitas" userId="122532effb8c3c75" providerId="LiveId" clId="{68BCDDD5-5654-4C4E-BE8F-19FEB2814576}" dt="2020-08-06T22:22:31.217" v="0" actId="47"/>
        <pc:sldMkLst>
          <pc:docMk/>
          <pc:sldMk cId="1598769647" sldId="1757"/>
        </pc:sldMkLst>
      </pc:sldChg>
      <pc:sldChg chg="del">
        <pc:chgData name="Ricardo Luiz Freitas" userId="122532effb8c3c75" providerId="LiveId" clId="{68BCDDD5-5654-4C4E-BE8F-19FEB2814576}" dt="2020-08-06T22:22:31.217" v="0" actId="47"/>
        <pc:sldMkLst>
          <pc:docMk/>
          <pc:sldMk cId="654826887" sldId="1758"/>
        </pc:sldMkLst>
      </pc:sldChg>
      <pc:sldChg chg="del">
        <pc:chgData name="Ricardo Luiz Freitas" userId="122532effb8c3c75" providerId="LiveId" clId="{68BCDDD5-5654-4C4E-BE8F-19FEB2814576}" dt="2020-08-06T22:22:31.217" v="0" actId="47"/>
        <pc:sldMkLst>
          <pc:docMk/>
          <pc:sldMk cId="175555640" sldId="1759"/>
        </pc:sldMkLst>
      </pc:sldChg>
      <pc:sldChg chg="del">
        <pc:chgData name="Ricardo Luiz Freitas" userId="122532effb8c3c75" providerId="LiveId" clId="{68BCDDD5-5654-4C4E-BE8F-19FEB2814576}" dt="2020-08-06T22:22:31.217" v="0" actId="47"/>
        <pc:sldMkLst>
          <pc:docMk/>
          <pc:sldMk cId="1231068719" sldId="1760"/>
        </pc:sldMkLst>
      </pc:sldChg>
      <pc:sldChg chg="del">
        <pc:chgData name="Ricardo Luiz Freitas" userId="122532effb8c3c75" providerId="LiveId" clId="{68BCDDD5-5654-4C4E-BE8F-19FEB2814576}" dt="2020-08-06T22:22:31.217" v="0" actId="47"/>
        <pc:sldMkLst>
          <pc:docMk/>
          <pc:sldMk cId="561892892" sldId="1761"/>
        </pc:sldMkLst>
      </pc:sldChg>
      <pc:sldChg chg="del">
        <pc:chgData name="Ricardo Luiz Freitas" userId="122532effb8c3c75" providerId="LiveId" clId="{68BCDDD5-5654-4C4E-BE8F-19FEB2814576}" dt="2020-08-06T22:22:31.217" v="0" actId="47"/>
        <pc:sldMkLst>
          <pc:docMk/>
          <pc:sldMk cId="2760397328" sldId="1762"/>
        </pc:sldMkLst>
      </pc:sldChg>
      <pc:sldChg chg="del">
        <pc:chgData name="Ricardo Luiz Freitas" userId="122532effb8c3c75" providerId="LiveId" clId="{68BCDDD5-5654-4C4E-BE8F-19FEB2814576}" dt="2020-08-06T22:22:31.217" v="0" actId="47"/>
        <pc:sldMkLst>
          <pc:docMk/>
          <pc:sldMk cId="2342119347" sldId="1763"/>
        </pc:sldMkLst>
      </pc:sldChg>
      <pc:sldChg chg="del">
        <pc:chgData name="Ricardo Luiz Freitas" userId="122532effb8c3c75" providerId="LiveId" clId="{68BCDDD5-5654-4C4E-BE8F-19FEB2814576}" dt="2020-08-06T22:22:31.217" v="0" actId="47"/>
        <pc:sldMkLst>
          <pc:docMk/>
          <pc:sldMk cId="447087994" sldId="1764"/>
        </pc:sldMkLst>
      </pc:sldChg>
      <pc:sldChg chg="del">
        <pc:chgData name="Ricardo Luiz Freitas" userId="122532effb8c3c75" providerId="LiveId" clId="{68BCDDD5-5654-4C4E-BE8F-19FEB2814576}" dt="2020-08-06T22:22:31.217" v="0" actId="47"/>
        <pc:sldMkLst>
          <pc:docMk/>
          <pc:sldMk cId="2986421103" sldId="1765"/>
        </pc:sldMkLst>
      </pc:sldChg>
      <pc:sldChg chg="del">
        <pc:chgData name="Ricardo Luiz Freitas" userId="122532effb8c3c75" providerId="LiveId" clId="{68BCDDD5-5654-4C4E-BE8F-19FEB2814576}" dt="2020-08-06T22:22:31.217" v="0" actId="47"/>
        <pc:sldMkLst>
          <pc:docMk/>
          <pc:sldMk cId="2797206230" sldId="1766"/>
        </pc:sldMkLst>
      </pc:sldChg>
      <pc:sldChg chg="del">
        <pc:chgData name="Ricardo Luiz Freitas" userId="122532effb8c3c75" providerId="LiveId" clId="{68BCDDD5-5654-4C4E-BE8F-19FEB2814576}" dt="2020-08-06T22:22:31.217" v="0" actId="47"/>
        <pc:sldMkLst>
          <pc:docMk/>
          <pc:sldMk cId="397376082" sldId="1767"/>
        </pc:sldMkLst>
      </pc:sldChg>
      <pc:sldChg chg="del">
        <pc:chgData name="Ricardo Luiz Freitas" userId="122532effb8c3c75" providerId="LiveId" clId="{68BCDDD5-5654-4C4E-BE8F-19FEB2814576}" dt="2020-08-06T22:22:31.217" v="0" actId="47"/>
        <pc:sldMkLst>
          <pc:docMk/>
          <pc:sldMk cId="1505349746" sldId="1768"/>
        </pc:sldMkLst>
      </pc:sldChg>
      <pc:sldChg chg="del">
        <pc:chgData name="Ricardo Luiz Freitas" userId="122532effb8c3c75" providerId="LiveId" clId="{68BCDDD5-5654-4C4E-BE8F-19FEB2814576}" dt="2020-08-06T22:22:31.217" v="0" actId="47"/>
        <pc:sldMkLst>
          <pc:docMk/>
          <pc:sldMk cId="2671072392" sldId="1769"/>
        </pc:sldMkLst>
      </pc:sldChg>
      <pc:sldChg chg="del">
        <pc:chgData name="Ricardo Luiz Freitas" userId="122532effb8c3c75" providerId="LiveId" clId="{68BCDDD5-5654-4C4E-BE8F-19FEB2814576}" dt="2020-08-06T22:22:31.217" v="0" actId="47"/>
        <pc:sldMkLst>
          <pc:docMk/>
          <pc:sldMk cId="3323329935" sldId="1770"/>
        </pc:sldMkLst>
      </pc:sldChg>
      <pc:sldChg chg="del">
        <pc:chgData name="Ricardo Luiz Freitas" userId="122532effb8c3c75" providerId="LiveId" clId="{68BCDDD5-5654-4C4E-BE8F-19FEB2814576}" dt="2020-08-06T22:22:31.217" v="0" actId="47"/>
        <pc:sldMkLst>
          <pc:docMk/>
          <pc:sldMk cId="3039864007" sldId="1771"/>
        </pc:sldMkLst>
      </pc:sldChg>
      <pc:sldChg chg="del">
        <pc:chgData name="Ricardo Luiz Freitas" userId="122532effb8c3c75" providerId="LiveId" clId="{68BCDDD5-5654-4C4E-BE8F-19FEB2814576}" dt="2020-08-06T22:22:31.217" v="0" actId="47"/>
        <pc:sldMkLst>
          <pc:docMk/>
          <pc:sldMk cId="1647932066" sldId="1772"/>
        </pc:sldMkLst>
      </pc:sldChg>
      <pc:sldChg chg="del">
        <pc:chgData name="Ricardo Luiz Freitas" userId="122532effb8c3c75" providerId="LiveId" clId="{68BCDDD5-5654-4C4E-BE8F-19FEB2814576}" dt="2020-08-06T22:22:31.217" v="0" actId="47"/>
        <pc:sldMkLst>
          <pc:docMk/>
          <pc:sldMk cId="3987778" sldId="1773"/>
        </pc:sldMkLst>
      </pc:sldChg>
      <pc:sldChg chg="del">
        <pc:chgData name="Ricardo Luiz Freitas" userId="122532effb8c3c75" providerId="LiveId" clId="{68BCDDD5-5654-4C4E-BE8F-19FEB2814576}" dt="2020-08-06T22:22:31.217" v="0" actId="47"/>
        <pc:sldMkLst>
          <pc:docMk/>
          <pc:sldMk cId="3977926960" sldId="1774"/>
        </pc:sldMkLst>
      </pc:sldChg>
      <pc:sldChg chg="del">
        <pc:chgData name="Ricardo Luiz Freitas" userId="122532effb8c3c75" providerId="LiveId" clId="{68BCDDD5-5654-4C4E-BE8F-19FEB2814576}" dt="2020-08-06T22:22:31.217" v="0" actId="47"/>
        <pc:sldMkLst>
          <pc:docMk/>
          <pc:sldMk cId="4008206232" sldId="1775"/>
        </pc:sldMkLst>
      </pc:sldChg>
      <pc:sldChg chg="del">
        <pc:chgData name="Ricardo Luiz Freitas" userId="122532effb8c3c75" providerId="LiveId" clId="{68BCDDD5-5654-4C4E-BE8F-19FEB2814576}" dt="2020-08-06T22:22:45.432" v="1" actId="47"/>
        <pc:sldMkLst>
          <pc:docMk/>
          <pc:sldMk cId="950622298" sldId="1804"/>
        </pc:sldMkLst>
      </pc:sldChg>
      <pc:sldChg chg="del">
        <pc:chgData name="Ricardo Luiz Freitas" userId="122532effb8c3c75" providerId="LiveId" clId="{68BCDDD5-5654-4C4E-BE8F-19FEB2814576}" dt="2020-08-06T22:22:45.432" v="1" actId="47"/>
        <pc:sldMkLst>
          <pc:docMk/>
          <pc:sldMk cId="2947145064" sldId="1805"/>
        </pc:sldMkLst>
      </pc:sldChg>
      <pc:sldChg chg="del">
        <pc:chgData name="Ricardo Luiz Freitas" userId="122532effb8c3c75" providerId="LiveId" clId="{68BCDDD5-5654-4C4E-BE8F-19FEB2814576}" dt="2020-08-06T22:22:31.217" v="0" actId="47"/>
        <pc:sldMkLst>
          <pc:docMk/>
          <pc:sldMk cId="976370282" sldId="1807"/>
        </pc:sldMkLst>
      </pc:sldChg>
      <pc:sldChg chg="del">
        <pc:chgData name="Ricardo Luiz Freitas" userId="122532effb8c3c75" providerId="LiveId" clId="{68BCDDD5-5654-4C4E-BE8F-19FEB2814576}" dt="2020-08-06T22:22:31.217" v="0" actId="47"/>
        <pc:sldMkLst>
          <pc:docMk/>
          <pc:sldMk cId="3563604264" sldId="1808"/>
        </pc:sldMkLst>
      </pc:sldChg>
      <pc:sldChg chg="del">
        <pc:chgData name="Ricardo Luiz Freitas" userId="122532effb8c3c75" providerId="LiveId" clId="{68BCDDD5-5654-4C4E-BE8F-19FEB2814576}" dt="2020-08-06T22:22:31.217" v="0" actId="47"/>
        <pc:sldMkLst>
          <pc:docMk/>
          <pc:sldMk cId="1286525662" sldId="1809"/>
        </pc:sldMkLst>
      </pc:sldChg>
      <pc:sldChg chg="del">
        <pc:chgData name="Ricardo Luiz Freitas" userId="122532effb8c3c75" providerId="LiveId" clId="{68BCDDD5-5654-4C4E-BE8F-19FEB2814576}" dt="2020-08-06T22:22:31.217" v="0" actId="47"/>
        <pc:sldMkLst>
          <pc:docMk/>
          <pc:sldMk cId="3358815485" sldId="1810"/>
        </pc:sldMkLst>
      </pc:sldChg>
      <pc:sldChg chg="del">
        <pc:chgData name="Ricardo Luiz Freitas" userId="122532effb8c3c75" providerId="LiveId" clId="{68BCDDD5-5654-4C4E-BE8F-19FEB2814576}" dt="2020-08-06T22:22:31.217" v="0" actId="47"/>
        <pc:sldMkLst>
          <pc:docMk/>
          <pc:sldMk cId="3670976904" sldId="1811"/>
        </pc:sldMkLst>
      </pc:sldChg>
      <pc:sldChg chg="del">
        <pc:chgData name="Ricardo Luiz Freitas" userId="122532effb8c3c75" providerId="LiveId" clId="{68BCDDD5-5654-4C4E-BE8F-19FEB2814576}" dt="2020-08-06T22:22:31.217" v="0" actId="47"/>
        <pc:sldMkLst>
          <pc:docMk/>
          <pc:sldMk cId="2725295691" sldId="1812"/>
        </pc:sldMkLst>
      </pc:sldChg>
      <pc:sldChg chg="del">
        <pc:chgData name="Ricardo Luiz Freitas" userId="122532effb8c3c75" providerId="LiveId" clId="{68BCDDD5-5654-4C4E-BE8F-19FEB2814576}" dt="2020-08-06T22:22:45.432" v="1" actId="47"/>
        <pc:sldMkLst>
          <pc:docMk/>
          <pc:sldMk cId="1756910646" sldId="1816"/>
        </pc:sldMkLst>
      </pc:sldChg>
      <pc:sldChg chg="del">
        <pc:chgData name="Ricardo Luiz Freitas" userId="122532effb8c3c75" providerId="LiveId" clId="{68BCDDD5-5654-4C4E-BE8F-19FEB2814576}" dt="2020-08-06T22:22:45.432" v="1" actId="47"/>
        <pc:sldMkLst>
          <pc:docMk/>
          <pc:sldMk cId="3404852553" sldId="1817"/>
        </pc:sldMkLst>
      </pc:sldChg>
      <pc:sldChg chg="del">
        <pc:chgData name="Ricardo Luiz Freitas" userId="122532effb8c3c75" providerId="LiveId" clId="{68BCDDD5-5654-4C4E-BE8F-19FEB2814576}" dt="2020-08-06T22:22:45.432" v="1" actId="47"/>
        <pc:sldMkLst>
          <pc:docMk/>
          <pc:sldMk cId="2734085418" sldId="1818"/>
        </pc:sldMkLst>
      </pc:sldChg>
      <pc:sldChg chg="del">
        <pc:chgData name="Ricardo Luiz Freitas" userId="122532effb8c3c75" providerId="LiveId" clId="{68BCDDD5-5654-4C4E-BE8F-19FEB2814576}" dt="2020-08-06T22:22:45.432" v="1" actId="47"/>
        <pc:sldMkLst>
          <pc:docMk/>
          <pc:sldMk cId="2315334892" sldId="1819"/>
        </pc:sldMkLst>
      </pc:sldChg>
      <pc:sldChg chg="del">
        <pc:chgData name="Ricardo Luiz Freitas" userId="122532effb8c3c75" providerId="LiveId" clId="{68BCDDD5-5654-4C4E-BE8F-19FEB2814576}" dt="2020-08-06T22:22:45.432" v="1" actId="47"/>
        <pc:sldMkLst>
          <pc:docMk/>
          <pc:sldMk cId="960416715" sldId="1820"/>
        </pc:sldMkLst>
      </pc:sldChg>
      <pc:sldChg chg="del">
        <pc:chgData name="Ricardo Luiz Freitas" userId="122532effb8c3c75" providerId="LiveId" clId="{68BCDDD5-5654-4C4E-BE8F-19FEB2814576}" dt="2020-08-06T22:22:45.432" v="1" actId="47"/>
        <pc:sldMkLst>
          <pc:docMk/>
          <pc:sldMk cId="1147274424" sldId="1821"/>
        </pc:sldMkLst>
      </pc:sldChg>
      <pc:sldChg chg="del">
        <pc:chgData name="Ricardo Luiz Freitas" userId="122532effb8c3c75" providerId="LiveId" clId="{68BCDDD5-5654-4C4E-BE8F-19FEB2814576}" dt="2020-08-06T22:22:45.432" v="1" actId="47"/>
        <pc:sldMkLst>
          <pc:docMk/>
          <pc:sldMk cId="752901177" sldId="1822"/>
        </pc:sldMkLst>
      </pc:sldChg>
      <pc:sldChg chg="del">
        <pc:chgData name="Ricardo Luiz Freitas" userId="122532effb8c3c75" providerId="LiveId" clId="{68BCDDD5-5654-4C4E-BE8F-19FEB2814576}" dt="2020-08-06T22:22:45.432" v="1" actId="47"/>
        <pc:sldMkLst>
          <pc:docMk/>
          <pc:sldMk cId="423771718" sldId="1823"/>
        </pc:sldMkLst>
      </pc:sldChg>
      <pc:sldChg chg="del">
        <pc:chgData name="Ricardo Luiz Freitas" userId="122532effb8c3c75" providerId="LiveId" clId="{68BCDDD5-5654-4C4E-BE8F-19FEB2814576}" dt="2020-08-06T22:22:45.432" v="1" actId="47"/>
        <pc:sldMkLst>
          <pc:docMk/>
          <pc:sldMk cId="4022008900" sldId="1824"/>
        </pc:sldMkLst>
      </pc:sldChg>
      <pc:sldChg chg="del">
        <pc:chgData name="Ricardo Luiz Freitas" userId="122532effb8c3c75" providerId="LiveId" clId="{68BCDDD5-5654-4C4E-BE8F-19FEB2814576}" dt="2020-08-06T22:22:45.432" v="1" actId="47"/>
        <pc:sldMkLst>
          <pc:docMk/>
          <pc:sldMk cId="1926047483" sldId="1825"/>
        </pc:sldMkLst>
      </pc:sldChg>
      <pc:sldChg chg="del">
        <pc:chgData name="Ricardo Luiz Freitas" userId="122532effb8c3c75" providerId="LiveId" clId="{68BCDDD5-5654-4C4E-BE8F-19FEB2814576}" dt="2020-08-06T22:22:45.432" v="1" actId="47"/>
        <pc:sldMkLst>
          <pc:docMk/>
          <pc:sldMk cId="2357527509" sldId="1826"/>
        </pc:sldMkLst>
      </pc:sldChg>
      <pc:sldChg chg="del">
        <pc:chgData name="Ricardo Luiz Freitas" userId="122532effb8c3c75" providerId="LiveId" clId="{68BCDDD5-5654-4C4E-BE8F-19FEB2814576}" dt="2020-08-06T22:22:45.432" v="1" actId="47"/>
        <pc:sldMkLst>
          <pc:docMk/>
          <pc:sldMk cId="155109581" sldId="1827"/>
        </pc:sldMkLst>
      </pc:sldChg>
      <pc:sldChg chg="del">
        <pc:chgData name="Ricardo Luiz Freitas" userId="122532effb8c3c75" providerId="LiveId" clId="{68BCDDD5-5654-4C4E-BE8F-19FEB2814576}" dt="2020-08-06T22:22:45.432" v="1" actId="47"/>
        <pc:sldMkLst>
          <pc:docMk/>
          <pc:sldMk cId="3565135494" sldId="1828"/>
        </pc:sldMkLst>
      </pc:sldChg>
      <pc:sldChg chg="del">
        <pc:chgData name="Ricardo Luiz Freitas" userId="122532effb8c3c75" providerId="LiveId" clId="{68BCDDD5-5654-4C4E-BE8F-19FEB2814576}" dt="2020-08-06T22:22:45.432" v="1" actId="47"/>
        <pc:sldMkLst>
          <pc:docMk/>
          <pc:sldMk cId="3121027782" sldId="1829"/>
        </pc:sldMkLst>
      </pc:sldChg>
      <pc:sldChg chg="del">
        <pc:chgData name="Ricardo Luiz Freitas" userId="122532effb8c3c75" providerId="LiveId" clId="{68BCDDD5-5654-4C4E-BE8F-19FEB2814576}" dt="2020-08-06T22:22:45.432" v="1" actId="47"/>
        <pc:sldMkLst>
          <pc:docMk/>
          <pc:sldMk cId="2656024700" sldId="1830"/>
        </pc:sldMkLst>
      </pc:sldChg>
      <pc:sldChg chg="del">
        <pc:chgData name="Ricardo Luiz Freitas" userId="122532effb8c3c75" providerId="LiveId" clId="{68BCDDD5-5654-4C4E-BE8F-19FEB2814576}" dt="2020-08-06T22:22:45.432" v="1" actId="47"/>
        <pc:sldMkLst>
          <pc:docMk/>
          <pc:sldMk cId="2570515898" sldId="1831"/>
        </pc:sldMkLst>
      </pc:sldChg>
      <pc:sldChg chg="del">
        <pc:chgData name="Ricardo Luiz Freitas" userId="122532effb8c3c75" providerId="LiveId" clId="{68BCDDD5-5654-4C4E-BE8F-19FEB2814576}" dt="2020-08-06T22:22:45.432" v="1" actId="47"/>
        <pc:sldMkLst>
          <pc:docMk/>
          <pc:sldMk cId="1815830884" sldId="1832"/>
        </pc:sldMkLst>
      </pc:sldChg>
      <pc:sldChg chg="del">
        <pc:chgData name="Ricardo Luiz Freitas" userId="122532effb8c3c75" providerId="LiveId" clId="{68BCDDD5-5654-4C4E-BE8F-19FEB2814576}" dt="2020-08-06T22:22:45.432" v="1" actId="47"/>
        <pc:sldMkLst>
          <pc:docMk/>
          <pc:sldMk cId="1133833400" sldId="1833"/>
        </pc:sldMkLst>
      </pc:sldChg>
      <pc:sldChg chg="del">
        <pc:chgData name="Ricardo Luiz Freitas" userId="122532effb8c3c75" providerId="LiveId" clId="{68BCDDD5-5654-4C4E-BE8F-19FEB2814576}" dt="2020-08-06T22:22:45.432" v="1" actId="47"/>
        <pc:sldMkLst>
          <pc:docMk/>
          <pc:sldMk cId="2178519156" sldId="1834"/>
        </pc:sldMkLst>
      </pc:sldChg>
      <pc:sldChg chg="del">
        <pc:chgData name="Ricardo Luiz Freitas" userId="122532effb8c3c75" providerId="LiveId" clId="{68BCDDD5-5654-4C4E-BE8F-19FEB2814576}" dt="2020-08-06T22:22:45.432" v="1" actId="47"/>
        <pc:sldMkLst>
          <pc:docMk/>
          <pc:sldMk cId="352089914" sldId="1835"/>
        </pc:sldMkLst>
      </pc:sldChg>
      <pc:sldChg chg="del">
        <pc:chgData name="Ricardo Luiz Freitas" userId="122532effb8c3c75" providerId="LiveId" clId="{68BCDDD5-5654-4C4E-BE8F-19FEB2814576}" dt="2020-08-06T22:22:45.432" v="1" actId="47"/>
        <pc:sldMkLst>
          <pc:docMk/>
          <pc:sldMk cId="1478788906" sldId="1836"/>
        </pc:sldMkLst>
      </pc:sldChg>
      <pc:sldChg chg="del">
        <pc:chgData name="Ricardo Luiz Freitas" userId="122532effb8c3c75" providerId="LiveId" clId="{68BCDDD5-5654-4C4E-BE8F-19FEB2814576}" dt="2020-08-06T22:22:45.432" v="1" actId="47"/>
        <pc:sldMkLst>
          <pc:docMk/>
          <pc:sldMk cId="187308070" sldId="1838"/>
        </pc:sldMkLst>
      </pc:sldChg>
      <pc:sldChg chg="del">
        <pc:chgData name="Ricardo Luiz Freitas" userId="122532effb8c3c75" providerId="LiveId" clId="{68BCDDD5-5654-4C4E-BE8F-19FEB2814576}" dt="2020-08-06T22:22:45.432" v="1" actId="47"/>
        <pc:sldMkLst>
          <pc:docMk/>
          <pc:sldMk cId="2006191848" sldId="1839"/>
        </pc:sldMkLst>
      </pc:sldChg>
      <pc:sldChg chg="del">
        <pc:chgData name="Ricardo Luiz Freitas" userId="122532effb8c3c75" providerId="LiveId" clId="{68BCDDD5-5654-4C4E-BE8F-19FEB2814576}" dt="2020-08-06T22:22:45.432" v="1" actId="47"/>
        <pc:sldMkLst>
          <pc:docMk/>
          <pc:sldMk cId="2396965350" sldId="1840"/>
        </pc:sldMkLst>
      </pc:sldChg>
      <pc:sldChg chg="del">
        <pc:chgData name="Ricardo Luiz Freitas" userId="122532effb8c3c75" providerId="LiveId" clId="{68BCDDD5-5654-4C4E-BE8F-19FEB2814576}" dt="2020-08-06T22:22:45.432" v="1" actId="47"/>
        <pc:sldMkLst>
          <pc:docMk/>
          <pc:sldMk cId="413952964" sldId="1841"/>
        </pc:sldMkLst>
      </pc:sldChg>
      <pc:sldChg chg="del">
        <pc:chgData name="Ricardo Luiz Freitas" userId="122532effb8c3c75" providerId="LiveId" clId="{68BCDDD5-5654-4C4E-BE8F-19FEB2814576}" dt="2020-08-06T22:22:45.432" v="1" actId="47"/>
        <pc:sldMkLst>
          <pc:docMk/>
          <pc:sldMk cId="518682850" sldId="1842"/>
        </pc:sldMkLst>
      </pc:sldChg>
      <pc:sldChg chg="del">
        <pc:chgData name="Ricardo Luiz Freitas" userId="122532effb8c3c75" providerId="LiveId" clId="{68BCDDD5-5654-4C4E-BE8F-19FEB2814576}" dt="2020-08-06T22:22:45.432" v="1" actId="47"/>
        <pc:sldMkLst>
          <pc:docMk/>
          <pc:sldMk cId="3654505210" sldId="1843"/>
        </pc:sldMkLst>
      </pc:sldChg>
      <pc:sldChg chg="del">
        <pc:chgData name="Ricardo Luiz Freitas" userId="122532effb8c3c75" providerId="LiveId" clId="{68BCDDD5-5654-4C4E-BE8F-19FEB2814576}" dt="2020-08-06T22:22:45.432" v="1" actId="47"/>
        <pc:sldMkLst>
          <pc:docMk/>
          <pc:sldMk cId="1334738681" sldId="1844"/>
        </pc:sldMkLst>
      </pc:sldChg>
      <pc:sldChg chg="del">
        <pc:chgData name="Ricardo Luiz Freitas" userId="122532effb8c3c75" providerId="LiveId" clId="{68BCDDD5-5654-4C4E-BE8F-19FEB2814576}" dt="2020-08-06T22:22:45.432" v="1" actId="47"/>
        <pc:sldMkLst>
          <pc:docMk/>
          <pc:sldMk cId="231586625" sldId="1845"/>
        </pc:sldMkLst>
      </pc:sldChg>
      <pc:sldChg chg="del">
        <pc:chgData name="Ricardo Luiz Freitas" userId="122532effb8c3c75" providerId="LiveId" clId="{68BCDDD5-5654-4C4E-BE8F-19FEB2814576}" dt="2020-08-06T22:22:45.432" v="1" actId="47"/>
        <pc:sldMkLst>
          <pc:docMk/>
          <pc:sldMk cId="2005603389" sldId="1846"/>
        </pc:sldMkLst>
      </pc:sldChg>
      <pc:sldChg chg="del">
        <pc:chgData name="Ricardo Luiz Freitas" userId="122532effb8c3c75" providerId="LiveId" clId="{68BCDDD5-5654-4C4E-BE8F-19FEB2814576}" dt="2020-08-06T22:22:45.432" v="1" actId="47"/>
        <pc:sldMkLst>
          <pc:docMk/>
          <pc:sldMk cId="2817989757" sldId="1847"/>
        </pc:sldMkLst>
      </pc:sldChg>
      <pc:sldChg chg="del">
        <pc:chgData name="Ricardo Luiz Freitas" userId="122532effb8c3c75" providerId="LiveId" clId="{68BCDDD5-5654-4C4E-BE8F-19FEB2814576}" dt="2020-08-06T22:22:45.432" v="1" actId="47"/>
        <pc:sldMkLst>
          <pc:docMk/>
          <pc:sldMk cId="3978458559" sldId="1848"/>
        </pc:sldMkLst>
      </pc:sldChg>
      <pc:sldChg chg="del">
        <pc:chgData name="Ricardo Luiz Freitas" userId="122532effb8c3c75" providerId="LiveId" clId="{68BCDDD5-5654-4C4E-BE8F-19FEB2814576}" dt="2020-08-06T22:22:45.432" v="1" actId="47"/>
        <pc:sldMkLst>
          <pc:docMk/>
          <pc:sldMk cId="2506150142" sldId="1849"/>
        </pc:sldMkLst>
      </pc:sldChg>
      <pc:sldChg chg="del">
        <pc:chgData name="Ricardo Luiz Freitas" userId="122532effb8c3c75" providerId="LiveId" clId="{68BCDDD5-5654-4C4E-BE8F-19FEB2814576}" dt="2020-08-06T22:22:45.432" v="1" actId="47"/>
        <pc:sldMkLst>
          <pc:docMk/>
          <pc:sldMk cId="3752071754" sldId="1850"/>
        </pc:sldMkLst>
      </pc:sldChg>
      <pc:sldChg chg="del">
        <pc:chgData name="Ricardo Luiz Freitas" userId="122532effb8c3c75" providerId="LiveId" clId="{68BCDDD5-5654-4C4E-BE8F-19FEB2814576}" dt="2020-08-06T22:22:45.432" v="1" actId="47"/>
        <pc:sldMkLst>
          <pc:docMk/>
          <pc:sldMk cId="4144286304" sldId="1851"/>
        </pc:sldMkLst>
      </pc:sldChg>
      <pc:sldChg chg="del">
        <pc:chgData name="Ricardo Luiz Freitas" userId="122532effb8c3c75" providerId="LiveId" clId="{68BCDDD5-5654-4C4E-BE8F-19FEB2814576}" dt="2020-08-06T22:22:45.432" v="1" actId="47"/>
        <pc:sldMkLst>
          <pc:docMk/>
          <pc:sldMk cId="2596308843" sldId="1852"/>
        </pc:sldMkLst>
      </pc:sldChg>
      <pc:sldChg chg="del">
        <pc:chgData name="Ricardo Luiz Freitas" userId="122532effb8c3c75" providerId="LiveId" clId="{68BCDDD5-5654-4C4E-BE8F-19FEB2814576}" dt="2020-08-06T22:22:45.432" v="1" actId="47"/>
        <pc:sldMkLst>
          <pc:docMk/>
          <pc:sldMk cId="1540468685" sldId="1853"/>
        </pc:sldMkLst>
      </pc:sldChg>
      <pc:sldChg chg="del">
        <pc:chgData name="Ricardo Luiz Freitas" userId="122532effb8c3c75" providerId="LiveId" clId="{68BCDDD5-5654-4C4E-BE8F-19FEB2814576}" dt="2020-08-06T22:22:45.432" v="1" actId="47"/>
        <pc:sldMkLst>
          <pc:docMk/>
          <pc:sldMk cId="2653905926" sldId="1854"/>
        </pc:sldMkLst>
      </pc:sldChg>
      <pc:sldChg chg="del">
        <pc:chgData name="Ricardo Luiz Freitas" userId="122532effb8c3c75" providerId="LiveId" clId="{68BCDDD5-5654-4C4E-BE8F-19FEB2814576}" dt="2020-08-06T22:22:45.432" v="1" actId="47"/>
        <pc:sldMkLst>
          <pc:docMk/>
          <pc:sldMk cId="4036825717" sldId="1855"/>
        </pc:sldMkLst>
      </pc:sldChg>
      <pc:sldChg chg="del">
        <pc:chgData name="Ricardo Luiz Freitas" userId="122532effb8c3c75" providerId="LiveId" clId="{68BCDDD5-5654-4C4E-BE8F-19FEB2814576}" dt="2020-08-06T22:22:45.432" v="1" actId="47"/>
        <pc:sldMkLst>
          <pc:docMk/>
          <pc:sldMk cId="2784486671" sldId="1856"/>
        </pc:sldMkLst>
      </pc:sldChg>
      <pc:sldChg chg="del">
        <pc:chgData name="Ricardo Luiz Freitas" userId="122532effb8c3c75" providerId="LiveId" clId="{68BCDDD5-5654-4C4E-BE8F-19FEB2814576}" dt="2020-08-06T22:22:45.432" v="1" actId="47"/>
        <pc:sldMkLst>
          <pc:docMk/>
          <pc:sldMk cId="3013072171" sldId="1857"/>
        </pc:sldMkLst>
      </pc:sldChg>
      <pc:sldChg chg="del">
        <pc:chgData name="Ricardo Luiz Freitas" userId="122532effb8c3c75" providerId="LiveId" clId="{68BCDDD5-5654-4C4E-BE8F-19FEB2814576}" dt="2020-08-06T22:22:45.432" v="1" actId="47"/>
        <pc:sldMkLst>
          <pc:docMk/>
          <pc:sldMk cId="2029191329" sldId="1858"/>
        </pc:sldMkLst>
      </pc:sldChg>
      <pc:sldChg chg="del">
        <pc:chgData name="Ricardo Luiz Freitas" userId="122532effb8c3c75" providerId="LiveId" clId="{68BCDDD5-5654-4C4E-BE8F-19FEB2814576}" dt="2020-08-06T22:22:45.432" v="1" actId="47"/>
        <pc:sldMkLst>
          <pc:docMk/>
          <pc:sldMk cId="3548076055" sldId="1859"/>
        </pc:sldMkLst>
      </pc:sldChg>
      <pc:sldChg chg="del">
        <pc:chgData name="Ricardo Luiz Freitas" userId="122532effb8c3c75" providerId="LiveId" clId="{68BCDDD5-5654-4C4E-BE8F-19FEB2814576}" dt="2020-08-06T22:22:45.432" v="1" actId="47"/>
        <pc:sldMkLst>
          <pc:docMk/>
          <pc:sldMk cId="598754079" sldId="1861"/>
        </pc:sldMkLst>
      </pc:sldChg>
      <pc:sldChg chg="del">
        <pc:chgData name="Ricardo Luiz Freitas" userId="122532effb8c3c75" providerId="LiveId" clId="{68BCDDD5-5654-4C4E-BE8F-19FEB2814576}" dt="2020-08-06T22:22:45.432" v="1" actId="47"/>
        <pc:sldMkLst>
          <pc:docMk/>
          <pc:sldMk cId="2004669728" sldId="1862"/>
        </pc:sldMkLst>
      </pc:sldChg>
      <pc:sldChg chg="del">
        <pc:chgData name="Ricardo Luiz Freitas" userId="122532effb8c3c75" providerId="LiveId" clId="{68BCDDD5-5654-4C4E-BE8F-19FEB2814576}" dt="2020-08-06T22:22:45.432" v="1" actId="47"/>
        <pc:sldMkLst>
          <pc:docMk/>
          <pc:sldMk cId="3562645244" sldId="1863"/>
        </pc:sldMkLst>
      </pc:sldChg>
      <pc:sldChg chg="del">
        <pc:chgData name="Ricardo Luiz Freitas" userId="122532effb8c3c75" providerId="LiveId" clId="{68BCDDD5-5654-4C4E-BE8F-19FEB2814576}" dt="2020-08-06T22:22:45.432" v="1" actId="47"/>
        <pc:sldMkLst>
          <pc:docMk/>
          <pc:sldMk cId="1960016561" sldId="1864"/>
        </pc:sldMkLst>
      </pc:sldChg>
      <pc:sldChg chg="del">
        <pc:chgData name="Ricardo Luiz Freitas" userId="122532effb8c3c75" providerId="LiveId" clId="{68BCDDD5-5654-4C4E-BE8F-19FEB2814576}" dt="2020-08-06T22:22:45.432" v="1" actId="47"/>
        <pc:sldMkLst>
          <pc:docMk/>
          <pc:sldMk cId="3052836845" sldId="1868"/>
        </pc:sldMkLst>
      </pc:sldChg>
      <pc:sldChg chg="del">
        <pc:chgData name="Ricardo Luiz Freitas" userId="122532effb8c3c75" providerId="LiveId" clId="{68BCDDD5-5654-4C4E-BE8F-19FEB2814576}" dt="2020-08-06T22:22:45.432" v="1" actId="47"/>
        <pc:sldMkLst>
          <pc:docMk/>
          <pc:sldMk cId="1927559910" sldId="1869"/>
        </pc:sldMkLst>
      </pc:sldChg>
      <pc:sldChg chg="del">
        <pc:chgData name="Ricardo Luiz Freitas" userId="122532effb8c3c75" providerId="LiveId" clId="{68BCDDD5-5654-4C4E-BE8F-19FEB2814576}" dt="2020-08-06T22:22:45.432" v="1" actId="47"/>
        <pc:sldMkLst>
          <pc:docMk/>
          <pc:sldMk cId="3705835308" sldId="1870"/>
        </pc:sldMkLst>
      </pc:sldChg>
      <pc:sldChg chg="del">
        <pc:chgData name="Ricardo Luiz Freitas" userId="122532effb8c3c75" providerId="LiveId" clId="{68BCDDD5-5654-4C4E-BE8F-19FEB2814576}" dt="2020-08-06T22:22:45.432" v="1" actId="47"/>
        <pc:sldMkLst>
          <pc:docMk/>
          <pc:sldMk cId="648667019" sldId="1873"/>
        </pc:sldMkLst>
      </pc:sldChg>
      <pc:sldChg chg="del">
        <pc:chgData name="Ricardo Luiz Freitas" userId="122532effb8c3c75" providerId="LiveId" clId="{68BCDDD5-5654-4C4E-BE8F-19FEB2814576}" dt="2020-08-06T22:22:45.432" v="1" actId="47"/>
        <pc:sldMkLst>
          <pc:docMk/>
          <pc:sldMk cId="4023424157" sldId="1874"/>
        </pc:sldMkLst>
      </pc:sldChg>
      <pc:sldChg chg="del">
        <pc:chgData name="Ricardo Luiz Freitas" userId="122532effb8c3c75" providerId="LiveId" clId="{68BCDDD5-5654-4C4E-BE8F-19FEB2814576}" dt="2020-08-06T22:22:45.432" v="1" actId="47"/>
        <pc:sldMkLst>
          <pc:docMk/>
          <pc:sldMk cId="1921613200" sldId="1875"/>
        </pc:sldMkLst>
      </pc:sldChg>
      <pc:sldChg chg="del">
        <pc:chgData name="Ricardo Luiz Freitas" userId="122532effb8c3c75" providerId="LiveId" clId="{68BCDDD5-5654-4C4E-BE8F-19FEB2814576}" dt="2020-08-06T22:22:45.432" v="1" actId="47"/>
        <pc:sldMkLst>
          <pc:docMk/>
          <pc:sldMk cId="1858593360" sldId="1876"/>
        </pc:sldMkLst>
      </pc:sldChg>
      <pc:sldChg chg="del">
        <pc:chgData name="Ricardo Luiz Freitas" userId="122532effb8c3c75" providerId="LiveId" clId="{68BCDDD5-5654-4C4E-BE8F-19FEB2814576}" dt="2020-08-06T22:22:45.432" v="1" actId="47"/>
        <pc:sldMkLst>
          <pc:docMk/>
          <pc:sldMk cId="2201858571" sldId="1877"/>
        </pc:sldMkLst>
      </pc:sldChg>
      <pc:sldChg chg="del">
        <pc:chgData name="Ricardo Luiz Freitas" userId="122532effb8c3c75" providerId="LiveId" clId="{68BCDDD5-5654-4C4E-BE8F-19FEB2814576}" dt="2020-08-06T22:22:45.432" v="1" actId="47"/>
        <pc:sldMkLst>
          <pc:docMk/>
          <pc:sldMk cId="809726039" sldId="1878"/>
        </pc:sldMkLst>
      </pc:sldChg>
      <pc:sldChg chg="del">
        <pc:chgData name="Ricardo Luiz Freitas" userId="122532effb8c3c75" providerId="LiveId" clId="{68BCDDD5-5654-4C4E-BE8F-19FEB2814576}" dt="2020-08-06T22:22:45.432" v="1" actId="47"/>
        <pc:sldMkLst>
          <pc:docMk/>
          <pc:sldMk cId="1849434503" sldId="1879"/>
        </pc:sldMkLst>
      </pc:sldChg>
      <pc:sldChg chg="del">
        <pc:chgData name="Ricardo Luiz Freitas" userId="122532effb8c3c75" providerId="LiveId" clId="{68BCDDD5-5654-4C4E-BE8F-19FEB2814576}" dt="2020-08-06T22:22:45.432" v="1" actId="47"/>
        <pc:sldMkLst>
          <pc:docMk/>
          <pc:sldMk cId="515069735" sldId="1880"/>
        </pc:sldMkLst>
      </pc:sldChg>
      <pc:sldChg chg="del">
        <pc:chgData name="Ricardo Luiz Freitas" userId="122532effb8c3c75" providerId="LiveId" clId="{68BCDDD5-5654-4C4E-BE8F-19FEB2814576}" dt="2020-08-06T22:22:45.432" v="1" actId="47"/>
        <pc:sldMkLst>
          <pc:docMk/>
          <pc:sldMk cId="337208968" sldId="1881"/>
        </pc:sldMkLst>
      </pc:sldChg>
      <pc:sldChg chg="del">
        <pc:chgData name="Ricardo Luiz Freitas" userId="122532effb8c3c75" providerId="LiveId" clId="{68BCDDD5-5654-4C4E-BE8F-19FEB2814576}" dt="2020-08-06T22:22:45.432" v="1" actId="47"/>
        <pc:sldMkLst>
          <pc:docMk/>
          <pc:sldMk cId="350678662" sldId="1882"/>
        </pc:sldMkLst>
      </pc:sldChg>
      <pc:sldChg chg="del">
        <pc:chgData name="Ricardo Luiz Freitas" userId="122532effb8c3c75" providerId="LiveId" clId="{68BCDDD5-5654-4C4E-BE8F-19FEB2814576}" dt="2020-08-06T22:22:45.432" v="1" actId="47"/>
        <pc:sldMkLst>
          <pc:docMk/>
          <pc:sldMk cId="3273467542" sldId="1883"/>
        </pc:sldMkLst>
      </pc:sldChg>
      <pc:sldChg chg="del">
        <pc:chgData name="Ricardo Luiz Freitas" userId="122532effb8c3c75" providerId="LiveId" clId="{68BCDDD5-5654-4C4E-BE8F-19FEB2814576}" dt="2020-08-06T22:22:45.432" v="1" actId="47"/>
        <pc:sldMkLst>
          <pc:docMk/>
          <pc:sldMk cId="2315202597" sldId="1884"/>
        </pc:sldMkLst>
      </pc:sldChg>
      <pc:sldChg chg="del">
        <pc:chgData name="Ricardo Luiz Freitas" userId="122532effb8c3c75" providerId="LiveId" clId="{68BCDDD5-5654-4C4E-BE8F-19FEB2814576}" dt="2020-08-06T22:22:45.432" v="1" actId="47"/>
        <pc:sldMkLst>
          <pc:docMk/>
          <pc:sldMk cId="4241389156" sldId="1885"/>
        </pc:sldMkLst>
      </pc:sldChg>
      <pc:sldChg chg="del">
        <pc:chgData name="Ricardo Luiz Freitas" userId="122532effb8c3c75" providerId="LiveId" clId="{68BCDDD5-5654-4C4E-BE8F-19FEB2814576}" dt="2020-08-06T22:22:45.432" v="1" actId="47"/>
        <pc:sldMkLst>
          <pc:docMk/>
          <pc:sldMk cId="470850049" sldId="1886"/>
        </pc:sldMkLst>
      </pc:sldChg>
      <pc:sldChg chg="del">
        <pc:chgData name="Ricardo Luiz Freitas" userId="122532effb8c3c75" providerId="LiveId" clId="{68BCDDD5-5654-4C4E-BE8F-19FEB2814576}" dt="2020-08-06T22:22:45.432" v="1" actId="47"/>
        <pc:sldMkLst>
          <pc:docMk/>
          <pc:sldMk cId="425853612" sldId="1887"/>
        </pc:sldMkLst>
      </pc:sldChg>
      <pc:sldChg chg="del">
        <pc:chgData name="Ricardo Luiz Freitas" userId="122532effb8c3c75" providerId="LiveId" clId="{68BCDDD5-5654-4C4E-BE8F-19FEB2814576}" dt="2020-08-06T22:22:45.432" v="1" actId="47"/>
        <pc:sldMkLst>
          <pc:docMk/>
          <pc:sldMk cId="579647779" sldId="1888"/>
        </pc:sldMkLst>
      </pc:sldChg>
      <pc:sldChg chg="del">
        <pc:chgData name="Ricardo Luiz Freitas" userId="122532effb8c3c75" providerId="LiveId" clId="{68BCDDD5-5654-4C4E-BE8F-19FEB2814576}" dt="2020-08-06T22:22:45.432" v="1" actId="47"/>
        <pc:sldMkLst>
          <pc:docMk/>
          <pc:sldMk cId="4195010901" sldId="1889"/>
        </pc:sldMkLst>
      </pc:sldChg>
      <pc:sldChg chg="del">
        <pc:chgData name="Ricardo Luiz Freitas" userId="122532effb8c3c75" providerId="LiveId" clId="{68BCDDD5-5654-4C4E-BE8F-19FEB2814576}" dt="2020-08-06T22:22:45.432" v="1" actId="47"/>
        <pc:sldMkLst>
          <pc:docMk/>
          <pc:sldMk cId="839821346" sldId="1890"/>
        </pc:sldMkLst>
      </pc:sldChg>
      <pc:sldChg chg="del">
        <pc:chgData name="Ricardo Luiz Freitas" userId="122532effb8c3c75" providerId="LiveId" clId="{68BCDDD5-5654-4C4E-BE8F-19FEB2814576}" dt="2020-08-06T22:22:45.432" v="1" actId="47"/>
        <pc:sldMkLst>
          <pc:docMk/>
          <pc:sldMk cId="4219528465" sldId="1891"/>
        </pc:sldMkLst>
      </pc:sldChg>
      <pc:sldChg chg="del">
        <pc:chgData name="Ricardo Luiz Freitas" userId="122532effb8c3c75" providerId="LiveId" clId="{68BCDDD5-5654-4C4E-BE8F-19FEB2814576}" dt="2020-08-06T22:22:45.432" v="1" actId="47"/>
        <pc:sldMkLst>
          <pc:docMk/>
          <pc:sldMk cId="2401395016" sldId="1892"/>
        </pc:sldMkLst>
      </pc:sldChg>
      <pc:sldChg chg="del">
        <pc:chgData name="Ricardo Luiz Freitas" userId="122532effb8c3c75" providerId="LiveId" clId="{68BCDDD5-5654-4C4E-BE8F-19FEB2814576}" dt="2020-08-06T22:22:45.432" v="1" actId="47"/>
        <pc:sldMkLst>
          <pc:docMk/>
          <pc:sldMk cId="483055653" sldId="1893"/>
        </pc:sldMkLst>
      </pc:sldChg>
      <pc:sldChg chg="del">
        <pc:chgData name="Ricardo Luiz Freitas" userId="122532effb8c3c75" providerId="LiveId" clId="{68BCDDD5-5654-4C4E-BE8F-19FEB2814576}" dt="2020-08-06T22:22:45.432" v="1" actId="47"/>
        <pc:sldMkLst>
          <pc:docMk/>
          <pc:sldMk cId="2622606062" sldId="1894"/>
        </pc:sldMkLst>
      </pc:sldChg>
      <pc:sldChg chg="del">
        <pc:chgData name="Ricardo Luiz Freitas" userId="122532effb8c3c75" providerId="LiveId" clId="{68BCDDD5-5654-4C4E-BE8F-19FEB2814576}" dt="2020-08-06T22:22:45.432" v="1" actId="47"/>
        <pc:sldMkLst>
          <pc:docMk/>
          <pc:sldMk cId="116332718" sldId="1895"/>
        </pc:sldMkLst>
      </pc:sldChg>
      <pc:sldChg chg="del">
        <pc:chgData name="Ricardo Luiz Freitas" userId="122532effb8c3c75" providerId="LiveId" clId="{68BCDDD5-5654-4C4E-BE8F-19FEB2814576}" dt="2020-08-06T22:22:45.432" v="1" actId="47"/>
        <pc:sldMkLst>
          <pc:docMk/>
          <pc:sldMk cId="2829065249" sldId="1896"/>
        </pc:sldMkLst>
      </pc:sldChg>
      <pc:sldChg chg="del">
        <pc:chgData name="Ricardo Luiz Freitas" userId="122532effb8c3c75" providerId="LiveId" clId="{68BCDDD5-5654-4C4E-BE8F-19FEB2814576}" dt="2020-08-06T22:22:45.432" v="1" actId="47"/>
        <pc:sldMkLst>
          <pc:docMk/>
          <pc:sldMk cId="936511829" sldId="1897"/>
        </pc:sldMkLst>
      </pc:sldChg>
      <pc:sldChg chg="del">
        <pc:chgData name="Ricardo Luiz Freitas" userId="122532effb8c3c75" providerId="LiveId" clId="{68BCDDD5-5654-4C4E-BE8F-19FEB2814576}" dt="2020-08-06T22:22:45.432" v="1" actId="47"/>
        <pc:sldMkLst>
          <pc:docMk/>
          <pc:sldMk cId="3109541315" sldId="1898"/>
        </pc:sldMkLst>
      </pc:sldChg>
      <pc:sldChg chg="del">
        <pc:chgData name="Ricardo Luiz Freitas" userId="122532effb8c3c75" providerId="LiveId" clId="{68BCDDD5-5654-4C4E-BE8F-19FEB2814576}" dt="2020-08-06T22:22:45.432" v="1" actId="47"/>
        <pc:sldMkLst>
          <pc:docMk/>
          <pc:sldMk cId="3906396209" sldId="1899"/>
        </pc:sldMkLst>
      </pc:sldChg>
      <pc:sldChg chg="del">
        <pc:chgData name="Ricardo Luiz Freitas" userId="122532effb8c3c75" providerId="LiveId" clId="{68BCDDD5-5654-4C4E-BE8F-19FEB2814576}" dt="2020-08-06T22:22:45.432" v="1" actId="47"/>
        <pc:sldMkLst>
          <pc:docMk/>
          <pc:sldMk cId="4082416095" sldId="1900"/>
        </pc:sldMkLst>
      </pc:sldChg>
      <pc:sldChg chg="del">
        <pc:chgData name="Ricardo Luiz Freitas" userId="122532effb8c3c75" providerId="LiveId" clId="{68BCDDD5-5654-4C4E-BE8F-19FEB2814576}" dt="2020-08-06T22:22:45.432" v="1" actId="47"/>
        <pc:sldMkLst>
          <pc:docMk/>
          <pc:sldMk cId="3179719170" sldId="1901"/>
        </pc:sldMkLst>
      </pc:sldChg>
      <pc:sldChg chg="del">
        <pc:chgData name="Ricardo Luiz Freitas" userId="122532effb8c3c75" providerId="LiveId" clId="{68BCDDD5-5654-4C4E-BE8F-19FEB2814576}" dt="2020-08-06T22:22:45.432" v="1" actId="47"/>
        <pc:sldMkLst>
          <pc:docMk/>
          <pc:sldMk cId="2728528326" sldId="1902"/>
        </pc:sldMkLst>
      </pc:sldChg>
      <pc:sldChg chg="del">
        <pc:chgData name="Ricardo Luiz Freitas" userId="122532effb8c3c75" providerId="LiveId" clId="{68BCDDD5-5654-4C4E-BE8F-19FEB2814576}" dt="2020-08-06T22:22:45.432" v="1" actId="47"/>
        <pc:sldMkLst>
          <pc:docMk/>
          <pc:sldMk cId="294540547" sldId="1903"/>
        </pc:sldMkLst>
      </pc:sldChg>
      <pc:sldChg chg="del">
        <pc:chgData name="Ricardo Luiz Freitas" userId="122532effb8c3c75" providerId="LiveId" clId="{68BCDDD5-5654-4C4E-BE8F-19FEB2814576}" dt="2020-08-06T22:22:45.432" v="1" actId="47"/>
        <pc:sldMkLst>
          <pc:docMk/>
          <pc:sldMk cId="4175931561" sldId="1904"/>
        </pc:sldMkLst>
      </pc:sldChg>
      <pc:sldChg chg="del">
        <pc:chgData name="Ricardo Luiz Freitas" userId="122532effb8c3c75" providerId="LiveId" clId="{68BCDDD5-5654-4C4E-BE8F-19FEB2814576}" dt="2020-08-06T22:22:45.432" v="1" actId="47"/>
        <pc:sldMkLst>
          <pc:docMk/>
          <pc:sldMk cId="340908661" sldId="1905"/>
        </pc:sldMkLst>
      </pc:sldChg>
      <pc:sldChg chg="del">
        <pc:chgData name="Ricardo Luiz Freitas" userId="122532effb8c3c75" providerId="LiveId" clId="{68BCDDD5-5654-4C4E-BE8F-19FEB2814576}" dt="2020-08-06T22:22:45.432" v="1" actId="47"/>
        <pc:sldMkLst>
          <pc:docMk/>
          <pc:sldMk cId="3893151745" sldId="1906"/>
        </pc:sldMkLst>
      </pc:sldChg>
      <pc:sldChg chg="del">
        <pc:chgData name="Ricardo Luiz Freitas" userId="122532effb8c3c75" providerId="LiveId" clId="{68BCDDD5-5654-4C4E-BE8F-19FEB2814576}" dt="2020-08-06T22:22:45.432" v="1" actId="47"/>
        <pc:sldMkLst>
          <pc:docMk/>
          <pc:sldMk cId="788546707" sldId="1907"/>
        </pc:sldMkLst>
      </pc:sldChg>
      <pc:sldChg chg="del">
        <pc:chgData name="Ricardo Luiz Freitas" userId="122532effb8c3c75" providerId="LiveId" clId="{68BCDDD5-5654-4C4E-BE8F-19FEB2814576}" dt="2020-08-06T22:22:45.432" v="1" actId="47"/>
        <pc:sldMkLst>
          <pc:docMk/>
          <pc:sldMk cId="1489856160" sldId="1908"/>
        </pc:sldMkLst>
      </pc:sldChg>
      <pc:sldChg chg="del">
        <pc:chgData name="Ricardo Luiz Freitas" userId="122532effb8c3c75" providerId="LiveId" clId="{68BCDDD5-5654-4C4E-BE8F-19FEB2814576}" dt="2020-08-06T22:22:45.432" v="1" actId="47"/>
        <pc:sldMkLst>
          <pc:docMk/>
          <pc:sldMk cId="2727064275" sldId="1909"/>
        </pc:sldMkLst>
      </pc:sldChg>
      <pc:sldChg chg="del">
        <pc:chgData name="Ricardo Luiz Freitas" userId="122532effb8c3c75" providerId="LiveId" clId="{68BCDDD5-5654-4C4E-BE8F-19FEB2814576}" dt="2020-08-06T22:22:45.432" v="1" actId="47"/>
        <pc:sldMkLst>
          <pc:docMk/>
          <pc:sldMk cId="1479674529" sldId="1910"/>
        </pc:sldMkLst>
      </pc:sldChg>
      <pc:sldChg chg="del">
        <pc:chgData name="Ricardo Luiz Freitas" userId="122532effb8c3c75" providerId="LiveId" clId="{68BCDDD5-5654-4C4E-BE8F-19FEB2814576}" dt="2020-08-06T22:22:45.432" v="1" actId="47"/>
        <pc:sldMkLst>
          <pc:docMk/>
          <pc:sldMk cId="988697699" sldId="1911"/>
        </pc:sldMkLst>
      </pc:sldChg>
      <pc:sldChg chg="del">
        <pc:chgData name="Ricardo Luiz Freitas" userId="122532effb8c3c75" providerId="LiveId" clId="{68BCDDD5-5654-4C4E-BE8F-19FEB2814576}" dt="2020-08-06T22:22:45.432" v="1" actId="47"/>
        <pc:sldMkLst>
          <pc:docMk/>
          <pc:sldMk cId="519974234" sldId="1912"/>
        </pc:sldMkLst>
      </pc:sldChg>
      <pc:sldChg chg="del">
        <pc:chgData name="Ricardo Luiz Freitas" userId="122532effb8c3c75" providerId="LiveId" clId="{68BCDDD5-5654-4C4E-BE8F-19FEB2814576}" dt="2020-08-06T22:22:45.432" v="1" actId="47"/>
        <pc:sldMkLst>
          <pc:docMk/>
          <pc:sldMk cId="646726429" sldId="1913"/>
        </pc:sldMkLst>
      </pc:sldChg>
      <pc:sldChg chg="del">
        <pc:chgData name="Ricardo Luiz Freitas" userId="122532effb8c3c75" providerId="LiveId" clId="{68BCDDD5-5654-4C4E-BE8F-19FEB2814576}" dt="2020-08-06T22:22:45.432" v="1" actId="47"/>
        <pc:sldMkLst>
          <pc:docMk/>
          <pc:sldMk cId="3040405915" sldId="1914"/>
        </pc:sldMkLst>
      </pc:sldChg>
      <pc:sldChg chg="del">
        <pc:chgData name="Ricardo Luiz Freitas" userId="122532effb8c3c75" providerId="LiveId" clId="{68BCDDD5-5654-4C4E-BE8F-19FEB2814576}" dt="2020-08-06T22:22:45.432" v="1" actId="47"/>
        <pc:sldMkLst>
          <pc:docMk/>
          <pc:sldMk cId="2512933825" sldId="1915"/>
        </pc:sldMkLst>
      </pc:sldChg>
      <pc:sldChg chg="del">
        <pc:chgData name="Ricardo Luiz Freitas" userId="122532effb8c3c75" providerId="LiveId" clId="{68BCDDD5-5654-4C4E-BE8F-19FEB2814576}" dt="2020-08-06T22:22:45.432" v="1" actId="47"/>
        <pc:sldMkLst>
          <pc:docMk/>
          <pc:sldMk cId="3078688024" sldId="1916"/>
        </pc:sldMkLst>
      </pc:sldChg>
      <pc:sldChg chg="del">
        <pc:chgData name="Ricardo Luiz Freitas" userId="122532effb8c3c75" providerId="LiveId" clId="{68BCDDD5-5654-4C4E-BE8F-19FEB2814576}" dt="2020-08-06T22:22:45.432" v="1" actId="47"/>
        <pc:sldMkLst>
          <pc:docMk/>
          <pc:sldMk cId="3986602338" sldId="1917"/>
        </pc:sldMkLst>
      </pc:sldChg>
      <pc:sldChg chg="del">
        <pc:chgData name="Ricardo Luiz Freitas" userId="122532effb8c3c75" providerId="LiveId" clId="{68BCDDD5-5654-4C4E-BE8F-19FEB2814576}" dt="2020-08-06T22:22:45.432" v="1" actId="47"/>
        <pc:sldMkLst>
          <pc:docMk/>
          <pc:sldMk cId="1923208565" sldId="1918"/>
        </pc:sldMkLst>
      </pc:sldChg>
      <pc:sldChg chg="del">
        <pc:chgData name="Ricardo Luiz Freitas" userId="122532effb8c3c75" providerId="LiveId" clId="{68BCDDD5-5654-4C4E-BE8F-19FEB2814576}" dt="2020-08-06T22:22:45.432" v="1" actId="47"/>
        <pc:sldMkLst>
          <pc:docMk/>
          <pc:sldMk cId="2415739407" sldId="1919"/>
        </pc:sldMkLst>
      </pc:sldChg>
      <pc:sldChg chg="del">
        <pc:chgData name="Ricardo Luiz Freitas" userId="122532effb8c3c75" providerId="LiveId" clId="{68BCDDD5-5654-4C4E-BE8F-19FEB2814576}" dt="2020-08-06T22:22:45.432" v="1" actId="47"/>
        <pc:sldMkLst>
          <pc:docMk/>
          <pc:sldMk cId="1892750629" sldId="1920"/>
        </pc:sldMkLst>
      </pc:sldChg>
      <pc:sldChg chg="del">
        <pc:chgData name="Ricardo Luiz Freitas" userId="122532effb8c3c75" providerId="LiveId" clId="{68BCDDD5-5654-4C4E-BE8F-19FEB2814576}" dt="2020-08-06T22:22:45.432" v="1" actId="47"/>
        <pc:sldMkLst>
          <pc:docMk/>
          <pc:sldMk cId="365725228" sldId="1921"/>
        </pc:sldMkLst>
      </pc:sldChg>
      <pc:sldChg chg="del">
        <pc:chgData name="Ricardo Luiz Freitas" userId="122532effb8c3c75" providerId="LiveId" clId="{68BCDDD5-5654-4C4E-BE8F-19FEB2814576}" dt="2020-08-06T22:22:45.432" v="1" actId="47"/>
        <pc:sldMkLst>
          <pc:docMk/>
          <pc:sldMk cId="3854406120" sldId="1922"/>
        </pc:sldMkLst>
      </pc:sldChg>
      <pc:sldChg chg="del">
        <pc:chgData name="Ricardo Luiz Freitas" userId="122532effb8c3c75" providerId="LiveId" clId="{68BCDDD5-5654-4C4E-BE8F-19FEB2814576}" dt="2020-08-06T22:22:45.432" v="1" actId="47"/>
        <pc:sldMkLst>
          <pc:docMk/>
          <pc:sldMk cId="1252301219" sldId="1923"/>
        </pc:sldMkLst>
      </pc:sldChg>
      <pc:sldChg chg="del">
        <pc:chgData name="Ricardo Luiz Freitas" userId="122532effb8c3c75" providerId="LiveId" clId="{68BCDDD5-5654-4C4E-BE8F-19FEB2814576}" dt="2020-08-06T22:22:45.432" v="1" actId="47"/>
        <pc:sldMkLst>
          <pc:docMk/>
          <pc:sldMk cId="3412042146" sldId="1924"/>
        </pc:sldMkLst>
      </pc:sldChg>
      <pc:sldChg chg="del">
        <pc:chgData name="Ricardo Luiz Freitas" userId="122532effb8c3c75" providerId="LiveId" clId="{68BCDDD5-5654-4C4E-BE8F-19FEB2814576}" dt="2020-08-06T22:22:45.432" v="1" actId="47"/>
        <pc:sldMkLst>
          <pc:docMk/>
          <pc:sldMk cId="3060129650" sldId="1925"/>
        </pc:sldMkLst>
      </pc:sldChg>
      <pc:sldChg chg="del">
        <pc:chgData name="Ricardo Luiz Freitas" userId="122532effb8c3c75" providerId="LiveId" clId="{68BCDDD5-5654-4C4E-BE8F-19FEB2814576}" dt="2020-08-06T22:22:45.432" v="1" actId="47"/>
        <pc:sldMkLst>
          <pc:docMk/>
          <pc:sldMk cId="725753531" sldId="1926"/>
        </pc:sldMkLst>
      </pc:sldChg>
      <pc:sldChg chg="del">
        <pc:chgData name="Ricardo Luiz Freitas" userId="122532effb8c3c75" providerId="LiveId" clId="{68BCDDD5-5654-4C4E-BE8F-19FEB2814576}" dt="2020-08-06T22:22:45.432" v="1" actId="47"/>
        <pc:sldMkLst>
          <pc:docMk/>
          <pc:sldMk cId="3172443929" sldId="1927"/>
        </pc:sldMkLst>
      </pc:sldChg>
      <pc:sldChg chg="del">
        <pc:chgData name="Ricardo Luiz Freitas" userId="122532effb8c3c75" providerId="LiveId" clId="{68BCDDD5-5654-4C4E-BE8F-19FEB2814576}" dt="2020-08-06T22:22:45.432" v="1" actId="47"/>
        <pc:sldMkLst>
          <pc:docMk/>
          <pc:sldMk cId="1392599855" sldId="1928"/>
        </pc:sldMkLst>
      </pc:sldChg>
      <pc:sldChg chg="del">
        <pc:chgData name="Ricardo Luiz Freitas" userId="122532effb8c3c75" providerId="LiveId" clId="{68BCDDD5-5654-4C4E-BE8F-19FEB2814576}" dt="2020-08-06T22:22:45.432" v="1" actId="47"/>
        <pc:sldMkLst>
          <pc:docMk/>
          <pc:sldMk cId="792163423" sldId="1929"/>
        </pc:sldMkLst>
      </pc:sldChg>
      <pc:sldChg chg="del">
        <pc:chgData name="Ricardo Luiz Freitas" userId="122532effb8c3c75" providerId="LiveId" clId="{68BCDDD5-5654-4C4E-BE8F-19FEB2814576}" dt="2020-08-06T22:22:45.432" v="1" actId="47"/>
        <pc:sldMkLst>
          <pc:docMk/>
          <pc:sldMk cId="3681724297" sldId="1930"/>
        </pc:sldMkLst>
      </pc:sldChg>
      <pc:sldChg chg="del">
        <pc:chgData name="Ricardo Luiz Freitas" userId="122532effb8c3c75" providerId="LiveId" clId="{68BCDDD5-5654-4C4E-BE8F-19FEB2814576}" dt="2020-08-06T22:22:45.432" v="1" actId="47"/>
        <pc:sldMkLst>
          <pc:docMk/>
          <pc:sldMk cId="1373887469" sldId="1931"/>
        </pc:sldMkLst>
      </pc:sldChg>
      <pc:sldChg chg="del">
        <pc:chgData name="Ricardo Luiz Freitas" userId="122532effb8c3c75" providerId="LiveId" clId="{68BCDDD5-5654-4C4E-BE8F-19FEB2814576}" dt="2020-08-06T22:22:45.432" v="1" actId="47"/>
        <pc:sldMkLst>
          <pc:docMk/>
          <pc:sldMk cId="132190603" sldId="1932"/>
        </pc:sldMkLst>
      </pc:sldChg>
      <pc:sldChg chg="del">
        <pc:chgData name="Ricardo Luiz Freitas" userId="122532effb8c3c75" providerId="LiveId" clId="{68BCDDD5-5654-4C4E-BE8F-19FEB2814576}" dt="2020-08-06T22:22:45.432" v="1" actId="47"/>
        <pc:sldMkLst>
          <pc:docMk/>
          <pc:sldMk cId="1950674729" sldId="1933"/>
        </pc:sldMkLst>
      </pc:sldChg>
      <pc:sldChg chg="del">
        <pc:chgData name="Ricardo Luiz Freitas" userId="122532effb8c3c75" providerId="LiveId" clId="{68BCDDD5-5654-4C4E-BE8F-19FEB2814576}" dt="2020-08-06T22:22:45.432" v="1" actId="47"/>
        <pc:sldMkLst>
          <pc:docMk/>
          <pc:sldMk cId="1996373708" sldId="1934"/>
        </pc:sldMkLst>
      </pc:sldChg>
      <pc:sldChg chg="del">
        <pc:chgData name="Ricardo Luiz Freitas" userId="122532effb8c3c75" providerId="LiveId" clId="{68BCDDD5-5654-4C4E-BE8F-19FEB2814576}" dt="2020-08-06T22:22:45.432" v="1" actId="47"/>
        <pc:sldMkLst>
          <pc:docMk/>
          <pc:sldMk cId="683153715" sldId="1935"/>
        </pc:sldMkLst>
      </pc:sldChg>
      <pc:sldChg chg="del">
        <pc:chgData name="Ricardo Luiz Freitas" userId="122532effb8c3c75" providerId="LiveId" clId="{68BCDDD5-5654-4C4E-BE8F-19FEB2814576}" dt="2020-08-06T22:22:45.432" v="1" actId="47"/>
        <pc:sldMkLst>
          <pc:docMk/>
          <pc:sldMk cId="3504572444" sldId="1936"/>
        </pc:sldMkLst>
      </pc:sldChg>
      <pc:sldChg chg="del">
        <pc:chgData name="Ricardo Luiz Freitas" userId="122532effb8c3c75" providerId="LiveId" clId="{68BCDDD5-5654-4C4E-BE8F-19FEB2814576}" dt="2020-08-06T22:22:45.432" v="1" actId="47"/>
        <pc:sldMkLst>
          <pc:docMk/>
          <pc:sldMk cId="3278050003" sldId="1937"/>
        </pc:sldMkLst>
      </pc:sldChg>
      <pc:sldChg chg="del">
        <pc:chgData name="Ricardo Luiz Freitas" userId="122532effb8c3c75" providerId="LiveId" clId="{68BCDDD5-5654-4C4E-BE8F-19FEB2814576}" dt="2020-08-06T22:22:45.432" v="1" actId="47"/>
        <pc:sldMkLst>
          <pc:docMk/>
          <pc:sldMk cId="1883853606" sldId="1938"/>
        </pc:sldMkLst>
      </pc:sldChg>
      <pc:sldChg chg="del">
        <pc:chgData name="Ricardo Luiz Freitas" userId="122532effb8c3c75" providerId="LiveId" clId="{68BCDDD5-5654-4C4E-BE8F-19FEB2814576}" dt="2020-08-06T22:22:45.432" v="1" actId="47"/>
        <pc:sldMkLst>
          <pc:docMk/>
          <pc:sldMk cId="1650932336" sldId="1939"/>
        </pc:sldMkLst>
      </pc:sldChg>
      <pc:sldChg chg="del">
        <pc:chgData name="Ricardo Luiz Freitas" userId="122532effb8c3c75" providerId="LiveId" clId="{68BCDDD5-5654-4C4E-BE8F-19FEB2814576}" dt="2020-08-06T22:22:45.432" v="1" actId="47"/>
        <pc:sldMkLst>
          <pc:docMk/>
          <pc:sldMk cId="3853395700" sldId="1940"/>
        </pc:sldMkLst>
      </pc:sldChg>
      <pc:sldChg chg="del">
        <pc:chgData name="Ricardo Luiz Freitas" userId="122532effb8c3c75" providerId="LiveId" clId="{68BCDDD5-5654-4C4E-BE8F-19FEB2814576}" dt="2020-08-06T22:22:45.432" v="1" actId="47"/>
        <pc:sldMkLst>
          <pc:docMk/>
          <pc:sldMk cId="135267156" sldId="1941"/>
        </pc:sldMkLst>
      </pc:sldChg>
      <pc:sldChg chg="del">
        <pc:chgData name="Ricardo Luiz Freitas" userId="122532effb8c3c75" providerId="LiveId" clId="{68BCDDD5-5654-4C4E-BE8F-19FEB2814576}" dt="2020-08-06T22:22:45.432" v="1" actId="47"/>
        <pc:sldMkLst>
          <pc:docMk/>
          <pc:sldMk cId="2739217794" sldId="1942"/>
        </pc:sldMkLst>
      </pc:sldChg>
      <pc:sldChg chg="del">
        <pc:chgData name="Ricardo Luiz Freitas" userId="122532effb8c3c75" providerId="LiveId" clId="{68BCDDD5-5654-4C4E-BE8F-19FEB2814576}" dt="2020-08-06T22:22:45.432" v="1" actId="47"/>
        <pc:sldMkLst>
          <pc:docMk/>
          <pc:sldMk cId="89234158" sldId="1943"/>
        </pc:sldMkLst>
      </pc:sldChg>
      <pc:sldChg chg="del">
        <pc:chgData name="Ricardo Luiz Freitas" userId="122532effb8c3c75" providerId="LiveId" clId="{68BCDDD5-5654-4C4E-BE8F-19FEB2814576}" dt="2020-08-06T22:22:45.432" v="1" actId="47"/>
        <pc:sldMkLst>
          <pc:docMk/>
          <pc:sldMk cId="5621535" sldId="1944"/>
        </pc:sldMkLst>
      </pc:sldChg>
      <pc:sldChg chg="del">
        <pc:chgData name="Ricardo Luiz Freitas" userId="122532effb8c3c75" providerId="LiveId" clId="{68BCDDD5-5654-4C4E-BE8F-19FEB2814576}" dt="2020-08-06T22:22:45.432" v="1" actId="47"/>
        <pc:sldMkLst>
          <pc:docMk/>
          <pc:sldMk cId="48607876" sldId="1945"/>
        </pc:sldMkLst>
      </pc:sldChg>
    </pc:docChg>
  </pc:docChgLst>
  <pc:docChgLst>
    <pc:chgData name="Ricardo Luiz Freitas" userId="122532effb8c3c75" providerId="LiveId" clId="{55796886-2295-4559-AB9F-82E6496BF1D2}"/>
    <pc:docChg chg="undo redo custSel addSld delSld modSld sldOrd">
      <pc:chgData name="Ricardo Luiz Freitas" userId="122532effb8c3c75" providerId="LiveId" clId="{55796886-2295-4559-AB9F-82E6496BF1D2}" dt="2020-06-11T00:49:05.458" v="1142"/>
      <pc:docMkLst>
        <pc:docMk/>
      </pc:docMkLst>
      <pc:sldChg chg="ord">
        <pc:chgData name="Ricardo Luiz Freitas" userId="122532effb8c3c75" providerId="LiveId" clId="{55796886-2295-4559-AB9F-82E6496BF1D2}" dt="2020-06-04T01:46:40.609" v="658"/>
        <pc:sldMkLst>
          <pc:docMk/>
          <pc:sldMk cId="0" sldId="449"/>
        </pc:sldMkLst>
      </pc:sldChg>
      <pc:sldChg chg="modSp">
        <pc:chgData name="Ricardo Luiz Freitas" userId="122532effb8c3c75" providerId="LiveId" clId="{55796886-2295-4559-AB9F-82E6496BF1D2}" dt="2020-06-04T23:12:22.718" v="805" actId="113"/>
        <pc:sldMkLst>
          <pc:docMk/>
          <pc:sldMk cId="0" sldId="797"/>
        </pc:sldMkLst>
        <pc:spChg chg="mod">
          <ac:chgData name="Ricardo Luiz Freitas" userId="122532effb8c3c75" providerId="LiveId" clId="{55796886-2295-4559-AB9F-82E6496BF1D2}" dt="2020-06-04T23:12:22.718" v="805" actId="113"/>
          <ac:spMkLst>
            <pc:docMk/>
            <pc:sldMk cId="0" sldId="797"/>
            <ac:spMk id="41988" creationId="{4B5683E3-419E-4B0B-8315-D692857EAB2B}"/>
          </ac:spMkLst>
        </pc:spChg>
      </pc:sldChg>
      <pc:sldChg chg="modSp">
        <pc:chgData name="Ricardo Luiz Freitas" userId="122532effb8c3c75" providerId="LiveId" clId="{55796886-2295-4559-AB9F-82E6496BF1D2}" dt="2020-06-04T23:13:43.718" v="806"/>
        <pc:sldMkLst>
          <pc:docMk/>
          <pc:sldMk cId="0" sldId="798"/>
        </pc:sldMkLst>
        <pc:spChg chg="mod">
          <ac:chgData name="Ricardo Luiz Freitas" userId="122532effb8c3c75" providerId="LiveId" clId="{55796886-2295-4559-AB9F-82E6496BF1D2}" dt="2020-06-04T23:13:43.718" v="806"/>
          <ac:spMkLst>
            <pc:docMk/>
            <pc:sldMk cId="0" sldId="798"/>
            <ac:spMk id="44036" creationId="{07336059-FB2B-43EF-8EC8-E2A56390EE64}"/>
          </ac:spMkLst>
        </pc:spChg>
      </pc:sldChg>
      <pc:sldChg chg="modSp">
        <pc:chgData name="Ricardo Luiz Freitas" userId="122532effb8c3c75" providerId="LiveId" clId="{55796886-2295-4559-AB9F-82E6496BF1D2}" dt="2020-06-04T23:10:38.562" v="801"/>
        <pc:sldMkLst>
          <pc:docMk/>
          <pc:sldMk cId="0" sldId="804"/>
        </pc:sldMkLst>
        <pc:spChg chg="mod">
          <ac:chgData name="Ricardo Luiz Freitas" userId="122532effb8c3c75" providerId="LiveId" clId="{55796886-2295-4559-AB9F-82E6496BF1D2}" dt="2020-06-04T23:10:38.562" v="801"/>
          <ac:spMkLst>
            <pc:docMk/>
            <pc:sldMk cId="0" sldId="804"/>
            <ac:spMk id="37892" creationId="{E918DDB4-D957-4A5C-8000-F190B779626F}"/>
          </ac:spMkLst>
        </pc:spChg>
      </pc:sldChg>
      <pc:sldChg chg="modSp">
        <pc:chgData name="Ricardo Luiz Freitas" userId="122532effb8c3c75" providerId="LiveId" clId="{55796886-2295-4559-AB9F-82E6496BF1D2}" dt="2020-06-04T23:14:06.645" v="808" actId="113"/>
        <pc:sldMkLst>
          <pc:docMk/>
          <pc:sldMk cId="0" sldId="812"/>
        </pc:sldMkLst>
        <pc:spChg chg="mod">
          <ac:chgData name="Ricardo Luiz Freitas" userId="122532effb8c3c75" providerId="LiveId" clId="{55796886-2295-4559-AB9F-82E6496BF1D2}" dt="2020-06-04T23:14:06.645" v="808" actId="113"/>
          <ac:spMkLst>
            <pc:docMk/>
            <pc:sldMk cId="0" sldId="812"/>
            <ac:spMk id="46084" creationId="{DE9B3CBC-D984-42C8-9E08-BC1B7EBDE18D}"/>
          </ac:spMkLst>
        </pc:spChg>
      </pc:sldChg>
      <pc:sldChg chg="modSp">
        <pc:chgData name="Ricardo Luiz Freitas" userId="122532effb8c3c75" providerId="LiveId" clId="{55796886-2295-4559-AB9F-82E6496BF1D2}" dt="2020-06-10T01:21:53.203" v="890" actId="115"/>
        <pc:sldMkLst>
          <pc:docMk/>
          <pc:sldMk cId="0" sldId="882"/>
        </pc:sldMkLst>
        <pc:spChg chg="mod">
          <ac:chgData name="Ricardo Luiz Freitas" userId="122532effb8c3c75" providerId="LiveId" clId="{55796886-2295-4559-AB9F-82E6496BF1D2}" dt="2020-06-10T01:21:53.203" v="890" actId="115"/>
          <ac:spMkLst>
            <pc:docMk/>
            <pc:sldMk cId="0" sldId="882"/>
            <ac:spMk id="114692" creationId="{203405B6-A690-45C1-961C-0BF2119159D7}"/>
          </ac:spMkLst>
        </pc:spChg>
      </pc:sldChg>
      <pc:sldChg chg="modSp add del">
        <pc:chgData name="Ricardo Luiz Freitas" userId="122532effb8c3c75" providerId="LiveId" clId="{55796886-2295-4559-AB9F-82E6496BF1D2}" dt="2020-06-04T01:19:37.681" v="491"/>
        <pc:sldMkLst>
          <pc:docMk/>
          <pc:sldMk cId="0" sldId="966"/>
        </pc:sldMkLst>
        <pc:spChg chg="mod">
          <ac:chgData name="Ricardo Luiz Freitas" userId="122532effb8c3c75" providerId="LiveId" clId="{55796886-2295-4559-AB9F-82E6496BF1D2}" dt="2020-06-04T01:15:20.017" v="489" actId="20577"/>
          <ac:spMkLst>
            <pc:docMk/>
            <pc:sldMk cId="0" sldId="966"/>
            <ac:spMk id="23557" creationId="{577D731F-AF4E-4FB3-8F40-0781A703E095}"/>
          </ac:spMkLst>
        </pc:spChg>
      </pc:sldChg>
      <pc:sldChg chg="addSp modAnim">
        <pc:chgData name="Ricardo Luiz Freitas" userId="122532effb8c3c75" providerId="LiveId" clId="{55796886-2295-4559-AB9F-82E6496BF1D2}" dt="2020-06-11T00:48:32.532" v="1141"/>
        <pc:sldMkLst>
          <pc:docMk/>
          <pc:sldMk cId="0" sldId="969"/>
        </pc:sldMkLst>
        <pc:spChg chg="add">
          <ac:chgData name="Ricardo Luiz Freitas" userId="122532effb8c3c75" providerId="LiveId" clId="{55796886-2295-4559-AB9F-82E6496BF1D2}" dt="2020-06-11T00:48:32.532" v="1141"/>
          <ac:spMkLst>
            <pc:docMk/>
            <pc:sldMk cId="0" sldId="969"/>
            <ac:spMk id="6" creationId="{62B637E1-CCBD-4A81-A21D-16C95023A193}"/>
          </ac:spMkLst>
        </pc:spChg>
      </pc:sldChg>
      <pc:sldChg chg="modSp">
        <pc:chgData name="Ricardo Luiz Freitas" userId="122532effb8c3c75" providerId="LiveId" clId="{55796886-2295-4559-AB9F-82E6496BF1D2}" dt="2020-06-04T01:52:53.707" v="678" actId="115"/>
        <pc:sldMkLst>
          <pc:docMk/>
          <pc:sldMk cId="0" sldId="970"/>
        </pc:sldMkLst>
        <pc:spChg chg="mod">
          <ac:chgData name="Ricardo Luiz Freitas" userId="122532effb8c3c75" providerId="LiveId" clId="{55796886-2295-4559-AB9F-82E6496BF1D2}" dt="2020-06-04T01:52:53.707" v="678" actId="115"/>
          <ac:spMkLst>
            <pc:docMk/>
            <pc:sldMk cId="0" sldId="970"/>
            <ac:spMk id="6" creationId="{C882CD11-1C2F-444B-92F7-4F1539AAAF33}"/>
          </ac:spMkLst>
        </pc:spChg>
      </pc:sldChg>
      <pc:sldChg chg="modSp ord">
        <pc:chgData name="Ricardo Luiz Freitas" userId="122532effb8c3c75" providerId="LiveId" clId="{55796886-2295-4559-AB9F-82E6496BF1D2}" dt="2020-06-04T01:52:57.350" v="679" actId="115"/>
        <pc:sldMkLst>
          <pc:docMk/>
          <pc:sldMk cId="0" sldId="971"/>
        </pc:sldMkLst>
        <pc:spChg chg="mod">
          <ac:chgData name="Ricardo Luiz Freitas" userId="122532effb8c3c75" providerId="LiveId" clId="{55796886-2295-4559-AB9F-82E6496BF1D2}" dt="2020-06-04T01:52:57.350" v="679" actId="115"/>
          <ac:spMkLst>
            <pc:docMk/>
            <pc:sldMk cId="0" sldId="971"/>
            <ac:spMk id="5" creationId="{C882CD11-1C2F-444B-92F7-4F1539AAAF33}"/>
          </ac:spMkLst>
        </pc:spChg>
      </pc:sldChg>
      <pc:sldChg chg="modSp">
        <pc:chgData name="Ricardo Luiz Freitas" userId="122532effb8c3c75" providerId="LiveId" clId="{55796886-2295-4559-AB9F-82E6496BF1D2}" dt="2020-06-04T23:08:06.123" v="800" actId="20577"/>
        <pc:sldMkLst>
          <pc:docMk/>
          <pc:sldMk cId="0" sldId="1480"/>
        </pc:sldMkLst>
        <pc:spChg chg="mod">
          <ac:chgData name="Ricardo Luiz Freitas" userId="122532effb8c3c75" providerId="LiveId" clId="{55796886-2295-4559-AB9F-82E6496BF1D2}" dt="2020-06-04T23:08:06.123" v="800" actId="20577"/>
          <ac:spMkLst>
            <pc:docMk/>
            <pc:sldMk cId="0" sldId="1480"/>
            <ac:spMk id="35844" creationId="{54B1C42D-BA46-4B88-91DD-3EDB4826401D}"/>
          </ac:spMkLst>
        </pc:spChg>
      </pc:sldChg>
      <pc:sldChg chg="modSp">
        <pc:chgData name="Ricardo Luiz Freitas" userId="122532effb8c3c75" providerId="LiveId" clId="{55796886-2295-4559-AB9F-82E6496BF1D2}" dt="2020-06-04T23:11:52.152" v="802"/>
        <pc:sldMkLst>
          <pc:docMk/>
          <pc:sldMk cId="0" sldId="1482"/>
        </pc:sldMkLst>
        <pc:spChg chg="mod">
          <ac:chgData name="Ricardo Luiz Freitas" userId="122532effb8c3c75" providerId="LiveId" clId="{55796886-2295-4559-AB9F-82E6496BF1D2}" dt="2020-06-04T23:11:52.152" v="802"/>
          <ac:spMkLst>
            <pc:docMk/>
            <pc:sldMk cId="0" sldId="1482"/>
            <ac:spMk id="39940" creationId="{E5312E29-F776-43AC-9158-6F28A876B338}"/>
          </ac:spMkLst>
        </pc:spChg>
      </pc:sldChg>
      <pc:sldChg chg="ord">
        <pc:chgData name="Ricardo Luiz Freitas" userId="122532effb8c3c75" providerId="LiveId" clId="{55796886-2295-4559-AB9F-82E6496BF1D2}" dt="2020-06-03T23:25:03.448" v="42"/>
        <pc:sldMkLst>
          <pc:docMk/>
          <pc:sldMk cId="0" sldId="1489"/>
        </pc:sldMkLst>
      </pc:sldChg>
      <pc:sldChg chg="modSp setBg">
        <pc:chgData name="Ricardo Luiz Freitas" userId="122532effb8c3c75" providerId="LiveId" clId="{55796886-2295-4559-AB9F-82E6496BF1D2}" dt="2020-06-04T22:53:27.725" v="689" actId="20577"/>
        <pc:sldMkLst>
          <pc:docMk/>
          <pc:sldMk cId="0" sldId="1491"/>
        </pc:sldMkLst>
        <pc:spChg chg="mod">
          <ac:chgData name="Ricardo Luiz Freitas" userId="122532effb8c3c75" providerId="LiveId" clId="{55796886-2295-4559-AB9F-82E6496BF1D2}" dt="2020-06-04T22:53:27.725" v="689" actId="20577"/>
          <ac:spMkLst>
            <pc:docMk/>
            <pc:sldMk cId="0" sldId="1491"/>
            <ac:spMk id="53250" creationId="{9D380137-BE3B-4C9D-9AEE-3AFB84D36DFB}"/>
          </ac:spMkLst>
        </pc:spChg>
        <pc:graphicFrameChg chg="modGraphic">
          <ac:chgData name="Ricardo Luiz Freitas" userId="122532effb8c3c75" providerId="LiveId" clId="{55796886-2295-4559-AB9F-82E6496BF1D2}" dt="2020-06-03T23:26:23.200" v="81" actId="20577"/>
          <ac:graphicFrameMkLst>
            <pc:docMk/>
            <pc:sldMk cId="0" sldId="1491"/>
            <ac:graphicFrameMk id="10" creationId="{82DF53B2-07CE-496A-9500-21C8BD291A62}"/>
          </ac:graphicFrameMkLst>
        </pc:graphicFrameChg>
      </pc:sldChg>
      <pc:sldChg chg="ord">
        <pc:chgData name="Ricardo Luiz Freitas" userId="122532effb8c3c75" providerId="LiveId" clId="{55796886-2295-4559-AB9F-82E6496BF1D2}" dt="2020-06-04T01:34:34.657" v="588"/>
        <pc:sldMkLst>
          <pc:docMk/>
          <pc:sldMk cId="0" sldId="1511"/>
        </pc:sldMkLst>
      </pc:sldChg>
      <pc:sldChg chg="modSp">
        <pc:chgData name="Ricardo Luiz Freitas" userId="122532effb8c3c75" providerId="LiveId" clId="{55796886-2295-4559-AB9F-82E6496BF1D2}" dt="2020-06-04T23:06:44.925" v="779" actId="6549"/>
        <pc:sldMkLst>
          <pc:docMk/>
          <pc:sldMk cId="0" sldId="1512"/>
        </pc:sldMkLst>
        <pc:spChg chg="mod">
          <ac:chgData name="Ricardo Luiz Freitas" userId="122532effb8c3c75" providerId="LiveId" clId="{55796886-2295-4559-AB9F-82E6496BF1D2}" dt="2020-06-04T23:06:44.925" v="779" actId="6549"/>
          <ac:spMkLst>
            <pc:docMk/>
            <pc:sldMk cId="0" sldId="1512"/>
            <ac:spMk id="86019" creationId="{39BAAB10-23D0-4C5F-89D1-F34FC9ADB0B7}"/>
          </ac:spMkLst>
        </pc:spChg>
      </pc:sldChg>
      <pc:sldChg chg="modSp">
        <pc:chgData name="Ricardo Luiz Freitas" userId="122532effb8c3c75" providerId="LiveId" clId="{55796886-2295-4559-AB9F-82E6496BF1D2}" dt="2020-06-10T01:20:36.673" v="881" actId="115"/>
        <pc:sldMkLst>
          <pc:docMk/>
          <pc:sldMk cId="0" sldId="1526"/>
        </pc:sldMkLst>
        <pc:spChg chg="mod">
          <ac:chgData name="Ricardo Luiz Freitas" userId="122532effb8c3c75" providerId="LiveId" clId="{55796886-2295-4559-AB9F-82E6496BF1D2}" dt="2020-06-10T01:20:36.673" v="881" actId="115"/>
          <ac:spMkLst>
            <pc:docMk/>
            <pc:sldMk cId="0" sldId="1526"/>
            <ac:spMk id="111620" creationId="{D4EC191A-F638-4EE0-9CE2-2D75B5261429}"/>
          </ac:spMkLst>
        </pc:spChg>
      </pc:sldChg>
      <pc:sldChg chg="modSp">
        <pc:chgData name="Ricardo Luiz Freitas" userId="122532effb8c3c75" providerId="LiveId" clId="{55796886-2295-4559-AB9F-82E6496BF1D2}" dt="2020-06-03T23:28:04.452" v="82" actId="255"/>
        <pc:sldMkLst>
          <pc:docMk/>
          <pc:sldMk cId="4196556131" sldId="1636"/>
        </pc:sldMkLst>
        <pc:spChg chg="mod">
          <ac:chgData name="Ricardo Luiz Freitas" userId="122532effb8c3c75" providerId="LiveId" clId="{55796886-2295-4559-AB9F-82E6496BF1D2}" dt="2020-06-03T23:28:04.452" v="82" actId="255"/>
          <ac:spMkLst>
            <pc:docMk/>
            <pc:sldMk cId="4196556131" sldId="1636"/>
            <ac:spMk id="67588" creationId="{E4A55CE1-8FC4-49D3-A7EC-A11EB683290B}"/>
          </ac:spMkLst>
        </pc:spChg>
      </pc:sldChg>
      <pc:sldChg chg="delSp modSp">
        <pc:chgData name="Ricardo Luiz Freitas" userId="122532effb8c3c75" providerId="LiveId" clId="{55796886-2295-4559-AB9F-82E6496BF1D2}" dt="2020-06-04T23:01:02.955" v="722" actId="113"/>
        <pc:sldMkLst>
          <pc:docMk/>
          <pc:sldMk cId="1432777737" sldId="1684"/>
        </pc:sldMkLst>
        <pc:spChg chg="del">
          <ac:chgData name="Ricardo Luiz Freitas" userId="122532effb8c3c75" providerId="LiveId" clId="{55796886-2295-4559-AB9F-82E6496BF1D2}" dt="2020-06-04T01:00:39.243" v="83" actId="478"/>
          <ac:spMkLst>
            <pc:docMk/>
            <pc:sldMk cId="1432777737" sldId="1684"/>
            <ac:spMk id="5" creationId="{3014BD6D-51F9-49C9-B9FA-8028B8CC541F}"/>
          </ac:spMkLst>
        </pc:spChg>
        <pc:spChg chg="mod">
          <ac:chgData name="Ricardo Luiz Freitas" userId="122532effb8c3c75" providerId="LiveId" clId="{55796886-2295-4559-AB9F-82E6496BF1D2}" dt="2020-06-04T23:01:02.955" v="722" actId="113"/>
          <ac:spMkLst>
            <pc:docMk/>
            <pc:sldMk cId="1432777737" sldId="1684"/>
            <ac:spMk id="18436" creationId="{CEA97C4C-08AE-4F4C-B3C2-86BE44B73F0C}"/>
          </ac:spMkLst>
        </pc:spChg>
      </pc:sldChg>
      <pc:sldChg chg="modSp">
        <pc:chgData name="Ricardo Luiz Freitas" userId="122532effb8c3c75" providerId="LiveId" clId="{55796886-2295-4559-AB9F-82E6496BF1D2}" dt="2020-06-04T01:21:55.403" v="493" actId="108"/>
        <pc:sldMkLst>
          <pc:docMk/>
          <pc:sldMk cId="1737281702" sldId="1686"/>
        </pc:sldMkLst>
        <pc:spChg chg="mod">
          <ac:chgData name="Ricardo Luiz Freitas" userId="122532effb8c3c75" providerId="LiveId" clId="{55796886-2295-4559-AB9F-82E6496BF1D2}" dt="2020-06-04T01:21:55.403" v="493" actId="108"/>
          <ac:spMkLst>
            <pc:docMk/>
            <pc:sldMk cId="1737281702" sldId="1686"/>
            <ac:spMk id="25605" creationId="{58E5EB94-325C-4710-B12C-DA10D1727E39}"/>
          </ac:spMkLst>
        </pc:spChg>
      </pc:sldChg>
      <pc:sldChg chg="addSp delSp modSp">
        <pc:chgData name="Ricardo Luiz Freitas" userId="122532effb8c3c75" providerId="LiveId" clId="{55796886-2295-4559-AB9F-82E6496BF1D2}" dt="2020-06-04T01:22:03.767" v="494" actId="108"/>
        <pc:sldMkLst>
          <pc:docMk/>
          <pc:sldMk cId="3164466191" sldId="1687"/>
        </pc:sldMkLst>
        <pc:spChg chg="add mod">
          <ac:chgData name="Ricardo Luiz Freitas" userId="122532effb8c3c75" providerId="LiveId" clId="{55796886-2295-4559-AB9F-82E6496BF1D2}" dt="2020-06-04T01:22:03.767" v="494" actId="108"/>
          <ac:spMkLst>
            <pc:docMk/>
            <pc:sldMk cId="3164466191" sldId="1687"/>
            <ac:spMk id="6" creationId="{0851463E-2293-49FE-8E34-D19C4DE2C4A9}"/>
          </ac:spMkLst>
        </pc:spChg>
        <pc:spChg chg="add">
          <ac:chgData name="Ricardo Luiz Freitas" userId="122532effb8c3c75" providerId="LiveId" clId="{55796886-2295-4559-AB9F-82E6496BF1D2}" dt="2020-06-04T01:01:41.963" v="85"/>
          <ac:spMkLst>
            <pc:docMk/>
            <pc:sldMk cId="3164466191" sldId="1687"/>
            <ac:spMk id="7" creationId="{E6340D8D-A4B5-46BC-865A-D3A74EE93EE7}"/>
          </ac:spMkLst>
        </pc:spChg>
        <pc:spChg chg="del">
          <ac:chgData name="Ricardo Luiz Freitas" userId="122532effb8c3c75" providerId="LiveId" clId="{55796886-2295-4559-AB9F-82E6496BF1D2}" dt="2020-06-04T01:01:35.028" v="84" actId="478"/>
          <ac:spMkLst>
            <pc:docMk/>
            <pc:sldMk cId="3164466191" sldId="1687"/>
            <ac:spMk id="25605" creationId="{58E5EB94-325C-4710-B12C-DA10D1727E39}"/>
          </ac:spMkLst>
        </pc:spChg>
      </pc:sldChg>
      <pc:sldChg chg="addSp delSp modSp">
        <pc:chgData name="Ricardo Luiz Freitas" userId="122532effb8c3c75" providerId="LiveId" clId="{55796886-2295-4559-AB9F-82E6496BF1D2}" dt="2020-06-04T01:13:02.479" v="486" actId="403"/>
        <pc:sldMkLst>
          <pc:docMk/>
          <pc:sldMk cId="4293394067" sldId="1693"/>
        </pc:sldMkLst>
        <pc:spChg chg="add mod">
          <ac:chgData name="Ricardo Luiz Freitas" userId="122532effb8c3c75" providerId="LiveId" clId="{55796886-2295-4559-AB9F-82E6496BF1D2}" dt="2020-06-04T01:13:02.479" v="486" actId="403"/>
          <ac:spMkLst>
            <pc:docMk/>
            <pc:sldMk cId="4293394067" sldId="1693"/>
            <ac:spMk id="2" creationId="{EE0E7229-9E6B-447A-8B9E-0994BBEFD0DB}"/>
          </ac:spMkLst>
        </pc:spChg>
        <pc:spChg chg="mod">
          <ac:chgData name="Ricardo Luiz Freitas" userId="122532effb8c3c75" providerId="LiveId" clId="{55796886-2295-4559-AB9F-82E6496BF1D2}" dt="2020-06-04T01:10:08.942" v="403" actId="6549"/>
          <ac:spMkLst>
            <pc:docMk/>
            <pc:sldMk cId="4293394067" sldId="1693"/>
            <ac:spMk id="16388" creationId="{290B4E74-F80B-48B0-8B00-F2EB2342EB3C}"/>
          </ac:spMkLst>
        </pc:spChg>
        <pc:graphicFrameChg chg="add del mod modGraphic">
          <ac:chgData name="Ricardo Luiz Freitas" userId="122532effb8c3c75" providerId="LiveId" clId="{55796886-2295-4559-AB9F-82E6496BF1D2}" dt="2020-06-04T01:08:40.316" v="231" actId="1036"/>
          <ac:graphicFrameMkLst>
            <pc:docMk/>
            <pc:sldMk cId="4293394067" sldId="1693"/>
            <ac:graphicFrameMk id="5" creationId="{E555E707-65F0-4DB2-852E-826BB636A4FB}"/>
          </ac:graphicFrameMkLst>
        </pc:graphicFrameChg>
        <pc:graphicFrameChg chg="add del">
          <ac:chgData name="Ricardo Luiz Freitas" userId="122532effb8c3c75" providerId="LiveId" clId="{55796886-2295-4559-AB9F-82E6496BF1D2}" dt="2020-06-04T01:05:44.202" v="182"/>
          <ac:graphicFrameMkLst>
            <pc:docMk/>
            <pc:sldMk cId="4293394067" sldId="1693"/>
            <ac:graphicFrameMk id="6" creationId="{94A2F696-3381-4532-91F5-937D0EA2FA1A}"/>
          </ac:graphicFrameMkLst>
        </pc:graphicFrameChg>
        <pc:graphicFrameChg chg="add mod modGraphic">
          <ac:chgData name="Ricardo Luiz Freitas" userId="122532effb8c3c75" providerId="LiveId" clId="{55796886-2295-4559-AB9F-82E6496BF1D2}" dt="2020-06-04T01:07:26.711" v="223" actId="20577"/>
          <ac:graphicFrameMkLst>
            <pc:docMk/>
            <pc:sldMk cId="4293394067" sldId="1693"/>
            <ac:graphicFrameMk id="7" creationId="{DA375A05-FA2A-4630-9015-2A0F918097F4}"/>
          </ac:graphicFrameMkLst>
        </pc:graphicFrameChg>
        <pc:graphicFrameChg chg="add mod modGraphic">
          <ac:chgData name="Ricardo Luiz Freitas" userId="122532effb8c3c75" providerId="LiveId" clId="{55796886-2295-4559-AB9F-82E6496BF1D2}" dt="2020-06-04T01:08:02.573" v="230" actId="20577"/>
          <ac:graphicFrameMkLst>
            <pc:docMk/>
            <pc:sldMk cId="4293394067" sldId="1693"/>
            <ac:graphicFrameMk id="8" creationId="{368617EF-C447-4930-9619-9790F39F0B74}"/>
          </ac:graphicFrameMkLst>
        </pc:graphicFrameChg>
      </pc:sldChg>
      <pc:sldChg chg="modSp">
        <pc:chgData name="Ricardo Luiz Freitas" userId="122532effb8c3c75" providerId="LiveId" clId="{55796886-2295-4559-AB9F-82E6496BF1D2}" dt="2020-06-04T01:22:59.762" v="496" actId="108"/>
        <pc:sldMkLst>
          <pc:docMk/>
          <pc:sldMk cId="2317094954" sldId="1694"/>
        </pc:sldMkLst>
        <pc:spChg chg="mod">
          <ac:chgData name="Ricardo Luiz Freitas" userId="122532effb8c3c75" providerId="LiveId" clId="{55796886-2295-4559-AB9F-82E6496BF1D2}" dt="2020-06-04T01:22:59.762" v="496" actId="108"/>
          <ac:spMkLst>
            <pc:docMk/>
            <pc:sldMk cId="2317094954" sldId="1694"/>
            <ac:spMk id="25605" creationId="{58E5EB94-325C-4710-B12C-DA10D1727E39}"/>
          </ac:spMkLst>
        </pc:spChg>
      </pc:sldChg>
      <pc:sldChg chg="modSp">
        <pc:chgData name="Ricardo Luiz Freitas" userId="122532effb8c3c75" providerId="LiveId" clId="{55796886-2295-4559-AB9F-82E6496BF1D2}" dt="2020-06-04T01:23:21.922" v="499" actId="108"/>
        <pc:sldMkLst>
          <pc:docMk/>
          <pc:sldMk cId="826343415" sldId="1695"/>
        </pc:sldMkLst>
        <pc:spChg chg="mod">
          <ac:chgData name="Ricardo Luiz Freitas" userId="122532effb8c3c75" providerId="LiveId" clId="{55796886-2295-4559-AB9F-82E6496BF1D2}" dt="2020-06-04T01:23:21.922" v="499" actId="108"/>
          <ac:spMkLst>
            <pc:docMk/>
            <pc:sldMk cId="826343415" sldId="1695"/>
            <ac:spMk id="25605" creationId="{58E5EB94-325C-4710-B12C-DA10D1727E39}"/>
          </ac:spMkLst>
        </pc:spChg>
      </pc:sldChg>
      <pc:sldChg chg="modSp">
        <pc:chgData name="Ricardo Luiz Freitas" userId="122532effb8c3c75" providerId="LiveId" clId="{55796886-2295-4559-AB9F-82E6496BF1D2}" dt="2020-06-04T01:28:12.184" v="507" actId="207"/>
        <pc:sldMkLst>
          <pc:docMk/>
          <pc:sldMk cId="1815830884" sldId="1832"/>
        </pc:sldMkLst>
        <pc:spChg chg="mod">
          <ac:chgData name="Ricardo Luiz Freitas" userId="122532effb8c3c75" providerId="LiveId" clId="{55796886-2295-4559-AB9F-82E6496BF1D2}" dt="2020-06-04T01:28:12.184" v="507" actId="207"/>
          <ac:spMkLst>
            <pc:docMk/>
            <pc:sldMk cId="1815830884" sldId="1832"/>
            <ac:spMk id="58372" creationId="{6F70BF35-A65A-4D00-871A-AAE16D97421A}"/>
          </ac:spMkLst>
        </pc:spChg>
      </pc:sldChg>
      <pc:sldChg chg="modSp">
        <pc:chgData name="Ricardo Luiz Freitas" userId="122532effb8c3c75" providerId="LiveId" clId="{55796886-2295-4559-AB9F-82E6496BF1D2}" dt="2020-06-11T00:41:40.560" v="1085" actId="108"/>
        <pc:sldMkLst>
          <pc:docMk/>
          <pc:sldMk cId="352089914" sldId="1835"/>
        </pc:sldMkLst>
        <pc:spChg chg="mod">
          <ac:chgData name="Ricardo Luiz Freitas" userId="122532effb8c3c75" providerId="LiveId" clId="{55796886-2295-4559-AB9F-82E6496BF1D2}" dt="2020-06-11T00:41:40.560" v="1085" actId="108"/>
          <ac:spMkLst>
            <pc:docMk/>
            <pc:sldMk cId="352089914" sldId="1835"/>
            <ac:spMk id="107524" creationId="{F964B4B8-4644-468C-B0FB-6D7A53E20D21}"/>
          </ac:spMkLst>
        </pc:spChg>
      </pc:sldChg>
      <pc:sldChg chg="add del setBg">
        <pc:chgData name="Ricardo Luiz Freitas" userId="122532effb8c3c75" providerId="LiveId" clId="{55796886-2295-4559-AB9F-82E6496BF1D2}" dt="2020-06-05T22:44:16.938" v="814"/>
        <pc:sldMkLst>
          <pc:docMk/>
          <pc:sldMk cId="3705835308" sldId="1870"/>
        </pc:sldMkLst>
      </pc:sldChg>
      <pc:sldChg chg="modSp">
        <pc:chgData name="Ricardo Luiz Freitas" userId="122532effb8c3c75" providerId="LiveId" clId="{55796886-2295-4559-AB9F-82E6496BF1D2}" dt="2020-06-04T01:15:07.586" v="487" actId="115"/>
        <pc:sldMkLst>
          <pc:docMk/>
          <pc:sldMk cId="3273467542" sldId="1883"/>
        </pc:sldMkLst>
        <pc:spChg chg="mod">
          <ac:chgData name="Ricardo Luiz Freitas" userId="122532effb8c3c75" providerId="LiveId" clId="{55796886-2295-4559-AB9F-82E6496BF1D2}" dt="2020-06-04T01:15:07.586" v="487" actId="115"/>
          <ac:spMkLst>
            <pc:docMk/>
            <pc:sldMk cId="3273467542" sldId="1883"/>
            <ac:spMk id="20484" creationId="{39E4327A-8723-421D-B394-143047F1E9D3}"/>
          </ac:spMkLst>
        </pc:spChg>
      </pc:sldChg>
      <pc:sldChg chg="modSp">
        <pc:chgData name="Ricardo Luiz Freitas" userId="122532effb8c3c75" providerId="LiveId" clId="{55796886-2295-4559-AB9F-82E6496BF1D2}" dt="2020-06-04T01:19:52.769" v="492"/>
        <pc:sldMkLst>
          <pc:docMk/>
          <pc:sldMk cId="2315202597" sldId="1884"/>
        </pc:sldMkLst>
        <pc:spChg chg="mod">
          <ac:chgData name="Ricardo Luiz Freitas" userId="122532effb8c3c75" providerId="LiveId" clId="{55796886-2295-4559-AB9F-82E6496BF1D2}" dt="2020-06-04T01:19:52.769" v="492"/>
          <ac:spMkLst>
            <pc:docMk/>
            <pc:sldMk cId="2315202597" sldId="1884"/>
            <ac:spMk id="20484" creationId="{39E4327A-8723-421D-B394-143047F1E9D3}"/>
          </ac:spMkLst>
        </pc:spChg>
      </pc:sldChg>
      <pc:sldChg chg="modSp">
        <pc:chgData name="Ricardo Luiz Freitas" userId="122532effb8c3c75" providerId="LiveId" clId="{55796886-2295-4559-AB9F-82E6496BF1D2}" dt="2020-06-04T01:22:14.499" v="495" actId="108"/>
        <pc:sldMkLst>
          <pc:docMk/>
          <pc:sldMk cId="470850049" sldId="1886"/>
        </pc:sldMkLst>
        <pc:spChg chg="mod">
          <ac:chgData name="Ricardo Luiz Freitas" userId="122532effb8c3c75" providerId="LiveId" clId="{55796886-2295-4559-AB9F-82E6496BF1D2}" dt="2020-06-04T01:02:11.454" v="87" actId="1076"/>
          <ac:spMkLst>
            <pc:docMk/>
            <pc:sldMk cId="470850049" sldId="1886"/>
            <ac:spMk id="6" creationId="{D5408142-CB70-48BB-A1EE-85F8215C9FDF}"/>
          </ac:spMkLst>
        </pc:spChg>
        <pc:spChg chg="mod">
          <ac:chgData name="Ricardo Luiz Freitas" userId="122532effb8c3c75" providerId="LiveId" clId="{55796886-2295-4559-AB9F-82E6496BF1D2}" dt="2020-06-04T01:22:14.499" v="495" actId="108"/>
          <ac:spMkLst>
            <pc:docMk/>
            <pc:sldMk cId="470850049" sldId="1886"/>
            <ac:spMk id="25605" creationId="{58E5EB94-325C-4710-B12C-DA10D1727E39}"/>
          </ac:spMkLst>
        </pc:spChg>
      </pc:sldChg>
      <pc:sldChg chg="modSp">
        <pc:chgData name="Ricardo Luiz Freitas" userId="122532effb8c3c75" providerId="LiveId" clId="{55796886-2295-4559-AB9F-82E6496BF1D2}" dt="2020-06-04T01:24:28.773" v="501" actId="108"/>
        <pc:sldMkLst>
          <pc:docMk/>
          <pc:sldMk cId="425853612" sldId="1887"/>
        </pc:sldMkLst>
        <pc:spChg chg="mod">
          <ac:chgData name="Ricardo Luiz Freitas" userId="122532effb8c3c75" providerId="LiveId" clId="{55796886-2295-4559-AB9F-82E6496BF1D2}" dt="2020-06-04T01:24:28.773" v="501" actId="108"/>
          <ac:spMkLst>
            <pc:docMk/>
            <pc:sldMk cId="425853612" sldId="1887"/>
            <ac:spMk id="25605" creationId="{58E5EB94-325C-4710-B12C-DA10D1727E39}"/>
          </ac:spMkLst>
        </pc:spChg>
      </pc:sldChg>
      <pc:sldChg chg="modSp">
        <pc:chgData name="Ricardo Luiz Freitas" userId="122532effb8c3c75" providerId="LiveId" clId="{55796886-2295-4559-AB9F-82E6496BF1D2}" dt="2020-06-04T01:24:56.688" v="502"/>
        <pc:sldMkLst>
          <pc:docMk/>
          <pc:sldMk cId="579647779" sldId="1888"/>
        </pc:sldMkLst>
        <pc:spChg chg="mod">
          <ac:chgData name="Ricardo Luiz Freitas" userId="122532effb8c3c75" providerId="LiveId" clId="{55796886-2295-4559-AB9F-82E6496BF1D2}" dt="2020-06-04T01:24:56.688" v="502"/>
          <ac:spMkLst>
            <pc:docMk/>
            <pc:sldMk cId="579647779" sldId="1888"/>
            <ac:spMk id="25605" creationId="{58E5EB94-325C-4710-B12C-DA10D1727E39}"/>
          </ac:spMkLst>
        </pc:spChg>
      </pc:sldChg>
      <pc:sldChg chg="modSp">
        <pc:chgData name="Ricardo Luiz Freitas" userId="122532effb8c3c75" providerId="LiveId" clId="{55796886-2295-4559-AB9F-82E6496BF1D2}" dt="2020-06-04T01:26:49.036" v="503" actId="108"/>
        <pc:sldMkLst>
          <pc:docMk/>
          <pc:sldMk cId="4195010901" sldId="1889"/>
        </pc:sldMkLst>
        <pc:spChg chg="mod">
          <ac:chgData name="Ricardo Luiz Freitas" userId="122532effb8c3c75" providerId="LiveId" clId="{55796886-2295-4559-AB9F-82E6496BF1D2}" dt="2020-06-04T01:26:49.036" v="503" actId="108"/>
          <ac:spMkLst>
            <pc:docMk/>
            <pc:sldMk cId="4195010901" sldId="1889"/>
            <ac:spMk id="25605" creationId="{58E5EB94-325C-4710-B12C-DA10D1727E39}"/>
          </ac:spMkLst>
        </pc:spChg>
      </pc:sldChg>
      <pc:sldChg chg="modSp">
        <pc:chgData name="Ricardo Luiz Freitas" userId="122532effb8c3c75" providerId="LiveId" clId="{55796886-2295-4559-AB9F-82E6496BF1D2}" dt="2020-06-04T01:27:05.996" v="505" actId="108"/>
        <pc:sldMkLst>
          <pc:docMk/>
          <pc:sldMk cId="839821346" sldId="1890"/>
        </pc:sldMkLst>
        <pc:spChg chg="mod">
          <ac:chgData name="Ricardo Luiz Freitas" userId="122532effb8c3c75" providerId="LiveId" clId="{55796886-2295-4559-AB9F-82E6496BF1D2}" dt="2020-06-04T01:27:05.996" v="505" actId="108"/>
          <ac:spMkLst>
            <pc:docMk/>
            <pc:sldMk cId="839821346" sldId="1890"/>
            <ac:spMk id="25605" creationId="{58E5EB94-325C-4710-B12C-DA10D1727E39}"/>
          </ac:spMkLst>
        </pc:spChg>
      </pc:sldChg>
      <pc:sldChg chg="modSp">
        <pc:chgData name="Ricardo Luiz Freitas" userId="122532effb8c3c75" providerId="LiveId" clId="{55796886-2295-4559-AB9F-82E6496BF1D2}" dt="2020-06-04T01:26:55.061" v="504" actId="108"/>
        <pc:sldMkLst>
          <pc:docMk/>
          <pc:sldMk cId="4219528465" sldId="1891"/>
        </pc:sldMkLst>
        <pc:spChg chg="mod">
          <ac:chgData name="Ricardo Luiz Freitas" userId="122532effb8c3c75" providerId="LiveId" clId="{55796886-2295-4559-AB9F-82E6496BF1D2}" dt="2020-06-04T01:26:55.061" v="504" actId="108"/>
          <ac:spMkLst>
            <pc:docMk/>
            <pc:sldMk cId="4219528465" sldId="1891"/>
            <ac:spMk id="25605" creationId="{58E5EB94-325C-4710-B12C-DA10D1727E39}"/>
          </ac:spMkLst>
        </pc:spChg>
      </pc:sldChg>
      <pc:sldChg chg="modSp">
        <pc:chgData name="Ricardo Luiz Freitas" userId="122532effb8c3c75" providerId="LiveId" clId="{55796886-2295-4559-AB9F-82E6496BF1D2}" dt="2020-06-04T01:27:13.592" v="506" actId="108"/>
        <pc:sldMkLst>
          <pc:docMk/>
          <pc:sldMk cId="2401395016" sldId="1892"/>
        </pc:sldMkLst>
        <pc:spChg chg="mod">
          <ac:chgData name="Ricardo Luiz Freitas" userId="122532effb8c3c75" providerId="LiveId" clId="{55796886-2295-4559-AB9F-82E6496BF1D2}" dt="2020-06-04T01:27:13.592" v="506" actId="108"/>
          <ac:spMkLst>
            <pc:docMk/>
            <pc:sldMk cId="2401395016" sldId="1892"/>
            <ac:spMk id="25605" creationId="{58E5EB94-325C-4710-B12C-DA10D1727E39}"/>
          </ac:spMkLst>
        </pc:spChg>
      </pc:sldChg>
      <pc:sldChg chg="modSp">
        <pc:chgData name="Ricardo Luiz Freitas" userId="122532effb8c3c75" providerId="LiveId" clId="{55796886-2295-4559-AB9F-82E6496BF1D2}" dt="2020-06-04T01:28:59.698" v="509" actId="20577"/>
        <pc:sldMkLst>
          <pc:docMk/>
          <pc:sldMk cId="2829065249" sldId="1896"/>
        </pc:sldMkLst>
        <pc:spChg chg="mod">
          <ac:chgData name="Ricardo Luiz Freitas" userId="122532effb8c3c75" providerId="LiveId" clId="{55796886-2295-4559-AB9F-82E6496BF1D2}" dt="2020-06-04T01:28:59.698" v="509" actId="20577"/>
          <ac:spMkLst>
            <pc:docMk/>
            <pc:sldMk cId="2829065249" sldId="1896"/>
            <ac:spMk id="25605" creationId="{58E5EB94-325C-4710-B12C-DA10D1727E39}"/>
          </ac:spMkLst>
        </pc:spChg>
      </pc:sldChg>
      <pc:sldChg chg="modSp">
        <pc:chgData name="Ricardo Luiz Freitas" userId="122532effb8c3c75" providerId="LiveId" clId="{55796886-2295-4559-AB9F-82E6496BF1D2}" dt="2020-06-04T01:31:33.021" v="577" actId="20577"/>
        <pc:sldMkLst>
          <pc:docMk/>
          <pc:sldMk cId="3109541315" sldId="1898"/>
        </pc:sldMkLst>
        <pc:spChg chg="mod">
          <ac:chgData name="Ricardo Luiz Freitas" userId="122532effb8c3c75" providerId="LiveId" clId="{55796886-2295-4559-AB9F-82E6496BF1D2}" dt="2020-06-04T01:31:33.021" v="577" actId="20577"/>
          <ac:spMkLst>
            <pc:docMk/>
            <pc:sldMk cId="3109541315" sldId="1898"/>
            <ac:spMk id="34820" creationId="{53BB7387-C895-4840-BD96-30ED02270D8E}"/>
          </ac:spMkLst>
        </pc:spChg>
      </pc:sldChg>
      <pc:sldChg chg="addSp modSp add del setBg modAnim">
        <pc:chgData name="Ricardo Luiz Freitas" userId="122532effb8c3c75" providerId="LiveId" clId="{55796886-2295-4559-AB9F-82E6496BF1D2}" dt="2020-06-11T00:49:05.458" v="1142"/>
        <pc:sldMkLst>
          <pc:docMk/>
          <pc:sldMk cId="2728528326" sldId="1902"/>
        </pc:sldMkLst>
        <pc:spChg chg="add">
          <ac:chgData name="Ricardo Luiz Freitas" userId="122532effb8c3c75" providerId="LiveId" clId="{55796886-2295-4559-AB9F-82E6496BF1D2}" dt="2020-06-11T00:49:05.458" v="1142"/>
          <ac:spMkLst>
            <pc:docMk/>
            <pc:sldMk cId="2728528326" sldId="1902"/>
            <ac:spMk id="6" creationId="{FF07A73D-94B1-4838-A96F-0F04AA299EFD}"/>
          </ac:spMkLst>
        </pc:spChg>
        <pc:spChg chg="mod">
          <ac:chgData name="Ricardo Luiz Freitas" userId="122532effb8c3c75" providerId="LiveId" clId="{55796886-2295-4559-AB9F-82E6496BF1D2}" dt="2020-06-03T23:20:53.831" v="41" actId="20577"/>
          <ac:spMkLst>
            <pc:docMk/>
            <pc:sldMk cId="2728528326" sldId="1902"/>
            <ac:spMk id="58372" creationId="{6F70BF35-A65A-4D00-871A-AAE16D97421A}"/>
          </ac:spMkLst>
        </pc:spChg>
      </pc:sldChg>
      <pc:sldChg chg="modSp add del setBg">
        <pc:chgData name="Ricardo Luiz Freitas" userId="122532effb8c3c75" providerId="LiveId" clId="{55796886-2295-4559-AB9F-82E6496BF1D2}" dt="2020-06-04T01:53:01.770" v="680" actId="115"/>
        <pc:sldMkLst>
          <pc:docMk/>
          <pc:sldMk cId="294540547" sldId="1903"/>
        </pc:sldMkLst>
        <pc:spChg chg="mod">
          <ac:chgData name="Ricardo Luiz Freitas" userId="122532effb8c3c75" providerId="LiveId" clId="{55796886-2295-4559-AB9F-82E6496BF1D2}" dt="2020-06-04T01:53:01.770" v="680" actId="115"/>
          <ac:spMkLst>
            <pc:docMk/>
            <pc:sldMk cId="294540547" sldId="1903"/>
            <ac:spMk id="6" creationId="{C8EEB7EF-69F2-4995-B0CD-C23F3E242C73}"/>
          </ac:spMkLst>
        </pc:spChg>
        <pc:spChg chg="mod">
          <ac:chgData name="Ricardo Luiz Freitas" userId="122532effb8c3c75" providerId="LiveId" clId="{55796886-2295-4559-AB9F-82E6496BF1D2}" dt="2020-06-04T01:33:37.603" v="585" actId="207"/>
          <ac:spMkLst>
            <pc:docMk/>
            <pc:sldMk cId="294540547" sldId="1903"/>
            <ac:spMk id="58372" creationId="{6F70BF35-A65A-4D00-871A-AAE16D97421A}"/>
          </ac:spMkLst>
        </pc:spChg>
      </pc:sldChg>
      <pc:sldChg chg="addSp modSp modAnim">
        <pc:chgData name="Ricardo Luiz Freitas" userId="122532effb8c3c75" providerId="LiveId" clId="{55796886-2295-4559-AB9F-82E6496BF1D2}" dt="2020-06-10T01:18:30.244" v="828" actId="108"/>
        <pc:sldMkLst>
          <pc:docMk/>
          <pc:sldMk cId="4175931561" sldId="1904"/>
        </pc:sldMkLst>
        <pc:spChg chg="add mod">
          <ac:chgData name="Ricardo Luiz Freitas" userId="122532effb8c3c75" providerId="LiveId" clId="{55796886-2295-4559-AB9F-82E6496BF1D2}" dt="2020-06-06T00:52:34.411" v="827" actId="1036"/>
          <ac:spMkLst>
            <pc:docMk/>
            <pc:sldMk cId="4175931561" sldId="1904"/>
            <ac:spMk id="7" creationId="{B0409388-884F-4F53-8FA1-C5CA56A2ABE3}"/>
          </ac:spMkLst>
        </pc:spChg>
        <pc:spChg chg="mod">
          <ac:chgData name="Ricardo Luiz Freitas" userId="122532effb8c3c75" providerId="LiveId" clId="{55796886-2295-4559-AB9F-82E6496BF1D2}" dt="2020-06-10T01:18:30.244" v="828" actId="108"/>
          <ac:spMkLst>
            <pc:docMk/>
            <pc:sldMk cId="4175931561" sldId="1904"/>
            <ac:spMk id="58372" creationId="{6F70BF35-A65A-4D00-871A-AAE16D97421A}"/>
          </ac:spMkLst>
        </pc:spChg>
      </pc:sldChg>
      <pc:sldChg chg="add del setBg">
        <pc:chgData name="Ricardo Luiz Freitas" userId="122532effb8c3c75" providerId="LiveId" clId="{55796886-2295-4559-AB9F-82E6496BF1D2}" dt="2020-06-05T22:44:16.938" v="814"/>
        <pc:sldMkLst>
          <pc:docMk/>
          <pc:sldMk cId="340908661" sldId="1905"/>
        </pc:sldMkLst>
      </pc:sldChg>
      <pc:sldChg chg="modSp">
        <pc:chgData name="Ricardo Luiz Freitas" userId="122532effb8c3c75" providerId="LiveId" clId="{55796886-2295-4559-AB9F-82E6496BF1D2}" dt="2020-06-03T23:17:20.669" v="11" actId="6549"/>
        <pc:sldMkLst>
          <pc:docMk/>
          <pc:sldMk cId="1252301219" sldId="1923"/>
        </pc:sldMkLst>
        <pc:spChg chg="mod">
          <ac:chgData name="Ricardo Luiz Freitas" userId="122532effb8c3c75" providerId="LiveId" clId="{55796886-2295-4559-AB9F-82E6496BF1D2}" dt="2020-06-03T23:17:20.669" v="11" actId="6549"/>
          <ac:spMkLst>
            <pc:docMk/>
            <pc:sldMk cId="1252301219" sldId="1923"/>
            <ac:spMk id="15364" creationId="{FE26207A-B5B7-4F88-8F3E-514F2E25C4FD}"/>
          </ac:spMkLst>
        </pc:spChg>
      </pc:sldChg>
      <pc:sldChg chg="modSp">
        <pc:chgData name="Ricardo Luiz Freitas" userId="122532effb8c3c75" providerId="LiveId" clId="{55796886-2295-4559-AB9F-82E6496BF1D2}" dt="2020-06-03T23:18:46.726" v="22" actId="20577"/>
        <pc:sldMkLst>
          <pc:docMk/>
          <pc:sldMk cId="3412042146" sldId="1924"/>
        </pc:sldMkLst>
        <pc:spChg chg="mod">
          <ac:chgData name="Ricardo Luiz Freitas" userId="122532effb8c3c75" providerId="LiveId" clId="{55796886-2295-4559-AB9F-82E6496BF1D2}" dt="2020-06-03T23:18:46.726" v="22" actId="20577"/>
          <ac:spMkLst>
            <pc:docMk/>
            <pc:sldMk cId="3412042146" sldId="1924"/>
            <ac:spMk id="15364" creationId="{FE26207A-B5B7-4F88-8F3E-514F2E25C4FD}"/>
          </ac:spMkLst>
        </pc:spChg>
      </pc:sldChg>
      <pc:sldChg chg="modSp add del setBg">
        <pc:chgData name="Ricardo Luiz Freitas" userId="122532effb8c3c75" providerId="LiveId" clId="{55796886-2295-4559-AB9F-82E6496BF1D2}" dt="2020-06-03T23:19:03.347" v="32" actId="20577"/>
        <pc:sldMkLst>
          <pc:docMk/>
          <pc:sldMk cId="3060129650" sldId="1925"/>
        </pc:sldMkLst>
        <pc:spChg chg="mod">
          <ac:chgData name="Ricardo Luiz Freitas" userId="122532effb8c3c75" providerId="LiveId" clId="{55796886-2295-4559-AB9F-82E6496BF1D2}" dt="2020-06-03T23:19:03.347" v="32" actId="20577"/>
          <ac:spMkLst>
            <pc:docMk/>
            <pc:sldMk cId="3060129650" sldId="1925"/>
            <ac:spMk id="15364" creationId="{FE26207A-B5B7-4F88-8F3E-514F2E25C4FD}"/>
          </ac:spMkLst>
        </pc:spChg>
      </pc:sldChg>
      <pc:sldChg chg="modSp">
        <pc:chgData name="Ricardo Luiz Freitas" userId="122532effb8c3c75" providerId="LiveId" clId="{55796886-2295-4559-AB9F-82E6496BF1D2}" dt="2020-06-05T22:45:50.318" v="819" actId="20577"/>
        <pc:sldMkLst>
          <pc:docMk/>
          <pc:sldMk cId="3172443929" sldId="1927"/>
        </pc:sldMkLst>
        <pc:spChg chg="mod">
          <ac:chgData name="Ricardo Luiz Freitas" userId="122532effb8c3c75" providerId="LiveId" clId="{55796886-2295-4559-AB9F-82E6496BF1D2}" dt="2020-06-05T22:45:50.318" v="819" actId="20577"/>
          <ac:spMkLst>
            <pc:docMk/>
            <pc:sldMk cId="3172443929" sldId="1927"/>
            <ac:spMk id="107524" creationId="{F964B4B8-4644-468C-B0FB-6D7A53E20D21}"/>
          </ac:spMkLst>
        </pc:spChg>
      </pc:sldChg>
      <pc:sldChg chg="add del setBg">
        <pc:chgData name="Ricardo Luiz Freitas" userId="122532effb8c3c75" providerId="LiveId" clId="{55796886-2295-4559-AB9F-82E6496BF1D2}" dt="2020-06-05T22:44:16.938" v="814"/>
        <pc:sldMkLst>
          <pc:docMk/>
          <pc:sldMk cId="792163423" sldId="1929"/>
        </pc:sldMkLst>
      </pc:sldChg>
      <pc:sldChg chg="modSp add del setBg">
        <pc:chgData name="Ricardo Luiz Freitas" userId="122532effb8c3c75" providerId="LiveId" clId="{55796886-2295-4559-AB9F-82E6496BF1D2}" dt="2020-06-05T22:44:47.497" v="816" actId="20577"/>
        <pc:sldMkLst>
          <pc:docMk/>
          <pc:sldMk cId="3681724297" sldId="1930"/>
        </pc:sldMkLst>
        <pc:spChg chg="mod">
          <ac:chgData name="Ricardo Luiz Freitas" userId="122532effb8c3c75" providerId="LiveId" clId="{55796886-2295-4559-AB9F-82E6496BF1D2}" dt="2020-06-05T22:44:47.497" v="816" actId="20577"/>
          <ac:spMkLst>
            <pc:docMk/>
            <pc:sldMk cId="3681724297" sldId="1930"/>
            <ac:spMk id="107524" creationId="{F964B4B8-4644-468C-B0FB-6D7A53E20D21}"/>
          </ac:spMkLst>
        </pc:spChg>
      </pc:sldChg>
      <pc:sldChg chg="modSp add setBg">
        <pc:chgData name="Ricardo Luiz Freitas" userId="122532effb8c3c75" providerId="LiveId" clId="{55796886-2295-4559-AB9F-82E6496BF1D2}" dt="2020-06-03T23:19:10.032" v="40" actId="20577"/>
        <pc:sldMkLst>
          <pc:docMk/>
          <pc:sldMk cId="1996373708" sldId="1934"/>
        </pc:sldMkLst>
        <pc:spChg chg="mod">
          <ac:chgData name="Ricardo Luiz Freitas" userId="122532effb8c3c75" providerId="LiveId" clId="{55796886-2295-4559-AB9F-82E6496BF1D2}" dt="2020-06-03T23:19:10.032" v="40" actId="20577"/>
          <ac:spMkLst>
            <pc:docMk/>
            <pc:sldMk cId="1996373708" sldId="1934"/>
            <ac:spMk id="15364" creationId="{FE26207A-B5B7-4F88-8F3E-514F2E25C4FD}"/>
          </ac:spMkLst>
        </pc:spChg>
      </pc:sldChg>
      <pc:sldChg chg="modSp add setBg">
        <pc:chgData name="Ricardo Luiz Freitas" userId="122532effb8c3c75" providerId="LiveId" clId="{55796886-2295-4559-AB9F-82E6496BF1D2}" dt="2020-06-04T22:52:20.231" v="687" actId="20577"/>
        <pc:sldMkLst>
          <pc:docMk/>
          <pc:sldMk cId="683153715" sldId="1935"/>
        </pc:sldMkLst>
        <pc:spChg chg="mod">
          <ac:chgData name="Ricardo Luiz Freitas" userId="122532effb8c3c75" providerId="LiveId" clId="{55796886-2295-4559-AB9F-82E6496BF1D2}" dt="2020-06-04T22:52:20.231" v="687" actId="20577"/>
          <ac:spMkLst>
            <pc:docMk/>
            <pc:sldMk cId="683153715" sldId="1935"/>
            <ac:spMk id="51202" creationId="{763EAC3D-63C8-4251-9255-7167F713F3CC}"/>
          </ac:spMkLst>
        </pc:spChg>
      </pc:sldChg>
      <pc:sldChg chg="add">
        <pc:chgData name="Ricardo Luiz Freitas" userId="122532effb8c3c75" providerId="LiveId" clId="{55796886-2295-4559-AB9F-82E6496BF1D2}" dt="2020-06-03T23:25:38.043" v="45"/>
        <pc:sldMkLst>
          <pc:docMk/>
          <pc:sldMk cId="3504572444" sldId="1936"/>
        </pc:sldMkLst>
      </pc:sldChg>
      <pc:sldChg chg="modSp add setBg">
        <pc:chgData name="Ricardo Luiz Freitas" userId="122532effb8c3c75" providerId="LiveId" clId="{55796886-2295-4559-AB9F-82E6496BF1D2}" dt="2020-06-04T01:34:18.956" v="587" actId="6549"/>
        <pc:sldMkLst>
          <pc:docMk/>
          <pc:sldMk cId="3278050003" sldId="1937"/>
        </pc:sldMkLst>
        <pc:spChg chg="mod">
          <ac:chgData name="Ricardo Luiz Freitas" userId="122532effb8c3c75" providerId="LiveId" clId="{55796886-2295-4559-AB9F-82E6496BF1D2}" dt="2020-06-04T01:29:59.865" v="512" actId="20577"/>
          <ac:spMkLst>
            <pc:docMk/>
            <pc:sldMk cId="3278050003" sldId="1937"/>
            <ac:spMk id="34819" creationId="{E92D5B98-D870-461C-BE1C-6869F026EF42}"/>
          </ac:spMkLst>
        </pc:spChg>
        <pc:spChg chg="mod">
          <ac:chgData name="Ricardo Luiz Freitas" userId="122532effb8c3c75" providerId="LiveId" clId="{55796886-2295-4559-AB9F-82E6496BF1D2}" dt="2020-06-04T01:34:18.956" v="587" actId="6549"/>
          <ac:spMkLst>
            <pc:docMk/>
            <pc:sldMk cId="3278050003" sldId="1937"/>
            <ac:spMk id="34820" creationId="{53BB7387-C895-4840-BD96-30ED02270D8E}"/>
          </ac:spMkLst>
        </pc:spChg>
      </pc:sldChg>
      <pc:sldChg chg="addSp modSp add del setBg modAnim">
        <pc:chgData name="Ricardo Luiz Freitas" userId="122532effb8c3c75" providerId="LiveId" clId="{55796886-2295-4559-AB9F-82E6496BF1D2}" dt="2020-06-04T22:57:03.506" v="718" actId="1076"/>
        <pc:sldMkLst>
          <pc:docMk/>
          <pc:sldMk cId="1883853606" sldId="1938"/>
        </pc:sldMkLst>
        <pc:spChg chg="add mod">
          <ac:chgData name="Ricardo Luiz Freitas" userId="122532effb8c3c75" providerId="LiveId" clId="{55796886-2295-4559-AB9F-82E6496BF1D2}" dt="2020-06-04T22:57:03.506" v="718" actId="1076"/>
          <ac:spMkLst>
            <pc:docMk/>
            <pc:sldMk cId="1883853606" sldId="1938"/>
            <ac:spMk id="5" creationId="{DC9F5D76-CE56-455A-9150-480AB1BD8E4D}"/>
          </ac:spMkLst>
        </pc:spChg>
        <pc:spChg chg="mod">
          <ac:chgData name="Ricardo Luiz Freitas" userId="122532effb8c3c75" providerId="LiveId" clId="{55796886-2295-4559-AB9F-82E6496BF1D2}" dt="2020-06-04T01:53:05.662" v="681" actId="115"/>
          <ac:spMkLst>
            <pc:docMk/>
            <pc:sldMk cId="1883853606" sldId="1938"/>
            <ac:spMk id="6" creationId="{D2184CF5-B49D-4903-A495-2FC32471C384}"/>
          </ac:spMkLst>
        </pc:spChg>
        <pc:spChg chg="mod">
          <ac:chgData name="Ricardo Luiz Freitas" userId="122532effb8c3c75" providerId="LiveId" clId="{55796886-2295-4559-AB9F-82E6496BF1D2}" dt="2020-06-04T01:35:10.160" v="595" actId="14100"/>
          <ac:spMkLst>
            <pc:docMk/>
            <pc:sldMk cId="1883853606" sldId="1938"/>
            <ac:spMk id="58371" creationId="{6A40587B-076C-4806-B235-1586A43413E4}"/>
          </ac:spMkLst>
        </pc:spChg>
        <pc:spChg chg="mod">
          <ac:chgData name="Ricardo Luiz Freitas" userId="122532effb8c3c75" providerId="LiveId" clId="{55796886-2295-4559-AB9F-82E6496BF1D2}" dt="2020-06-04T22:56:37.947" v="716" actId="20577"/>
          <ac:spMkLst>
            <pc:docMk/>
            <pc:sldMk cId="1883853606" sldId="1938"/>
            <ac:spMk id="58372" creationId="{6F70BF35-A65A-4D00-871A-AAE16D97421A}"/>
          </ac:spMkLst>
        </pc:spChg>
      </pc:sldChg>
      <pc:sldChg chg="addSp modSp add setBg modAnim">
        <pc:chgData name="Ricardo Luiz Freitas" userId="122532effb8c3c75" providerId="LiveId" clId="{55796886-2295-4559-AB9F-82E6496BF1D2}" dt="2020-06-04T01:44:49.602" v="653" actId="1037"/>
        <pc:sldMkLst>
          <pc:docMk/>
          <pc:sldMk cId="1650932336" sldId="1939"/>
        </pc:sldMkLst>
        <pc:spChg chg="mod">
          <ac:chgData name="Ricardo Luiz Freitas" userId="122532effb8c3c75" providerId="LiveId" clId="{55796886-2295-4559-AB9F-82E6496BF1D2}" dt="2020-06-04T01:43:39.652" v="626" actId="20577"/>
          <ac:spMkLst>
            <pc:docMk/>
            <pc:sldMk cId="1650932336" sldId="1939"/>
            <ac:spMk id="5" creationId="{43789969-CF2A-4FC5-B534-E72CE7347CC2}"/>
          </ac:spMkLst>
        </pc:spChg>
        <pc:spChg chg="add mod">
          <ac:chgData name="Ricardo Luiz Freitas" userId="122532effb8c3c75" providerId="LiveId" clId="{55796886-2295-4559-AB9F-82E6496BF1D2}" dt="2020-06-04T01:44:49.602" v="653" actId="1037"/>
          <ac:spMkLst>
            <pc:docMk/>
            <pc:sldMk cId="1650932336" sldId="1939"/>
            <ac:spMk id="6" creationId="{AE1C908D-8D0C-4098-9117-7CC91131FA93}"/>
          </ac:spMkLst>
        </pc:spChg>
        <pc:spChg chg="mod">
          <ac:chgData name="Ricardo Luiz Freitas" userId="122532effb8c3c75" providerId="LiveId" clId="{55796886-2295-4559-AB9F-82E6496BF1D2}" dt="2020-06-04T01:43:36.372" v="624" actId="14100"/>
          <ac:spMkLst>
            <pc:docMk/>
            <pc:sldMk cId="1650932336" sldId="1939"/>
            <ac:spMk id="58371" creationId="{6A40587B-076C-4806-B235-1586A43413E4}"/>
          </ac:spMkLst>
        </pc:spChg>
        <pc:spChg chg="mod">
          <ac:chgData name="Ricardo Luiz Freitas" userId="122532effb8c3c75" providerId="LiveId" clId="{55796886-2295-4559-AB9F-82E6496BF1D2}" dt="2020-06-04T01:44:13.876" v="643" actId="20577"/>
          <ac:spMkLst>
            <pc:docMk/>
            <pc:sldMk cId="1650932336" sldId="1939"/>
            <ac:spMk id="58372" creationId="{6F70BF35-A65A-4D00-871A-AAE16D97421A}"/>
          </ac:spMkLst>
        </pc:spChg>
      </pc:sldChg>
      <pc:sldChg chg="addSp modSp add setBg modAnim">
        <pc:chgData name="Ricardo Luiz Freitas" userId="122532effb8c3c75" providerId="LiveId" clId="{55796886-2295-4559-AB9F-82E6496BF1D2}" dt="2020-06-10T01:18:36.515" v="829" actId="108"/>
        <pc:sldMkLst>
          <pc:docMk/>
          <pc:sldMk cId="3853395700" sldId="1940"/>
        </pc:sldMkLst>
        <pc:spChg chg="add mod">
          <ac:chgData name="Ricardo Luiz Freitas" userId="122532effb8c3c75" providerId="LiveId" clId="{55796886-2295-4559-AB9F-82E6496BF1D2}" dt="2020-06-04T01:47:34.845" v="673" actId="1035"/>
          <ac:spMkLst>
            <pc:docMk/>
            <pc:sldMk cId="3853395700" sldId="1940"/>
            <ac:spMk id="7" creationId="{143E5DC3-F096-404B-89AC-B8DE3A9A0B8C}"/>
          </ac:spMkLst>
        </pc:spChg>
        <pc:spChg chg="mod">
          <ac:chgData name="Ricardo Luiz Freitas" userId="122532effb8c3c75" providerId="LiveId" clId="{55796886-2295-4559-AB9F-82E6496BF1D2}" dt="2020-06-10T01:18:36.515" v="829" actId="108"/>
          <ac:spMkLst>
            <pc:docMk/>
            <pc:sldMk cId="3853395700" sldId="1940"/>
            <ac:spMk id="58372" creationId="{6F70BF35-A65A-4D00-871A-AAE16D97421A}"/>
          </ac:spMkLst>
        </pc:spChg>
      </pc:sldChg>
      <pc:sldChg chg="add setBg">
        <pc:chgData name="Ricardo Luiz Freitas" userId="122532effb8c3c75" providerId="LiveId" clId="{55796886-2295-4559-AB9F-82E6496BF1D2}" dt="2020-06-05T22:44:16.938" v="814"/>
        <pc:sldMkLst>
          <pc:docMk/>
          <pc:sldMk cId="135267156" sldId="1941"/>
        </pc:sldMkLst>
      </pc:sldChg>
      <pc:sldChg chg="modSp add ord">
        <pc:chgData name="Ricardo Luiz Freitas" userId="122532effb8c3c75" providerId="LiveId" clId="{55796886-2295-4559-AB9F-82E6496BF1D2}" dt="2020-06-10T01:25:31.380" v="988" actId="14100"/>
        <pc:sldMkLst>
          <pc:docMk/>
          <pc:sldMk cId="2739217794" sldId="1942"/>
        </pc:sldMkLst>
        <pc:spChg chg="mod">
          <ac:chgData name="Ricardo Luiz Freitas" userId="122532effb8c3c75" providerId="LiveId" clId="{55796886-2295-4559-AB9F-82E6496BF1D2}" dt="2020-06-10T01:25:31.380" v="988" actId="14100"/>
          <ac:spMkLst>
            <pc:docMk/>
            <pc:sldMk cId="2739217794" sldId="1942"/>
            <ac:spMk id="101379" creationId="{B379C92E-8C9B-4F09-BCDB-195C923EF1D6}"/>
          </ac:spMkLst>
        </pc:spChg>
        <pc:spChg chg="mod">
          <ac:chgData name="Ricardo Luiz Freitas" userId="122532effb8c3c75" providerId="LiveId" clId="{55796886-2295-4559-AB9F-82E6496BF1D2}" dt="2020-06-10T01:25:25.185" v="987" actId="20577"/>
          <ac:spMkLst>
            <pc:docMk/>
            <pc:sldMk cId="2739217794" sldId="1942"/>
            <ac:spMk id="101381" creationId="{470DA246-606E-4A8B-800C-4938F7E2CC8F}"/>
          </ac:spMkLst>
        </pc:spChg>
      </pc:sldChg>
      <pc:sldChg chg="modSp add setBg">
        <pc:chgData name="Ricardo Luiz Freitas" userId="122532effb8c3c75" providerId="LiveId" clId="{55796886-2295-4559-AB9F-82E6496BF1D2}" dt="2020-06-10T01:26:31.454" v="1022" actId="14100"/>
        <pc:sldMkLst>
          <pc:docMk/>
          <pc:sldMk cId="89234158" sldId="1943"/>
        </pc:sldMkLst>
        <pc:spChg chg="mod">
          <ac:chgData name="Ricardo Luiz Freitas" userId="122532effb8c3c75" providerId="LiveId" clId="{55796886-2295-4559-AB9F-82E6496BF1D2}" dt="2020-06-10T01:26:31.454" v="1022" actId="14100"/>
          <ac:spMkLst>
            <pc:docMk/>
            <pc:sldMk cId="89234158" sldId="1943"/>
            <ac:spMk id="106499" creationId="{9219B4EF-A3C8-4E40-B994-5403B70CF4B5}"/>
          </ac:spMkLst>
        </pc:spChg>
        <pc:spChg chg="mod">
          <ac:chgData name="Ricardo Luiz Freitas" userId="122532effb8c3c75" providerId="LiveId" clId="{55796886-2295-4559-AB9F-82E6496BF1D2}" dt="2020-06-10T01:25:46.177" v="989"/>
          <ac:spMkLst>
            <pc:docMk/>
            <pc:sldMk cId="89234158" sldId="1943"/>
            <ac:spMk id="106501" creationId="{10E762BD-B957-4048-AEEA-CB27A324FA9B}"/>
          </ac:spMkLst>
        </pc:spChg>
      </pc:sldChg>
      <pc:sldChg chg="addSp modSp add setBg modAnim">
        <pc:chgData name="Ricardo Luiz Freitas" userId="122532effb8c3c75" providerId="LiveId" clId="{55796886-2295-4559-AB9F-82E6496BF1D2}" dt="2020-06-11T00:48:03.682" v="1140" actId="1036"/>
        <pc:sldMkLst>
          <pc:docMk/>
          <pc:sldMk cId="5621535" sldId="1944"/>
        </pc:sldMkLst>
        <pc:spChg chg="add mod">
          <ac:chgData name="Ricardo Luiz Freitas" userId="122532effb8c3c75" providerId="LiveId" clId="{55796886-2295-4559-AB9F-82E6496BF1D2}" dt="2020-06-11T00:48:03.682" v="1140" actId="1036"/>
          <ac:spMkLst>
            <pc:docMk/>
            <pc:sldMk cId="5621535" sldId="1944"/>
            <ac:spMk id="5" creationId="{CF5E9E1E-5320-499A-A51B-63C7BE30F224}"/>
          </ac:spMkLst>
        </pc:spChg>
      </pc:sldChg>
      <pc:sldChg chg="modSp add setBg">
        <pc:chgData name="Ricardo Luiz Freitas" userId="122532effb8c3c75" providerId="LiveId" clId="{55796886-2295-4559-AB9F-82E6496BF1D2}" dt="2020-06-10T23:12:30.844" v="1083" actId="20577"/>
        <pc:sldMkLst>
          <pc:docMk/>
          <pc:sldMk cId="48607876" sldId="1945"/>
        </pc:sldMkLst>
        <pc:spChg chg="mod">
          <ac:chgData name="Ricardo Luiz Freitas" userId="122532effb8c3c75" providerId="LiveId" clId="{55796886-2295-4559-AB9F-82E6496BF1D2}" dt="2020-06-10T23:12:03.124" v="1071" actId="20577"/>
          <ac:spMkLst>
            <pc:docMk/>
            <pc:sldMk cId="48607876" sldId="1945"/>
            <ac:spMk id="3" creationId="{A7538498-3F37-4762-A272-A1AB556C5664}"/>
          </ac:spMkLst>
        </pc:spChg>
        <pc:spChg chg="mod">
          <ac:chgData name="Ricardo Luiz Freitas" userId="122532effb8c3c75" providerId="LiveId" clId="{55796886-2295-4559-AB9F-82E6496BF1D2}" dt="2020-06-10T23:11:47.867" v="1032" actId="6549"/>
          <ac:spMkLst>
            <pc:docMk/>
            <pc:sldMk cId="48607876" sldId="1945"/>
            <ac:spMk id="32" creationId="{E7CBBF37-DC28-491D-8A04-554478B1AF13}"/>
          </ac:spMkLst>
        </pc:spChg>
        <pc:spChg chg="mod">
          <ac:chgData name="Ricardo Luiz Freitas" userId="122532effb8c3c75" providerId="LiveId" clId="{55796886-2295-4559-AB9F-82E6496BF1D2}" dt="2020-06-10T23:12:25.391" v="1081" actId="20577"/>
          <ac:spMkLst>
            <pc:docMk/>
            <pc:sldMk cId="48607876" sldId="1945"/>
            <ac:spMk id="121" creationId="{6C4E3B0F-E3A6-48B4-A481-93850F368061}"/>
          </ac:spMkLst>
        </pc:spChg>
        <pc:spChg chg="mod">
          <ac:chgData name="Ricardo Luiz Freitas" userId="122532effb8c3c75" providerId="LiveId" clId="{55796886-2295-4559-AB9F-82E6496BF1D2}" dt="2020-06-10T23:12:17.883" v="1077" actId="20577"/>
          <ac:spMkLst>
            <pc:docMk/>
            <pc:sldMk cId="48607876" sldId="1945"/>
            <ac:spMk id="122" creationId="{B3B5BB46-15EF-478B-B880-12F468063BA9}"/>
          </ac:spMkLst>
        </pc:spChg>
        <pc:spChg chg="mod">
          <ac:chgData name="Ricardo Luiz Freitas" userId="122532effb8c3c75" providerId="LiveId" clId="{55796886-2295-4559-AB9F-82E6496BF1D2}" dt="2020-06-10T23:12:30.844" v="1083" actId="20577"/>
          <ac:spMkLst>
            <pc:docMk/>
            <pc:sldMk cId="48607876" sldId="1945"/>
            <ac:spMk id="123" creationId="{D8AEE340-D61B-4E33-A60E-4483673347C3}"/>
          </ac:spMkLst>
        </pc:spChg>
        <pc:spChg chg="mod">
          <ac:chgData name="Ricardo Luiz Freitas" userId="122532effb8c3c75" providerId="LiveId" clId="{55796886-2295-4559-AB9F-82E6496BF1D2}" dt="2020-06-10T23:12:11.173" v="1075" actId="20577"/>
          <ac:spMkLst>
            <pc:docMk/>
            <pc:sldMk cId="48607876" sldId="1945"/>
            <ac:spMk id="124" creationId="{64C99FF9-3A6A-491A-BFFB-F4E072E66BA6}"/>
          </ac:spMkLst>
        </pc:spChg>
      </pc:sldChg>
    </pc:docChg>
  </pc:docChgLst>
  <pc:docChgLst>
    <pc:chgData name="Ricardo Luiz Freitas" userId="122532effb8c3c75" providerId="LiveId" clId="{35BEC88C-717F-49E2-BCB8-F03109C43961}"/>
    <pc:docChg chg="undo custSel modSld">
      <pc:chgData name="Ricardo Luiz Freitas" userId="122532effb8c3c75" providerId="LiveId" clId="{35BEC88C-717F-49E2-BCB8-F03109C43961}" dt="2020-07-10T15:53:21.903" v="479" actId="6549"/>
      <pc:docMkLst>
        <pc:docMk/>
      </pc:docMkLst>
      <pc:sldChg chg="modSp mod">
        <pc:chgData name="Ricardo Luiz Freitas" userId="122532effb8c3c75" providerId="LiveId" clId="{35BEC88C-717F-49E2-BCB8-F03109C43961}" dt="2020-06-15T16:46:26.619" v="7" actId="115"/>
        <pc:sldMkLst>
          <pc:docMk/>
          <pc:sldMk cId="1025224842" sldId="1707"/>
        </pc:sldMkLst>
        <pc:spChg chg="mod">
          <ac:chgData name="Ricardo Luiz Freitas" userId="122532effb8c3c75" providerId="LiveId" clId="{35BEC88C-717F-49E2-BCB8-F03109C43961}" dt="2020-06-15T16:46:26.619" v="7" actId="115"/>
          <ac:spMkLst>
            <pc:docMk/>
            <pc:sldMk cId="1025224842" sldId="1707"/>
            <ac:spMk id="3" creationId="{DFCA82FD-27D9-48CB-B98B-C4148B73775F}"/>
          </ac:spMkLst>
        </pc:spChg>
      </pc:sldChg>
      <pc:sldChg chg="modSp mod">
        <pc:chgData name="Ricardo Luiz Freitas" userId="122532effb8c3c75" providerId="LiveId" clId="{35BEC88C-717F-49E2-BCB8-F03109C43961}" dt="2020-07-01T22:16:36.835" v="475" actId="20577"/>
        <pc:sldMkLst>
          <pc:docMk/>
          <pc:sldMk cId="389461419" sldId="1709"/>
        </pc:sldMkLst>
        <pc:graphicFrameChg chg="mod modGraphic">
          <ac:chgData name="Ricardo Luiz Freitas" userId="122532effb8c3c75" providerId="LiveId" clId="{35BEC88C-717F-49E2-BCB8-F03109C43961}" dt="2020-07-01T22:16:36.835" v="475" actId="20577"/>
          <ac:graphicFrameMkLst>
            <pc:docMk/>
            <pc:sldMk cId="389461419" sldId="1709"/>
            <ac:graphicFrameMk id="3" creationId="{00000000-0000-0000-0000-000000000000}"/>
          </ac:graphicFrameMkLst>
        </pc:graphicFrameChg>
      </pc:sldChg>
      <pc:sldChg chg="modSp mod">
        <pc:chgData name="Ricardo Luiz Freitas" userId="122532effb8c3c75" providerId="LiveId" clId="{35BEC88C-717F-49E2-BCB8-F03109C43961}" dt="2020-07-10T15:53:21.903" v="479" actId="6549"/>
        <pc:sldMkLst>
          <pc:docMk/>
          <pc:sldMk cId="919526185" sldId="1717"/>
        </pc:sldMkLst>
        <pc:spChg chg="mod">
          <ac:chgData name="Ricardo Luiz Freitas" userId="122532effb8c3c75" providerId="LiveId" clId="{35BEC88C-717F-49E2-BCB8-F03109C43961}" dt="2020-07-10T15:53:21.903" v="479" actId="6549"/>
          <ac:spMkLst>
            <pc:docMk/>
            <pc:sldMk cId="919526185" sldId="1717"/>
            <ac:spMk id="3" creationId="{D07DC049-0F5A-4CE4-A47E-1EDA2C02F3A5}"/>
          </ac:spMkLst>
        </pc:spChg>
      </pc:sldChg>
      <pc:sldChg chg="modSp mod">
        <pc:chgData name="Ricardo Luiz Freitas" userId="122532effb8c3c75" providerId="LiveId" clId="{35BEC88C-717F-49E2-BCB8-F03109C43961}" dt="2020-07-06T17:02:00.540" v="478" actId="20577"/>
        <pc:sldMkLst>
          <pc:docMk/>
          <pc:sldMk cId="2725295691" sldId="1812"/>
        </pc:sldMkLst>
        <pc:spChg chg="mod">
          <ac:chgData name="Ricardo Luiz Freitas" userId="122532effb8c3c75" providerId="LiveId" clId="{35BEC88C-717F-49E2-BCB8-F03109C43961}" dt="2020-07-06T17:02:00.540" v="478" actId="20577"/>
          <ac:spMkLst>
            <pc:docMk/>
            <pc:sldMk cId="2725295691" sldId="1812"/>
            <ac:spMk id="3" creationId="{7DABCB7E-6A65-4F3F-AC4B-E4D2944598D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20C587C9-6532-4DEA-81D9-48C1F9784F4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521219" name="Rectangle 3">
            <a:extLst>
              <a:ext uri="{FF2B5EF4-FFF2-40B4-BE49-F238E27FC236}">
                <a16:creationId xmlns:a16="http://schemas.microsoft.com/office/drawing/2014/main" id="{841F3DF7-232B-4FD5-999E-2D89F5EF71B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pt-BR"/>
          </a:p>
        </p:txBody>
      </p:sp>
      <p:sp>
        <p:nvSpPr>
          <p:cNvPr id="521220" name="Rectangle 4">
            <a:extLst>
              <a:ext uri="{FF2B5EF4-FFF2-40B4-BE49-F238E27FC236}">
                <a16:creationId xmlns:a16="http://schemas.microsoft.com/office/drawing/2014/main" id="{E348E0B1-6A38-4498-9927-1E9B368D50B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521221" name="Rectangle 5">
            <a:extLst>
              <a:ext uri="{FF2B5EF4-FFF2-40B4-BE49-F238E27FC236}">
                <a16:creationId xmlns:a16="http://schemas.microsoft.com/office/drawing/2014/main" id="{0763E0EB-11FA-4DAA-809E-DBBB7407067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B03752-50BD-4653-82FD-AC4CCB363985}" type="slidenum">
              <a:rPr lang="pt-BR" altLang="pt-BR"/>
              <a:pPr>
                <a:defRPr/>
              </a:pPr>
              <a:t>‹nº›</a:t>
            </a:fld>
            <a:endParaRPr lang="pt-BR" alt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0BC9E3C-3E2D-42AB-BDB1-7CBAC12CD8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74755" name="Rectangle 3">
            <a:extLst>
              <a:ext uri="{FF2B5EF4-FFF2-40B4-BE49-F238E27FC236}">
                <a16:creationId xmlns:a16="http://schemas.microsoft.com/office/drawing/2014/main" id="{65752615-37CB-44B6-A011-EDD2923707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pt-BR"/>
          </a:p>
        </p:txBody>
      </p:sp>
      <p:sp>
        <p:nvSpPr>
          <p:cNvPr id="3076" name="Rectangle 4">
            <a:extLst>
              <a:ext uri="{FF2B5EF4-FFF2-40B4-BE49-F238E27FC236}">
                <a16:creationId xmlns:a16="http://schemas.microsoft.com/office/drawing/2014/main" id="{FAFBC07F-D908-469E-8062-9719050D98B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a:extLst>
              <a:ext uri="{FF2B5EF4-FFF2-40B4-BE49-F238E27FC236}">
                <a16:creationId xmlns:a16="http://schemas.microsoft.com/office/drawing/2014/main" id="{6927B6E4-6EA8-4635-BBA6-90E58561910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74758" name="Rectangle 6">
            <a:extLst>
              <a:ext uri="{FF2B5EF4-FFF2-40B4-BE49-F238E27FC236}">
                <a16:creationId xmlns:a16="http://schemas.microsoft.com/office/drawing/2014/main" id="{C12ECE32-94B0-45CB-8837-BA97C7D396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pt-BR"/>
          </a:p>
        </p:txBody>
      </p:sp>
      <p:sp>
        <p:nvSpPr>
          <p:cNvPr id="74759" name="Rectangle 7">
            <a:extLst>
              <a:ext uri="{FF2B5EF4-FFF2-40B4-BE49-F238E27FC236}">
                <a16:creationId xmlns:a16="http://schemas.microsoft.com/office/drawing/2014/main" id="{E660293B-1FDD-471F-8030-2352F2CDDA0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976A0B-C652-4E3E-B307-5CAEBBDEAF36}"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D340A43-E893-42CB-B551-19462B19E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FBC9D0-FA23-4E17-A196-7FFF4F922407}" type="slidenum">
              <a:rPr lang="pt-BR" altLang="pt-BR" sz="1200" smtClean="0"/>
              <a:pPr/>
              <a:t>1</a:t>
            </a:fld>
            <a:endParaRPr lang="pt-BR" altLang="pt-BR" sz="1200"/>
          </a:p>
        </p:txBody>
      </p:sp>
      <p:sp>
        <p:nvSpPr>
          <p:cNvPr id="6147" name="Rectangle 2">
            <a:extLst>
              <a:ext uri="{FF2B5EF4-FFF2-40B4-BE49-F238E27FC236}">
                <a16:creationId xmlns:a16="http://schemas.microsoft.com/office/drawing/2014/main" id="{14E63D61-1EE2-4DF3-99DB-FCB8310B4F0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8F19C59-E9AF-44CD-83BB-A513939CE3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10</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104962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a:extLst>
              <a:ext uri="{FF2B5EF4-FFF2-40B4-BE49-F238E27FC236}">
                <a16:creationId xmlns:a16="http://schemas.microsoft.com/office/drawing/2014/main" id="{2F01E8E3-DB83-4D1B-930A-3911492DC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527201-ED9B-4E2B-B4B2-FA791EE01BEB}" type="slidenum">
              <a:rPr lang="pt-BR" altLang="pt-BR" sz="1200" smtClean="0"/>
              <a:pPr/>
              <a:t>105</a:t>
            </a:fld>
            <a:endParaRPr lang="pt-BR" altLang="pt-BR" sz="1200"/>
          </a:p>
        </p:txBody>
      </p:sp>
      <p:sp>
        <p:nvSpPr>
          <p:cNvPr id="642051" name="Rectangle 2">
            <a:extLst>
              <a:ext uri="{FF2B5EF4-FFF2-40B4-BE49-F238E27FC236}">
                <a16:creationId xmlns:a16="http://schemas.microsoft.com/office/drawing/2014/main" id="{053337BC-B5AD-4BA3-9D7D-40A67C727EAC}"/>
              </a:ext>
            </a:extLst>
          </p:cNvPr>
          <p:cNvSpPr>
            <a:spLocks noGrp="1" noRot="1" noChangeAspect="1" noChangeArrowheads="1" noTextEdit="1"/>
          </p:cNvSpPr>
          <p:nvPr>
            <p:ph type="sldImg"/>
          </p:nvPr>
        </p:nvSpPr>
        <p:spPr>
          <a:ln/>
        </p:spPr>
      </p:sp>
      <p:sp>
        <p:nvSpPr>
          <p:cNvPr id="642052" name="Rectangle 3">
            <a:extLst>
              <a:ext uri="{FF2B5EF4-FFF2-40B4-BE49-F238E27FC236}">
                <a16:creationId xmlns:a16="http://schemas.microsoft.com/office/drawing/2014/main" id="{97D4B00A-7E2B-4C03-92FE-FFA5F97F48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a:extLst>
              <a:ext uri="{FF2B5EF4-FFF2-40B4-BE49-F238E27FC236}">
                <a16:creationId xmlns:a16="http://schemas.microsoft.com/office/drawing/2014/main" id="{8001D59E-5B08-4634-ADA3-3040767FB8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76F53E3-287C-4CDA-B15F-F30333D015D0}" type="slidenum">
              <a:rPr lang="pt-BR" altLang="pt-BR" sz="1200" smtClean="0"/>
              <a:pPr/>
              <a:t>106</a:t>
            </a:fld>
            <a:endParaRPr lang="pt-BR" altLang="pt-BR" sz="1200"/>
          </a:p>
        </p:txBody>
      </p:sp>
      <p:sp>
        <p:nvSpPr>
          <p:cNvPr id="646147" name="Rectangle 2">
            <a:extLst>
              <a:ext uri="{FF2B5EF4-FFF2-40B4-BE49-F238E27FC236}">
                <a16:creationId xmlns:a16="http://schemas.microsoft.com/office/drawing/2014/main" id="{FDB7471E-4025-4C95-9E79-1B1229862C3E}"/>
              </a:ext>
            </a:extLst>
          </p:cNvPr>
          <p:cNvSpPr>
            <a:spLocks noGrp="1" noRot="1" noChangeAspect="1" noChangeArrowheads="1" noTextEdit="1"/>
          </p:cNvSpPr>
          <p:nvPr>
            <p:ph type="sldImg"/>
          </p:nvPr>
        </p:nvSpPr>
        <p:spPr>
          <a:ln/>
        </p:spPr>
      </p:sp>
      <p:sp>
        <p:nvSpPr>
          <p:cNvPr id="646148" name="Rectangle 3">
            <a:extLst>
              <a:ext uri="{FF2B5EF4-FFF2-40B4-BE49-F238E27FC236}">
                <a16:creationId xmlns:a16="http://schemas.microsoft.com/office/drawing/2014/main" id="{7F96C1FF-FF46-4981-B9C7-133E7950603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a:extLst>
              <a:ext uri="{FF2B5EF4-FFF2-40B4-BE49-F238E27FC236}">
                <a16:creationId xmlns:a16="http://schemas.microsoft.com/office/drawing/2014/main" id="{57C58E65-CAA2-4D99-9CF6-A86BC3DE58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5F63552-6B49-45C1-8923-480895B8E50F}" type="slidenum">
              <a:rPr lang="pt-BR" altLang="pt-BR" sz="1200" smtClean="0"/>
              <a:pPr/>
              <a:t>107</a:t>
            </a:fld>
            <a:endParaRPr lang="pt-BR" altLang="pt-BR" sz="1200"/>
          </a:p>
        </p:txBody>
      </p:sp>
      <p:sp>
        <p:nvSpPr>
          <p:cNvPr id="652291" name="Rectangle 2">
            <a:extLst>
              <a:ext uri="{FF2B5EF4-FFF2-40B4-BE49-F238E27FC236}">
                <a16:creationId xmlns:a16="http://schemas.microsoft.com/office/drawing/2014/main" id="{64857FE8-E9B2-4950-941F-A424B141A6CF}"/>
              </a:ext>
            </a:extLst>
          </p:cNvPr>
          <p:cNvSpPr>
            <a:spLocks noGrp="1" noRot="1" noChangeAspect="1" noChangeArrowheads="1" noTextEdit="1"/>
          </p:cNvSpPr>
          <p:nvPr>
            <p:ph type="sldImg"/>
          </p:nvPr>
        </p:nvSpPr>
        <p:spPr>
          <a:ln/>
        </p:spPr>
      </p:sp>
      <p:sp>
        <p:nvSpPr>
          <p:cNvPr id="652292" name="Rectangle 3">
            <a:extLst>
              <a:ext uri="{FF2B5EF4-FFF2-40B4-BE49-F238E27FC236}">
                <a16:creationId xmlns:a16="http://schemas.microsoft.com/office/drawing/2014/main" id="{DE429032-8945-4C8E-A929-DDBF9AAA227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a:extLst>
              <a:ext uri="{FF2B5EF4-FFF2-40B4-BE49-F238E27FC236}">
                <a16:creationId xmlns:a16="http://schemas.microsoft.com/office/drawing/2014/main" id="{CFB7E071-CCB2-42BB-863F-0BAD531A8E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2790FA1-5620-4D72-AC24-1B09FCB0A790}" type="slidenum">
              <a:rPr lang="pt-BR" altLang="pt-BR" sz="1200" smtClean="0"/>
              <a:pPr/>
              <a:t>108</a:t>
            </a:fld>
            <a:endParaRPr lang="pt-BR" altLang="pt-BR" sz="1200"/>
          </a:p>
        </p:txBody>
      </p:sp>
      <p:sp>
        <p:nvSpPr>
          <p:cNvPr id="656387" name="Rectangle 2">
            <a:extLst>
              <a:ext uri="{FF2B5EF4-FFF2-40B4-BE49-F238E27FC236}">
                <a16:creationId xmlns:a16="http://schemas.microsoft.com/office/drawing/2014/main" id="{3E06A0CD-9D27-45EC-A1DB-8B0DA7E9FF65}"/>
              </a:ext>
            </a:extLst>
          </p:cNvPr>
          <p:cNvSpPr>
            <a:spLocks noGrp="1" noRot="1" noChangeAspect="1" noChangeArrowheads="1" noTextEdit="1"/>
          </p:cNvSpPr>
          <p:nvPr>
            <p:ph type="sldImg"/>
          </p:nvPr>
        </p:nvSpPr>
        <p:spPr>
          <a:ln/>
        </p:spPr>
      </p:sp>
      <p:sp>
        <p:nvSpPr>
          <p:cNvPr id="656388" name="Rectangle 3">
            <a:extLst>
              <a:ext uri="{FF2B5EF4-FFF2-40B4-BE49-F238E27FC236}">
                <a16:creationId xmlns:a16="http://schemas.microsoft.com/office/drawing/2014/main" id="{1A53B412-5F65-469F-8068-40B45822379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a:extLst>
              <a:ext uri="{FF2B5EF4-FFF2-40B4-BE49-F238E27FC236}">
                <a16:creationId xmlns:a16="http://schemas.microsoft.com/office/drawing/2014/main" id="{1C3C0783-C4B7-45EB-9343-84491ACCD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355D24B-0224-4DA3-B776-0499291C7B0F}" type="slidenum">
              <a:rPr lang="pt-BR" altLang="pt-BR" sz="1200" smtClean="0"/>
              <a:pPr/>
              <a:t>111</a:t>
            </a:fld>
            <a:endParaRPr lang="pt-BR" altLang="pt-BR" sz="1200"/>
          </a:p>
        </p:txBody>
      </p:sp>
      <p:sp>
        <p:nvSpPr>
          <p:cNvPr id="667651" name="Rectangle 2">
            <a:extLst>
              <a:ext uri="{FF2B5EF4-FFF2-40B4-BE49-F238E27FC236}">
                <a16:creationId xmlns:a16="http://schemas.microsoft.com/office/drawing/2014/main" id="{AD658BA2-2CA2-4923-801A-D8E5B55995C2}"/>
              </a:ext>
            </a:extLst>
          </p:cNvPr>
          <p:cNvSpPr>
            <a:spLocks noGrp="1" noRot="1" noChangeAspect="1" noChangeArrowheads="1" noTextEdit="1"/>
          </p:cNvSpPr>
          <p:nvPr>
            <p:ph type="sldImg"/>
          </p:nvPr>
        </p:nvSpPr>
        <p:spPr>
          <a:ln/>
        </p:spPr>
      </p:sp>
      <p:sp>
        <p:nvSpPr>
          <p:cNvPr id="667652" name="Rectangle 3">
            <a:extLst>
              <a:ext uri="{FF2B5EF4-FFF2-40B4-BE49-F238E27FC236}">
                <a16:creationId xmlns:a16="http://schemas.microsoft.com/office/drawing/2014/main" id="{337A0ED7-F56E-49E6-B6EE-A01CDDC410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113</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3547410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114</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923523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115</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6784798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116</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73167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117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122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11</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6747456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118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977787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119</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252010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9883245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121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58727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122</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064652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123</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532196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124</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1637262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125</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07627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126</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6856613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127</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5439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6824267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128</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3340494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129</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7524572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130</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57241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131</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4742863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132</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834756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133</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004270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EF1796A2-E3D2-4F1C-8354-F32340619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0CFAB4-8405-482E-8DF0-4CAE0B01031F}" type="slidenum">
              <a:rPr lang="pt-BR" altLang="pt-BR" sz="1200" smtClean="0"/>
              <a:pPr/>
              <a:t>134</a:t>
            </a:fld>
            <a:endParaRPr lang="pt-BR" altLang="pt-BR" sz="1200"/>
          </a:p>
        </p:txBody>
      </p:sp>
      <p:sp>
        <p:nvSpPr>
          <p:cNvPr id="438275" name="Rectangle 2">
            <a:extLst>
              <a:ext uri="{FF2B5EF4-FFF2-40B4-BE49-F238E27FC236}">
                <a16:creationId xmlns:a16="http://schemas.microsoft.com/office/drawing/2014/main" id="{1B351E7D-F5A8-4E8C-A3E2-7FA5BB651306}"/>
              </a:ext>
            </a:extLst>
          </p:cNvPr>
          <p:cNvSpPr>
            <a:spLocks noGrp="1" noRot="1" noChangeAspect="1" noChangeArrowheads="1" noTextEdit="1"/>
          </p:cNvSpPr>
          <p:nvPr>
            <p:ph type="sldImg"/>
          </p:nvPr>
        </p:nvSpPr>
        <p:spPr>
          <a:ln/>
        </p:spPr>
      </p:sp>
      <p:sp>
        <p:nvSpPr>
          <p:cNvPr id="438276" name="Rectangle 3">
            <a:extLst>
              <a:ext uri="{FF2B5EF4-FFF2-40B4-BE49-F238E27FC236}">
                <a16:creationId xmlns:a16="http://schemas.microsoft.com/office/drawing/2014/main" id="{5272E5CC-CA00-4AC1-9FA6-E72B9DD18A9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3057405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136</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4932251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137</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363004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138</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6267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DBFF120-4046-4D1E-98E0-CCB49516A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939C266-29ED-4AE2-9D9E-CBBF1C4AD7FB}" type="slidenum">
              <a:rPr lang="pt-BR" altLang="pt-BR" sz="1200" smtClean="0"/>
              <a:pPr/>
              <a:t>14</a:t>
            </a:fld>
            <a:endParaRPr lang="pt-BR" altLang="pt-BR" sz="1200"/>
          </a:p>
        </p:txBody>
      </p:sp>
      <p:sp>
        <p:nvSpPr>
          <p:cNvPr id="441347" name="Rectangle 2">
            <a:extLst>
              <a:ext uri="{FF2B5EF4-FFF2-40B4-BE49-F238E27FC236}">
                <a16:creationId xmlns:a16="http://schemas.microsoft.com/office/drawing/2014/main" id="{BC437CC4-835A-440B-8EB7-FD12908B4FE8}"/>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04861FC7-468E-42C9-A443-851E32E9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139</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2485896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145</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40109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DBFF120-4046-4D1E-98E0-CCB49516A8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939C266-29ED-4AE2-9D9E-CBBF1C4AD7FB}" type="slidenum">
              <a:rPr lang="pt-BR" altLang="pt-BR" sz="1200" smtClean="0"/>
              <a:pPr/>
              <a:t>15</a:t>
            </a:fld>
            <a:endParaRPr lang="pt-BR" altLang="pt-BR" sz="1200"/>
          </a:p>
        </p:txBody>
      </p:sp>
      <p:sp>
        <p:nvSpPr>
          <p:cNvPr id="441347" name="Rectangle 2">
            <a:extLst>
              <a:ext uri="{FF2B5EF4-FFF2-40B4-BE49-F238E27FC236}">
                <a16:creationId xmlns:a16="http://schemas.microsoft.com/office/drawing/2014/main" id="{BC437CC4-835A-440B-8EB7-FD12908B4FE8}"/>
              </a:ext>
            </a:extLst>
          </p:cNvPr>
          <p:cNvSpPr>
            <a:spLocks noGrp="1" noRot="1" noChangeAspect="1" noChangeArrowheads="1" noTextEdit="1"/>
          </p:cNvSpPr>
          <p:nvPr>
            <p:ph type="sldImg"/>
          </p:nvPr>
        </p:nvSpPr>
        <p:spPr>
          <a:ln/>
        </p:spPr>
      </p:sp>
      <p:sp>
        <p:nvSpPr>
          <p:cNvPr id="441348" name="Rectangle 3">
            <a:extLst>
              <a:ext uri="{FF2B5EF4-FFF2-40B4-BE49-F238E27FC236}">
                <a16:creationId xmlns:a16="http://schemas.microsoft.com/office/drawing/2014/main" id="{04861FC7-468E-42C9-A443-851E32E9E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7944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a:extLst>
              <a:ext uri="{FF2B5EF4-FFF2-40B4-BE49-F238E27FC236}">
                <a16:creationId xmlns:a16="http://schemas.microsoft.com/office/drawing/2014/main" id="{3706A373-ECCC-4AFC-8332-52EFCF3E3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6B85268-7D8F-4EA6-8AF2-0C4C34996AC7}" type="slidenum">
              <a:rPr lang="pt-BR" altLang="pt-BR" sz="1200" smtClean="0"/>
              <a:pPr/>
              <a:t>16</a:t>
            </a:fld>
            <a:endParaRPr lang="pt-BR" altLang="pt-BR" sz="1200"/>
          </a:p>
        </p:txBody>
      </p:sp>
      <p:sp>
        <p:nvSpPr>
          <p:cNvPr id="443395" name="Rectangle 2">
            <a:extLst>
              <a:ext uri="{FF2B5EF4-FFF2-40B4-BE49-F238E27FC236}">
                <a16:creationId xmlns:a16="http://schemas.microsoft.com/office/drawing/2014/main" id="{BEB56815-FC56-44C0-933C-886A708F41E7}"/>
              </a:ext>
            </a:extLst>
          </p:cNvPr>
          <p:cNvSpPr>
            <a:spLocks noGrp="1" noRot="1" noChangeAspect="1" noChangeArrowheads="1" noTextEdit="1"/>
          </p:cNvSpPr>
          <p:nvPr>
            <p:ph type="sldImg"/>
          </p:nvPr>
        </p:nvSpPr>
        <p:spPr>
          <a:ln/>
        </p:spPr>
      </p:sp>
      <p:sp>
        <p:nvSpPr>
          <p:cNvPr id="443396" name="Rectangle 3">
            <a:extLst>
              <a:ext uri="{FF2B5EF4-FFF2-40B4-BE49-F238E27FC236}">
                <a16:creationId xmlns:a16="http://schemas.microsoft.com/office/drawing/2014/main" id="{62966D06-A174-4A90-96BC-15FB9E5A759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4158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a:extLst>
              <a:ext uri="{FF2B5EF4-FFF2-40B4-BE49-F238E27FC236}">
                <a16:creationId xmlns:a16="http://schemas.microsoft.com/office/drawing/2014/main" id="{6E31A12B-AEB9-4A12-8D2A-24EAD98635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0438992-70C4-4867-9CE4-D5F7BD688F7B}" type="slidenum">
              <a:rPr lang="pt-BR" altLang="pt-BR" sz="1200" smtClean="0"/>
              <a:pPr/>
              <a:t>17</a:t>
            </a:fld>
            <a:endParaRPr lang="pt-BR" altLang="pt-BR" sz="1200"/>
          </a:p>
        </p:txBody>
      </p:sp>
      <p:sp>
        <p:nvSpPr>
          <p:cNvPr id="445443" name="Rectangle 2">
            <a:extLst>
              <a:ext uri="{FF2B5EF4-FFF2-40B4-BE49-F238E27FC236}">
                <a16:creationId xmlns:a16="http://schemas.microsoft.com/office/drawing/2014/main" id="{72388B6C-BE62-4692-B8AA-F8A8061659D2}"/>
              </a:ext>
            </a:extLst>
          </p:cNvPr>
          <p:cNvSpPr>
            <a:spLocks noGrp="1" noRot="1" noChangeAspect="1" noChangeArrowheads="1" noTextEdit="1"/>
          </p:cNvSpPr>
          <p:nvPr>
            <p:ph type="sldImg"/>
          </p:nvPr>
        </p:nvSpPr>
        <p:spPr>
          <a:ln/>
        </p:spPr>
      </p:sp>
      <p:sp>
        <p:nvSpPr>
          <p:cNvPr id="445444" name="Rectangle 3">
            <a:extLst>
              <a:ext uri="{FF2B5EF4-FFF2-40B4-BE49-F238E27FC236}">
                <a16:creationId xmlns:a16="http://schemas.microsoft.com/office/drawing/2014/main" id="{82A216C4-0F3E-409D-87B8-BDFAB22F29D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3649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98185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8361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a:extLst>
              <a:ext uri="{FF2B5EF4-FFF2-40B4-BE49-F238E27FC236}">
                <a16:creationId xmlns:a16="http://schemas.microsoft.com/office/drawing/2014/main" id="{49104AE4-96C4-4990-9BDE-0AFFC2275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411FFF3-5B19-46E5-A38F-267CD7A0E1E4}" type="slidenum">
              <a:rPr lang="pt-BR" altLang="pt-BR" sz="1200" smtClean="0"/>
              <a:pPr/>
              <a:t>2</a:t>
            </a:fld>
            <a:endParaRPr lang="pt-BR" altLang="pt-BR" sz="1200"/>
          </a:p>
        </p:txBody>
      </p:sp>
      <p:sp>
        <p:nvSpPr>
          <p:cNvPr id="419843" name="Rectangle 2">
            <a:extLst>
              <a:ext uri="{FF2B5EF4-FFF2-40B4-BE49-F238E27FC236}">
                <a16:creationId xmlns:a16="http://schemas.microsoft.com/office/drawing/2014/main" id="{CA86B50C-5404-4C97-BF1F-058F077761E8}"/>
              </a:ext>
            </a:extLst>
          </p:cNvPr>
          <p:cNvSpPr>
            <a:spLocks noGrp="1" noRot="1" noChangeAspect="1" noChangeArrowheads="1" noTextEdit="1"/>
          </p:cNvSpPr>
          <p:nvPr>
            <p:ph type="sldImg"/>
          </p:nvPr>
        </p:nvSpPr>
        <p:spPr>
          <a:ln/>
        </p:spPr>
      </p:sp>
      <p:sp>
        <p:nvSpPr>
          <p:cNvPr id="419844" name="Rectangle 3">
            <a:extLst>
              <a:ext uri="{FF2B5EF4-FFF2-40B4-BE49-F238E27FC236}">
                <a16:creationId xmlns:a16="http://schemas.microsoft.com/office/drawing/2014/main" id="{9DF3B681-91AE-43E7-B8CE-3705CEDAB9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883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B8ADB929-B4D9-4A35-84AD-9DEB6D1D4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615512D-1DF6-4168-8A37-45DB77FC2EBB}" type="slidenum">
              <a:rPr lang="pt-BR" altLang="pt-BR" sz="1200" smtClean="0"/>
              <a:pPr/>
              <a:t>22</a:t>
            </a:fld>
            <a:endParaRPr lang="pt-BR" altLang="pt-BR" sz="1200"/>
          </a:p>
        </p:txBody>
      </p:sp>
      <p:sp>
        <p:nvSpPr>
          <p:cNvPr id="453635" name="Rectangle 2">
            <a:extLst>
              <a:ext uri="{FF2B5EF4-FFF2-40B4-BE49-F238E27FC236}">
                <a16:creationId xmlns:a16="http://schemas.microsoft.com/office/drawing/2014/main" id="{819363B3-EF37-44BC-9EA9-1F9823E5ED17}"/>
              </a:ext>
            </a:extLst>
          </p:cNvPr>
          <p:cNvSpPr>
            <a:spLocks noGrp="1" noRot="1" noChangeAspect="1" noChangeArrowheads="1" noTextEdit="1"/>
          </p:cNvSpPr>
          <p:nvPr>
            <p:ph type="sldImg"/>
          </p:nvPr>
        </p:nvSpPr>
        <p:spPr>
          <a:ln/>
        </p:spPr>
      </p:sp>
      <p:sp>
        <p:nvSpPr>
          <p:cNvPr id="453636" name="Rectangle 3">
            <a:extLst>
              <a:ext uri="{FF2B5EF4-FFF2-40B4-BE49-F238E27FC236}">
                <a16:creationId xmlns:a16="http://schemas.microsoft.com/office/drawing/2014/main" id="{F2CCB0B3-EC67-4EA8-BAA9-1838E77A37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84103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24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43917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F19421F6-F26F-4D56-B57D-98889D5E8E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FBA3D11-C040-4888-9909-E5BDDB025C27}" type="slidenum">
              <a:rPr lang="pt-BR" altLang="pt-BR" sz="1200" smtClean="0"/>
              <a:pPr/>
              <a:t>25</a:t>
            </a:fld>
            <a:endParaRPr lang="pt-BR" altLang="pt-BR" sz="1200"/>
          </a:p>
        </p:txBody>
      </p:sp>
      <p:sp>
        <p:nvSpPr>
          <p:cNvPr id="459779" name="Rectangle 2">
            <a:extLst>
              <a:ext uri="{FF2B5EF4-FFF2-40B4-BE49-F238E27FC236}">
                <a16:creationId xmlns:a16="http://schemas.microsoft.com/office/drawing/2014/main" id="{0D5D74F1-A010-4528-B751-ADCA58B72738}"/>
              </a:ext>
            </a:extLst>
          </p:cNvPr>
          <p:cNvSpPr>
            <a:spLocks noGrp="1" noRot="1" noChangeAspect="1" noChangeArrowheads="1" noTextEdit="1"/>
          </p:cNvSpPr>
          <p:nvPr>
            <p:ph type="sldImg"/>
          </p:nvPr>
        </p:nvSpPr>
        <p:spPr>
          <a:ln/>
        </p:spPr>
      </p:sp>
      <p:sp>
        <p:nvSpPr>
          <p:cNvPr id="459780" name="Rectangle 3">
            <a:extLst>
              <a:ext uri="{FF2B5EF4-FFF2-40B4-BE49-F238E27FC236}">
                <a16:creationId xmlns:a16="http://schemas.microsoft.com/office/drawing/2014/main" id="{D4140892-3B52-4D3E-A27A-CB6E9EC393E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a:extLst>
              <a:ext uri="{FF2B5EF4-FFF2-40B4-BE49-F238E27FC236}">
                <a16:creationId xmlns:a16="http://schemas.microsoft.com/office/drawing/2014/main" id="{09BE0F23-3EBD-437D-8C65-0785A4E565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CAD555F-1618-4F9E-8A11-3E219A3581A1}" type="slidenum">
              <a:rPr lang="pt-BR" altLang="pt-BR" sz="1200" smtClean="0"/>
              <a:pPr/>
              <a:t>26</a:t>
            </a:fld>
            <a:endParaRPr lang="pt-BR" altLang="pt-BR" sz="1200"/>
          </a:p>
        </p:txBody>
      </p:sp>
      <p:sp>
        <p:nvSpPr>
          <p:cNvPr id="465923" name="Rectangle 2">
            <a:extLst>
              <a:ext uri="{FF2B5EF4-FFF2-40B4-BE49-F238E27FC236}">
                <a16:creationId xmlns:a16="http://schemas.microsoft.com/office/drawing/2014/main" id="{4E33163B-68D4-407B-AFB7-331AC8355F5F}"/>
              </a:ext>
            </a:extLst>
          </p:cNvPr>
          <p:cNvSpPr>
            <a:spLocks noGrp="1" noRot="1" noChangeAspect="1" noChangeArrowheads="1" noTextEdit="1"/>
          </p:cNvSpPr>
          <p:nvPr>
            <p:ph type="sldImg"/>
          </p:nvPr>
        </p:nvSpPr>
        <p:spPr>
          <a:ln/>
        </p:spPr>
      </p:sp>
      <p:sp>
        <p:nvSpPr>
          <p:cNvPr id="465924" name="Rectangle 3">
            <a:extLst>
              <a:ext uri="{FF2B5EF4-FFF2-40B4-BE49-F238E27FC236}">
                <a16:creationId xmlns:a16="http://schemas.microsoft.com/office/drawing/2014/main" id="{30C31837-9695-40AB-8B1A-1A547DD9C4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a:extLst>
              <a:ext uri="{FF2B5EF4-FFF2-40B4-BE49-F238E27FC236}">
                <a16:creationId xmlns:a16="http://schemas.microsoft.com/office/drawing/2014/main" id="{AA7D3861-8D81-43F2-A879-A4CAC6D12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04D8D51-0DB5-41F5-8F7B-768270929293}" type="slidenum">
              <a:rPr lang="pt-BR" altLang="pt-BR" sz="1200" smtClean="0"/>
              <a:pPr/>
              <a:t>27</a:t>
            </a:fld>
            <a:endParaRPr lang="pt-BR" altLang="pt-BR" sz="1200"/>
          </a:p>
        </p:txBody>
      </p:sp>
      <p:sp>
        <p:nvSpPr>
          <p:cNvPr id="472067" name="Rectangle 2">
            <a:extLst>
              <a:ext uri="{FF2B5EF4-FFF2-40B4-BE49-F238E27FC236}">
                <a16:creationId xmlns:a16="http://schemas.microsoft.com/office/drawing/2014/main" id="{7ACFC191-7D6D-4A92-8AF8-D651F16518C0}"/>
              </a:ext>
            </a:extLst>
          </p:cNvPr>
          <p:cNvSpPr>
            <a:spLocks noGrp="1" noRot="1" noChangeAspect="1" noChangeArrowheads="1" noTextEdit="1"/>
          </p:cNvSpPr>
          <p:nvPr>
            <p:ph type="sldImg"/>
          </p:nvPr>
        </p:nvSpPr>
        <p:spPr>
          <a:ln/>
        </p:spPr>
      </p:sp>
      <p:sp>
        <p:nvSpPr>
          <p:cNvPr id="472068" name="Rectangle 3">
            <a:extLst>
              <a:ext uri="{FF2B5EF4-FFF2-40B4-BE49-F238E27FC236}">
                <a16:creationId xmlns:a16="http://schemas.microsoft.com/office/drawing/2014/main" id="{DD40E4FE-7A37-447E-829C-167D77EDB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4572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a:extLst>
              <a:ext uri="{FF2B5EF4-FFF2-40B4-BE49-F238E27FC236}">
                <a16:creationId xmlns:a16="http://schemas.microsoft.com/office/drawing/2014/main" id="{754202DC-EDA4-4D41-BA98-0416311232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A0DBF69-E238-45C6-95F6-9804B6C44AFD}" type="slidenum">
              <a:rPr lang="pt-BR" altLang="pt-BR" sz="1200" smtClean="0"/>
              <a:pPr/>
              <a:t>28</a:t>
            </a:fld>
            <a:endParaRPr lang="pt-BR" altLang="pt-BR" sz="1200"/>
          </a:p>
        </p:txBody>
      </p:sp>
      <p:sp>
        <p:nvSpPr>
          <p:cNvPr id="474115" name="Rectangle 2">
            <a:extLst>
              <a:ext uri="{FF2B5EF4-FFF2-40B4-BE49-F238E27FC236}">
                <a16:creationId xmlns:a16="http://schemas.microsoft.com/office/drawing/2014/main" id="{A1E69CA4-4544-48B0-AD5B-FB41B228006F}"/>
              </a:ext>
            </a:extLst>
          </p:cNvPr>
          <p:cNvSpPr>
            <a:spLocks noGrp="1" noRot="1" noChangeAspect="1" noChangeArrowheads="1" noTextEdit="1"/>
          </p:cNvSpPr>
          <p:nvPr>
            <p:ph type="sldImg"/>
          </p:nvPr>
        </p:nvSpPr>
        <p:spPr>
          <a:ln/>
        </p:spPr>
      </p:sp>
      <p:sp>
        <p:nvSpPr>
          <p:cNvPr id="474116" name="Rectangle 3">
            <a:extLst>
              <a:ext uri="{FF2B5EF4-FFF2-40B4-BE49-F238E27FC236}">
                <a16:creationId xmlns:a16="http://schemas.microsoft.com/office/drawing/2014/main" id="{09295B0E-EDA9-4CDF-B2F5-3E676CF7FF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0563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a:extLst>
              <a:ext uri="{FF2B5EF4-FFF2-40B4-BE49-F238E27FC236}">
                <a16:creationId xmlns:a16="http://schemas.microsoft.com/office/drawing/2014/main" id="{4F1FD75E-2E93-42FE-BE5C-9A234778F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3BDE2A-9686-4094-83BA-81E86494D152}" type="slidenum">
              <a:rPr lang="pt-BR" altLang="pt-BR" sz="1200" smtClean="0"/>
              <a:pPr/>
              <a:t>29</a:t>
            </a:fld>
            <a:endParaRPr lang="pt-BR" altLang="pt-BR" sz="1200"/>
          </a:p>
        </p:txBody>
      </p:sp>
      <p:sp>
        <p:nvSpPr>
          <p:cNvPr id="476163" name="Rectangle 2">
            <a:extLst>
              <a:ext uri="{FF2B5EF4-FFF2-40B4-BE49-F238E27FC236}">
                <a16:creationId xmlns:a16="http://schemas.microsoft.com/office/drawing/2014/main" id="{28B59ABB-D664-488D-BE79-17EC20C2A70E}"/>
              </a:ext>
            </a:extLst>
          </p:cNvPr>
          <p:cNvSpPr>
            <a:spLocks noGrp="1" noRot="1" noChangeAspect="1" noChangeArrowheads="1" noTextEdit="1"/>
          </p:cNvSpPr>
          <p:nvPr>
            <p:ph type="sldImg"/>
          </p:nvPr>
        </p:nvSpPr>
        <p:spPr>
          <a:ln/>
        </p:spPr>
      </p:sp>
      <p:sp>
        <p:nvSpPr>
          <p:cNvPr id="476164" name="Rectangle 3">
            <a:extLst>
              <a:ext uri="{FF2B5EF4-FFF2-40B4-BE49-F238E27FC236}">
                <a16:creationId xmlns:a16="http://schemas.microsoft.com/office/drawing/2014/main" id="{B6BD1E5F-7D9F-4955-8565-48C37712C9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7103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a:extLst>
              <a:ext uri="{FF2B5EF4-FFF2-40B4-BE49-F238E27FC236}">
                <a16:creationId xmlns:a16="http://schemas.microsoft.com/office/drawing/2014/main" id="{DC5727FE-B7AE-4D1A-A40F-137D56D45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B2AE13E-EB42-4A82-AA5F-7C4D7A3A281E}" type="slidenum">
              <a:rPr lang="pt-BR" altLang="pt-BR" sz="1200" smtClean="0"/>
              <a:pPr/>
              <a:t>3</a:t>
            </a:fld>
            <a:endParaRPr lang="pt-BR" altLang="pt-BR" sz="1200"/>
          </a:p>
        </p:txBody>
      </p:sp>
      <p:sp>
        <p:nvSpPr>
          <p:cNvPr id="421891" name="Rectangle 2">
            <a:extLst>
              <a:ext uri="{FF2B5EF4-FFF2-40B4-BE49-F238E27FC236}">
                <a16:creationId xmlns:a16="http://schemas.microsoft.com/office/drawing/2014/main" id="{8FDCB0AC-8052-4E9E-A27B-282510A4C787}"/>
              </a:ext>
            </a:extLst>
          </p:cNvPr>
          <p:cNvSpPr>
            <a:spLocks noGrp="1" noRot="1" noChangeAspect="1" noChangeArrowheads="1" noTextEdit="1"/>
          </p:cNvSpPr>
          <p:nvPr>
            <p:ph type="sldImg"/>
          </p:nvPr>
        </p:nvSpPr>
        <p:spPr>
          <a:ln/>
        </p:spPr>
      </p:sp>
      <p:sp>
        <p:nvSpPr>
          <p:cNvPr id="421892" name="Rectangle 3">
            <a:extLst>
              <a:ext uri="{FF2B5EF4-FFF2-40B4-BE49-F238E27FC236}">
                <a16:creationId xmlns:a16="http://schemas.microsoft.com/office/drawing/2014/main" id="{803F624A-D1B4-40F2-B572-01DA1D6C0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12152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32</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8738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0848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a:extLst>
              <a:ext uri="{FF2B5EF4-FFF2-40B4-BE49-F238E27FC236}">
                <a16:creationId xmlns:a16="http://schemas.microsoft.com/office/drawing/2014/main" id="{A7FCC85F-62D9-4D3D-A60E-1D15F48276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255E5EE-2F64-4DA1-A7AC-F48FEBCB748F}" type="slidenum">
              <a:rPr lang="pt-BR" altLang="pt-BR" sz="1200" smtClean="0"/>
              <a:pPr/>
              <a:t>34</a:t>
            </a:fld>
            <a:endParaRPr lang="pt-BR" altLang="pt-BR" sz="1200"/>
          </a:p>
        </p:txBody>
      </p:sp>
      <p:sp>
        <p:nvSpPr>
          <p:cNvPr id="482307" name="Rectangle 2">
            <a:extLst>
              <a:ext uri="{FF2B5EF4-FFF2-40B4-BE49-F238E27FC236}">
                <a16:creationId xmlns:a16="http://schemas.microsoft.com/office/drawing/2014/main" id="{AD5D4D38-8587-4985-B960-3D2C6C67447F}"/>
              </a:ext>
            </a:extLst>
          </p:cNvPr>
          <p:cNvSpPr>
            <a:spLocks noGrp="1" noRot="1" noChangeAspect="1" noChangeArrowheads="1" noTextEdit="1"/>
          </p:cNvSpPr>
          <p:nvPr>
            <p:ph type="sldImg"/>
          </p:nvPr>
        </p:nvSpPr>
        <p:spPr>
          <a:ln/>
        </p:spPr>
      </p:sp>
      <p:sp>
        <p:nvSpPr>
          <p:cNvPr id="482308" name="Rectangle 3">
            <a:extLst>
              <a:ext uri="{FF2B5EF4-FFF2-40B4-BE49-F238E27FC236}">
                <a16:creationId xmlns:a16="http://schemas.microsoft.com/office/drawing/2014/main" id="{7AE0B7AB-6651-4154-B298-1336D733671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35</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83416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53585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8189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38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22240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a:extLst>
              <a:ext uri="{FF2B5EF4-FFF2-40B4-BE49-F238E27FC236}">
                <a16:creationId xmlns:a16="http://schemas.microsoft.com/office/drawing/2014/main" id="{105E4DAA-8707-45A3-9CEF-A8A660131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20DB94-02A4-4BBE-992F-C7085F6FD336}" type="slidenum">
              <a:rPr lang="pt-BR" altLang="pt-BR" sz="1200" smtClean="0"/>
              <a:pPr/>
              <a:t>39</a:t>
            </a:fld>
            <a:endParaRPr lang="pt-BR" altLang="pt-BR" sz="1200"/>
          </a:p>
        </p:txBody>
      </p:sp>
      <p:sp>
        <p:nvSpPr>
          <p:cNvPr id="500739" name="Rectangle 2">
            <a:extLst>
              <a:ext uri="{FF2B5EF4-FFF2-40B4-BE49-F238E27FC236}">
                <a16:creationId xmlns:a16="http://schemas.microsoft.com/office/drawing/2014/main" id="{7240D83D-3ABC-4D76-AE7B-93807ED4536F}"/>
              </a:ext>
            </a:extLst>
          </p:cNvPr>
          <p:cNvSpPr>
            <a:spLocks noGrp="1" noRot="1" noChangeAspect="1" noChangeArrowheads="1" noTextEdit="1"/>
          </p:cNvSpPr>
          <p:nvPr>
            <p:ph type="sldImg"/>
          </p:nvPr>
        </p:nvSpPr>
        <p:spPr>
          <a:ln/>
        </p:spPr>
      </p:sp>
      <p:sp>
        <p:nvSpPr>
          <p:cNvPr id="500740" name="Rectangle 3">
            <a:extLst>
              <a:ext uri="{FF2B5EF4-FFF2-40B4-BE49-F238E27FC236}">
                <a16:creationId xmlns:a16="http://schemas.microsoft.com/office/drawing/2014/main" id="{767AD49F-C7B1-4FFC-B88D-0108F823AC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a:extLst>
              <a:ext uri="{FF2B5EF4-FFF2-40B4-BE49-F238E27FC236}">
                <a16:creationId xmlns:a16="http://schemas.microsoft.com/office/drawing/2014/main" id="{789535CC-DC41-4BC3-B3E1-65FFE0E8F4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C9718C0-B6B2-4044-ABDE-A161D42B893C}" type="slidenum">
              <a:rPr lang="pt-BR" altLang="pt-BR" sz="1200" smtClean="0"/>
              <a:pPr/>
              <a:t>40</a:t>
            </a:fld>
            <a:endParaRPr lang="pt-BR" altLang="pt-BR" sz="1200"/>
          </a:p>
        </p:txBody>
      </p:sp>
      <p:sp>
        <p:nvSpPr>
          <p:cNvPr id="492547" name="Rectangle 2">
            <a:extLst>
              <a:ext uri="{FF2B5EF4-FFF2-40B4-BE49-F238E27FC236}">
                <a16:creationId xmlns:a16="http://schemas.microsoft.com/office/drawing/2014/main" id="{99E591B3-7917-473B-BAE6-78D117631900}"/>
              </a:ext>
            </a:extLst>
          </p:cNvPr>
          <p:cNvSpPr>
            <a:spLocks noGrp="1" noRot="1" noChangeAspect="1" noChangeArrowheads="1" noTextEdit="1"/>
          </p:cNvSpPr>
          <p:nvPr>
            <p:ph type="sldImg"/>
          </p:nvPr>
        </p:nvSpPr>
        <p:spPr>
          <a:ln/>
        </p:spPr>
      </p:sp>
      <p:sp>
        <p:nvSpPr>
          <p:cNvPr id="492548" name="Rectangle 3">
            <a:extLst>
              <a:ext uri="{FF2B5EF4-FFF2-40B4-BE49-F238E27FC236}">
                <a16:creationId xmlns:a16="http://schemas.microsoft.com/office/drawing/2014/main" id="{E1C9CB78-D4E2-44E0-B041-11643D7358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7028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a:extLst>
              <a:ext uri="{FF2B5EF4-FFF2-40B4-BE49-F238E27FC236}">
                <a16:creationId xmlns:a16="http://schemas.microsoft.com/office/drawing/2014/main" id="{D293E4AB-5EFC-4A76-8B26-9A704669A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8EC68B-F8C5-43C1-8F1B-26BFB7899B27}" type="slidenum">
              <a:rPr lang="pt-BR" altLang="pt-BR" sz="1200" smtClean="0"/>
              <a:pPr/>
              <a:t>4</a:t>
            </a:fld>
            <a:endParaRPr lang="pt-BR" altLang="pt-BR" sz="1200"/>
          </a:p>
        </p:txBody>
      </p:sp>
      <p:sp>
        <p:nvSpPr>
          <p:cNvPr id="423939" name="Rectangle 2">
            <a:extLst>
              <a:ext uri="{FF2B5EF4-FFF2-40B4-BE49-F238E27FC236}">
                <a16:creationId xmlns:a16="http://schemas.microsoft.com/office/drawing/2014/main" id="{6737B7FE-4412-4EAC-87EF-0DB311B3A4E4}"/>
              </a:ext>
            </a:extLst>
          </p:cNvPr>
          <p:cNvSpPr>
            <a:spLocks noGrp="1" noRot="1" noChangeAspect="1" noChangeArrowheads="1" noTextEdit="1"/>
          </p:cNvSpPr>
          <p:nvPr>
            <p:ph type="sldImg"/>
          </p:nvPr>
        </p:nvSpPr>
        <p:spPr>
          <a:ln/>
        </p:spPr>
      </p:sp>
      <p:sp>
        <p:nvSpPr>
          <p:cNvPr id="423940" name="Rectangle 3">
            <a:extLst>
              <a:ext uri="{FF2B5EF4-FFF2-40B4-BE49-F238E27FC236}">
                <a16:creationId xmlns:a16="http://schemas.microsoft.com/office/drawing/2014/main" id="{55722FC5-2407-466B-AEE6-770A369CDC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7963F14-7851-4BA9-8FA8-99BAA7B48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9A866E-A8DD-40D4-8E4E-60B8A5238AA4}" type="slidenum">
              <a:rPr lang="pt-BR" altLang="pt-BR" sz="1200" smtClean="0"/>
              <a:pPr/>
              <a:t>41</a:t>
            </a:fld>
            <a:endParaRPr lang="pt-BR" altLang="pt-BR" sz="1200"/>
          </a:p>
        </p:txBody>
      </p:sp>
      <p:sp>
        <p:nvSpPr>
          <p:cNvPr id="504835" name="Rectangle 2">
            <a:extLst>
              <a:ext uri="{FF2B5EF4-FFF2-40B4-BE49-F238E27FC236}">
                <a16:creationId xmlns:a16="http://schemas.microsoft.com/office/drawing/2014/main" id="{849B46DD-8080-4414-B28E-58C11854E92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6925F5C7-DEC0-4D91-AD10-AB420E5CC9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7963F14-7851-4BA9-8FA8-99BAA7B48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09A866E-A8DD-40D4-8E4E-60B8A5238AA4}" type="slidenum">
              <a:rPr lang="pt-BR" altLang="pt-BR" sz="1200" smtClean="0"/>
              <a:pPr/>
              <a:t>42</a:t>
            </a:fld>
            <a:endParaRPr lang="pt-BR" altLang="pt-BR" sz="1200"/>
          </a:p>
        </p:txBody>
      </p:sp>
      <p:sp>
        <p:nvSpPr>
          <p:cNvPr id="504835" name="Rectangle 2">
            <a:extLst>
              <a:ext uri="{FF2B5EF4-FFF2-40B4-BE49-F238E27FC236}">
                <a16:creationId xmlns:a16="http://schemas.microsoft.com/office/drawing/2014/main" id="{849B46DD-8080-4414-B28E-58C11854E92C}"/>
              </a:ext>
            </a:extLst>
          </p:cNvPr>
          <p:cNvSpPr>
            <a:spLocks noGrp="1" noRot="1" noChangeAspect="1" noChangeArrowheads="1" noTextEdit="1"/>
          </p:cNvSpPr>
          <p:nvPr>
            <p:ph type="sldImg"/>
          </p:nvPr>
        </p:nvSpPr>
        <p:spPr>
          <a:ln/>
        </p:spPr>
      </p:sp>
      <p:sp>
        <p:nvSpPr>
          <p:cNvPr id="504836" name="Rectangle 3">
            <a:extLst>
              <a:ext uri="{FF2B5EF4-FFF2-40B4-BE49-F238E27FC236}">
                <a16:creationId xmlns:a16="http://schemas.microsoft.com/office/drawing/2014/main" id="{6925F5C7-DEC0-4D91-AD10-AB420E5CC9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54656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a:extLst>
              <a:ext uri="{FF2B5EF4-FFF2-40B4-BE49-F238E27FC236}">
                <a16:creationId xmlns:a16="http://schemas.microsoft.com/office/drawing/2014/main" id="{EC147597-27DB-417F-A4F9-CD7219B7A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45CC766-DDBE-48C5-BD6C-0C31627E8556}" type="slidenum">
              <a:rPr lang="pt-BR" altLang="pt-BR" sz="1200" smtClean="0"/>
              <a:pPr/>
              <a:t>43</a:t>
            </a:fld>
            <a:endParaRPr lang="pt-BR" altLang="pt-BR" sz="1200"/>
          </a:p>
        </p:txBody>
      </p:sp>
      <p:sp>
        <p:nvSpPr>
          <p:cNvPr id="534531" name="Rectangle 2">
            <a:extLst>
              <a:ext uri="{FF2B5EF4-FFF2-40B4-BE49-F238E27FC236}">
                <a16:creationId xmlns:a16="http://schemas.microsoft.com/office/drawing/2014/main" id="{B4D9ECD2-D9B6-45A8-991C-6B5280318941}"/>
              </a:ext>
            </a:extLst>
          </p:cNvPr>
          <p:cNvSpPr>
            <a:spLocks noGrp="1" noRot="1" noChangeAspect="1" noChangeArrowheads="1" noTextEdit="1"/>
          </p:cNvSpPr>
          <p:nvPr>
            <p:ph type="sldImg"/>
          </p:nvPr>
        </p:nvSpPr>
        <p:spPr>
          <a:ln/>
        </p:spPr>
      </p:sp>
      <p:sp>
        <p:nvSpPr>
          <p:cNvPr id="534532" name="Rectangle 3">
            <a:extLst>
              <a:ext uri="{FF2B5EF4-FFF2-40B4-BE49-F238E27FC236}">
                <a16:creationId xmlns:a16="http://schemas.microsoft.com/office/drawing/2014/main" id="{0714D416-1E06-4C85-B04C-EB882A984B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64269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a:extLst>
              <a:ext uri="{FF2B5EF4-FFF2-40B4-BE49-F238E27FC236}">
                <a16:creationId xmlns:a16="http://schemas.microsoft.com/office/drawing/2014/main" id="{4D4AD36C-4705-4AA6-B0A2-78F08C6925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96325DF-9694-43FF-824D-1E5798180595}" type="slidenum">
              <a:rPr lang="pt-BR" altLang="pt-BR" sz="1200" smtClean="0"/>
              <a:pPr/>
              <a:t>44</a:t>
            </a:fld>
            <a:endParaRPr lang="pt-BR" altLang="pt-BR" sz="1200"/>
          </a:p>
        </p:txBody>
      </p:sp>
      <p:sp>
        <p:nvSpPr>
          <p:cNvPr id="536579" name="Rectangle 2">
            <a:extLst>
              <a:ext uri="{FF2B5EF4-FFF2-40B4-BE49-F238E27FC236}">
                <a16:creationId xmlns:a16="http://schemas.microsoft.com/office/drawing/2014/main" id="{C6555D70-32BD-479F-8FE6-6E61A83B9F41}"/>
              </a:ext>
            </a:extLst>
          </p:cNvPr>
          <p:cNvSpPr>
            <a:spLocks noGrp="1" noRot="1" noChangeAspect="1" noChangeArrowheads="1" noTextEdit="1"/>
          </p:cNvSpPr>
          <p:nvPr>
            <p:ph type="sldImg"/>
          </p:nvPr>
        </p:nvSpPr>
        <p:spPr>
          <a:ln/>
        </p:spPr>
      </p:sp>
      <p:sp>
        <p:nvSpPr>
          <p:cNvPr id="536580" name="Rectangle 3">
            <a:extLst>
              <a:ext uri="{FF2B5EF4-FFF2-40B4-BE49-F238E27FC236}">
                <a16:creationId xmlns:a16="http://schemas.microsoft.com/office/drawing/2014/main" id="{F4042595-AA84-4F7E-9950-FFD8E8C0EC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62707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a:extLst>
              <a:ext uri="{FF2B5EF4-FFF2-40B4-BE49-F238E27FC236}">
                <a16:creationId xmlns:a16="http://schemas.microsoft.com/office/drawing/2014/main" id="{CA0B112C-FB2A-41EC-943E-2A1E70135A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DEFAD6D-0809-42D5-B6C5-9396964E3DC7}" type="slidenum">
              <a:rPr lang="pt-BR" altLang="pt-BR" sz="1200" smtClean="0"/>
              <a:pPr/>
              <a:t>45</a:t>
            </a:fld>
            <a:endParaRPr lang="pt-BR" altLang="pt-BR" sz="1200"/>
          </a:p>
        </p:txBody>
      </p:sp>
      <p:sp>
        <p:nvSpPr>
          <p:cNvPr id="538627" name="Rectangle 2">
            <a:extLst>
              <a:ext uri="{FF2B5EF4-FFF2-40B4-BE49-F238E27FC236}">
                <a16:creationId xmlns:a16="http://schemas.microsoft.com/office/drawing/2014/main" id="{8E778D31-09C4-4823-8ECF-E38BC685AE42}"/>
              </a:ext>
            </a:extLst>
          </p:cNvPr>
          <p:cNvSpPr>
            <a:spLocks noGrp="1" noRot="1" noChangeAspect="1" noChangeArrowheads="1" noTextEdit="1"/>
          </p:cNvSpPr>
          <p:nvPr>
            <p:ph type="sldImg"/>
          </p:nvPr>
        </p:nvSpPr>
        <p:spPr>
          <a:ln/>
        </p:spPr>
      </p:sp>
      <p:sp>
        <p:nvSpPr>
          <p:cNvPr id="538628" name="Rectangle 3">
            <a:extLst>
              <a:ext uri="{FF2B5EF4-FFF2-40B4-BE49-F238E27FC236}">
                <a16:creationId xmlns:a16="http://schemas.microsoft.com/office/drawing/2014/main" id="{0D375E55-6D3A-4F6E-BAF0-D1126AAFF8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94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03538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7">
            <a:extLst>
              <a:ext uri="{FF2B5EF4-FFF2-40B4-BE49-F238E27FC236}">
                <a16:creationId xmlns:a16="http://schemas.microsoft.com/office/drawing/2014/main" id="{FAA3CA91-D720-45ED-8FE1-E4CB57D32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CEAA4A2-6FA7-4178-9E49-25EAF4A12A86}" type="slidenum">
              <a:rPr lang="pt-BR" altLang="pt-BR" sz="1200" smtClean="0"/>
              <a:pPr/>
              <a:t>48</a:t>
            </a:fld>
            <a:endParaRPr lang="pt-BR" altLang="pt-BR" sz="1200"/>
          </a:p>
        </p:txBody>
      </p:sp>
      <p:sp>
        <p:nvSpPr>
          <p:cNvPr id="544771" name="Rectangle 2">
            <a:extLst>
              <a:ext uri="{FF2B5EF4-FFF2-40B4-BE49-F238E27FC236}">
                <a16:creationId xmlns:a16="http://schemas.microsoft.com/office/drawing/2014/main" id="{45B71BB8-FEA0-4AC1-847C-02DEFC68FF76}"/>
              </a:ext>
            </a:extLst>
          </p:cNvPr>
          <p:cNvSpPr>
            <a:spLocks noGrp="1" noRot="1" noChangeAspect="1" noChangeArrowheads="1" noTextEdit="1"/>
          </p:cNvSpPr>
          <p:nvPr>
            <p:ph type="sldImg"/>
          </p:nvPr>
        </p:nvSpPr>
        <p:spPr>
          <a:ln/>
        </p:spPr>
      </p:sp>
      <p:sp>
        <p:nvSpPr>
          <p:cNvPr id="544772" name="Rectangle 3">
            <a:extLst>
              <a:ext uri="{FF2B5EF4-FFF2-40B4-BE49-F238E27FC236}">
                <a16:creationId xmlns:a16="http://schemas.microsoft.com/office/drawing/2014/main" id="{A7E0A7F9-39AF-4DD5-8B3D-F5FC85E3242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49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1845169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50</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399434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a:extLst>
              <a:ext uri="{FF2B5EF4-FFF2-40B4-BE49-F238E27FC236}">
                <a16:creationId xmlns:a16="http://schemas.microsoft.com/office/drawing/2014/main" id="{FB213A1F-5A8F-46A2-8578-AED16505F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D7D05C4-CB7F-40DD-A251-F3CC46690E18}" type="slidenum">
              <a:rPr lang="pt-BR" altLang="pt-BR" sz="1200" smtClean="0"/>
              <a:pPr/>
              <a:t>5</a:t>
            </a:fld>
            <a:endParaRPr lang="pt-BR" altLang="pt-BR" sz="1200"/>
          </a:p>
        </p:txBody>
      </p:sp>
      <p:sp>
        <p:nvSpPr>
          <p:cNvPr id="425987" name="Rectangle 2">
            <a:extLst>
              <a:ext uri="{FF2B5EF4-FFF2-40B4-BE49-F238E27FC236}">
                <a16:creationId xmlns:a16="http://schemas.microsoft.com/office/drawing/2014/main" id="{8800B3A1-51D6-4831-9D2F-17CA92FCE907}"/>
              </a:ext>
            </a:extLst>
          </p:cNvPr>
          <p:cNvSpPr>
            <a:spLocks noGrp="1" noRot="1" noChangeAspect="1" noChangeArrowheads="1" noTextEdit="1"/>
          </p:cNvSpPr>
          <p:nvPr>
            <p:ph type="sldImg"/>
          </p:nvPr>
        </p:nvSpPr>
        <p:spPr>
          <a:ln/>
        </p:spPr>
      </p:sp>
      <p:sp>
        <p:nvSpPr>
          <p:cNvPr id="425988" name="Rectangle 3">
            <a:extLst>
              <a:ext uri="{FF2B5EF4-FFF2-40B4-BE49-F238E27FC236}">
                <a16:creationId xmlns:a16="http://schemas.microsoft.com/office/drawing/2014/main" id="{60E0600B-3F60-4466-8699-6172DA3F8C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a:extLst>
              <a:ext uri="{FF2B5EF4-FFF2-40B4-BE49-F238E27FC236}">
                <a16:creationId xmlns:a16="http://schemas.microsoft.com/office/drawing/2014/main" id="{FCE98BB0-A173-45F9-A1F7-DC66062AF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F5B33FB-511F-4691-9857-F9C975E29735}" type="slidenum">
              <a:rPr lang="pt-BR" altLang="pt-BR" sz="1200" smtClean="0"/>
              <a:pPr/>
              <a:t>51</a:t>
            </a:fld>
            <a:endParaRPr lang="pt-BR" altLang="pt-BR" sz="1200"/>
          </a:p>
        </p:txBody>
      </p:sp>
      <p:sp>
        <p:nvSpPr>
          <p:cNvPr id="550915" name="Rectangle 2">
            <a:extLst>
              <a:ext uri="{FF2B5EF4-FFF2-40B4-BE49-F238E27FC236}">
                <a16:creationId xmlns:a16="http://schemas.microsoft.com/office/drawing/2014/main" id="{51CA2CB7-7FBC-4279-ACD6-0B4D87EAD869}"/>
              </a:ext>
            </a:extLst>
          </p:cNvPr>
          <p:cNvSpPr>
            <a:spLocks noGrp="1" noRot="1" noChangeAspect="1" noChangeArrowheads="1" noTextEdit="1"/>
          </p:cNvSpPr>
          <p:nvPr>
            <p:ph type="sldImg"/>
          </p:nvPr>
        </p:nvSpPr>
        <p:spPr>
          <a:ln/>
        </p:spPr>
      </p:sp>
      <p:sp>
        <p:nvSpPr>
          <p:cNvPr id="550916" name="Rectangle 3">
            <a:extLst>
              <a:ext uri="{FF2B5EF4-FFF2-40B4-BE49-F238E27FC236}">
                <a16:creationId xmlns:a16="http://schemas.microsoft.com/office/drawing/2014/main" id="{21E1E2C3-BD30-40F8-AAC1-CA11CE3E815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52</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37167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62826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54</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996370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BC23AF02-3706-4777-BE0F-45EBCD835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260AAC6-2F99-4E13-94C0-16B3ED65C7FF}" type="slidenum">
              <a:rPr lang="pt-BR" altLang="pt-BR" sz="1200" smtClean="0"/>
              <a:pPr/>
              <a:t>55</a:t>
            </a:fld>
            <a:endParaRPr lang="pt-BR" altLang="pt-BR" sz="1200"/>
          </a:p>
        </p:txBody>
      </p:sp>
      <p:sp>
        <p:nvSpPr>
          <p:cNvPr id="557059" name="Rectangle 2">
            <a:extLst>
              <a:ext uri="{FF2B5EF4-FFF2-40B4-BE49-F238E27FC236}">
                <a16:creationId xmlns:a16="http://schemas.microsoft.com/office/drawing/2014/main" id="{47E2ACAD-3EE4-4572-8B43-7FA5BFCA484D}"/>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8210D952-70EE-4C15-997A-599DF812F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22340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a:extLst>
              <a:ext uri="{FF2B5EF4-FFF2-40B4-BE49-F238E27FC236}">
                <a16:creationId xmlns:a16="http://schemas.microsoft.com/office/drawing/2014/main" id="{FE468DF7-C6D4-4C60-9747-48A24933C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D5E688C-6B0B-408F-8D52-539B24AC96A0}" type="slidenum">
              <a:rPr lang="pt-BR" altLang="pt-BR" sz="1200" smtClean="0"/>
              <a:pPr/>
              <a:t>56</a:t>
            </a:fld>
            <a:endParaRPr lang="pt-BR" altLang="pt-BR" sz="1200"/>
          </a:p>
        </p:txBody>
      </p:sp>
      <p:sp>
        <p:nvSpPr>
          <p:cNvPr id="559107" name="Rectangle 2">
            <a:extLst>
              <a:ext uri="{FF2B5EF4-FFF2-40B4-BE49-F238E27FC236}">
                <a16:creationId xmlns:a16="http://schemas.microsoft.com/office/drawing/2014/main" id="{A08CF6AF-AC41-4379-8DBF-001213CC1C6E}"/>
              </a:ext>
            </a:extLst>
          </p:cNvPr>
          <p:cNvSpPr>
            <a:spLocks noGrp="1" noRot="1" noChangeAspect="1" noChangeArrowheads="1" noTextEdit="1"/>
          </p:cNvSpPr>
          <p:nvPr>
            <p:ph type="sldImg"/>
          </p:nvPr>
        </p:nvSpPr>
        <p:spPr>
          <a:ln/>
        </p:spPr>
      </p:sp>
      <p:sp>
        <p:nvSpPr>
          <p:cNvPr id="559108" name="Rectangle 3">
            <a:extLst>
              <a:ext uri="{FF2B5EF4-FFF2-40B4-BE49-F238E27FC236}">
                <a16:creationId xmlns:a16="http://schemas.microsoft.com/office/drawing/2014/main" id="{F8EAEBCB-5F7C-425F-BA8E-C74DF7D4E69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66927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a:extLst>
              <a:ext uri="{FF2B5EF4-FFF2-40B4-BE49-F238E27FC236}">
                <a16:creationId xmlns:a16="http://schemas.microsoft.com/office/drawing/2014/main" id="{C58F32E2-4390-4790-ABFB-0483A34C2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271FBF7-A2A5-4568-8125-3DAACFEB536F}" type="slidenum">
              <a:rPr lang="pt-BR" altLang="pt-BR" sz="1200" smtClean="0"/>
              <a:pPr/>
              <a:t>58</a:t>
            </a:fld>
            <a:endParaRPr lang="pt-BR" altLang="pt-BR" sz="1200"/>
          </a:p>
        </p:txBody>
      </p:sp>
      <p:sp>
        <p:nvSpPr>
          <p:cNvPr id="563203" name="Rectangle 2">
            <a:extLst>
              <a:ext uri="{FF2B5EF4-FFF2-40B4-BE49-F238E27FC236}">
                <a16:creationId xmlns:a16="http://schemas.microsoft.com/office/drawing/2014/main" id="{D489ADA1-3776-46DE-9DF4-20F83291E81F}"/>
              </a:ext>
            </a:extLst>
          </p:cNvPr>
          <p:cNvSpPr>
            <a:spLocks noGrp="1" noRot="1" noChangeAspect="1" noChangeArrowheads="1" noTextEdit="1"/>
          </p:cNvSpPr>
          <p:nvPr>
            <p:ph type="sldImg"/>
          </p:nvPr>
        </p:nvSpPr>
        <p:spPr>
          <a:ln/>
        </p:spPr>
      </p:sp>
      <p:sp>
        <p:nvSpPr>
          <p:cNvPr id="563204" name="Rectangle 3">
            <a:extLst>
              <a:ext uri="{FF2B5EF4-FFF2-40B4-BE49-F238E27FC236}">
                <a16:creationId xmlns:a16="http://schemas.microsoft.com/office/drawing/2014/main" id="{BF0E5241-F824-4455-9A49-4B7453534AF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59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46781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a:extLst>
              <a:ext uri="{FF2B5EF4-FFF2-40B4-BE49-F238E27FC236}">
                <a16:creationId xmlns:a16="http://schemas.microsoft.com/office/drawing/2014/main" id="{5C9375C5-4EF1-411C-8AA3-8F2836502F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D0FD512-0568-4D3D-88E0-E93CCD053D32}" type="slidenum">
              <a:rPr lang="pt-BR" altLang="pt-BR" sz="1200" smtClean="0"/>
              <a:pPr/>
              <a:t>60</a:t>
            </a:fld>
            <a:endParaRPr lang="pt-BR" altLang="pt-BR" sz="1200"/>
          </a:p>
        </p:txBody>
      </p:sp>
      <p:sp>
        <p:nvSpPr>
          <p:cNvPr id="567299" name="Rectangle 2">
            <a:extLst>
              <a:ext uri="{FF2B5EF4-FFF2-40B4-BE49-F238E27FC236}">
                <a16:creationId xmlns:a16="http://schemas.microsoft.com/office/drawing/2014/main" id="{147100E1-59EA-4201-B392-DE0332E0C14F}"/>
              </a:ext>
            </a:extLst>
          </p:cNvPr>
          <p:cNvSpPr>
            <a:spLocks noGrp="1" noRot="1" noChangeAspect="1" noChangeArrowheads="1" noTextEdit="1"/>
          </p:cNvSpPr>
          <p:nvPr>
            <p:ph type="sldImg"/>
          </p:nvPr>
        </p:nvSpPr>
        <p:spPr>
          <a:ln/>
        </p:spPr>
      </p:sp>
      <p:sp>
        <p:nvSpPr>
          <p:cNvPr id="567300" name="Rectangle 3">
            <a:extLst>
              <a:ext uri="{FF2B5EF4-FFF2-40B4-BE49-F238E27FC236}">
                <a16:creationId xmlns:a16="http://schemas.microsoft.com/office/drawing/2014/main" id="{D42C6DA7-2E6D-431F-91A8-623A49CA19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6</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a:extLst>
              <a:ext uri="{FF2B5EF4-FFF2-40B4-BE49-F238E27FC236}">
                <a16:creationId xmlns:a16="http://schemas.microsoft.com/office/drawing/2014/main" id="{289ECCA5-1A1C-40D3-A08C-75725BDCC0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EBADCAA-81CC-4B27-95D1-7EA6F0174D49}" type="slidenum">
              <a:rPr lang="pt-BR" altLang="pt-BR" sz="1200" smtClean="0"/>
              <a:pPr/>
              <a:t>61</a:t>
            </a:fld>
            <a:endParaRPr lang="pt-BR" altLang="pt-BR" sz="1200"/>
          </a:p>
        </p:txBody>
      </p:sp>
      <p:sp>
        <p:nvSpPr>
          <p:cNvPr id="571395" name="Rectangle 2">
            <a:extLst>
              <a:ext uri="{FF2B5EF4-FFF2-40B4-BE49-F238E27FC236}">
                <a16:creationId xmlns:a16="http://schemas.microsoft.com/office/drawing/2014/main" id="{443B9A4C-AD8F-4238-9244-8774D8C56AAC}"/>
              </a:ext>
            </a:extLst>
          </p:cNvPr>
          <p:cNvSpPr>
            <a:spLocks noGrp="1" noRot="1" noChangeAspect="1" noChangeArrowheads="1" noTextEdit="1"/>
          </p:cNvSpPr>
          <p:nvPr>
            <p:ph type="sldImg"/>
          </p:nvPr>
        </p:nvSpPr>
        <p:spPr>
          <a:ln/>
        </p:spPr>
      </p:sp>
      <p:sp>
        <p:nvSpPr>
          <p:cNvPr id="571396" name="Rectangle 3">
            <a:extLst>
              <a:ext uri="{FF2B5EF4-FFF2-40B4-BE49-F238E27FC236}">
                <a16:creationId xmlns:a16="http://schemas.microsoft.com/office/drawing/2014/main" id="{9D05FC5A-0C7E-4B94-ABF1-8906B32AA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a:extLst>
              <a:ext uri="{FF2B5EF4-FFF2-40B4-BE49-F238E27FC236}">
                <a16:creationId xmlns:a16="http://schemas.microsoft.com/office/drawing/2014/main" id="{A58265B9-9032-4616-A82B-73BE41CD8D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4AE4DF-EA44-47DE-80E1-8B66FD2919A7}" type="slidenum">
              <a:rPr lang="pt-BR" altLang="pt-BR" sz="1200" smtClean="0"/>
              <a:pPr/>
              <a:t>62</a:t>
            </a:fld>
            <a:endParaRPr lang="pt-BR" altLang="pt-BR" sz="1200"/>
          </a:p>
        </p:txBody>
      </p:sp>
      <p:sp>
        <p:nvSpPr>
          <p:cNvPr id="581635" name="Rectangle 2">
            <a:extLst>
              <a:ext uri="{FF2B5EF4-FFF2-40B4-BE49-F238E27FC236}">
                <a16:creationId xmlns:a16="http://schemas.microsoft.com/office/drawing/2014/main" id="{E0830CA8-2BBB-455B-A22A-451903D8C879}"/>
              </a:ext>
            </a:extLst>
          </p:cNvPr>
          <p:cNvSpPr>
            <a:spLocks noGrp="1" noRot="1" noChangeAspect="1" noChangeArrowheads="1" noTextEdit="1"/>
          </p:cNvSpPr>
          <p:nvPr>
            <p:ph type="sldImg"/>
          </p:nvPr>
        </p:nvSpPr>
        <p:spPr>
          <a:ln/>
        </p:spPr>
      </p:sp>
      <p:sp>
        <p:nvSpPr>
          <p:cNvPr id="581636" name="Rectangle 3">
            <a:extLst>
              <a:ext uri="{FF2B5EF4-FFF2-40B4-BE49-F238E27FC236}">
                <a16:creationId xmlns:a16="http://schemas.microsoft.com/office/drawing/2014/main" id="{CEA9BA4A-96EC-4103-8685-924653087D8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a:extLst>
              <a:ext uri="{FF2B5EF4-FFF2-40B4-BE49-F238E27FC236}">
                <a16:creationId xmlns:a16="http://schemas.microsoft.com/office/drawing/2014/main" id="{13B7F85F-8412-4BD4-9297-32601127D6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C685FB5-37D4-40BE-A57B-F37465B8E8F5}" type="slidenum">
              <a:rPr lang="pt-BR" altLang="pt-BR" sz="1200" smtClean="0"/>
              <a:pPr/>
              <a:t>63</a:t>
            </a:fld>
            <a:endParaRPr lang="pt-BR" altLang="pt-BR" sz="1200"/>
          </a:p>
        </p:txBody>
      </p:sp>
      <p:sp>
        <p:nvSpPr>
          <p:cNvPr id="585731" name="Rectangle 2">
            <a:extLst>
              <a:ext uri="{FF2B5EF4-FFF2-40B4-BE49-F238E27FC236}">
                <a16:creationId xmlns:a16="http://schemas.microsoft.com/office/drawing/2014/main" id="{DE107D8B-431F-4A03-BC6A-D3791BCB26B6}"/>
              </a:ext>
            </a:extLst>
          </p:cNvPr>
          <p:cNvSpPr>
            <a:spLocks noGrp="1" noRot="1" noChangeAspect="1" noChangeArrowheads="1" noTextEdit="1"/>
          </p:cNvSpPr>
          <p:nvPr>
            <p:ph type="sldImg"/>
          </p:nvPr>
        </p:nvSpPr>
        <p:spPr>
          <a:ln/>
        </p:spPr>
      </p:sp>
      <p:sp>
        <p:nvSpPr>
          <p:cNvPr id="585732" name="Rectangle 3">
            <a:extLst>
              <a:ext uri="{FF2B5EF4-FFF2-40B4-BE49-F238E27FC236}">
                <a16:creationId xmlns:a16="http://schemas.microsoft.com/office/drawing/2014/main" id="{605E16C9-7D85-463B-B9BA-C9DFC006B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BC23AF02-3706-4777-BE0F-45EBCD835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260AAC6-2F99-4E13-94C0-16B3ED65C7FF}" type="slidenum">
              <a:rPr lang="pt-BR" altLang="pt-BR" sz="1200" smtClean="0"/>
              <a:pPr/>
              <a:t>64</a:t>
            </a:fld>
            <a:endParaRPr lang="pt-BR" altLang="pt-BR" sz="1200"/>
          </a:p>
        </p:txBody>
      </p:sp>
      <p:sp>
        <p:nvSpPr>
          <p:cNvPr id="557059" name="Rectangle 2">
            <a:extLst>
              <a:ext uri="{FF2B5EF4-FFF2-40B4-BE49-F238E27FC236}">
                <a16:creationId xmlns:a16="http://schemas.microsoft.com/office/drawing/2014/main" id="{47E2ACAD-3EE4-4572-8B43-7FA5BFCA484D}"/>
              </a:ext>
            </a:extLst>
          </p:cNvPr>
          <p:cNvSpPr>
            <a:spLocks noGrp="1" noRot="1" noChangeAspect="1" noChangeArrowheads="1" noTextEdit="1"/>
          </p:cNvSpPr>
          <p:nvPr>
            <p:ph type="sldImg"/>
          </p:nvPr>
        </p:nvSpPr>
        <p:spPr>
          <a:ln/>
        </p:spPr>
      </p:sp>
      <p:sp>
        <p:nvSpPr>
          <p:cNvPr id="557060" name="Rectangle 3">
            <a:extLst>
              <a:ext uri="{FF2B5EF4-FFF2-40B4-BE49-F238E27FC236}">
                <a16:creationId xmlns:a16="http://schemas.microsoft.com/office/drawing/2014/main" id="{8210D952-70EE-4C15-997A-599DF812F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53546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65</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2740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66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70928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67</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13987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68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0849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69</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340757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8A622C23-2D44-4488-8483-7C4C134C6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F03268B-8D37-4006-8BFC-855D482BF068}" type="slidenum">
              <a:rPr lang="pt-BR" altLang="pt-BR" sz="1200" smtClean="0"/>
              <a:pPr/>
              <a:t>70</a:t>
            </a:fld>
            <a:endParaRPr lang="pt-BR" altLang="pt-BR" sz="1200"/>
          </a:p>
        </p:txBody>
      </p:sp>
      <p:sp>
        <p:nvSpPr>
          <p:cNvPr id="486403" name="Rectangle 2">
            <a:extLst>
              <a:ext uri="{FF2B5EF4-FFF2-40B4-BE49-F238E27FC236}">
                <a16:creationId xmlns:a16="http://schemas.microsoft.com/office/drawing/2014/main" id="{E6EDF7CB-0CFF-4267-8982-EF0EAA15CBFC}"/>
              </a:ext>
            </a:extLst>
          </p:cNvPr>
          <p:cNvSpPr>
            <a:spLocks noGrp="1" noRot="1" noChangeAspect="1" noChangeArrowheads="1" noTextEdit="1"/>
          </p:cNvSpPr>
          <p:nvPr>
            <p:ph type="sldImg"/>
          </p:nvPr>
        </p:nvSpPr>
        <p:spPr>
          <a:ln/>
        </p:spPr>
      </p:sp>
      <p:sp>
        <p:nvSpPr>
          <p:cNvPr id="486404" name="Rectangle 3">
            <a:extLst>
              <a:ext uri="{FF2B5EF4-FFF2-40B4-BE49-F238E27FC236}">
                <a16:creationId xmlns:a16="http://schemas.microsoft.com/office/drawing/2014/main" id="{686CADC2-338F-42EF-95A6-6C81F1D0A3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355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a:extLst>
              <a:ext uri="{FF2B5EF4-FFF2-40B4-BE49-F238E27FC236}">
                <a16:creationId xmlns:a16="http://schemas.microsoft.com/office/drawing/2014/main" id="{76463C78-2537-44AD-A87D-82365E0931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212046-EDF3-4E71-88F5-18F6832633E8}" type="slidenum">
              <a:rPr lang="pt-BR" altLang="pt-BR" sz="1200" smtClean="0"/>
              <a:pPr/>
              <a:t>7</a:t>
            </a:fld>
            <a:endParaRPr lang="pt-BR" altLang="pt-BR" sz="1200"/>
          </a:p>
        </p:txBody>
      </p:sp>
      <p:sp>
        <p:nvSpPr>
          <p:cNvPr id="430083" name="Rectangle 2">
            <a:extLst>
              <a:ext uri="{FF2B5EF4-FFF2-40B4-BE49-F238E27FC236}">
                <a16:creationId xmlns:a16="http://schemas.microsoft.com/office/drawing/2014/main" id="{54AB809A-DDC3-47DE-976C-E99CFC6AD517}"/>
              </a:ext>
            </a:extLst>
          </p:cNvPr>
          <p:cNvSpPr>
            <a:spLocks noGrp="1" noRot="1" noChangeAspect="1" noChangeArrowheads="1" noTextEdit="1"/>
          </p:cNvSpPr>
          <p:nvPr>
            <p:ph type="sldImg"/>
          </p:nvPr>
        </p:nvSpPr>
        <p:spPr>
          <a:ln/>
        </p:spPr>
      </p:sp>
      <p:sp>
        <p:nvSpPr>
          <p:cNvPr id="430084" name="Rectangle 3">
            <a:extLst>
              <a:ext uri="{FF2B5EF4-FFF2-40B4-BE49-F238E27FC236}">
                <a16:creationId xmlns:a16="http://schemas.microsoft.com/office/drawing/2014/main" id="{2EC26383-CF39-488C-A336-DEF5290BB6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71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406338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6E9A0A99-8E97-4B62-9082-9326AE776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0E0CAE-E289-4BE3-BD21-737064094202}" type="slidenum">
              <a:rPr lang="pt-BR" altLang="pt-BR" sz="1200" smtClean="0"/>
              <a:pPr/>
              <a:t>72</a:t>
            </a:fld>
            <a:endParaRPr lang="pt-BR" altLang="pt-BR" sz="1200"/>
          </a:p>
        </p:txBody>
      </p:sp>
      <p:sp>
        <p:nvSpPr>
          <p:cNvPr id="488451" name="Rectangle 2">
            <a:extLst>
              <a:ext uri="{FF2B5EF4-FFF2-40B4-BE49-F238E27FC236}">
                <a16:creationId xmlns:a16="http://schemas.microsoft.com/office/drawing/2014/main" id="{C1FF7006-D205-4974-B6EC-19D9A1D353C5}"/>
              </a:ext>
            </a:extLst>
          </p:cNvPr>
          <p:cNvSpPr>
            <a:spLocks noGrp="1" noRot="1" noChangeAspect="1" noChangeArrowheads="1" noTextEdit="1"/>
          </p:cNvSpPr>
          <p:nvPr>
            <p:ph type="sldImg"/>
          </p:nvPr>
        </p:nvSpPr>
        <p:spPr>
          <a:ln/>
        </p:spPr>
      </p:sp>
      <p:sp>
        <p:nvSpPr>
          <p:cNvPr id="488452" name="Rectangle 3">
            <a:extLst>
              <a:ext uri="{FF2B5EF4-FFF2-40B4-BE49-F238E27FC236}">
                <a16:creationId xmlns:a16="http://schemas.microsoft.com/office/drawing/2014/main" id="{9C05D30F-2536-4440-9C89-F42B4905C3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443098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a:extLst>
              <a:ext uri="{FF2B5EF4-FFF2-40B4-BE49-F238E27FC236}">
                <a16:creationId xmlns:a16="http://schemas.microsoft.com/office/drawing/2014/main" id="{0D149E19-B662-408D-AD8D-1A5F37034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83FF293-701F-4D25-9540-FE54A4E63EA3}" type="slidenum">
              <a:rPr lang="pt-BR" altLang="pt-BR" sz="1200" smtClean="0"/>
              <a:pPr/>
              <a:t>73</a:t>
            </a:fld>
            <a:endParaRPr lang="pt-BR" altLang="pt-BR" sz="1200"/>
          </a:p>
        </p:txBody>
      </p:sp>
      <p:sp>
        <p:nvSpPr>
          <p:cNvPr id="589827" name="Rectangle 2">
            <a:extLst>
              <a:ext uri="{FF2B5EF4-FFF2-40B4-BE49-F238E27FC236}">
                <a16:creationId xmlns:a16="http://schemas.microsoft.com/office/drawing/2014/main" id="{9D5A9E06-7FB8-4554-BEF1-7C39ECA3DCDC}"/>
              </a:ext>
            </a:extLst>
          </p:cNvPr>
          <p:cNvSpPr>
            <a:spLocks noGrp="1" noRot="1" noChangeAspect="1" noChangeArrowheads="1" noTextEdit="1"/>
          </p:cNvSpPr>
          <p:nvPr>
            <p:ph type="sldImg"/>
          </p:nvPr>
        </p:nvSpPr>
        <p:spPr>
          <a:ln/>
        </p:spPr>
      </p:sp>
      <p:sp>
        <p:nvSpPr>
          <p:cNvPr id="589828" name="Rectangle 3">
            <a:extLst>
              <a:ext uri="{FF2B5EF4-FFF2-40B4-BE49-F238E27FC236}">
                <a16:creationId xmlns:a16="http://schemas.microsoft.com/office/drawing/2014/main" id="{74EC1D22-5074-4DC9-B2B8-8B9D6C22CC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a:extLst>
              <a:ext uri="{FF2B5EF4-FFF2-40B4-BE49-F238E27FC236}">
                <a16:creationId xmlns:a16="http://schemas.microsoft.com/office/drawing/2014/main" id="{7AE25E40-C4A2-4C6E-8A04-46FD39B201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E086756-5F0F-4040-A86C-19F531F21EFE}" type="slidenum">
              <a:rPr lang="pt-BR" altLang="pt-BR" sz="1200" smtClean="0"/>
              <a:pPr/>
              <a:t>74</a:t>
            </a:fld>
            <a:endParaRPr lang="pt-BR" altLang="pt-BR" sz="1200"/>
          </a:p>
        </p:txBody>
      </p:sp>
      <p:sp>
        <p:nvSpPr>
          <p:cNvPr id="591875" name="Rectangle 2">
            <a:extLst>
              <a:ext uri="{FF2B5EF4-FFF2-40B4-BE49-F238E27FC236}">
                <a16:creationId xmlns:a16="http://schemas.microsoft.com/office/drawing/2014/main" id="{0AE0B22A-FCAA-4B63-BB9A-16E86EC7800C}"/>
              </a:ext>
            </a:extLst>
          </p:cNvPr>
          <p:cNvSpPr>
            <a:spLocks noGrp="1" noRot="1" noChangeAspect="1" noChangeArrowheads="1" noTextEdit="1"/>
          </p:cNvSpPr>
          <p:nvPr>
            <p:ph type="sldImg"/>
          </p:nvPr>
        </p:nvSpPr>
        <p:spPr>
          <a:ln/>
        </p:spPr>
      </p:sp>
      <p:sp>
        <p:nvSpPr>
          <p:cNvPr id="591876" name="Rectangle 3">
            <a:extLst>
              <a:ext uri="{FF2B5EF4-FFF2-40B4-BE49-F238E27FC236}">
                <a16:creationId xmlns:a16="http://schemas.microsoft.com/office/drawing/2014/main" id="{D6D8AD94-82F2-4D13-AE95-326434B36B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a:extLst>
              <a:ext uri="{FF2B5EF4-FFF2-40B4-BE49-F238E27FC236}">
                <a16:creationId xmlns:a16="http://schemas.microsoft.com/office/drawing/2014/main" id="{BDF3F173-33B4-408F-8982-EAEA98BE9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2D81C15-7F0C-478D-A097-B4D37A6786A2}" type="slidenum">
              <a:rPr lang="pt-BR" altLang="pt-BR" sz="1200" smtClean="0"/>
              <a:pPr/>
              <a:t>77</a:t>
            </a:fld>
            <a:endParaRPr lang="pt-BR" altLang="pt-BR" sz="1200"/>
          </a:p>
        </p:txBody>
      </p:sp>
      <p:sp>
        <p:nvSpPr>
          <p:cNvPr id="528387" name="Rectangle 2">
            <a:extLst>
              <a:ext uri="{FF2B5EF4-FFF2-40B4-BE49-F238E27FC236}">
                <a16:creationId xmlns:a16="http://schemas.microsoft.com/office/drawing/2014/main" id="{499577BD-5279-4591-B794-973019D51CE7}"/>
              </a:ext>
            </a:extLst>
          </p:cNvPr>
          <p:cNvSpPr>
            <a:spLocks noGrp="1" noRot="1" noChangeAspect="1" noChangeArrowheads="1" noTextEdit="1"/>
          </p:cNvSpPr>
          <p:nvPr>
            <p:ph type="sldImg"/>
          </p:nvPr>
        </p:nvSpPr>
        <p:spPr>
          <a:ln/>
        </p:spPr>
      </p:sp>
      <p:sp>
        <p:nvSpPr>
          <p:cNvPr id="528388" name="Rectangle 3">
            <a:extLst>
              <a:ext uri="{FF2B5EF4-FFF2-40B4-BE49-F238E27FC236}">
                <a16:creationId xmlns:a16="http://schemas.microsoft.com/office/drawing/2014/main" id="{E25B6952-EFB8-43EA-BCED-BB9DA5D1AE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482000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a:extLst>
              <a:ext uri="{FF2B5EF4-FFF2-40B4-BE49-F238E27FC236}">
                <a16:creationId xmlns:a16="http://schemas.microsoft.com/office/drawing/2014/main" id="{7E79DBB0-B70A-4842-8D1C-F97EBE218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D18E72-8C4B-4BA8-95A6-1C5DE9D2D97A}" type="slidenum">
              <a:rPr lang="pt-BR" altLang="pt-BR" sz="1200" smtClean="0"/>
              <a:pPr/>
              <a:t>78</a:t>
            </a:fld>
            <a:endParaRPr lang="pt-BR" altLang="pt-BR" sz="1200"/>
          </a:p>
        </p:txBody>
      </p:sp>
      <p:sp>
        <p:nvSpPr>
          <p:cNvPr id="915459" name="Rectangle 2">
            <a:extLst>
              <a:ext uri="{FF2B5EF4-FFF2-40B4-BE49-F238E27FC236}">
                <a16:creationId xmlns:a16="http://schemas.microsoft.com/office/drawing/2014/main" id="{B0B75BC5-2689-4676-AF2B-EB4BE5C5F092}"/>
              </a:ext>
            </a:extLst>
          </p:cNvPr>
          <p:cNvSpPr>
            <a:spLocks noGrp="1" noRot="1" noChangeAspect="1" noChangeArrowheads="1" noTextEdit="1"/>
          </p:cNvSpPr>
          <p:nvPr>
            <p:ph type="sldImg"/>
          </p:nvPr>
        </p:nvSpPr>
        <p:spPr>
          <a:ln/>
        </p:spPr>
      </p:sp>
      <p:sp>
        <p:nvSpPr>
          <p:cNvPr id="915460" name="Rectangle 3">
            <a:extLst>
              <a:ext uri="{FF2B5EF4-FFF2-40B4-BE49-F238E27FC236}">
                <a16:creationId xmlns:a16="http://schemas.microsoft.com/office/drawing/2014/main" id="{4785AAAC-E809-4CF2-8B14-F9E54A7A0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680489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a:extLst>
              <a:ext uri="{FF2B5EF4-FFF2-40B4-BE49-F238E27FC236}">
                <a16:creationId xmlns:a16="http://schemas.microsoft.com/office/drawing/2014/main" id="{12EF1FAB-ABD8-4C3D-9332-9DB21B7F7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9EA9C21-0ED9-4CCC-88C9-768CBBAF5A3B}" type="slidenum">
              <a:rPr lang="pt-BR" altLang="pt-BR" sz="1200" smtClean="0"/>
              <a:pPr/>
              <a:t>81</a:t>
            </a:fld>
            <a:endParaRPr lang="pt-BR" altLang="pt-BR" sz="1200"/>
          </a:p>
        </p:txBody>
      </p:sp>
      <p:sp>
        <p:nvSpPr>
          <p:cNvPr id="601091" name="Rectangle 2">
            <a:extLst>
              <a:ext uri="{FF2B5EF4-FFF2-40B4-BE49-F238E27FC236}">
                <a16:creationId xmlns:a16="http://schemas.microsoft.com/office/drawing/2014/main" id="{CE4565E3-C566-48F7-B3DF-0FD91F1E2887}"/>
              </a:ext>
            </a:extLst>
          </p:cNvPr>
          <p:cNvSpPr>
            <a:spLocks noGrp="1" noRot="1" noChangeAspect="1" noChangeArrowheads="1" noTextEdit="1"/>
          </p:cNvSpPr>
          <p:nvPr>
            <p:ph type="sldImg"/>
          </p:nvPr>
        </p:nvSpPr>
        <p:spPr>
          <a:ln/>
        </p:spPr>
      </p:sp>
      <p:sp>
        <p:nvSpPr>
          <p:cNvPr id="601092" name="Rectangle 3">
            <a:extLst>
              <a:ext uri="{FF2B5EF4-FFF2-40B4-BE49-F238E27FC236}">
                <a16:creationId xmlns:a16="http://schemas.microsoft.com/office/drawing/2014/main" id="{3BF3E9FE-18A0-4C71-91D9-DF2359381D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906738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2D002429-D602-4AFB-8C95-69FB6F8D3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E17A0-D3FA-4669-9A0E-8818AB8636C0}" type="slidenum">
              <a:rPr lang="pt-BR" altLang="pt-BR" sz="1200" smtClean="0"/>
              <a:pPr/>
              <a:t>82</a:t>
            </a:fld>
            <a:endParaRPr lang="pt-BR" altLang="pt-BR" sz="1200"/>
          </a:p>
        </p:txBody>
      </p:sp>
      <p:sp>
        <p:nvSpPr>
          <p:cNvPr id="603139" name="Rectangle 2">
            <a:extLst>
              <a:ext uri="{FF2B5EF4-FFF2-40B4-BE49-F238E27FC236}">
                <a16:creationId xmlns:a16="http://schemas.microsoft.com/office/drawing/2014/main" id="{E0132B94-BDE0-4F3B-8B80-066464BCC49D}"/>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7E9110D1-E214-4066-BC1A-F81D93B5EA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86011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2D002429-D602-4AFB-8C95-69FB6F8D3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E17A0-D3FA-4669-9A0E-8818AB8636C0}" type="slidenum">
              <a:rPr lang="pt-BR" altLang="pt-BR" sz="1200" smtClean="0"/>
              <a:pPr/>
              <a:t>83</a:t>
            </a:fld>
            <a:endParaRPr lang="pt-BR" altLang="pt-BR" sz="1200"/>
          </a:p>
        </p:txBody>
      </p:sp>
      <p:sp>
        <p:nvSpPr>
          <p:cNvPr id="603139" name="Rectangle 2">
            <a:extLst>
              <a:ext uri="{FF2B5EF4-FFF2-40B4-BE49-F238E27FC236}">
                <a16:creationId xmlns:a16="http://schemas.microsoft.com/office/drawing/2014/main" id="{E0132B94-BDE0-4F3B-8B80-066464BCC49D}"/>
              </a:ext>
            </a:extLst>
          </p:cNvPr>
          <p:cNvSpPr>
            <a:spLocks noGrp="1" noRot="1" noChangeAspect="1" noChangeArrowheads="1" noTextEdit="1"/>
          </p:cNvSpPr>
          <p:nvPr>
            <p:ph type="sldImg"/>
          </p:nvPr>
        </p:nvSpPr>
        <p:spPr>
          <a:ln/>
        </p:spPr>
      </p:sp>
      <p:sp>
        <p:nvSpPr>
          <p:cNvPr id="603140" name="Rectangle 3">
            <a:extLst>
              <a:ext uri="{FF2B5EF4-FFF2-40B4-BE49-F238E27FC236}">
                <a16:creationId xmlns:a16="http://schemas.microsoft.com/office/drawing/2014/main" id="{7E9110D1-E214-4066-BC1A-F81D93B5EA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068890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25D309FD-C983-4982-83D6-D0679F34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3A0F7-6538-4912-8D3E-367D0FD42446}" type="slidenum">
              <a:rPr lang="pt-BR" altLang="pt-BR" sz="1200" smtClean="0"/>
              <a:pPr/>
              <a:t>84</a:t>
            </a:fld>
            <a:endParaRPr lang="pt-BR" altLang="pt-BR" sz="1200"/>
          </a:p>
        </p:txBody>
      </p:sp>
      <p:sp>
        <p:nvSpPr>
          <p:cNvPr id="607235" name="Rectangle 2">
            <a:extLst>
              <a:ext uri="{FF2B5EF4-FFF2-40B4-BE49-F238E27FC236}">
                <a16:creationId xmlns:a16="http://schemas.microsoft.com/office/drawing/2014/main" id="{594ED36C-DD91-4048-B40F-66ECC045AF92}"/>
              </a:ext>
            </a:extLst>
          </p:cNvPr>
          <p:cNvSpPr>
            <a:spLocks noGrp="1" noRot="1" noChangeAspect="1" noChangeArrowheads="1" noTextEdit="1"/>
          </p:cNvSpPr>
          <p:nvPr>
            <p:ph type="sldImg"/>
          </p:nvPr>
        </p:nvSpPr>
        <p:spPr>
          <a:ln/>
        </p:spPr>
      </p:sp>
      <p:sp>
        <p:nvSpPr>
          <p:cNvPr id="607236" name="Rectangle 3">
            <a:extLst>
              <a:ext uri="{FF2B5EF4-FFF2-40B4-BE49-F238E27FC236}">
                <a16:creationId xmlns:a16="http://schemas.microsoft.com/office/drawing/2014/main" id="{199E7DE6-6D70-47CC-9CBC-BA04C3182D5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6861FF12-3D9E-4147-848E-3DAD7A3A2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D3B875-27DC-4C4E-ABE6-9BA1030899EB}" type="slidenum">
              <a:rPr lang="pt-BR" altLang="pt-BR" sz="1200" smtClean="0"/>
              <a:pPr/>
              <a:t>8</a:t>
            </a:fld>
            <a:endParaRPr lang="pt-BR" altLang="pt-BR" sz="1200"/>
          </a:p>
        </p:txBody>
      </p:sp>
      <p:sp>
        <p:nvSpPr>
          <p:cNvPr id="428035" name="Rectangle 2">
            <a:extLst>
              <a:ext uri="{FF2B5EF4-FFF2-40B4-BE49-F238E27FC236}">
                <a16:creationId xmlns:a16="http://schemas.microsoft.com/office/drawing/2014/main" id="{4FB9B194-22DA-4FF8-921D-D5332AC216CC}"/>
              </a:ext>
            </a:extLst>
          </p:cNvPr>
          <p:cNvSpPr>
            <a:spLocks noGrp="1" noRot="1" noChangeAspect="1" noChangeArrowheads="1" noTextEdit="1"/>
          </p:cNvSpPr>
          <p:nvPr>
            <p:ph type="sldImg"/>
          </p:nvPr>
        </p:nvSpPr>
        <p:spPr>
          <a:ln/>
        </p:spPr>
      </p:sp>
      <p:sp>
        <p:nvSpPr>
          <p:cNvPr id="428036" name="Rectangle 3">
            <a:extLst>
              <a:ext uri="{FF2B5EF4-FFF2-40B4-BE49-F238E27FC236}">
                <a16:creationId xmlns:a16="http://schemas.microsoft.com/office/drawing/2014/main" id="{8FE19A5B-43CC-4707-B720-DE327DE73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761023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85</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17766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641792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87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574345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88</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50130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89</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309066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90</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287884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91</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590129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92</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707962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93</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248668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94</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5929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a:extLst>
              <a:ext uri="{FF2B5EF4-FFF2-40B4-BE49-F238E27FC236}">
                <a16:creationId xmlns:a16="http://schemas.microsoft.com/office/drawing/2014/main" id="{AE8FFF3C-0B25-43F0-B235-EA7538C12E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DE88A5A-2A3D-4DCC-A8AE-AF87736B44E4}" type="slidenum">
              <a:rPr lang="pt-BR" altLang="pt-BR" sz="1200" smtClean="0"/>
              <a:pPr/>
              <a:t>9</a:t>
            </a:fld>
            <a:endParaRPr lang="pt-BR" altLang="pt-BR" sz="1200"/>
          </a:p>
        </p:txBody>
      </p:sp>
      <p:sp>
        <p:nvSpPr>
          <p:cNvPr id="434179" name="Rectangle 2">
            <a:extLst>
              <a:ext uri="{FF2B5EF4-FFF2-40B4-BE49-F238E27FC236}">
                <a16:creationId xmlns:a16="http://schemas.microsoft.com/office/drawing/2014/main" id="{E587F234-1EC6-4969-92B4-65C01DEAA628}"/>
              </a:ext>
            </a:extLst>
          </p:cNvPr>
          <p:cNvSpPr>
            <a:spLocks noGrp="1" noRot="1" noChangeAspect="1" noChangeArrowheads="1" noTextEdit="1"/>
          </p:cNvSpPr>
          <p:nvPr>
            <p:ph type="sldImg"/>
          </p:nvPr>
        </p:nvSpPr>
        <p:spPr>
          <a:ln/>
        </p:spPr>
      </p:sp>
      <p:sp>
        <p:nvSpPr>
          <p:cNvPr id="434180" name="Rectangle 3">
            <a:extLst>
              <a:ext uri="{FF2B5EF4-FFF2-40B4-BE49-F238E27FC236}">
                <a16:creationId xmlns:a16="http://schemas.microsoft.com/office/drawing/2014/main" id="{D1D04523-C194-4EF4-8AC0-45A067F43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a:extLst>
              <a:ext uri="{FF2B5EF4-FFF2-40B4-BE49-F238E27FC236}">
                <a16:creationId xmlns:a16="http://schemas.microsoft.com/office/drawing/2014/main" id="{9846C5DA-3512-432F-9BB4-196B957A0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C050F14-77AE-48D7-B90F-E3A8AB9EB6B9}" type="slidenum">
              <a:rPr lang="pt-BR" altLang="pt-BR" sz="1200" smtClean="0"/>
              <a:pPr/>
              <a:t>95</a:t>
            </a:fld>
            <a:endParaRPr lang="pt-BR" altLang="pt-BR" sz="1200"/>
          </a:p>
        </p:txBody>
      </p:sp>
      <p:sp>
        <p:nvSpPr>
          <p:cNvPr id="617475" name="Rectangle 2">
            <a:extLst>
              <a:ext uri="{FF2B5EF4-FFF2-40B4-BE49-F238E27FC236}">
                <a16:creationId xmlns:a16="http://schemas.microsoft.com/office/drawing/2014/main" id="{4E77B130-D195-4252-B62B-799121D9B4A7}"/>
              </a:ext>
            </a:extLst>
          </p:cNvPr>
          <p:cNvSpPr>
            <a:spLocks noGrp="1" noRot="1" noChangeAspect="1" noChangeArrowheads="1" noTextEdit="1"/>
          </p:cNvSpPr>
          <p:nvPr>
            <p:ph type="sldImg"/>
          </p:nvPr>
        </p:nvSpPr>
        <p:spPr>
          <a:ln/>
        </p:spPr>
      </p:sp>
      <p:sp>
        <p:nvSpPr>
          <p:cNvPr id="617476" name="Rectangle 3">
            <a:extLst>
              <a:ext uri="{FF2B5EF4-FFF2-40B4-BE49-F238E27FC236}">
                <a16:creationId xmlns:a16="http://schemas.microsoft.com/office/drawing/2014/main" id="{0E469AC6-4C64-4916-90D3-B8BA1CD3DFD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218891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96</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824144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97</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17766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98</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621125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99</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619499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2407BD5B-70AD-495B-BCBC-EFDCFA3EE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2B2653-C16E-4A49-9859-3FC1B2BAE9C3}" type="slidenum">
              <a:rPr lang="pt-BR" altLang="pt-BR" sz="1200" smtClean="0"/>
              <a:pPr/>
              <a:t>100</a:t>
            </a:fld>
            <a:endParaRPr lang="pt-BR" altLang="pt-BR" sz="1200"/>
          </a:p>
        </p:txBody>
      </p:sp>
      <p:sp>
        <p:nvSpPr>
          <p:cNvPr id="629763" name="Rectangle 2">
            <a:extLst>
              <a:ext uri="{FF2B5EF4-FFF2-40B4-BE49-F238E27FC236}">
                <a16:creationId xmlns:a16="http://schemas.microsoft.com/office/drawing/2014/main" id="{1AAC96BB-4A0F-4AA8-A2CF-1A441E38D390}"/>
              </a:ext>
            </a:extLst>
          </p:cNvPr>
          <p:cNvSpPr>
            <a:spLocks noGrp="1" noRot="1" noChangeAspect="1" noChangeArrowheads="1" noTextEdit="1"/>
          </p:cNvSpPr>
          <p:nvPr>
            <p:ph type="sldImg"/>
          </p:nvPr>
        </p:nvSpPr>
        <p:spPr>
          <a:ln/>
        </p:spPr>
      </p:sp>
      <p:sp>
        <p:nvSpPr>
          <p:cNvPr id="629764" name="Rectangle 3">
            <a:extLst>
              <a:ext uri="{FF2B5EF4-FFF2-40B4-BE49-F238E27FC236}">
                <a16:creationId xmlns:a16="http://schemas.microsoft.com/office/drawing/2014/main" id="{F307A785-CE09-42CD-A276-5C29D908E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101</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491520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102</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1835254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05FAFB5-7E4B-4C68-90A6-A60EEF85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388822-991A-4CFA-A06C-CD24E542DA6A}" type="slidenum">
              <a:rPr lang="pt-BR" altLang="pt-BR" sz="1200" smtClean="0"/>
              <a:pPr/>
              <a:t>103</a:t>
            </a:fld>
            <a:endParaRPr lang="pt-BR" altLang="pt-BR" sz="1200"/>
          </a:p>
        </p:txBody>
      </p:sp>
      <p:sp>
        <p:nvSpPr>
          <p:cNvPr id="288771" name="Rectangle 2">
            <a:extLst>
              <a:ext uri="{FF2B5EF4-FFF2-40B4-BE49-F238E27FC236}">
                <a16:creationId xmlns:a16="http://schemas.microsoft.com/office/drawing/2014/main" id="{00AC16AA-DF3D-4F82-A5D2-BF8F9C25FFB6}"/>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4214993B-0B8E-41E7-A182-F5C2AAEE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512781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a:extLst>
              <a:ext uri="{FF2B5EF4-FFF2-40B4-BE49-F238E27FC236}">
                <a16:creationId xmlns:a16="http://schemas.microsoft.com/office/drawing/2014/main" id="{19073C70-5031-49AA-AC68-3DDDA4A033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BE8ADA2-7D21-4792-9CD4-0A2403C79051}" type="slidenum">
              <a:rPr lang="pt-BR" altLang="pt-BR" sz="1200" smtClean="0"/>
              <a:pPr/>
              <a:t>104</a:t>
            </a:fld>
            <a:endParaRPr lang="pt-BR" altLang="pt-BR" sz="1200"/>
          </a:p>
        </p:txBody>
      </p:sp>
      <p:sp>
        <p:nvSpPr>
          <p:cNvPr id="637955" name="Rectangle 2">
            <a:extLst>
              <a:ext uri="{FF2B5EF4-FFF2-40B4-BE49-F238E27FC236}">
                <a16:creationId xmlns:a16="http://schemas.microsoft.com/office/drawing/2014/main" id="{6B72AEED-52F7-42B6-A3C1-C616C7C5D474}"/>
              </a:ext>
            </a:extLst>
          </p:cNvPr>
          <p:cNvSpPr>
            <a:spLocks noGrp="1" noRot="1" noChangeAspect="1" noChangeArrowheads="1" noTextEdit="1"/>
          </p:cNvSpPr>
          <p:nvPr>
            <p:ph type="sldImg"/>
          </p:nvPr>
        </p:nvSpPr>
        <p:spPr>
          <a:ln/>
        </p:spPr>
      </p:sp>
      <p:sp>
        <p:nvSpPr>
          <p:cNvPr id="637956" name="Rectangle 3">
            <a:extLst>
              <a:ext uri="{FF2B5EF4-FFF2-40B4-BE49-F238E27FC236}">
                <a16:creationId xmlns:a16="http://schemas.microsoft.com/office/drawing/2014/main" id="{F2354655-B52C-4DB5-B99F-39573D8AF1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8039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4EC9DA30-7E26-4A53-84EF-8B1246B77FEF}"/>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5" name="Line 8">
            <a:extLst>
              <a:ext uri="{FF2B5EF4-FFF2-40B4-BE49-F238E27FC236}">
                <a16:creationId xmlns:a16="http://schemas.microsoft.com/office/drawing/2014/main" id="{4CF348D8-6A51-4C5C-B30E-8FEE3F1CF733}"/>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0962" name="Rectangle 2"/>
          <p:cNvSpPr>
            <a:spLocks noGrp="1" noChangeArrowheads="1"/>
          </p:cNvSpPr>
          <p:nvPr>
            <p:ph type="ctrTitle"/>
          </p:nvPr>
        </p:nvSpPr>
        <p:spPr>
          <a:xfrm>
            <a:off x="914400" y="1524000"/>
            <a:ext cx="7623175" cy="1752600"/>
          </a:xfrm>
        </p:spPr>
        <p:txBody>
          <a:bodyPr/>
          <a:lstStyle>
            <a:lvl1pPr>
              <a:defRPr sz="5000"/>
            </a:lvl1pPr>
          </a:lstStyle>
          <a:p>
            <a:r>
              <a:rPr lang="pt-BR" altLang="en-US"/>
              <a:t>Clique para editar o estilo do título mestre</a:t>
            </a:r>
          </a:p>
        </p:txBody>
      </p:sp>
      <p:sp>
        <p:nvSpPr>
          <p:cNvPr id="4096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pt-BR" altLang="en-US"/>
              <a:t>Clique para editar o estilo do subtítulo mestre</a:t>
            </a:r>
          </a:p>
        </p:txBody>
      </p:sp>
      <p:sp>
        <p:nvSpPr>
          <p:cNvPr id="6" name="Rectangle 4">
            <a:extLst>
              <a:ext uri="{FF2B5EF4-FFF2-40B4-BE49-F238E27FC236}">
                <a16:creationId xmlns:a16="http://schemas.microsoft.com/office/drawing/2014/main" id="{069571B3-3B1C-478A-B552-3C5A4E32F21C}"/>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mj-lt"/>
              </a:defRPr>
            </a:lvl1pPr>
          </a:lstStyle>
          <a:p>
            <a:pPr>
              <a:defRPr/>
            </a:pPr>
            <a:endParaRPr lang="pt-BR" altLang="en-US"/>
          </a:p>
        </p:txBody>
      </p:sp>
      <p:sp>
        <p:nvSpPr>
          <p:cNvPr id="7" name="Rectangle 5">
            <a:extLst>
              <a:ext uri="{FF2B5EF4-FFF2-40B4-BE49-F238E27FC236}">
                <a16:creationId xmlns:a16="http://schemas.microsoft.com/office/drawing/2014/main" id="{3DBAAF48-6EF2-4295-B5D8-B0B2C7E26698}"/>
              </a:ext>
            </a:extLst>
          </p:cNvPr>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Tx/>
              <a:buSzTx/>
              <a:buFontTx/>
              <a:buNone/>
              <a:defRPr sz="1200">
                <a:latin typeface="+mj-lt"/>
              </a:defRPr>
            </a:lvl1pPr>
          </a:lstStyle>
          <a:p>
            <a:pPr>
              <a:defRPr/>
            </a:pPr>
            <a:endParaRPr lang="pt-BR" altLang="en-US"/>
          </a:p>
        </p:txBody>
      </p:sp>
      <p:sp>
        <p:nvSpPr>
          <p:cNvPr id="8" name="Rectangle 6">
            <a:extLst>
              <a:ext uri="{FF2B5EF4-FFF2-40B4-BE49-F238E27FC236}">
                <a16:creationId xmlns:a16="http://schemas.microsoft.com/office/drawing/2014/main" id="{992385D0-9BC6-4A50-AB9C-58A0C1DD1BFD}"/>
              </a:ext>
            </a:extLst>
          </p:cNvPr>
          <p:cNvSpPr>
            <a:spLocks noGrp="1" noChangeArrowheads="1"/>
          </p:cNvSpPr>
          <p:nvPr>
            <p:ph type="sldNum" sz="quarter" idx="12"/>
          </p:nvPr>
        </p:nvSpPr>
        <p:spPr/>
        <p:txBody>
          <a:bodyPr/>
          <a:lstStyle>
            <a:lvl1pPr>
              <a:defRPr/>
            </a:lvl1pPr>
          </a:lstStyle>
          <a:p>
            <a:pPr>
              <a:defRPr/>
            </a:pPr>
            <a:fld id="{2F650C3C-B721-4C13-AD5B-4714F81079BF}" type="slidenum">
              <a:rPr lang="pt-BR" altLang="en-US"/>
              <a:pPr>
                <a:defRPr/>
              </a:pPr>
              <a:t>‹nº›</a:t>
            </a:fld>
            <a:endParaRPr lang="pt-BR" altLang="en-US"/>
          </a:p>
        </p:txBody>
      </p:sp>
    </p:spTree>
    <p:extLst>
      <p:ext uri="{BB962C8B-B14F-4D97-AF65-F5344CB8AC3E}">
        <p14:creationId xmlns:p14="http://schemas.microsoft.com/office/powerpoint/2010/main" val="83715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8AF2CDDF-2A3A-4178-9D46-E2410B63BBE6}"/>
              </a:ext>
            </a:extLst>
          </p:cNvPr>
          <p:cNvSpPr>
            <a:spLocks noGrp="1" noChangeArrowheads="1"/>
          </p:cNvSpPr>
          <p:nvPr>
            <p:ph type="sldNum" sz="quarter" idx="10"/>
          </p:nvPr>
        </p:nvSpPr>
        <p:spPr>
          <a:ln/>
        </p:spPr>
        <p:txBody>
          <a:bodyPr/>
          <a:lstStyle>
            <a:lvl1pPr>
              <a:defRPr/>
            </a:lvl1pPr>
          </a:lstStyle>
          <a:p>
            <a:pPr>
              <a:defRPr/>
            </a:pPr>
            <a:fld id="{6C65198F-ABF7-4C5F-9AF6-7E89A1980EC4}" type="slidenum">
              <a:rPr lang="pt-BR" altLang="en-US"/>
              <a:pPr>
                <a:defRPr/>
              </a:pPr>
              <a:t>‹nº›</a:t>
            </a:fld>
            <a:endParaRPr lang="pt-BR" altLang="en-US"/>
          </a:p>
        </p:txBody>
      </p:sp>
    </p:spTree>
    <p:extLst>
      <p:ext uri="{BB962C8B-B14F-4D97-AF65-F5344CB8AC3E}">
        <p14:creationId xmlns:p14="http://schemas.microsoft.com/office/powerpoint/2010/main" val="185055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7813"/>
            <a:ext cx="2057400" cy="585311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7813"/>
            <a:ext cx="6019800" cy="585311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082A6A0A-BD8A-4675-BB53-32B7D60CA34A}"/>
              </a:ext>
            </a:extLst>
          </p:cNvPr>
          <p:cNvSpPr>
            <a:spLocks noGrp="1" noChangeArrowheads="1"/>
          </p:cNvSpPr>
          <p:nvPr>
            <p:ph type="sldNum" sz="quarter" idx="10"/>
          </p:nvPr>
        </p:nvSpPr>
        <p:spPr>
          <a:ln/>
        </p:spPr>
        <p:txBody>
          <a:bodyPr/>
          <a:lstStyle>
            <a:lvl1pPr>
              <a:defRPr/>
            </a:lvl1pPr>
          </a:lstStyle>
          <a:p>
            <a:pPr>
              <a:defRPr/>
            </a:pPr>
            <a:fld id="{99E2AFA6-0E78-4808-B4FC-628A126207C7}" type="slidenum">
              <a:rPr lang="pt-BR" altLang="en-US"/>
              <a:pPr>
                <a:defRPr/>
              </a:pPr>
              <a:t>‹nº›</a:t>
            </a:fld>
            <a:endParaRPr lang="pt-BR" altLang="en-US"/>
          </a:p>
        </p:txBody>
      </p:sp>
    </p:spTree>
    <p:extLst>
      <p:ext uri="{BB962C8B-B14F-4D97-AF65-F5344CB8AC3E}">
        <p14:creationId xmlns:p14="http://schemas.microsoft.com/office/powerpoint/2010/main" val="82163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abela 2"/>
          <p:cNvSpPr>
            <a:spLocks noGrp="1"/>
          </p:cNvSpPr>
          <p:nvPr>
            <p:ph type="tbl" idx="1"/>
          </p:nvPr>
        </p:nvSpPr>
        <p:spPr>
          <a:xfrm>
            <a:off x="457200" y="1600200"/>
            <a:ext cx="8229600" cy="4530725"/>
          </a:xfrm>
        </p:spPr>
        <p:txBody>
          <a:bodyPr/>
          <a:lstStyle/>
          <a:p>
            <a:pPr lvl="0"/>
            <a:endParaRPr lang="pt-BR" noProof="0"/>
          </a:p>
        </p:txBody>
      </p:sp>
      <p:sp>
        <p:nvSpPr>
          <p:cNvPr id="4" name="Rectangle 6">
            <a:extLst>
              <a:ext uri="{FF2B5EF4-FFF2-40B4-BE49-F238E27FC236}">
                <a16:creationId xmlns:a16="http://schemas.microsoft.com/office/drawing/2014/main" id="{3F5C44E7-56BC-46B0-B422-F17D12EE1D0A}"/>
              </a:ext>
            </a:extLst>
          </p:cNvPr>
          <p:cNvSpPr>
            <a:spLocks noGrp="1" noChangeArrowheads="1"/>
          </p:cNvSpPr>
          <p:nvPr>
            <p:ph type="sldNum" sz="quarter" idx="10"/>
          </p:nvPr>
        </p:nvSpPr>
        <p:spPr>
          <a:ln/>
        </p:spPr>
        <p:txBody>
          <a:bodyPr/>
          <a:lstStyle>
            <a:lvl1pPr>
              <a:defRPr/>
            </a:lvl1pPr>
          </a:lstStyle>
          <a:p>
            <a:pPr>
              <a:defRPr/>
            </a:pPr>
            <a:fld id="{AC7ECB5D-4A83-46A1-9475-6629A45F012D}" type="slidenum">
              <a:rPr lang="pt-BR" altLang="en-US"/>
              <a:pPr>
                <a:defRPr/>
              </a:pPr>
              <a:t>‹nº›</a:t>
            </a:fld>
            <a:endParaRPr lang="pt-BR" altLang="en-US"/>
          </a:p>
        </p:txBody>
      </p:sp>
    </p:spTree>
    <p:extLst>
      <p:ext uri="{BB962C8B-B14F-4D97-AF65-F5344CB8AC3E}">
        <p14:creationId xmlns:p14="http://schemas.microsoft.com/office/powerpoint/2010/main" val="211582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6">
            <a:extLst>
              <a:ext uri="{FF2B5EF4-FFF2-40B4-BE49-F238E27FC236}">
                <a16:creationId xmlns:a16="http://schemas.microsoft.com/office/drawing/2014/main" id="{3FE83738-434E-411F-97BF-439C8709B116}"/>
              </a:ext>
            </a:extLst>
          </p:cNvPr>
          <p:cNvSpPr>
            <a:spLocks noGrp="1" noChangeArrowheads="1"/>
          </p:cNvSpPr>
          <p:nvPr>
            <p:ph type="sldNum" sz="quarter" idx="10"/>
          </p:nvPr>
        </p:nvSpPr>
        <p:spPr>
          <a:ln/>
        </p:spPr>
        <p:txBody>
          <a:bodyPr/>
          <a:lstStyle>
            <a:lvl1pPr>
              <a:defRPr/>
            </a:lvl1pPr>
          </a:lstStyle>
          <a:p>
            <a:pPr>
              <a:defRPr/>
            </a:pPr>
            <a:fld id="{21D4C92E-243B-4E04-8B75-82062DCD0911}" type="slidenum">
              <a:rPr lang="pt-BR" altLang="en-US"/>
              <a:pPr>
                <a:defRPr/>
              </a:pPr>
              <a:t>‹nº›</a:t>
            </a:fld>
            <a:endParaRPr lang="pt-BR" altLang="en-US"/>
          </a:p>
        </p:txBody>
      </p:sp>
    </p:spTree>
    <p:extLst>
      <p:ext uri="{BB962C8B-B14F-4D97-AF65-F5344CB8AC3E}">
        <p14:creationId xmlns:p14="http://schemas.microsoft.com/office/powerpoint/2010/main" val="1923030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648200" y="1600200"/>
            <a:ext cx="4038600" cy="21891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648200" y="3941763"/>
            <a:ext cx="4038600" cy="2189162"/>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6">
            <a:extLst>
              <a:ext uri="{FF2B5EF4-FFF2-40B4-BE49-F238E27FC236}">
                <a16:creationId xmlns:a16="http://schemas.microsoft.com/office/drawing/2014/main" id="{63EB8A3E-CDD9-402C-940D-546BB3C58906}"/>
              </a:ext>
            </a:extLst>
          </p:cNvPr>
          <p:cNvSpPr>
            <a:spLocks noGrp="1" noChangeArrowheads="1"/>
          </p:cNvSpPr>
          <p:nvPr>
            <p:ph type="sldNum" sz="quarter" idx="10"/>
          </p:nvPr>
        </p:nvSpPr>
        <p:spPr>
          <a:ln/>
        </p:spPr>
        <p:txBody>
          <a:bodyPr/>
          <a:lstStyle>
            <a:lvl1pPr>
              <a:defRPr/>
            </a:lvl1pPr>
          </a:lstStyle>
          <a:p>
            <a:pPr>
              <a:defRPr/>
            </a:pPr>
            <a:fld id="{D74651E8-0737-4CBE-A135-5222856F1EB8}" type="slidenum">
              <a:rPr lang="pt-BR" altLang="en-US"/>
              <a:pPr>
                <a:defRPr/>
              </a:pPr>
              <a:t>‹nº›</a:t>
            </a:fld>
            <a:endParaRPr lang="pt-BR" altLang="en-US"/>
          </a:p>
        </p:txBody>
      </p:sp>
    </p:spTree>
    <p:extLst>
      <p:ext uri="{BB962C8B-B14F-4D97-AF65-F5344CB8AC3E}">
        <p14:creationId xmlns:p14="http://schemas.microsoft.com/office/powerpoint/2010/main" val="33250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6">
            <a:extLst>
              <a:ext uri="{FF2B5EF4-FFF2-40B4-BE49-F238E27FC236}">
                <a16:creationId xmlns:a16="http://schemas.microsoft.com/office/drawing/2014/main" id="{11D9B1CA-10AA-4499-890A-821503600D02}"/>
              </a:ext>
            </a:extLst>
          </p:cNvPr>
          <p:cNvSpPr>
            <a:spLocks noGrp="1" noChangeArrowheads="1"/>
          </p:cNvSpPr>
          <p:nvPr>
            <p:ph type="sldNum" sz="quarter" idx="10"/>
          </p:nvPr>
        </p:nvSpPr>
        <p:spPr>
          <a:ln/>
        </p:spPr>
        <p:txBody>
          <a:bodyPr/>
          <a:lstStyle>
            <a:lvl1pPr>
              <a:defRPr/>
            </a:lvl1pPr>
          </a:lstStyle>
          <a:p>
            <a:pPr>
              <a:defRPr/>
            </a:pPr>
            <a:fld id="{59EF4A43-90C3-4640-887F-50F473E67099}" type="slidenum">
              <a:rPr lang="pt-BR" altLang="en-US"/>
              <a:pPr>
                <a:defRPr/>
              </a:pPr>
              <a:t>‹nº›</a:t>
            </a:fld>
            <a:endParaRPr lang="pt-BR" altLang="en-US"/>
          </a:p>
        </p:txBody>
      </p:sp>
      <p:sp>
        <p:nvSpPr>
          <p:cNvPr id="5" name="Freeform 7">
            <a:extLst>
              <a:ext uri="{FF2B5EF4-FFF2-40B4-BE49-F238E27FC236}">
                <a16:creationId xmlns:a16="http://schemas.microsoft.com/office/drawing/2014/main" id="{81EB626E-FC6F-4294-8F5E-E6AE3052525B}"/>
              </a:ext>
            </a:extLst>
          </p:cNvPr>
          <p:cNvSpPr>
            <a:spLocks noChangeArrowheads="1"/>
          </p:cNvSpPr>
          <p:nvPr userDrawn="1"/>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6" name="Text Box 10">
            <a:extLst>
              <a:ext uri="{FF2B5EF4-FFF2-40B4-BE49-F238E27FC236}">
                <a16:creationId xmlns:a16="http://schemas.microsoft.com/office/drawing/2014/main" id="{1DB0BE3A-098F-4D7C-A633-A019FDE671EA}"/>
              </a:ext>
            </a:extLst>
          </p:cNvPr>
          <p:cNvSpPr txBox="1">
            <a:spLocks noChangeArrowheads="1"/>
          </p:cNvSpPr>
          <p:nvPr userDrawn="1"/>
        </p:nvSpPr>
        <p:spPr bwMode="auto">
          <a:xfrm>
            <a:off x="457200" y="6361113"/>
            <a:ext cx="5836854" cy="307777"/>
          </a:xfrm>
          <a:prstGeom prst="rect">
            <a:avLst/>
          </a:prstGeom>
          <a:noFill/>
          <a:ln>
            <a:noFill/>
          </a:ln>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6pPr>
            <a:lvl7pPr marL="29718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7pPr>
            <a:lvl8pPr marL="34290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8pPr>
            <a:lvl9pPr marL="3886200" indent="-228600" eaLnBrk="0" fontAlgn="base" hangingPunct="0">
              <a:lnSpc>
                <a:spcPct val="90000"/>
              </a:lnSpc>
              <a:spcBef>
                <a:spcPct val="20000"/>
              </a:spcBef>
              <a:spcAft>
                <a:spcPct val="0"/>
              </a:spcAft>
              <a:buClr>
                <a:schemeClr val="accent1"/>
              </a:buClr>
              <a:buSzPct val="65000"/>
              <a:buFont typeface="Wingdings" pitchFamily="2" charset="2"/>
              <a:buChar char="n"/>
              <a:defRPr sz="2000">
                <a:solidFill>
                  <a:schemeClr val="tx1"/>
                </a:solidFill>
                <a:latin typeface="Arial" charset="0"/>
              </a:defRPr>
            </a:lvl9pPr>
          </a:lstStyle>
          <a:p>
            <a:pPr eaLnBrk="1" hangingPunct="1">
              <a:defRPr/>
            </a:pPr>
            <a:r>
              <a:rPr lang="pt-BR" sz="1400" dirty="0"/>
              <a:t>Prof. Ricardo Luiz de Freitas – ricardo.freitas@academico.emge.edu.br</a:t>
            </a:r>
          </a:p>
        </p:txBody>
      </p:sp>
      <p:pic>
        <p:nvPicPr>
          <p:cNvPr id="7" name="Imagem 3">
            <a:hlinkClick r:id="rId2" action="ppaction://hlinksldjump"/>
            <a:extLst>
              <a:ext uri="{FF2B5EF4-FFF2-40B4-BE49-F238E27FC236}">
                <a16:creationId xmlns:a16="http://schemas.microsoft.com/office/drawing/2014/main" id="{F990C14D-36F0-434F-A92F-3C023060B9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01013" y="6172200"/>
            <a:ext cx="6302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8">
            <a:extLst>
              <a:ext uri="{FF2B5EF4-FFF2-40B4-BE49-F238E27FC236}">
                <a16:creationId xmlns:a16="http://schemas.microsoft.com/office/drawing/2014/main" id="{52061FE9-06A6-4DE6-A5AF-853CB2AB869E}"/>
              </a:ext>
            </a:extLst>
          </p:cNvPr>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12039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6">
            <a:extLst>
              <a:ext uri="{FF2B5EF4-FFF2-40B4-BE49-F238E27FC236}">
                <a16:creationId xmlns:a16="http://schemas.microsoft.com/office/drawing/2014/main" id="{25304077-88B1-4F25-8614-D8B9010A5D0D}"/>
              </a:ext>
            </a:extLst>
          </p:cNvPr>
          <p:cNvSpPr>
            <a:spLocks noGrp="1" noChangeArrowheads="1"/>
          </p:cNvSpPr>
          <p:nvPr>
            <p:ph type="sldNum" sz="quarter" idx="10"/>
          </p:nvPr>
        </p:nvSpPr>
        <p:spPr>
          <a:ln/>
        </p:spPr>
        <p:txBody>
          <a:bodyPr/>
          <a:lstStyle>
            <a:lvl1pPr>
              <a:defRPr/>
            </a:lvl1pPr>
          </a:lstStyle>
          <a:p>
            <a:pPr>
              <a:defRPr/>
            </a:pPr>
            <a:fld id="{0B16FEDB-2268-4837-A3C0-2BEC93989406}" type="slidenum">
              <a:rPr lang="pt-BR" altLang="en-US"/>
              <a:pPr>
                <a:defRPr/>
              </a:pPr>
              <a:t>‹nº›</a:t>
            </a:fld>
            <a:endParaRPr lang="pt-BR" altLang="en-US"/>
          </a:p>
        </p:txBody>
      </p:sp>
    </p:spTree>
    <p:extLst>
      <p:ext uri="{BB962C8B-B14F-4D97-AF65-F5344CB8AC3E}">
        <p14:creationId xmlns:p14="http://schemas.microsoft.com/office/powerpoint/2010/main" val="144948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6">
            <a:extLst>
              <a:ext uri="{FF2B5EF4-FFF2-40B4-BE49-F238E27FC236}">
                <a16:creationId xmlns:a16="http://schemas.microsoft.com/office/drawing/2014/main" id="{09911176-3A74-473F-A714-F908F43130CB}"/>
              </a:ext>
            </a:extLst>
          </p:cNvPr>
          <p:cNvSpPr>
            <a:spLocks noGrp="1" noChangeArrowheads="1"/>
          </p:cNvSpPr>
          <p:nvPr>
            <p:ph type="sldNum" sz="quarter" idx="10"/>
          </p:nvPr>
        </p:nvSpPr>
        <p:spPr>
          <a:ln/>
        </p:spPr>
        <p:txBody>
          <a:bodyPr/>
          <a:lstStyle>
            <a:lvl1pPr>
              <a:defRPr/>
            </a:lvl1pPr>
          </a:lstStyle>
          <a:p>
            <a:pPr>
              <a:defRPr/>
            </a:pPr>
            <a:fld id="{3FFB3667-4527-46B4-BCB4-887C7C40C618}" type="slidenum">
              <a:rPr lang="pt-BR" altLang="en-US"/>
              <a:pPr>
                <a:defRPr/>
              </a:pPr>
              <a:t>‹nº›</a:t>
            </a:fld>
            <a:endParaRPr lang="pt-BR" altLang="en-US"/>
          </a:p>
        </p:txBody>
      </p:sp>
    </p:spTree>
    <p:extLst>
      <p:ext uri="{BB962C8B-B14F-4D97-AF65-F5344CB8AC3E}">
        <p14:creationId xmlns:p14="http://schemas.microsoft.com/office/powerpoint/2010/main" val="391065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6">
            <a:extLst>
              <a:ext uri="{FF2B5EF4-FFF2-40B4-BE49-F238E27FC236}">
                <a16:creationId xmlns:a16="http://schemas.microsoft.com/office/drawing/2014/main" id="{B9EE4AC0-DA77-4EC0-92BC-D3955F46884D}"/>
              </a:ext>
            </a:extLst>
          </p:cNvPr>
          <p:cNvSpPr>
            <a:spLocks noGrp="1" noChangeArrowheads="1"/>
          </p:cNvSpPr>
          <p:nvPr>
            <p:ph type="sldNum" sz="quarter" idx="10"/>
          </p:nvPr>
        </p:nvSpPr>
        <p:spPr>
          <a:ln/>
        </p:spPr>
        <p:txBody>
          <a:bodyPr/>
          <a:lstStyle>
            <a:lvl1pPr>
              <a:defRPr/>
            </a:lvl1pPr>
          </a:lstStyle>
          <a:p>
            <a:pPr>
              <a:defRPr/>
            </a:pPr>
            <a:fld id="{93321D8A-80DC-4697-8463-279AAFC88C3B}" type="slidenum">
              <a:rPr lang="pt-BR" altLang="en-US"/>
              <a:pPr>
                <a:defRPr/>
              </a:pPr>
              <a:t>‹nº›</a:t>
            </a:fld>
            <a:endParaRPr lang="pt-BR" altLang="en-US"/>
          </a:p>
        </p:txBody>
      </p:sp>
    </p:spTree>
    <p:extLst>
      <p:ext uri="{BB962C8B-B14F-4D97-AF65-F5344CB8AC3E}">
        <p14:creationId xmlns:p14="http://schemas.microsoft.com/office/powerpoint/2010/main" val="144695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6">
            <a:extLst>
              <a:ext uri="{FF2B5EF4-FFF2-40B4-BE49-F238E27FC236}">
                <a16:creationId xmlns:a16="http://schemas.microsoft.com/office/drawing/2014/main" id="{B85CE9AD-4BC6-4EE1-9482-2EB39C3A809B}"/>
              </a:ext>
            </a:extLst>
          </p:cNvPr>
          <p:cNvSpPr>
            <a:spLocks noGrp="1" noChangeArrowheads="1"/>
          </p:cNvSpPr>
          <p:nvPr>
            <p:ph type="sldNum" sz="quarter" idx="10"/>
          </p:nvPr>
        </p:nvSpPr>
        <p:spPr>
          <a:ln/>
        </p:spPr>
        <p:txBody>
          <a:bodyPr/>
          <a:lstStyle>
            <a:lvl1pPr>
              <a:defRPr/>
            </a:lvl1pPr>
          </a:lstStyle>
          <a:p>
            <a:pPr>
              <a:defRPr/>
            </a:pPr>
            <a:fld id="{2DC47B4C-80AD-4B86-BA53-5E45E6C624CB}" type="slidenum">
              <a:rPr lang="pt-BR" altLang="en-US"/>
              <a:pPr>
                <a:defRPr/>
              </a:pPr>
              <a:t>‹nº›</a:t>
            </a:fld>
            <a:endParaRPr lang="pt-BR" altLang="en-US"/>
          </a:p>
        </p:txBody>
      </p:sp>
    </p:spTree>
    <p:extLst>
      <p:ext uri="{BB962C8B-B14F-4D97-AF65-F5344CB8AC3E}">
        <p14:creationId xmlns:p14="http://schemas.microsoft.com/office/powerpoint/2010/main" val="166552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40315C6-D504-4C81-9EB6-F3F2CE031E8A}"/>
              </a:ext>
            </a:extLst>
          </p:cNvPr>
          <p:cNvSpPr>
            <a:spLocks noGrp="1" noChangeArrowheads="1"/>
          </p:cNvSpPr>
          <p:nvPr>
            <p:ph type="sldNum" sz="quarter" idx="10"/>
          </p:nvPr>
        </p:nvSpPr>
        <p:spPr>
          <a:ln/>
        </p:spPr>
        <p:txBody>
          <a:bodyPr/>
          <a:lstStyle>
            <a:lvl1pPr>
              <a:defRPr/>
            </a:lvl1pPr>
          </a:lstStyle>
          <a:p>
            <a:pPr>
              <a:defRPr/>
            </a:pPr>
            <a:fld id="{ED437911-E635-4C09-8CA7-6B72FFCD139E}" type="slidenum">
              <a:rPr lang="pt-BR" altLang="en-US"/>
              <a:pPr>
                <a:defRPr/>
              </a:pPr>
              <a:t>‹nº›</a:t>
            </a:fld>
            <a:endParaRPr lang="pt-BR" altLang="en-US"/>
          </a:p>
        </p:txBody>
      </p:sp>
    </p:spTree>
    <p:extLst>
      <p:ext uri="{BB962C8B-B14F-4D97-AF65-F5344CB8AC3E}">
        <p14:creationId xmlns:p14="http://schemas.microsoft.com/office/powerpoint/2010/main" val="393887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6">
            <a:extLst>
              <a:ext uri="{FF2B5EF4-FFF2-40B4-BE49-F238E27FC236}">
                <a16:creationId xmlns:a16="http://schemas.microsoft.com/office/drawing/2014/main" id="{B80DB72D-D51C-45B1-A0EF-8B93E0A67364}"/>
              </a:ext>
            </a:extLst>
          </p:cNvPr>
          <p:cNvSpPr>
            <a:spLocks noGrp="1" noChangeArrowheads="1"/>
          </p:cNvSpPr>
          <p:nvPr>
            <p:ph type="sldNum" sz="quarter" idx="10"/>
          </p:nvPr>
        </p:nvSpPr>
        <p:spPr>
          <a:ln/>
        </p:spPr>
        <p:txBody>
          <a:bodyPr/>
          <a:lstStyle>
            <a:lvl1pPr>
              <a:defRPr/>
            </a:lvl1pPr>
          </a:lstStyle>
          <a:p>
            <a:pPr>
              <a:defRPr/>
            </a:pPr>
            <a:fld id="{77A488E2-946E-4821-96DD-1A3E64C3EEE0}" type="slidenum">
              <a:rPr lang="pt-BR" altLang="en-US"/>
              <a:pPr>
                <a:defRPr/>
              </a:pPr>
              <a:t>‹nº›</a:t>
            </a:fld>
            <a:endParaRPr lang="pt-BR" altLang="en-US"/>
          </a:p>
        </p:txBody>
      </p:sp>
    </p:spTree>
    <p:extLst>
      <p:ext uri="{BB962C8B-B14F-4D97-AF65-F5344CB8AC3E}">
        <p14:creationId xmlns:p14="http://schemas.microsoft.com/office/powerpoint/2010/main" val="247096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6">
            <a:extLst>
              <a:ext uri="{FF2B5EF4-FFF2-40B4-BE49-F238E27FC236}">
                <a16:creationId xmlns:a16="http://schemas.microsoft.com/office/drawing/2014/main" id="{2E5E8CF4-8BCB-4980-B197-E172CCAF5819}"/>
              </a:ext>
            </a:extLst>
          </p:cNvPr>
          <p:cNvSpPr>
            <a:spLocks noGrp="1" noChangeArrowheads="1"/>
          </p:cNvSpPr>
          <p:nvPr>
            <p:ph type="sldNum" sz="quarter" idx="10"/>
          </p:nvPr>
        </p:nvSpPr>
        <p:spPr>
          <a:ln/>
        </p:spPr>
        <p:txBody>
          <a:bodyPr/>
          <a:lstStyle>
            <a:lvl1pPr>
              <a:defRPr/>
            </a:lvl1pPr>
          </a:lstStyle>
          <a:p>
            <a:pPr>
              <a:defRPr/>
            </a:pPr>
            <a:fld id="{C469E2E9-ED8E-4EF2-B956-C59B29A94BC3}" type="slidenum">
              <a:rPr lang="pt-BR" altLang="en-US"/>
              <a:pPr>
                <a:defRPr/>
              </a:pPr>
              <a:t>‹nº›</a:t>
            </a:fld>
            <a:endParaRPr lang="pt-BR" altLang="en-US"/>
          </a:p>
        </p:txBody>
      </p:sp>
    </p:spTree>
    <p:extLst>
      <p:ext uri="{BB962C8B-B14F-4D97-AF65-F5344CB8AC3E}">
        <p14:creationId xmlns:p14="http://schemas.microsoft.com/office/powerpoint/2010/main" val="205907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C26084-EA66-486F-BAF0-B832CD14E7FA}"/>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 estilo do título mestre</a:t>
            </a:r>
          </a:p>
        </p:txBody>
      </p:sp>
      <p:sp>
        <p:nvSpPr>
          <p:cNvPr id="1027" name="Rectangle 3">
            <a:extLst>
              <a:ext uri="{FF2B5EF4-FFF2-40B4-BE49-F238E27FC236}">
                <a16:creationId xmlns:a16="http://schemas.microsoft.com/office/drawing/2014/main" id="{C8B20EA1-0955-4629-A260-4B2A67A2F207}"/>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39942" name="Rectangle 6">
            <a:extLst>
              <a:ext uri="{FF2B5EF4-FFF2-40B4-BE49-F238E27FC236}">
                <a16:creationId xmlns:a16="http://schemas.microsoft.com/office/drawing/2014/main" id="{3EC257FB-0B7D-4E84-B3E9-D3DE7C3BCC5A}"/>
              </a:ext>
            </a:extLst>
          </p:cNvPr>
          <p:cNvSpPr>
            <a:spLocks noGrp="1" noChangeArrowheads="1"/>
          </p:cNvSpPr>
          <p:nvPr>
            <p:ph type="sldNum" sz="quarter" idx="4"/>
          </p:nvPr>
        </p:nvSpPr>
        <p:spPr bwMode="auto">
          <a:xfrm>
            <a:off x="8493125" y="-123825"/>
            <a:ext cx="687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AF3455FB-44DF-47F8-B910-028E317CCC4E}" type="slidenum">
              <a:rPr lang="pt-BR" altLang="en-US"/>
              <a:pPr>
                <a:defRPr/>
              </a:pPr>
              <a:t>‹nº›</a:t>
            </a:fld>
            <a:endParaRPr lang="pt-BR" altLang="en-US"/>
          </a:p>
        </p:txBody>
      </p:sp>
    </p:spTree>
  </p:cSld>
  <p:clrMap bg1="lt1" tx1="dk1" bg2="lt2" tx2="dk2" accent1="accent1" accent2="accent2" accent3="accent3" accent4="accent4" accent5="accent5" accent6="accent6" hlink="hlink" folHlink="folHlink"/>
  <p:sldLayoutIdLst>
    <p:sldLayoutId id="2147491298" r:id="rId1"/>
    <p:sldLayoutId id="2147491285" r:id="rId2"/>
    <p:sldLayoutId id="2147491286" r:id="rId3"/>
    <p:sldLayoutId id="2147491287" r:id="rId4"/>
    <p:sldLayoutId id="2147491288" r:id="rId5"/>
    <p:sldLayoutId id="2147491289" r:id="rId6"/>
    <p:sldLayoutId id="2147491290" r:id="rId7"/>
    <p:sldLayoutId id="2147491291" r:id="rId8"/>
    <p:sldLayoutId id="2147491292" r:id="rId9"/>
    <p:sldLayoutId id="2147491293" r:id="rId10"/>
    <p:sldLayoutId id="2147491294" r:id="rId11"/>
    <p:sldLayoutId id="2147491295" r:id="rId12"/>
    <p:sldLayoutId id="2147491296" r:id="rId13"/>
    <p:sldLayoutId id="2147491297" r:id="rId14"/>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ardo.freitas@academico.emge.edu.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C406F5-F846-4626-AE78-4D35EAA15401}"/>
              </a:ext>
            </a:extLst>
          </p:cNvPr>
          <p:cNvSpPr>
            <a:spLocks noGrp="1" noChangeArrowheads="1"/>
          </p:cNvSpPr>
          <p:nvPr>
            <p:ph type="ctrTitle"/>
          </p:nvPr>
        </p:nvSpPr>
        <p:spPr/>
        <p:txBody>
          <a:bodyPr/>
          <a:lstStyle/>
          <a:p>
            <a:pPr eaLnBrk="1" hangingPunct="1"/>
            <a:r>
              <a:rPr lang="pt-BR" altLang="pt-BR" dirty="0"/>
              <a:t>Algoritmos</a:t>
            </a:r>
          </a:p>
        </p:txBody>
      </p:sp>
      <p:sp>
        <p:nvSpPr>
          <p:cNvPr id="5123" name="Rectangle 3">
            <a:extLst>
              <a:ext uri="{FF2B5EF4-FFF2-40B4-BE49-F238E27FC236}">
                <a16:creationId xmlns:a16="http://schemas.microsoft.com/office/drawing/2014/main" id="{496DD0E8-394F-4541-AF26-74CC51CC96BF}"/>
              </a:ext>
            </a:extLst>
          </p:cNvPr>
          <p:cNvSpPr>
            <a:spLocks noGrp="1" noChangeArrowheads="1"/>
          </p:cNvSpPr>
          <p:nvPr>
            <p:ph type="subTitle" idx="1"/>
          </p:nvPr>
        </p:nvSpPr>
        <p:spPr>
          <a:xfrm>
            <a:off x="1981200" y="3573463"/>
            <a:ext cx="6553200" cy="979487"/>
          </a:xfrm>
        </p:spPr>
        <p:txBody>
          <a:bodyPr/>
          <a:lstStyle/>
          <a:p>
            <a:pPr eaLnBrk="1" hangingPunct="1">
              <a:lnSpc>
                <a:spcPct val="90000"/>
              </a:lnSpc>
            </a:pPr>
            <a:r>
              <a:rPr lang="pt-BR" altLang="pt-BR" dirty="0"/>
              <a:t>Prof. Ricardo Luiz de Freitas</a:t>
            </a:r>
          </a:p>
          <a:p>
            <a:pPr eaLnBrk="1" hangingPunct="1">
              <a:lnSpc>
                <a:spcPct val="90000"/>
              </a:lnSpc>
            </a:pPr>
            <a:r>
              <a:rPr lang="pt-BR" altLang="pt-BR" dirty="0">
                <a:hlinkClick r:id="rId3"/>
              </a:rPr>
              <a:t>ricardo.freitas@academico.emge.edu.br</a:t>
            </a:r>
            <a:endParaRPr lang="pt-BR" altLang="pt-BR" dirty="0"/>
          </a:p>
        </p:txBody>
      </p:sp>
      <p:pic>
        <p:nvPicPr>
          <p:cNvPr id="5124" name="Imagem 4">
            <a:extLst>
              <a:ext uri="{FF2B5EF4-FFF2-40B4-BE49-F238E27FC236}">
                <a16:creationId xmlns:a16="http://schemas.microsoft.com/office/drawing/2014/main" id="{1A8F8EDD-7E61-4147-BE5F-0E4DA9246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713" y="4552950"/>
            <a:ext cx="19446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945359"/>
            <a:ext cx="7992888" cy="1139825"/>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733256"/>
            <a:ext cx="3451225" cy="673100"/>
          </a:xfrm>
          <a:prstGeom prst="wedgeRoundRectCallout">
            <a:avLst>
              <a:gd name="adj1" fmla="val -43659"/>
              <a:gd name="adj2" fmla="val -130281"/>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10</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3</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9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RaizQuadradaEnquanto</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while</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err="1">
                <a:solidFill>
                  <a:srgbClr val="69676D">
                    <a:lumMod val="75000"/>
                  </a:srgbClr>
                </a:solidFill>
                <a:latin typeface="Courier New" panose="02070309020205020404" pitchFamily="49" charset="0"/>
                <a:cs typeface="Courier New" panose="02070309020205020404" pitchFamily="49" charset="0"/>
              </a:rPr>
              <a:t>numero</a:t>
            </a:r>
            <a:r>
              <a:rPr lang="en-US" sz="1700" kern="1200" dirty="0">
                <a:solidFill>
                  <a:srgbClr val="69676D">
                    <a:lumMod val="75000"/>
                  </a:srgbClr>
                </a:solidFill>
                <a:latin typeface="Courier New" panose="02070309020205020404" pitchFamily="49" charset="0"/>
                <a:cs typeface="Courier New" panose="02070309020205020404" pitchFamily="49" charset="0"/>
              </a:rPr>
              <a:t> != 0)</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extLst>
      <p:ext uri="{BB962C8B-B14F-4D97-AF65-F5344CB8AC3E}">
        <p14:creationId xmlns:p14="http://schemas.microsoft.com/office/powerpoint/2010/main" val="3801049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Espaço Reservado para Número de Slide 3">
            <a:extLst>
              <a:ext uri="{FF2B5EF4-FFF2-40B4-BE49-F238E27FC236}">
                <a16:creationId xmlns:a16="http://schemas.microsoft.com/office/drawing/2014/main" id="{D962E285-2C6F-4B06-91C7-C6E6F45E2A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E9E1F15-4D69-45F7-863E-84E75E098A0A}" type="slidenum">
              <a:rPr lang="pt-BR" altLang="en-US" sz="1200" smtClean="0">
                <a:latin typeface="Garamond" panose="02020404030301010803" pitchFamily="18" charset="0"/>
              </a:rPr>
              <a:pPr/>
              <a:t>100</a:t>
            </a:fld>
            <a:endParaRPr lang="pt-BR" altLang="en-US" sz="1200">
              <a:latin typeface="Garamond" panose="02020404030301010803" pitchFamily="18" charset="0"/>
            </a:endParaRPr>
          </a:p>
        </p:txBody>
      </p:sp>
      <p:sp>
        <p:nvSpPr>
          <p:cNvPr id="628739" name="Rectangle 2">
            <a:extLst>
              <a:ext uri="{FF2B5EF4-FFF2-40B4-BE49-F238E27FC236}">
                <a16:creationId xmlns:a16="http://schemas.microsoft.com/office/drawing/2014/main" id="{39AD9BEC-8679-4C8C-837E-445AD27DB5AF}"/>
              </a:ext>
            </a:extLst>
          </p:cNvPr>
          <p:cNvSpPr>
            <a:spLocks noGrp="1" noChangeArrowheads="1"/>
          </p:cNvSpPr>
          <p:nvPr>
            <p:ph type="title"/>
          </p:nvPr>
        </p:nvSpPr>
        <p:spPr/>
        <p:txBody>
          <a:bodyPr/>
          <a:lstStyle/>
          <a:p>
            <a:pPr eaLnBrk="1" hangingPunct="1"/>
            <a:r>
              <a:rPr lang="pt-BR" altLang="pt-BR" dirty="0"/>
              <a:t>Exemplo 17</a:t>
            </a:r>
            <a:endParaRPr lang="pt-BR" altLang="pt-BR" sz="1700" dirty="0"/>
          </a:p>
        </p:txBody>
      </p:sp>
      <p:sp>
        <p:nvSpPr>
          <p:cNvPr id="628740" name="Rectangle 3">
            <a:extLst>
              <a:ext uri="{FF2B5EF4-FFF2-40B4-BE49-F238E27FC236}">
                <a16:creationId xmlns:a16="http://schemas.microsoft.com/office/drawing/2014/main" id="{1400CED6-1F0A-49C7-92D1-E0F531756413}"/>
              </a:ext>
            </a:extLst>
          </p:cNvPr>
          <p:cNvSpPr>
            <a:spLocks noGrp="1" noChangeArrowheads="1"/>
          </p:cNvSpPr>
          <p:nvPr>
            <p:ph type="body" idx="1"/>
          </p:nvPr>
        </p:nvSpPr>
        <p:spPr>
          <a:xfrm>
            <a:off x="457200" y="1384300"/>
            <a:ext cx="8035925" cy="3708400"/>
          </a:xfrm>
        </p:spPr>
        <p:txBody>
          <a:bodyPr/>
          <a:lstStyle/>
          <a:p>
            <a:pPr marL="0" indent="0" algn="just" eaLnBrk="1" hangingPunct="1">
              <a:buFont typeface="Wingdings" panose="05000000000000000000" pitchFamily="2" charset="2"/>
              <a:buNone/>
            </a:pPr>
            <a:r>
              <a:rPr lang="pt-BR" altLang="pt-BR" sz="2600" dirty="0"/>
              <a:t>Faça um programa que calcule e imprima </a:t>
            </a:r>
            <a:r>
              <a:rPr lang="pt-BR" altLang="pt-BR" sz="2600" u="sng" dirty="0"/>
              <a:t>todos os números divisíveis</a:t>
            </a:r>
            <a:r>
              <a:rPr lang="pt-BR" altLang="pt-BR" sz="2600" dirty="0"/>
              <a:t> por 13 que estejam dentro do intervalo de 100 a 500.</a:t>
            </a:r>
          </a:p>
          <a:p>
            <a:pPr marL="0" indent="0" eaLnBrk="1" hangingPunct="1">
              <a:buFont typeface="Wingdings" panose="05000000000000000000" pitchFamily="2" charset="2"/>
              <a:buNone/>
            </a:pPr>
            <a:endParaRPr lang="pt-BR" altLang="pt-BR" sz="2600" dirty="0"/>
          </a:p>
          <a:p>
            <a:pPr marL="0" indent="0" eaLnBrk="1" hangingPunct="1">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buFont typeface="Wingdings" panose="05000000000000000000" pitchFamily="2" charset="2"/>
              <a:buNone/>
            </a:pPr>
            <a:r>
              <a:rPr lang="pt-BR" altLang="pt-BR" sz="2600" dirty="0"/>
              <a:t>Se X % 13 igual a 0 então X é divisível por 13.</a:t>
            </a:r>
          </a:p>
        </p:txBody>
      </p:sp>
      <p:sp>
        <p:nvSpPr>
          <p:cNvPr id="1411076" name="Rectangle 4">
            <a:extLst>
              <a:ext uri="{FF2B5EF4-FFF2-40B4-BE49-F238E27FC236}">
                <a16:creationId xmlns:a16="http://schemas.microsoft.com/office/drawing/2014/main" id="{756B93DE-2781-438D-A30E-E26F3344BCD4}"/>
              </a:ext>
            </a:extLst>
          </p:cNvPr>
          <p:cNvSpPr>
            <a:spLocks noChangeArrowheads="1"/>
          </p:cNvSpPr>
          <p:nvPr/>
        </p:nvSpPr>
        <p:spPr bwMode="auto">
          <a:xfrm>
            <a:off x="1476375" y="5734050"/>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104, 117, 130, 143, 156, 169, 182, 195, 208, 221, ...  </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0-#ppt_w/2"/>
                                          </p:val>
                                        </p:tav>
                                        <p:tav tm="100000">
                                          <p:val>
                                            <p:strVal val="#ppt_x"/>
                                          </p:val>
                                        </p:tav>
                                      </p:tavLst>
                                    </p:anim>
                                    <p:anim calcmode="lin" valueType="num">
                                      <p:cBhvr additive="base">
                                        <p:cTn id="8" dur="500" fill="hold"/>
                                        <p:tgtEl>
                                          <p:spTgt spid="141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17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2204864"/>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solidFill>
                  <a:schemeClr val="tx1">
                    <a:lumMod val="75000"/>
                    <a:lumOff val="25000"/>
                  </a:schemeClr>
                </a:solidFill>
                <a:latin typeface="Courier New" panose="02070309020205020404" pitchFamily="49" charset="0"/>
              </a:rPr>
              <a:t>(divisor+</a:t>
            </a:r>
            <a:r>
              <a:rPr lang="pt-BR" altLang="pt-BR" sz="1800" dirty="0">
                <a:solidFill>
                  <a:srgbClr val="0000FF"/>
                </a:solidFill>
                <a:latin typeface="Courier New" panose="02070309020205020404" pitchFamily="49" charset="0"/>
              </a:rPr>
              <a:t>" é divisível por 13"</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34732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102</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18 (Contador)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7504" y="2204864"/>
            <a:ext cx="9217024"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Divisor13_Cont</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err="1">
                <a:solidFill>
                  <a:srgbClr val="FF0000"/>
                </a:solidFill>
                <a:latin typeface="Courier New" panose="02070309020205020404" pitchFamily="49" charset="0"/>
                <a:cs typeface="Courier New" panose="02070309020205020404" pitchFamily="49" charset="0"/>
              </a:rPr>
              <a:t>cont</a:t>
            </a:r>
            <a:r>
              <a:rPr lang="pt-BR" altLang="pt-BR" sz="18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en-US" sz="1800" b="1" kern="1200" dirty="0">
                <a:solidFill>
                  <a:srgbClr val="69676D">
                    <a:lumMod val="75000"/>
                  </a:srgbClr>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cont</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latin typeface="Courier New" panose="02070309020205020404" pitchFamily="49" charset="0"/>
              </a:rPr>
              <a:t>(</a:t>
            </a:r>
            <a:r>
              <a:rPr lang="pt-BR" altLang="pt-BR" sz="1800" dirty="0">
                <a:solidFill>
                  <a:srgbClr val="0000FF"/>
                </a:solidFill>
                <a:latin typeface="Courier New" panose="02070309020205020404" pitchFamily="49" charset="0"/>
              </a:rPr>
              <a:t>"Quantidade de divisores por 13 = "</a:t>
            </a:r>
            <a:r>
              <a:rPr lang="pt-BR" altLang="pt-BR" sz="1800" dirty="0">
                <a:latin typeface="Courier New" panose="02070309020205020404" pitchFamily="49" charset="0"/>
              </a:rPr>
              <a:t>+</a:t>
            </a:r>
            <a:r>
              <a:rPr lang="en-US" sz="1800" b="1" dirty="0" err="1">
                <a:solidFill>
                  <a:srgbClr val="FF0000"/>
                </a:solidFill>
                <a:latin typeface="Courier New" panose="02070309020205020404" pitchFamily="49" charset="0"/>
                <a:cs typeface="Courier New" panose="02070309020205020404" pitchFamily="49" charset="0"/>
              </a:rPr>
              <a:t>cont</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15388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103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19 (Somatório)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107504" y="2204864"/>
            <a:ext cx="9036496"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Divisor13_Soma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a:solidFill>
                  <a:srgbClr val="009900"/>
                </a:solidFill>
                <a:latin typeface="Courier New" panose="02070309020205020404" pitchFamily="49" charset="0"/>
                <a:cs typeface="Courier New" panose="02070309020205020404" pitchFamily="49" charset="0"/>
              </a:rPr>
              <a:t>soma</a:t>
            </a:r>
            <a:r>
              <a:rPr lang="pt-BR" altLang="pt-BR" sz="18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divisor=100; divisor&lt;=500;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dirty="0">
                <a:solidFill>
                  <a:srgbClr val="69676D">
                    <a:lumMod val="75000"/>
                  </a:srgbClr>
                </a:solidFill>
                <a:latin typeface="Courier New" panose="02070309020205020404" pitchFamily="49" charset="0"/>
                <a:cs typeface="Courier New" panose="02070309020205020404" pitchFamily="49" charset="0"/>
              </a:rPr>
              <a:t> (divisor % 13 == 0)</a:t>
            </a:r>
          </a:p>
          <a:p>
            <a:pPr eaLnBrk="1" hangingPunct="1">
              <a:lnSpc>
                <a:spcPct val="80000"/>
              </a:lnSpc>
              <a:buFont typeface="Wingdings" panose="05000000000000000000" pitchFamily="2" charset="2"/>
              <a:buNone/>
            </a:pPr>
            <a:r>
              <a:rPr lang="en-US" sz="1800" b="1" kern="12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009900"/>
                </a:solidFill>
                <a:latin typeface="Courier New" panose="02070309020205020404" pitchFamily="49" charset="0"/>
                <a:cs typeface="Courier New" panose="02070309020205020404" pitchFamily="49" charset="0"/>
              </a:rPr>
              <a:t>soma</a:t>
            </a:r>
            <a:r>
              <a:rPr lang="en-US" sz="1800" dirty="0">
                <a:solidFill>
                  <a:srgbClr val="69676D">
                    <a:lumMod val="75000"/>
                  </a:srgbClr>
                </a:solidFill>
                <a:latin typeface="Courier New" panose="02070309020205020404" pitchFamily="49" charset="0"/>
                <a:cs typeface="Courier New" panose="02070309020205020404" pitchFamily="49" charset="0"/>
              </a:rPr>
              <a:t> += divisor;</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800" dirty="0">
                <a:latin typeface="Courier New" panose="02070309020205020404" pitchFamily="49" charset="0"/>
              </a:rPr>
              <a:t>(</a:t>
            </a:r>
            <a:r>
              <a:rPr lang="pt-BR" altLang="pt-BR" sz="1800" dirty="0">
                <a:solidFill>
                  <a:srgbClr val="0000FF"/>
                </a:solidFill>
                <a:latin typeface="Courier New" panose="02070309020205020404" pitchFamily="49" charset="0"/>
              </a:rPr>
              <a:t>"Soma dos divisíveis por 13 = "</a:t>
            </a:r>
            <a:r>
              <a:rPr lang="pt-BR" altLang="pt-BR" sz="1800" dirty="0">
                <a:latin typeface="Courier New" panose="02070309020205020404" pitchFamily="49" charset="0"/>
              </a:rPr>
              <a:t>+</a:t>
            </a:r>
            <a:r>
              <a:rPr lang="pt-BR" altLang="pt-BR" sz="1800" dirty="0">
                <a:solidFill>
                  <a:srgbClr val="009900"/>
                </a:solidFill>
                <a:latin typeface="Courier New" panose="02070309020205020404" pitchFamily="49" charset="0"/>
              </a:rPr>
              <a:t>soma</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75292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Espaço Reservado para Número de Slide 3">
            <a:extLst>
              <a:ext uri="{FF2B5EF4-FFF2-40B4-BE49-F238E27FC236}">
                <a16:creationId xmlns:a16="http://schemas.microsoft.com/office/drawing/2014/main" id="{7604D82C-631F-4D29-8FC8-8F4CA74588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CAFA9CC-4AE3-4412-96A5-46AB031EE5A1}" type="slidenum">
              <a:rPr lang="pt-BR" altLang="en-US" sz="1200" smtClean="0">
                <a:latin typeface="Garamond" panose="02020404030301010803" pitchFamily="18" charset="0"/>
              </a:rPr>
              <a:pPr/>
              <a:t>104</a:t>
            </a:fld>
            <a:endParaRPr lang="pt-BR" altLang="en-US" sz="1200">
              <a:latin typeface="Garamond" panose="02020404030301010803" pitchFamily="18" charset="0"/>
            </a:endParaRPr>
          </a:p>
        </p:txBody>
      </p:sp>
      <p:sp>
        <p:nvSpPr>
          <p:cNvPr id="636931" name="Rectangle 2">
            <a:extLst>
              <a:ext uri="{FF2B5EF4-FFF2-40B4-BE49-F238E27FC236}">
                <a16:creationId xmlns:a16="http://schemas.microsoft.com/office/drawing/2014/main" id="{49A6896B-8EC8-4230-8F40-995C9F608831}"/>
              </a:ext>
            </a:extLst>
          </p:cNvPr>
          <p:cNvSpPr>
            <a:spLocks noGrp="1" noChangeArrowheads="1"/>
          </p:cNvSpPr>
          <p:nvPr>
            <p:ph type="title"/>
          </p:nvPr>
        </p:nvSpPr>
        <p:spPr/>
        <p:txBody>
          <a:bodyPr/>
          <a:lstStyle/>
          <a:p>
            <a:pPr eaLnBrk="1" hangingPunct="1"/>
            <a:r>
              <a:rPr lang="pt-BR" altLang="pt-BR" dirty="0"/>
              <a:t>Exercício 16</a:t>
            </a:r>
            <a:endParaRPr lang="pt-BR" altLang="pt-BR" sz="1700" dirty="0"/>
          </a:p>
        </p:txBody>
      </p:sp>
      <p:sp>
        <p:nvSpPr>
          <p:cNvPr id="636932" name="Rectangle 3">
            <a:extLst>
              <a:ext uri="{FF2B5EF4-FFF2-40B4-BE49-F238E27FC236}">
                <a16:creationId xmlns:a16="http://schemas.microsoft.com/office/drawing/2014/main" id="{ED88AE71-0FDA-4F91-9A1E-4D8ADAFC6900}"/>
              </a:ext>
            </a:extLst>
          </p:cNvPr>
          <p:cNvSpPr>
            <a:spLocks noGrp="1" noChangeArrowheads="1"/>
          </p:cNvSpPr>
          <p:nvPr>
            <p:ph type="body" idx="1"/>
          </p:nvPr>
        </p:nvSpPr>
        <p:spPr>
          <a:xfrm>
            <a:off x="457200" y="1384300"/>
            <a:ext cx="8035925" cy="3240088"/>
          </a:xfrm>
        </p:spPr>
        <p:txBody>
          <a:bodyPr/>
          <a:lstStyle/>
          <a:p>
            <a:pPr marL="0" indent="0" algn="just" eaLnBrk="1" hangingPunct="1">
              <a:lnSpc>
                <a:spcPct val="90000"/>
              </a:lnSpc>
              <a:buFont typeface="Wingdings" panose="05000000000000000000" pitchFamily="2" charset="2"/>
              <a:buNone/>
            </a:pPr>
            <a:r>
              <a:rPr lang="pt-BR" altLang="pt-BR" sz="2600" dirty="0"/>
              <a:t>Faça um programa que calcule e imprima a </a:t>
            </a:r>
            <a:r>
              <a:rPr lang="pt-BR" altLang="pt-BR" sz="2600" u="sng" dirty="0"/>
              <a:t>média</a:t>
            </a:r>
            <a:r>
              <a:rPr lang="pt-BR" altLang="pt-BR" sz="2600" dirty="0"/>
              <a:t> dos números ímpares que estejam dentro do intervalo de 1000 a 2000.</a:t>
            </a:r>
          </a:p>
          <a:p>
            <a:pPr marL="0" indent="0" eaLnBrk="1" hangingPunct="1">
              <a:lnSpc>
                <a:spcPct val="90000"/>
              </a:lnSpc>
              <a:buFont typeface="Wingdings" panose="05000000000000000000" pitchFamily="2" charset="2"/>
              <a:buNone/>
            </a:pPr>
            <a:endParaRPr lang="pt-BR" altLang="pt-BR" sz="2600" dirty="0"/>
          </a:p>
          <a:p>
            <a:pPr marL="0" indent="0" eaLnBrk="1" hangingPunct="1">
              <a:lnSpc>
                <a:spcPct val="90000"/>
              </a:lnSpc>
              <a:buFont typeface="Wingdings" panose="05000000000000000000" pitchFamily="2" charset="2"/>
              <a:buNone/>
            </a:pPr>
            <a:r>
              <a:rPr lang="pt-BR" altLang="pt-BR" sz="2600" b="1" u="sng" dirty="0"/>
              <a:t>Dica</a:t>
            </a:r>
            <a:r>
              <a:rPr lang="pt-BR" altLang="pt-BR" sz="2600" dirty="0"/>
              <a:t>: Use o operador aritmético %.</a:t>
            </a:r>
          </a:p>
          <a:p>
            <a:pPr marL="0" indent="0" eaLnBrk="1" hangingPunct="1">
              <a:lnSpc>
                <a:spcPct val="90000"/>
              </a:lnSpc>
              <a:buFont typeface="Wingdings" panose="05000000000000000000" pitchFamily="2" charset="2"/>
              <a:buNone/>
            </a:pPr>
            <a:r>
              <a:rPr lang="pt-BR" altLang="pt-BR" sz="2600" dirty="0"/>
              <a:t>Se X % 2 diferente de 0 então X é ímpar.</a:t>
            </a:r>
          </a:p>
        </p:txBody>
      </p:sp>
      <p:sp>
        <p:nvSpPr>
          <p:cNvPr id="1421316" name="Rectangle 4">
            <a:extLst>
              <a:ext uri="{FF2B5EF4-FFF2-40B4-BE49-F238E27FC236}">
                <a16:creationId xmlns:a16="http://schemas.microsoft.com/office/drawing/2014/main" id="{5763BC2A-BFAE-4B96-82B8-56B07B78B1A7}"/>
              </a:ext>
            </a:extLst>
          </p:cNvPr>
          <p:cNvSpPr>
            <a:spLocks noChangeArrowheads="1"/>
          </p:cNvSpPr>
          <p:nvPr/>
        </p:nvSpPr>
        <p:spPr bwMode="auto">
          <a:xfrm>
            <a:off x="2195513" y="5732463"/>
            <a:ext cx="48053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Média dos números ímpares: 1500</a:t>
            </a:r>
            <a:endParaRPr lang="pt-BR" altLang="pt-BR" sz="1700" u="sng" dirty="0">
              <a:solidFill>
                <a:srgbClr val="0000FF"/>
              </a:solidFill>
            </a:endParaRPr>
          </a:p>
        </p:txBody>
      </p:sp>
    </p:spTree>
    <p:extLst>
      <p:ext uri="{BB962C8B-B14F-4D97-AF65-F5344CB8AC3E}">
        <p14:creationId xmlns:p14="http://schemas.microsoft.com/office/powerpoint/2010/main" val="65807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1316"/>
                                        </p:tgtEl>
                                        <p:attrNameLst>
                                          <p:attrName>style.visibility</p:attrName>
                                        </p:attrNameLst>
                                      </p:cBhvr>
                                      <p:to>
                                        <p:strVal val="visible"/>
                                      </p:to>
                                    </p:set>
                                    <p:anim calcmode="lin" valueType="num">
                                      <p:cBhvr additive="base">
                                        <p:cTn id="7" dur="500" fill="hold"/>
                                        <p:tgtEl>
                                          <p:spTgt spid="1421316"/>
                                        </p:tgtEl>
                                        <p:attrNameLst>
                                          <p:attrName>ppt_x</p:attrName>
                                        </p:attrNameLst>
                                      </p:cBhvr>
                                      <p:tavLst>
                                        <p:tav tm="0">
                                          <p:val>
                                            <p:strVal val="0-#ppt_w/2"/>
                                          </p:val>
                                        </p:tav>
                                        <p:tav tm="100000">
                                          <p:val>
                                            <p:strVal val="#ppt_x"/>
                                          </p:val>
                                        </p:tav>
                                      </p:tavLst>
                                    </p:anim>
                                    <p:anim calcmode="lin" valueType="num">
                                      <p:cBhvr additive="base">
                                        <p:cTn id="8" dur="500" fill="hold"/>
                                        <p:tgtEl>
                                          <p:spTgt spid="142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6"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Espaço Reservado para Número de Slide 3">
            <a:extLst>
              <a:ext uri="{FF2B5EF4-FFF2-40B4-BE49-F238E27FC236}">
                <a16:creationId xmlns:a16="http://schemas.microsoft.com/office/drawing/2014/main" id="{B9CEFD03-308A-4997-916B-4ECF47981B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48FAB63-4FF9-4832-B834-D189D636DE65}" type="slidenum">
              <a:rPr lang="pt-BR" altLang="en-US" sz="1200" smtClean="0">
                <a:latin typeface="Garamond" panose="02020404030301010803" pitchFamily="18" charset="0"/>
              </a:rPr>
              <a:pPr/>
              <a:t>105</a:t>
            </a:fld>
            <a:endParaRPr lang="pt-BR" altLang="en-US" sz="1200">
              <a:latin typeface="Garamond" panose="02020404030301010803" pitchFamily="18" charset="0"/>
            </a:endParaRPr>
          </a:p>
        </p:txBody>
      </p:sp>
      <p:sp>
        <p:nvSpPr>
          <p:cNvPr id="641027" name="Rectangle 2">
            <a:extLst>
              <a:ext uri="{FF2B5EF4-FFF2-40B4-BE49-F238E27FC236}">
                <a16:creationId xmlns:a16="http://schemas.microsoft.com/office/drawing/2014/main" id="{1F2D8AB4-3A39-410D-B8D7-08C82CA65E98}"/>
              </a:ext>
            </a:extLst>
          </p:cNvPr>
          <p:cNvSpPr>
            <a:spLocks noGrp="1" noChangeArrowheads="1"/>
          </p:cNvSpPr>
          <p:nvPr>
            <p:ph type="title"/>
          </p:nvPr>
        </p:nvSpPr>
        <p:spPr/>
        <p:txBody>
          <a:bodyPr/>
          <a:lstStyle/>
          <a:p>
            <a:pPr eaLnBrk="1" hangingPunct="1"/>
            <a:r>
              <a:rPr lang="pt-BR" altLang="pt-BR" dirty="0"/>
              <a:t>Exercício 17</a:t>
            </a:r>
            <a:endParaRPr lang="pt-BR" altLang="pt-BR" sz="1700" dirty="0"/>
          </a:p>
        </p:txBody>
      </p:sp>
      <p:sp>
        <p:nvSpPr>
          <p:cNvPr id="641028" name="Rectangle 3">
            <a:extLst>
              <a:ext uri="{FF2B5EF4-FFF2-40B4-BE49-F238E27FC236}">
                <a16:creationId xmlns:a16="http://schemas.microsoft.com/office/drawing/2014/main" id="{35C704A1-E7E9-4339-9103-F7F9116A3F7E}"/>
              </a:ext>
            </a:extLst>
          </p:cNvPr>
          <p:cNvSpPr>
            <a:spLocks noGrp="1" noChangeArrowheads="1"/>
          </p:cNvSpPr>
          <p:nvPr>
            <p:ph type="body" idx="1"/>
          </p:nvPr>
        </p:nvSpPr>
        <p:spPr>
          <a:xfrm>
            <a:off x="467544" y="1309688"/>
            <a:ext cx="8025581" cy="4567237"/>
          </a:xfrm>
        </p:spPr>
        <p:txBody>
          <a:bodyPr/>
          <a:lstStyle/>
          <a:p>
            <a:pPr marL="0" indent="0" algn="just" eaLnBrk="1" hangingPunct="1">
              <a:buFont typeface="Wingdings" panose="05000000000000000000" pitchFamily="2" charset="2"/>
              <a:buNone/>
            </a:pPr>
            <a:r>
              <a:rPr lang="pt-BR" altLang="pt-BR" sz="2600" dirty="0"/>
              <a:t>Faça um programa que calcule os valores da função abaixo, com </a:t>
            </a:r>
            <a:r>
              <a:rPr lang="pt-BR" altLang="pt-BR" sz="2600" b="1" dirty="0"/>
              <a:t>x</a:t>
            </a:r>
            <a:r>
              <a:rPr lang="pt-BR" altLang="pt-BR" sz="2600" dirty="0"/>
              <a:t> variando de </a:t>
            </a:r>
            <a:r>
              <a:rPr lang="pt-BR" altLang="pt-BR" sz="2600" b="1" dirty="0"/>
              <a:t>3</a:t>
            </a:r>
            <a:r>
              <a:rPr lang="pt-BR" altLang="pt-BR" sz="2600" dirty="0"/>
              <a:t> até </a:t>
            </a:r>
            <a:r>
              <a:rPr lang="pt-BR" altLang="pt-BR" sz="2600" b="1" dirty="0"/>
              <a:t>12</a:t>
            </a:r>
            <a:r>
              <a:rPr lang="pt-BR" altLang="pt-BR" sz="2600" dirty="0"/>
              <a:t>. Os dados deverão ser impressos da seguinte forma:</a:t>
            </a:r>
          </a:p>
          <a:p>
            <a:pPr marL="0" indent="0" eaLnBrk="1" hangingPunct="1">
              <a:buFont typeface="Wingdings" panose="05000000000000000000" pitchFamily="2" charset="2"/>
              <a:buNone/>
            </a:pPr>
            <a:endParaRPr lang="en-US" altLang="pt-BR" sz="2600" dirty="0"/>
          </a:p>
          <a:p>
            <a:pPr marL="0" indent="0" eaLnBrk="1" hangingPunct="1">
              <a:buFont typeface="Wingdings" panose="05000000000000000000" pitchFamily="2" charset="2"/>
              <a:buNone/>
            </a:pPr>
            <a:r>
              <a:rPr lang="en-US" altLang="pt-BR" sz="2600" dirty="0"/>
              <a:t>					</a:t>
            </a:r>
            <a:r>
              <a:rPr lang="en-US" altLang="pt-BR" sz="2600" dirty="0">
                <a:solidFill>
                  <a:srgbClr val="0000FF"/>
                </a:solidFill>
              </a:rPr>
              <a:t>x=3     f(x)=2.4495</a:t>
            </a:r>
          </a:p>
          <a:p>
            <a:pPr marL="0" indent="0" eaLnBrk="1" hangingPunct="1">
              <a:buFont typeface="Wingdings" panose="05000000000000000000" pitchFamily="2" charset="2"/>
              <a:buNone/>
            </a:pPr>
            <a:r>
              <a:rPr lang="en-US" altLang="pt-BR" sz="2600" dirty="0">
                <a:solidFill>
                  <a:srgbClr val="0000FF"/>
                </a:solidFill>
              </a:rPr>
              <a:t>					x=4     f(x)=3.6056</a:t>
            </a:r>
          </a:p>
          <a:p>
            <a:pPr marL="0" indent="0" eaLnBrk="1" hangingPunct="1">
              <a:buFont typeface="Wingdings" panose="05000000000000000000" pitchFamily="2" charset="2"/>
              <a:buNone/>
            </a:pPr>
            <a:r>
              <a:rPr lang="en-US" altLang="pt-BR" sz="2600" dirty="0">
                <a:solidFill>
                  <a:srgbClr val="0000FF"/>
                </a:solidFill>
              </a:rPr>
              <a:t>					x=5     f(x)=4.6904</a:t>
            </a:r>
          </a:p>
          <a:p>
            <a:pPr marL="0" indent="0" eaLnBrk="1" hangingPunct="1">
              <a:buFont typeface="Wingdings" panose="05000000000000000000" pitchFamily="2" charset="2"/>
              <a:buNone/>
            </a:pPr>
            <a:r>
              <a:rPr lang="en-US" altLang="pt-BR" sz="2600" dirty="0">
                <a:solidFill>
                  <a:srgbClr val="0000FF"/>
                </a:solidFill>
              </a:rPr>
              <a:t>					...</a:t>
            </a:r>
          </a:p>
          <a:p>
            <a:pPr marL="0" indent="0" eaLnBrk="1" hangingPunct="1">
              <a:buFont typeface="Wingdings" panose="05000000000000000000" pitchFamily="2" charset="2"/>
              <a:buNone/>
            </a:pPr>
            <a:r>
              <a:rPr lang="en-US" altLang="pt-BR" sz="2600" dirty="0">
                <a:solidFill>
                  <a:srgbClr val="0000FF"/>
                </a:solidFill>
              </a:rPr>
              <a:t>					x=12   f(x)=11.8743</a:t>
            </a:r>
            <a:endParaRPr lang="pt-BR" altLang="pt-BR" sz="2600" dirty="0">
              <a:solidFill>
                <a:srgbClr val="0000FF"/>
              </a:solidFill>
            </a:endParaRPr>
          </a:p>
        </p:txBody>
      </p:sp>
      <p:sp>
        <p:nvSpPr>
          <p:cNvPr id="641029" name="Rectangle 4">
            <a:extLst>
              <a:ext uri="{FF2B5EF4-FFF2-40B4-BE49-F238E27FC236}">
                <a16:creationId xmlns:a16="http://schemas.microsoft.com/office/drawing/2014/main" id="{915CC6DF-DE91-4BA9-8992-BC42A0AEDD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41030" name="Rectangle 5">
            <a:extLst>
              <a:ext uri="{FF2B5EF4-FFF2-40B4-BE49-F238E27FC236}">
                <a16:creationId xmlns:a16="http://schemas.microsoft.com/office/drawing/2014/main" id="{ADBBC173-E35D-4908-8EC8-3ECCC3F503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mc:AlternateContent xmlns:mc="http://schemas.openxmlformats.org/markup-compatibility/2006" xmlns:a14="http://schemas.microsoft.com/office/drawing/2010/main">
        <mc:Choice Requires="a14">
          <p:sp>
            <p:nvSpPr>
              <p:cNvPr id="641031" name="Object 6">
                <a:extLst>
                  <a:ext uri="{FF2B5EF4-FFF2-40B4-BE49-F238E27FC236}">
                    <a16:creationId xmlns:a16="http://schemas.microsoft.com/office/drawing/2014/main" id="{94408C9A-C8A9-4935-988B-051FA64AD8F1}"/>
                  </a:ext>
                </a:extLst>
              </p:cNvPr>
              <p:cNvSpPr txBox="1"/>
              <p:nvPr/>
            </p:nvSpPr>
            <p:spPr bwMode="auto">
              <a:xfrm>
                <a:off x="900112" y="3860800"/>
                <a:ext cx="3455863" cy="86201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pt-BR" sz="3600" i="1">
                          <a:solidFill>
                            <a:srgbClr val="000000"/>
                          </a:solidFill>
                          <a:latin typeface="Cambria Math" panose="02040503050406030204" pitchFamily="18" charset="0"/>
                        </a:rPr>
                        <m:t>𝑓</m:t>
                      </m:r>
                      <m:r>
                        <a:rPr lang="pt-BR" sz="3600" i="1">
                          <a:solidFill>
                            <a:srgbClr val="000000"/>
                          </a:solidFill>
                          <a:latin typeface="Cambria Math" panose="02040503050406030204" pitchFamily="18" charset="0"/>
                        </a:rPr>
                        <m:t>(</m:t>
                      </m:r>
                      <m:r>
                        <a:rPr lang="pt-BR" sz="3600" i="1">
                          <a:solidFill>
                            <a:srgbClr val="000000"/>
                          </a:solidFill>
                          <a:latin typeface="Cambria Math" panose="02040503050406030204" pitchFamily="18" charset="0"/>
                        </a:rPr>
                        <m:t>𝑥</m:t>
                      </m:r>
                      <m:r>
                        <a:rPr lang="pt-BR" sz="3600" i="1">
                          <a:solidFill>
                            <a:srgbClr val="000000"/>
                          </a:solidFill>
                          <a:latin typeface="Cambria Math" panose="02040503050406030204" pitchFamily="18" charset="0"/>
                        </a:rPr>
                        <m:t>)=</m:t>
                      </m:r>
                      <m:rad>
                        <m:radPr>
                          <m:degHide m:val="on"/>
                          <m:ctrlPr>
                            <a:rPr lang="pt-BR" sz="3600" i="1">
                              <a:solidFill>
                                <a:srgbClr val="000000"/>
                              </a:solidFill>
                              <a:latin typeface="Cambria Math" panose="02040503050406030204" pitchFamily="18" charset="0"/>
                            </a:rPr>
                          </m:ctrlPr>
                        </m:radPr>
                        <m:deg/>
                        <m:e>
                          <m:sSup>
                            <m:sSupPr>
                              <m:ctrlPr>
                                <a:rPr lang="pt-BR" sz="3600" i="1">
                                  <a:solidFill>
                                    <a:srgbClr val="000000"/>
                                  </a:solidFill>
                                  <a:latin typeface="Cambria Math" panose="02040503050406030204" pitchFamily="18" charset="0"/>
                                </a:rPr>
                              </m:ctrlPr>
                            </m:sSupPr>
                            <m:e>
                              <m:r>
                                <a:rPr lang="pt-BR" sz="3600" i="1">
                                  <a:solidFill>
                                    <a:srgbClr val="000000"/>
                                  </a:solidFill>
                                  <a:latin typeface="Cambria Math" panose="02040503050406030204" pitchFamily="18" charset="0"/>
                                </a:rPr>
                                <m:t>𝑥</m:t>
                              </m:r>
                            </m:e>
                            <m:sup>
                              <m:r>
                                <a:rPr lang="pt-BR" sz="3600" i="1">
                                  <a:solidFill>
                                    <a:srgbClr val="000000"/>
                                  </a:solidFill>
                                  <a:latin typeface="Cambria Math" panose="02040503050406030204" pitchFamily="18" charset="0"/>
                                </a:rPr>
                                <m:t>2</m:t>
                              </m:r>
                            </m:sup>
                          </m:sSup>
                          <m:r>
                            <a:rPr lang="pt-BR" sz="3600" i="1">
                              <a:solidFill>
                                <a:srgbClr val="000000"/>
                              </a:solidFill>
                              <a:latin typeface="Cambria Math" panose="02040503050406030204" pitchFamily="18" charset="0"/>
                            </a:rPr>
                            <m:t>−3</m:t>
                          </m:r>
                        </m:e>
                      </m:rad>
                    </m:oMath>
                  </m:oMathPara>
                </a14:m>
                <a:endParaRPr lang="pt-BR" sz="3600" dirty="0"/>
              </a:p>
            </p:txBody>
          </p:sp>
        </mc:Choice>
        <mc:Fallback xmlns="">
          <p:sp>
            <p:nvSpPr>
              <p:cNvPr id="641031" name="Object 6">
                <a:extLst>
                  <a:ext uri="{FF2B5EF4-FFF2-40B4-BE49-F238E27FC236}">
                    <a16:creationId xmlns:a16="http://schemas.microsoft.com/office/drawing/2014/main" id="{94408C9A-C8A9-4935-988B-051FA64AD8F1}"/>
                  </a:ext>
                </a:extLst>
              </p:cNvPr>
              <p:cNvSpPr txBox="1">
                <a:spLocks noRot="1" noChangeAspect="1" noMove="1" noResize="1" noEditPoints="1" noAdjustHandles="1" noChangeArrowheads="1" noChangeShapeType="1" noTextEdit="1"/>
              </p:cNvSpPr>
              <p:nvPr/>
            </p:nvSpPr>
            <p:spPr bwMode="auto">
              <a:xfrm>
                <a:off x="900112" y="3860800"/>
                <a:ext cx="3455863" cy="862013"/>
              </a:xfrm>
              <a:prstGeom prst="rect">
                <a:avLst/>
              </a:prstGeom>
              <a:blipFill>
                <a:blip r:embed="rId3"/>
                <a:stretch>
                  <a:fillRect/>
                </a:stretch>
              </a:blipFill>
              <a:ln>
                <a:noFill/>
              </a:ln>
            </p:spPr>
            <p:txBody>
              <a:bodyPr/>
              <a:lstStyle/>
              <a:p>
                <a:r>
                  <a:rPr lang="pt-BR">
                    <a:noFill/>
                  </a:rPr>
                  <a:t> </a:t>
                </a:r>
              </a:p>
            </p:txBody>
          </p:sp>
        </mc:Fallback>
      </mc:AlternateContent>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Espaço Reservado para Número de Slide 3">
            <a:extLst>
              <a:ext uri="{FF2B5EF4-FFF2-40B4-BE49-F238E27FC236}">
                <a16:creationId xmlns:a16="http://schemas.microsoft.com/office/drawing/2014/main" id="{CD250514-8B49-4D75-85C0-6DCA4648F2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69E2FC3-2D44-43DE-B6BB-DA01D42CF873}" type="slidenum">
              <a:rPr lang="pt-BR" altLang="en-US" sz="1200" smtClean="0">
                <a:latin typeface="Garamond" panose="02020404030301010803" pitchFamily="18" charset="0"/>
              </a:rPr>
              <a:pPr/>
              <a:t>106</a:t>
            </a:fld>
            <a:endParaRPr lang="pt-BR" altLang="en-US" sz="1200">
              <a:latin typeface="Garamond" panose="02020404030301010803" pitchFamily="18" charset="0"/>
            </a:endParaRPr>
          </a:p>
        </p:txBody>
      </p:sp>
      <p:sp>
        <p:nvSpPr>
          <p:cNvPr id="645123" name="Rectangle 2">
            <a:extLst>
              <a:ext uri="{FF2B5EF4-FFF2-40B4-BE49-F238E27FC236}">
                <a16:creationId xmlns:a16="http://schemas.microsoft.com/office/drawing/2014/main" id="{2D0E57AF-A53F-423C-B9AD-557020F51F9D}"/>
              </a:ext>
            </a:extLst>
          </p:cNvPr>
          <p:cNvSpPr>
            <a:spLocks noGrp="1" noChangeArrowheads="1"/>
          </p:cNvSpPr>
          <p:nvPr>
            <p:ph type="title"/>
          </p:nvPr>
        </p:nvSpPr>
        <p:spPr/>
        <p:txBody>
          <a:bodyPr/>
          <a:lstStyle/>
          <a:p>
            <a:pPr eaLnBrk="1" hangingPunct="1"/>
            <a:r>
              <a:rPr lang="pt-BR" altLang="pt-BR" dirty="0"/>
              <a:t>Exercício 18</a:t>
            </a:r>
            <a:endParaRPr lang="pt-BR" altLang="pt-BR" sz="1700" dirty="0"/>
          </a:p>
        </p:txBody>
      </p:sp>
      <p:sp>
        <p:nvSpPr>
          <p:cNvPr id="645124" name="Rectangle 3">
            <a:extLst>
              <a:ext uri="{FF2B5EF4-FFF2-40B4-BE49-F238E27FC236}">
                <a16:creationId xmlns:a16="http://schemas.microsoft.com/office/drawing/2014/main" id="{16A4A19E-E860-464C-A2EE-5867D11FC87F}"/>
              </a:ext>
            </a:extLst>
          </p:cNvPr>
          <p:cNvSpPr>
            <a:spLocks noGrp="1" noChangeArrowheads="1"/>
          </p:cNvSpPr>
          <p:nvPr>
            <p:ph type="body" idx="1"/>
          </p:nvPr>
        </p:nvSpPr>
        <p:spPr>
          <a:xfrm>
            <a:off x="467544" y="1125538"/>
            <a:ext cx="8025581" cy="4895850"/>
          </a:xfrm>
        </p:spPr>
        <p:txBody>
          <a:bodyPr/>
          <a:lstStyle/>
          <a:p>
            <a:pPr marL="0" indent="0" algn="just" eaLnBrk="1" hangingPunct="1">
              <a:lnSpc>
                <a:spcPct val="90000"/>
              </a:lnSpc>
              <a:buFont typeface="Wingdings" panose="05000000000000000000" pitchFamily="2" charset="2"/>
              <a:buNone/>
            </a:pPr>
            <a:r>
              <a:rPr lang="pt-BR" altLang="pt-BR" sz="2600" dirty="0"/>
              <a:t>Faça um programa que solicite ao usuário um número inteiro de 1 a 9, e calcule e imprima a tabuada deste número, conforme mostrado abaixo.</a:t>
            </a:r>
          </a:p>
          <a:p>
            <a:pPr marL="0" indent="0" eaLnBrk="1" hangingPunct="1">
              <a:lnSpc>
                <a:spcPct val="90000"/>
              </a:lnSpc>
              <a:buFont typeface="Wingdings" panose="05000000000000000000" pitchFamily="2" charset="2"/>
              <a:buNone/>
            </a:pPr>
            <a:endParaRPr lang="pt-BR" altLang="pt-BR" sz="2600" dirty="0"/>
          </a:p>
          <a:p>
            <a:pPr marL="0" indent="0" eaLnBrk="1" hangingPunct="1">
              <a:lnSpc>
                <a:spcPct val="90000"/>
              </a:lnSpc>
              <a:buFont typeface="Wingdings" panose="05000000000000000000" pitchFamily="2" charset="2"/>
              <a:buNone/>
            </a:pPr>
            <a:r>
              <a:rPr lang="pt-BR" altLang="pt-BR" sz="2600" dirty="0"/>
              <a:t>Exemplo (número informado = 3):     </a:t>
            </a:r>
          </a:p>
          <a:p>
            <a:pPr marL="0" indent="0" eaLnBrk="1" hangingPunct="1">
              <a:lnSpc>
                <a:spcPct val="90000"/>
              </a:lnSpc>
              <a:buFont typeface="Wingdings" panose="05000000000000000000" pitchFamily="2" charset="2"/>
              <a:buNone/>
            </a:pPr>
            <a:r>
              <a:rPr lang="pt-BR" altLang="pt-BR" sz="2600" dirty="0"/>
              <a:t>			</a:t>
            </a:r>
            <a:r>
              <a:rPr lang="pt-BR" altLang="pt-BR" sz="1800" dirty="0"/>
              <a:t>1 x 3 = 3</a:t>
            </a:r>
          </a:p>
          <a:p>
            <a:pPr marL="0" indent="0" eaLnBrk="1" hangingPunct="1">
              <a:lnSpc>
                <a:spcPct val="90000"/>
              </a:lnSpc>
              <a:buFont typeface="Wingdings" panose="05000000000000000000" pitchFamily="2" charset="2"/>
              <a:buNone/>
            </a:pPr>
            <a:r>
              <a:rPr lang="pt-BR" altLang="pt-BR" sz="1800" dirty="0"/>
              <a:t>			2 x 3 = 6</a:t>
            </a:r>
          </a:p>
          <a:p>
            <a:pPr marL="0" indent="0" eaLnBrk="1" hangingPunct="1">
              <a:lnSpc>
                <a:spcPct val="90000"/>
              </a:lnSpc>
              <a:buFont typeface="Wingdings" panose="05000000000000000000" pitchFamily="2" charset="2"/>
              <a:buNone/>
            </a:pPr>
            <a:r>
              <a:rPr lang="pt-BR" altLang="pt-BR" sz="1800" dirty="0"/>
              <a:t>			3 x 3 = 9</a:t>
            </a:r>
          </a:p>
          <a:p>
            <a:pPr marL="0" indent="0" eaLnBrk="1" hangingPunct="1">
              <a:lnSpc>
                <a:spcPct val="90000"/>
              </a:lnSpc>
              <a:buFont typeface="Wingdings" panose="05000000000000000000" pitchFamily="2" charset="2"/>
              <a:buNone/>
            </a:pPr>
            <a:r>
              <a:rPr lang="pt-BR" altLang="pt-BR" sz="1800" dirty="0"/>
              <a:t>			4 x 3 = 12</a:t>
            </a:r>
          </a:p>
          <a:p>
            <a:pPr marL="0" indent="0" eaLnBrk="1" hangingPunct="1">
              <a:lnSpc>
                <a:spcPct val="90000"/>
              </a:lnSpc>
              <a:buFont typeface="Wingdings" panose="05000000000000000000" pitchFamily="2" charset="2"/>
              <a:buNone/>
            </a:pPr>
            <a:r>
              <a:rPr lang="pt-BR" altLang="pt-BR" sz="1800" dirty="0"/>
              <a:t>			5 x 3 = 15</a:t>
            </a:r>
          </a:p>
          <a:p>
            <a:pPr marL="0" indent="0" eaLnBrk="1" hangingPunct="1">
              <a:lnSpc>
                <a:spcPct val="90000"/>
              </a:lnSpc>
              <a:buFont typeface="Wingdings" panose="05000000000000000000" pitchFamily="2" charset="2"/>
              <a:buNone/>
            </a:pPr>
            <a:r>
              <a:rPr lang="pt-BR" altLang="pt-BR" sz="1800" dirty="0"/>
              <a:t>			6 x 3 = 18</a:t>
            </a:r>
          </a:p>
          <a:p>
            <a:pPr marL="0" indent="0" eaLnBrk="1" hangingPunct="1">
              <a:lnSpc>
                <a:spcPct val="90000"/>
              </a:lnSpc>
              <a:buFont typeface="Wingdings" panose="05000000000000000000" pitchFamily="2" charset="2"/>
              <a:buNone/>
            </a:pPr>
            <a:r>
              <a:rPr lang="pt-BR" altLang="pt-BR" sz="1800" dirty="0"/>
              <a:t>			7 x 3 = 21</a:t>
            </a:r>
          </a:p>
          <a:p>
            <a:pPr marL="0" indent="0" eaLnBrk="1" hangingPunct="1">
              <a:lnSpc>
                <a:spcPct val="90000"/>
              </a:lnSpc>
              <a:buFont typeface="Wingdings" panose="05000000000000000000" pitchFamily="2" charset="2"/>
              <a:buNone/>
            </a:pPr>
            <a:r>
              <a:rPr lang="pt-BR" altLang="pt-BR" sz="1800" dirty="0"/>
              <a:t>			8 x 3 = 24</a:t>
            </a:r>
          </a:p>
          <a:p>
            <a:pPr marL="0" indent="0" eaLnBrk="1" hangingPunct="1">
              <a:lnSpc>
                <a:spcPct val="90000"/>
              </a:lnSpc>
              <a:buFont typeface="Wingdings" panose="05000000000000000000" pitchFamily="2" charset="2"/>
              <a:buNone/>
            </a:pPr>
            <a:r>
              <a:rPr lang="pt-BR" altLang="pt-BR" sz="1800" dirty="0"/>
              <a:t>			9 x 3 = 27</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Espaço Reservado para Número de Slide 3">
            <a:extLst>
              <a:ext uri="{FF2B5EF4-FFF2-40B4-BE49-F238E27FC236}">
                <a16:creationId xmlns:a16="http://schemas.microsoft.com/office/drawing/2014/main" id="{24184602-EECD-4E93-98CD-51399429A8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519C0FA-F3E1-48F7-858B-324B53F81785}" type="slidenum">
              <a:rPr lang="pt-BR" altLang="en-US" sz="1200" smtClean="0">
                <a:latin typeface="Garamond" panose="02020404030301010803" pitchFamily="18" charset="0"/>
              </a:rPr>
              <a:pPr/>
              <a:t>107</a:t>
            </a:fld>
            <a:endParaRPr lang="pt-BR" altLang="en-US" sz="1200">
              <a:latin typeface="Garamond" panose="02020404030301010803" pitchFamily="18" charset="0"/>
            </a:endParaRPr>
          </a:p>
        </p:txBody>
      </p:sp>
      <p:sp>
        <p:nvSpPr>
          <p:cNvPr id="651267" name="Rectangle 2">
            <a:extLst>
              <a:ext uri="{FF2B5EF4-FFF2-40B4-BE49-F238E27FC236}">
                <a16:creationId xmlns:a16="http://schemas.microsoft.com/office/drawing/2014/main" id="{9FEC3116-CE7D-4A30-A2E6-BFA31F676446}"/>
              </a:ext>
            </a:extLst>
          </p:cNvPr>
          <p:cNvSpPr>
            <a:spLocks noGrp="1" noChangeArrowheads="1"/>
          </p:cNvSpPr>
          <p:nvPr>
            <p:ph type="title"/>
          </p:nvPr>
        </p:nvSpPr>
        <p:spPr/>
        <p:txBody>
          <a:bodyPr/>
          <a:lstStyle/>
          <a:p>
            <a:pPr eaLnBrk="1" hangingPunct="1"/>
            <a:r>
              <a:rPr lang="pt-BR" altLang="pt-BR" dirty="0"/>
              <a:t>Exercício 19</a:t>
            </a:r>
            <a:endParaRPr lang="pt-BR" altLang="pt-BR" sz="1700" dirty="0"/>
          </a:p>
        </p:txBody>
      </p:sp>
      <p:sp>
        <p:nvSpPr>
          <p:cNvPr id="307204" name="Rectangle 3">
            <a:extLst>
              <a:ext uri="{FF2B5EF4-FFF2-40B4-BE49-F238E27FC236}">
                <a16:creationId xmlns:a16="http://schemas.microsoft.com/office/drawing/2014/main" id="{72649C69-993D-4541-8AE0-1DD1E79A04C8}"/>
              </a:ext>
            </a:extLst>
          </p:cNvPr>
          <p:cNvSpPr>
            <a:spLocks noGrp="1" noChangeArrowheads="1"/>
          </p:cNvSpPr>
          <p:nvPr>
            <p:ph type="body" idx="1"/>
          </p:nvPr>
        </p:nvSpPr>
        <p:spPr>
          <a:xfrm>
            <a:off x="467544" y="1125538"/>
            <a:ext cx="8025581" cy="4895850"/>
          </a:xfrm>
        </p:spPr>
        <p:txBody>
          <a:bodyPr/>
          <a:lstStyle/>
          <a:p>
            <a:pPr marL="0" indent="0" algn="just" eaLnBrk="1" hangingPunct="1">
              <a:lnSpc>
                <a:spcPct val="90000"/>
              </a:lnSpc>
              <a:buFont typeface="Wingdings" panose="05000000000000000000" pitchFamily="2" charset="2"/>
              <a:buNone/>
              <a:defRPr/>
            </a:pPr>
            <a:r>
              <a:rPr lang="pt-BR" sz="2600" dirty="0"/>
              <a:t>Faça um programa que imprima os 100 primeiros termos da progressão numérica abaixo. No final imprima a soma destes termos.</a:t>
            </a:r>
          </a:p>
          <a:p>
            <a:pPr marL="514350" indent="-514350" algn="just" eaLnBrk="1" hangingPunct="1">
              <a:lnSpc>
                <a:spcPct val="90000"/>
              </a:lnSpc>
              <a:buFont typeface="Wingdings" panose="05000000000000000000" pitchFamily="2" charset="2"/>
              <a:buNone/>
              <a:defRPr/>
            </a:pPr>
            <a:endParaRPr lang="pt-BR" sz="1100" dirty="0"/>
          </a:p>
          <a:p>
            <a:pPr marL="514350" indent="-514350" algn="just" eaLnBrk="1" hangingPunct="1">
              <a:lnSpc>
                <a:spcPct val="90000"/>
              </a:lnSpc>
              <a:buFont typeface="Wingdings" panose="05000000000000000000" pitchFamily="2" charset="2"/>
              <a:buNone/>
              <a:defRPr/>
            </a:pPr>
            <a:r>
              <a:rPr lang="pt-BR" sz="2000" dirty="0">
                <a:solidFill>
                  <a:srgbClr val="CC0000"/>
                </a:solidFill>
              </a:rPr>
              <a:t>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9</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25</a:t>
            </a:r>
          </a:p>
          <a:p>
            <a:pPr marL="514350" indent="-514350" algn="just" eaLnBrk="1" hangingPunct="1">
              <a:lnSpc>
                <a:spcPct val="90000"/>
              </a:lnSpc>
              <a:buFont typeface="Wingdings" panose="05000000000000000000" pitchFamily="2" charset="2"/>
              <a:buNone/>
              <a:defRPr/>
            </a:pPr>
            <a:r>
              <a:rPr lang="pt-BR" sz="2000" dirty="0">
                <a:solidFill>
                  <a:srgbClr val="CC0000"/>
                </a:solidFill>
              </a:rPr>
              <a:t>36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49</a:t>
            </a:r>
          </a:p>
          <a:p>
            <a:pPr marL="514350" indent="-514350" algn="just" eaLnBrk="1" hangingPunct="1">
              <a:lnSpc>
                <a:spcPct val="90000"/>
              </a:lnSpc>
              <a:buFont typeface="Wingdings" panose="05000000000000000000" pitchFamily="2" charset="2"/>
              <a:buNone/>
              <a:defRPr/>
            </a:pPr>
            <a:r>
              <a:rPr lang="pt-BR" sz="2000" dirty="0">
                <a:solidFill>
                  <a:srgbClr val="CC0000"/>
                </a:solidFill>
              </a:rPr>
              <a:t>64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81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100</a:t>
            </a:r>
          </a:p>
          <a:p>
            <a:pPr marL="514350" indent="-514350" algn="just" eaLnBrk="1" hangingPunct="1">
              <a:lnSpc>
                <a:spcPct val="90000"/>
              </a:lnSpc>
              <a:buFont typeface="Wingdings" panose="05000000000000000000" pitchFamily="2" charset="2"/>
              <a:buNone/>
              <a:defRPr/>
            </a:pPr>
            <a:r>
              <a:rPr lang="pt-BR" sz="2000" dirty="0">
                <a:solidFill>
                  <a:srgbClr val="CC0000"/>
                </a:solidFill>
              </a:rPr>
              <a:t>...</a:t>
            </a:r>
          </a:p>
          <a:p>
            <a:pPr marL="514350" indent="-514350" algn="just" eaLnBrk="1" hangingPunct="1">
              <a:lnSpc>
                <a:spcPct val="90000"/>
              </a:lnSpc>
              <a:buFont typeface="Wingdings" panose="05000000000000000000" pitchFamily="2" charset="2"/>
              <a:buNone/>
              <a:defRPr/>
            </a:pPr>
            <a:endParaRPr lang="pt-BR" sz="2600" dirty="0"/>
          </a:p>
        </p:txBody>
      </p:sp>
      <p:sp>
        <p:nvSpPr>
          <p:cNvPr id="651269" name="CaixaDeTexto 4">
            <a:extLst>
              <a:ext uri="{FF2B5EF4-FFF2-40B4-BE49-F238E27FC236}">
                <a16:creationId xmlns:a16="http://schemas.microsoft.com/office/drawing/2014/main" id="{5FD47D59-B446-40AD-BA9C-00C0198A5B95}"/>
              </a:ext>
            </a:extLst>
          </p:cNvPr>
          <p:cNvSpPr txBox="1">
            <a:spLocks noChangeArrowheads="1"/>
          </p:cNvSpPr>
          <p:nvPr/>
        </p:nvSpPr>
        <p:spPr bwMode="auto">
          <a:xfrm>
            <a:off x="3000375" y="2643188"/>
            <a:ext cx="4429125" cy="1323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Dica</a:t>
            </a:r>
            <a:r>
              <a:rPr lang="pt-BR" altLang="pt-BR" dirty="0"/>
              <a:t>: Ache uma função que, utilizando a variável auxiliar do comando </a:t>
            </a:r>
            <a:r>
              <a:rPr lang="pt-BR" altLang="pt-BR" b="1" dirty="0"/>
              <a:t>for</a:t>
            </a:r>
            <a:r>
              <a:rPr lang="pt-BR" altLang="pt-BR" dirty="0"/>
              <a:t>, chegue aos valores da progressão ao lado.</a:t>
            </a:r>
          </a:p>
        </p:txBody>
      </p:sp>
      <p:sp>
        <p:nvSpPr>
          <p:cNvPr id="6" name="Rectangle 4">
            <a:extLst>
              <a:ext uri="{FF2B5EF4-FFF2-40B4-BE49-F238E27FC236}">
                <a16:creationId xmlns:a16="http://schemas.microsoft.com/office/drawing/2014/main" id="{F2138EC5-3D91-4710-BC98-541282536479}"/>
              </a:ext>
            </a:extLst>
          </p:cNvPr>
          <p:cNvSpPr>
            <a:spLocks noChangeArrowheads="1"/>
          </p:cNvSpPr>
          <p:nvPr/>
        </p:nvSpPr>
        <p:spPr bwMode="auto">
          <a:xfrm>
            <a:off x="2339752" y="5515893"/>
            <a:ext cx="528927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Soma dos 100 primeiros termos: 338350 </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Espaço Reservado para Número de Slide 3">
            <a:extLst>
              <a:ext uri="{FF2B5EF4-FFF2-40B4-BE49-F238E27FC236}">
                <a16:creationId xmlns:a16="http://schemas.microsoft.com/office/drawing/2014/main" id="{DEF67E35-5B6F-4D7A-9B60-6117EBA5C5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88C6805-9152-48DF-AD78-D4FC1BCE621C}" type="slidenum">
              <a:rPr lang="pt-BR" altLang="en-US" sz="1200" smtClean="0">
                <a:latin typeface="Garamond" panose="02020404030301010803" pitchFamily="18" charset="0"/>
              </a:rPr>
              <a:pPr/>
              <a:t>108</a:t>
            </a:fld>
            <a:endParaRPr lang="pt-BR" altLang="en-US" sz="1200">
              <a:latin typeface="Garamond" panose="02020404030301010803" pitchFamily="18" charset="0"/>
            </a:endParaRPr>
          </a:p>
        </p:txBody>
      </p:sp>
      <p:sp>
        <p:nvSpPr>
          <p:cNvPr id="655363" name="Rectangle 2">
            <a:extLst>
              <a:ext uri="{FF2B5EF4-FFF2-40B4-BE49-F238E27FC236}">
                <a16:creationId xmlns:a16="http://schemas.microsoft.com/office/drawing/2014/main" id="{ABAB74B5-4898-41F0-A336-EF76B9082400}"/>
              </a:ext>
            </a:extLst>
          </p:cNvPr>
          <p:cNvSpPr>
            <a:spLocks noGrp="1" noChangeArrowheads="1"/>
          </p:cNvSpPr>
          <p:nvPr>
            <p:ph type="title"/>
          </p:nvPr>
        </p:nvSpPr>
        <p:spPr/>
        <p:txBody>
          <a:bodyPr/>
          <a:lstStyle/>
          <a:p>
            <a:pPr eaLnBrk="1" hangingPunct="1"/>
            <a:r>
              <a:rPr lang="pt-BR" altLang="pt-BR" dirty="0"/>
              <a:t>Exercício 20</a:t>
            </a:r>
            <a:endParaRPr lang="pt-BR" altLang="pt-BR" sz="1700" dirty="0"/>
          </a:p>
        </p:txBody>
      </p:sp>
      <p:sp>
        <p:nvSpPr>
          <p:cNvPr id="307204" name="Rectangle 3">
            <a:extLst>
              <a:ext uri="{FF2B5EF4-FFF2-40B4-BE49-F238E27FC236}">
                <a16:creationId xmlns:a16="http://schemas.microsoft.com/office/drawing/2014/main" id="{C11B3A56-A5A3-4D73-801E-8ED55E41CF11}"/>
              </a:ext>
            </a:extLst>
          </p:cNvPr>
          <p:cNvSpPr>
            <a:spLocks noGrp="1" noChangeArrowheads="1"/>
          </p:cNvSpPr>
          <p:nvPr>
            <p:ph type="body" idx="1"/>
          </p:nvPr>
        </p:nvSpPr>
        <p:spPr>
          <a:xfrm>
            <a:off x="476448" y="1125538"/>
            <a:ext cx="8016677" cy="4895850"/>
          </a:xfrm>
        </p:spPr>
        <p:txBody>
          <a:bodyPr/>
          <a:lstStyle/>
          <a:p>
            <a:pPr marL="0" indent="0" algn="just" eaLnBrk="1" hangingPunct="1">
              <a:lnSpc>
                <a:spcPct val="90000"/>
              </a:lnSpc>
              <a:buFont typeface="Wingdings" panose="05000000000000000000" pitchFamily="2" charset="2"/>
              <a:buNone/>
              <a:defRPr/>
            </a:pPr>
            <a:r>
              <a:rPr lang="pt-BR" sz="2600" dirty="0"/>
              <a:t>Faça um programa que imprima os </a:t>
            </a:r>
            <a:r>
              <a:rPr lang="pt-BR" sz="2600" b="1" i="1" dirty="0"/>
              <a:t>n</a:t>
            </a:r>
            <a:r>
              <a:rPr lang="pt-BR" sz="2600" dirty="0"/>
              <a:t> primeiros termos da progressão numérica abaixo. No final imprima a soma destes termos. </a:t>
            </a:r>
          </a:p>
          <a:p>
            <a:pPr marL="514350" indent="-514350" algn="just" eaLnBrk="1" hangingPunct="1">
              <a:lnSpc>
                <a:spcPct val="90000"/>
              </a:lnSpc>
              <a:buFont typeface="Wingdings" panose="05000000000000000000" pitchFamily="2" charset="2"/>
              <a:buNone/>
              <a:defRPr/>
            </a:pPr>
            <a:endParaRPr lang="pt-BR" sz="1200" dirty="0">
              <a:solidFill>
                <a:srgbClr val="CC0000"/>
              </a:solidFill>
            </a:endParaRPr>
          </a:p>
          <a:p>
            <a:pPr marL="514350" indent="-514350" algn="just" eaLnBrk="1" hangingPunct="1">
              <a:lnSpc>
                <a:spcPct val="90000"/>
              </a:lnSpc>
              <a:buFont typeface="Wingdings" panose="05000000000000000000" pitchFamily="2" charset="2"/>
              <a:buNone/>
              <a:defRPr/>
            </a:pPr>
            <a:r>
              <a:rPr lang="pt-BR" sz="2000" dirty="0">
                <a:solidFill>
                  <a:srgbClr val="CC0000"/>
                </a:solidFill>
              </a:rPr>
              <a:t>1</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8</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32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64</a:t>
            </a:r>
          </a:p>
          <a:p>
            <a:pPr marL="514350" indent="-514350" algn="just" eaLnBrk="1" hangingPunct="1">
              <a:lnSpc>
                <a:spcPct val="90000"/>
              </a:lnSpc>
              <a:buFont typeface="Wingdings" panose="05000000000000000000" pitchFamily="2" charset="2"/>
              <a:buNone/>
              <a:defRPr/>
            </a:pPr>
            <a:r>
              <a:rPr lang="pt-BR" sz="2000" dirty="0">
                <a:solidFill>
                  <a:srgbClr val="CC0000"/>
                </a:solidFill>
              </a:rPr>
              <a:t>128</a:t>
            </a:r>
          </a:p>
          <a:p>
            <a:pPr marL="514350" indent="-514350" algn="just" eaLnBrk="1" hangingPunct="1">
              <a:lnSpc>
                <a:spcPct val="90000"/>
              </a:lnSpc>
              <a:buFont typeface="Wingdings" panose="05000000000000000000" pitchFamily="2" charset="2"/>
              <a:buNone/>
              <a:defRPr/>
            </a:pPr>
            <a:r>
              <a:rPr lang="pt-BR" sz="2000" dirty="0">
                <a:solidFill>
                  <a:srgbClr val="CC0000"/>
                </a:solidFill>
              </a:rPr>
              <a:t>256</a:t>
            </a:r>
          </a:p>
          <a:p>
            <a:pPr marL="514350" indent="-514350" algn="just" eaLnBrk="1" hangingPunct="1">
              <a:lnSpc>
                <a:spcPct val="90000"/>
              </a:lnSpc>
              <a:buFont typeface="Wingdings" panose="05000000000000000000" pitchFamily="2" charset="2"/>
              <a:buNone/>
              <a:defRPr/>
            </a:pPr>
            <a:r>
              <a:rPr lang="pt-BR" sz="2000" dirty="0">
                <a:solidFill>
                  <a:srgbClr val="CC0000"/>
                </a:solidFill>
              </a:rPr>
              <a:t>512</a:t>
            </a:r>
          </a:p>
          <a:p>
            <a:pPr marL="514350" indent="-514350" algn="just" eaLnBrk="1" hangingPunct="1">
              <a:lnSpc>
                <a:spcPct val="90000"/>
              </a:lnSpc>
              <a:buFont typeface="Wingdings" panose="05000000000000000000" pitchFamily="2" charset="2"/>
              <a:buNone/>
              <a:defRPr/>
            </a:pPr>
            <a:r>
              <a:rPr lang="pt-BR" sz="2000" dirty="0">
                <a:solidFill>
                  <a:srgbClr val="CC0000"/>
                </a:solidFill>
              </a:rPr>
              <a:t>...</a:t>
            </a:r>
          </a:p>
          <a:p>
            <a:pPr marL="514350" indent="-514350" algn="just" eaLnBrk="1" hangingPunct="1">
              <a:lnSpc>
                <a:spcPct val="90000"/>
              </a:lnSpc>
              <a:buFont typeface="Wingdings" panose="05000000000000000000" pitchFamily="2" charset="2"/>
              <a:buNone/>
              <a:defRPr/>
            </a:pPr>
            <a:endParaRPr lang="pt-BR" sz="2000" dirty="0"/>
          </a:p>
        </p:txBody>
      </p:sp>
      <p:sp>
        <p:nvSpPr>
          <p:cNvPr id="655365" name="CaixaDeTexto 5">
            <a:extLst>
              <a:ext uri="{FF2B5EF4-FFF2-40B4-BE49-F238E27FC236}">
                <a16:creationId xmlns:a16="http://schemas.microsoft.com/office/drawing/2014/main" id="{4CC490ED-1A6C-46DC-915B-07EE7993FA2F}"/>
              </a:ext>
            </a:extLst>
          </p:cNvPr>
          <p:cNvSpPr txBox="1">
            <a:spLocks noChangeArrowheads="1"/>
          </p:cNvSpPr>
          <p:nvPr/>
        </p:nvSpPr>
        <p:spPr bwMode="auto">
          <a:xfrm>
            <a:off x="3000375" y="2643188"/>
            <a:ext cx="4429125" cy="132343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Observação</a:t>
            </a:r>
            <a:r>
              <a:rPr lang="pt-BR" altLang="pt-BR" dirty="0"/>
              <a:t>: O valor de </a:t>
            </a:r>
            <a:r>
              <a:rPr lang="pt-BR" altLang="pt-BR" b="1" i="1" dirty="0"/>
              <a:t>n</a:t>
            </a:r>
            <a:r>
              <a:rPr lang="pt-BR" altLang="pt-BR" dirty="0"/>
              <a:t> (quantidade de termos) será informada pelo usuário no início do programa.</a:t>
            </a:r>
          </a:p>
        </p:txBody>
      </p:sp>
      <p:sp>
        <p:nvSpPr>
          <p:cNvPr id="6" name="Rectangle 4">
            <a:extLst>
              <a:ext uri="{FF2B5EF4-FFF2-40B4-BE49-F238E27FC236}">
                <a16:creationId xmlns:a16="http://schemas.microsoft.com/office/drawing/2014/main" id="{8D48988A-9B8F-44E4-ADC6-1F6F8AE107B9}"/>
              </a:ext>
            </a:extLst>
          </p:cNvPr>
          <p:cNvSpPr>
            <a:spLocks noChangeArrowheads="1"/>
          </p:cNvSpPr>
          <p:nvPr/>
        </p:nvSpPr>
        <p:spPr bwMode="auto">
          <a:xfrm>
            <a:off x="2339752" y="5515893"/>
            <a:ext cx="6472461"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Soma dos 100 primeiros termos: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1267650600228229400000000000000</a:t>
            </a:r>
            <a:endParaRPr lang="pt-BR" altLang="pt-BR" sz="1700" u="sng"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FE2E8480-67F0-401F-AE40-DC7B8CBF9EA2}"/>
              </a:ext>
            </a:extLst>
          </p:cNvPr>
          <p:cNvSpPr>
            <a:spLocks noGrp="1"/>
          </p:cNvSpPr>
          <p:nvPr>
            <p:ph type="sldNum" sz="quarter" idx="10"/>
          </p:nvPr>
        </p:nvSpPr>
        <p:spPr/>
        <p:txBody>
          <a:bodyPr/>
          <a:lstStyle/>
          <a:p>
            <a:pPr>
              <a:defRPr/>
            </a:pPr>
            <a:fld id="{59EF4A43-90C3-4640-887F-50F473E67099}" type="slidenum">
              <a:rPr lang="pt-BR" altLang="en-US" smtClean="0"/>
              <a:pPr>
                <a:defRPr/>
              </a:pPr>
              <a:t>109</a:t>
            </a:fld>
            <a:endParaRPr lang="pt-BR" altLang="en-US"/>
          </a:p>
        </p:txBody>
      </p:sp>
      <p:sp>
        <p:nvSpPr>
          <p:cNvPr id="5" name="Título 1">
            <a:extLst>
              <a:ext uri="{FF2B5EF4-FFF2-40B4-BE49-F238E27FC236}">
                <a16:creationId xmlns:a16="http://schemas.microsoft.com/office/drawing/2014/main" id="{6AF9A34C-1580-4D7F-9F51-C6E352303685}"/>
              </a:ext>
            </a:extLst>
          </p:cNvPr>
          <p:cNvSpPr>
            <a:spLocks noGrp="1" noChangeArrowheads="1"/>
          </p:cNvSpPr>
          <p:nvPr>
            <p:ph type="title"/>
          </p:nvPr>
        </p:nvSpPr>
        <p:spPr>
          <a:xfrm>
            <a:off x="457200" y="277813"/>
            <a:ext cx="8229600" cy="1139825"/>
          </a:xfrm>
        </p:spPr>
        <p:txBody>
          <a:bodyPr/>
          <a:lstStyle/>
          <a:p>
            <a:r>
              <a:rPr lang="pt-BR" altLang="pt-BR" dirty="0"/>
              <a:t>Exercício 21</a:t>
            </a:r>
          </a:p>
        </p:txBody>
      </p:sp>
      <p:sp>
        <p:nvSpPr>
          <p:cNvPr id="6" name="Rectangle 3">
            <a:extLst>
              <a:ext uri="{FF2B5EF4-FFF2-40B4-BE49-F238E27FC236}">
                <a16:creationId xmlns:a16="http://schemas.microsoft.com/office/drawing/2014/main" id="{B78FDF2C-B81C-439D-8BF1-1E795A3A03F2}"/>
              </a:ext>
            </a:extLst>
          </p:cNvPr>
          <p:cNvSpPr txBox="1">
            <a:spLocks noChangeArrowheads="1"/>
          </p:cNvSpPr>
          <p:nvPr/>
        </p:nvSpPr>
        <p:spPr bwMode="auto">
          <a:xfrm>
            <a:off x="467544" y="1268760"/>
            <a:ext cx="8025581"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9588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lnSpc>
                <a:spcPct val="90000"/>
              </a:lnSpc>
              <a:spcBef>
                <a:spcPct val="20000"/>
              </a:spcBef>
              <a:buClr>
                <a:schemeClr val="accent1"/>
              </a:buClr>
              <a:buSzPct val="65000"/>
              <a:buFont typeface="Wingdings" panose="05000000000000000000" pitchFamily="2" charset="2"/>
              <a:buNone/>
            </a:pPr>
            <a:r>
              <a:rPr lang="pt-BR" altLang="pt-BR" sz="2600" dirty="0"/>
              <a:t>Faça um programa que solicite ao usuário sua altura em metros (uma única vez), e calcule e imprima uma lista (tabela) com o peso, seu IMC e sua situação corpórea (conforme tabela abaixo) com os pesos variando de 60 a 100 kg (não se esqueça </a:t>
            </a:r>
            <a:r>
              <a:rPr lang="pt-BR" altLang="pt-BR" sz="2600"/>
              <a:t>do cabeçalho). </a:t>
            </a:r>
            <a:endParaRPr lang="pt-BR" altLang="pt-BR" sz="2600" dirty="0">
              <a:solidFill>
                <a:srgbClr val="0000FF"/>
              </a:solidFill>
            </a:endParaRPr>
          </a:p>
          <a:p>
            <a:pPr algn="ctr" eaLnBrk="1" hangingPunct="1">
              <a:lnSpc>
                <a:spcPct val="80000"/>
              </a:lnSpc>
              <a:spcBef>
                <a:spcPct val="60000"/>
              </a:spcBef>
              <a:buClr>
                <a:schemeClr val="accent1"/>
              </a:buClr>
              <a:buSzPct val="65000"/>
              <a:buFont typeface="Wingdings" panose="05000000000000000000" pitchFamily="2" charset="2"/>
              <a:buNone/>
            </a:pPr>
            <a:r>
              <a:rPr lang="pt-BR" altLang="pt-BR" sz="3000" b="1" i="1" dirty="0">
                <a:latin typeface="Times New Roman" panose="02020603050405020304" pitchFamily="18" charset="0"/>
              </a:rPr>
              <a:t>IMC = Peso / Altura</a:t>
            </a:r>
            <a:r>
              <a:rPr lang="pt-BR" altLang="pt-BR" sz="3000" b="1" i="1" baseline="30000" dirty="0">
                <a:latin typeface="Times New Roman" panose="02020603050405020304" pitchFamily="18" charset="0"/>
              </a:rPr>
              <a:t>2</a:t>
            </a:r>
            <a:endParaRPr lang="pt-BR" altLang="pt-BR" sz="2600" b="1" i="1" baseline="30000" dirty="0">
              <a:latin typeface="Times New Roman" panose="02020603050405020304" pitchFamily="18" charset="0"/>
            </a:endParaRPr>
          </a:p>
          <a:p>
            <a:pPr lvl="1" eaLnBrk="1" hangingPunct="1">
              <a:lnSpc>
                <a:spcPct val="80000"/>
              </a:lnSpc>
              <a:spcBef>
                <a:spcPct val="20000"/>
              </a:spcBef>
              <a:buClr>
                <a:schemeClr val="accent2"/>
              </a:buClr>
              <a:buSzPct val="60000"/>
              <a:buFont typeface="Wingdings" panose="05000000000000000000" pitchFamily="2" charset="2"/>
              <a:buNone/>
            </a:pPr>
            <a:endParaRPr lang="pt-BR" altLang="pt-BR" sz="2200" baseline="30000" dirty="0"/>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menor que 20 </a:t>
            </a:r>
            <a:r>
              <a:rPr lang="pt-BR" altLang="pt-BR" dirty="0">
                <a:sym typeface="Wingdings" panose="05000000000000000000" pitchFamily="2" charset="2"/>
              </a:rPr>
              <a:t> </a:t>
            </a:r>
            <a:r>
              <a:rPr lang="pt-BR" altLang="pt-BR" dirty="0"/>
              <a:t>abaixo do peso</a:t>
            </a:r>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entre 20 e 25  </a:t>
            </a:r>
            <a:r>
              <a:rPr lang="pt-BR" altLang="pt-BR" dirty="0">
                <a:sym typeface="Wingdings" panose="05000000000000000000" pitchFamily="2" charset="2"/>
              </a:rPr>
              <a:t> </a:t>
            </a:r>
            <a:r>
              <a:rPr lang="pt-BR" altLang="pt-BR" dirty="0"/>
              <a:t>peso ideal</a:t>
            </a:r>
          </a:p>
          <a:p>
            <a:pPr lvl="1" eaLnBrk="1" hangingPunct="1">
              <a:lnSpc>
                <a:spcPct val="80000"/>
              </a:lnSpc>
              <a:spcBef>
                <a:spcPct val="20000"/>
              </a:spcBef>
              <a:buClr>
                <a:schemeClr val="accent2"/>
              </a:buClr>
              <a:buSzPct val="60000"/>
              <a:buFont typeface="Wingdings" panose="05000000000000000000" pitchFamily="2" charset="2"/>
              <a:buNone/>
            </a:pPr>
            <a:r>
              <a:rPr lang="pt-BR" altLang="pt-BR" dirty="0"/>
              <a:t>		IMC maior que 25  </a:t>
            </a:r>
            <a:r>
              <a:rPr lang="pt-BR" altLang="pt-BR" dirty="0">
                <a:sym typeface="Wingdings" panose="05000000000000000000" pitchFamily="2" charset="2"/>
              </a:rPr>
              <a:t> </a:t>
            </a:r>
            <a:r>
              <a:rPr lang="pt-BR" altLang="pt-BR" dirty="0"/>
              <a:t>acima do peso</a:t>
            </a:r>
          </a:p>
          <a:p>
            <a:pPr algn="just">
              <a:lnSpc>
                <a:spcPct val="90000"/>
              </a:lnSpc>
              <a:spcBef>
                <a:spcPct val="20000"/>
              </a:spcBef>
              <a:buClr>
                <a:schemeClr val="accent1"/>
              </a:buClr>
              <a:buSzPct val="65000"/>
              <a:buFont typeface="Wingdings" panose="05000000000000000000" pitchFamily="2" charset="2"/>
              <a:buNone/>
            </a:pPr>
            <a:endParaRPr lang="pt-BR" altLang="pt-BR" sz="2600" dirty="0">
              <a:solidFill>
                <a:srgbClr val="0000FF"/>
              </a:solidFill>
            </a:endParaRPr>
          </a:p>
        </p:txBody>
      </p:sp>
      <p:sp>
        <p:nvSpPr>
          <p:cNvPr id="7" name="Rectangle 8">
            <a:extLst>
              <a:ext uri="{FF2B5EF4-FFF2-40B4-BE49-F238E27FC236}">
                <a16:creationId xmlns:a16="http://schemas.microsoft.com/office/drawing/2014/main" id="{AA0D98CC-05DC-4679-A2AE-1FBE297B2380}"/>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72986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a:t>
            </a:fld>
            <a:endParaRPr lang="pt-BR" altLang="en-US" sz="1200">
              <a:latin typeface="Garamond" panose="02020404030301010803" pitchFamily="18" charset="0"/>
            </a:endParaRPr>
          </a:p>
        </p:txBody>
      </p:sp>
      <p:sp>
        <p:nvSpPr>
          <p:cNvPr id="437251" name="Rectangle 2">
            <a:extLst>
              <a:ext uri="{FF2B5EF4-FFF2-40B4-BE49-F238E27FC236}">
                <a16:creationId xmlns:a16="http://schemas.microsoft.com/office/drawing/2014/main" id="{6095088A-0CC0-4638-8FDE-9A825345C120}"/>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37252" name="Rectangle 3">
            <a:extLst>
              <a:ext uri="{FF2B5EF4-FFF2-40B4-BE49-F238E27FC236}">
                <a16:creationId xmlns:a16="http://schemas.microsoft.com/office/drawing/2014/main" id="{47731EF3-6314-4EA0-AB34-1E5435DA1DDF}"/>
              </a:ext>
            </a:extLst>
          </p:cNvPr>
          <p:cNvSpPr>
            <a:spLocks noGrp="1" noChangeArrowheads="1"/>
          </p:cNvSpPr>
          <p:nvPr>
            <p:ph type="body" idx="1"/>
          </p:nvPr>
        </p:nvSpPr>
        <p:spPr>
          <a:xfrm>
            <a:off x="457200" y="1484313"/>
            <a:ext cx="8229600" cy="1323975"/>
          </a:xfrm>
        </p:spPr>
        <p:txBody>
          <a:bodyPr/>
          <a:lstStyle/>
          <a:p>
            <a:pPr algn="just" eaLnBrk="1" hangingPunct="1"/>
            <a:r>
              <a:rPr lang="pt-BR" altLang="pt-BR" sz="2100" dirty="0"/>
              <a:t>De uma forma geral, este comando é utilizado para que consigamos fazer com que um programa execute um ou mais comandos mais de uma vez, sem termos que escrevê-los repetidamente.</a:t>
            </a: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algn="just" eaLnBrk="1" hangingPunct="1"/>
            <a:endParaRPr lang="pt-BR" altLang="pt-BR" sz="2100" u="sng" dirty="0">
              <a:solidFill>
                <a:schemeClr val="accent1"/>
              </a:solidFill>
            </a:endParaRPr>
          </a:p>
          <a:p>
            <a:pPr lvl="1" algn="just" eaLnBrk="1" hangingPunct="1"/>
            <a:r>
              <a:rPr lang="pt-BR" altLang="pt-BR" sz="1700" dirty="0"/>
              <a:t>A expressão colocada em </a:t>
            </a:r>
            <a:r>
              <a:rPr lang="pt-BR" altLang="pt-BR" sz="1600" u="sng" dirty="0">
                <a:latin typeface="Times New Roman" panose="02020603050405020304" pitchFamily="18" charset="0"/>
              </a:rPr>
              <a:t>inicialização</a:t>
            </a:r>
            <a:r>
              <a:rPr lang="pt-BR" altLang="pt-BR" sz="1700" dirty="0"/>
              <a:t> inicializa o loop. Ela é executada uma única vez quando o loop começa;</a:t>
            </a:r>
          </a:p>
          <a:p>
            <a:pPr lvl="1" algn="just" eaLnBrk="1" hangingPunct="1"/>
            <a:r>
              <a:rPr lang="pt-BR" altLang="pt-BR" sz="1700" dirty="0"/>
              <a:t>Quando a expressão booleana </a:t>
            </a:r>
            <a:r>
              <a:rPr lang="pt-BR" altLang="pt-BR" sz="1600" u="sng" dirty="0">
                <a:latin typeface="Times New Roman" panose="02020603050405020304" pitchFamily="18" charset="0"/>
              </a:rPr>
              <a:t>condição</a:t>
            </a:r>
            <a:r>
              <a:rPr lang="pt-BR" altLang="pt-BR" sz="1700" dirty="0"/>
              <a:t> é avaliada como </a:t>
            </a:r>
            <a:r>
              <a:rPr lang="pt-BR" altLang="pt-BR" sz="1700" b="1" dirty="0"/>
              <a:t>falsa</a:t>
            </a:r>
            <a:r>
              <a:rPr lang="pt-BR" altLang="pt-BR" sz="1700" dirty="0"/>
              <a:t>, o loop termina. Ela é testada no início e depois de cada repetição do comando for;</a:t>
            </a:r>
          </a:p>
          <a:p>
            <a:pPr lvl="1"/>
            <a:r>
              <a:rPr lang="pt-BR" altLang="pt-BR" sz="1700" dirty="0"/>
              <a:t>A expressão colocada em </a:t>
            </a:r>
            <a:r>
              <a:rPr lang="pt-BR" altLang="pt-BR" sz="1600" u="sng" dirty="0">
                <a:latin typeface="Times New Roman" panose="02020603050405020304" pitchFamily="18" charset="0"/>
              </a:rPr>
              <a:t>incremento/decremento</a:t>
            </a:r>
            <a:r>
              <a:rPr lang="pt-BR" altLang="pt-BR" sz="1700" dirty="0"/>
              <a:t> é chamada depois de cada repetição</a:t>
            </a:r>
            <a:r>
              <a:rPr lang="pt-BR" sz="1700" dirty="0"/>
              <a:t>. Ela pode incrementar ou decrementar uma variável.</a:t>
            </a:r>
          </a:p>
          <a:p>
            <a:pPr algn="just" eaLnBrk="1" hangingPunct="1"/>
            <a:endParaRPr lang="pt-BR" altLang="pt-BR" sz="2100" dirty="0"/>
          </a:p>
        </p:txBody>
      </p:sp>
      <p:sp>
        <p:nvSpPr>
          <p:cNvPr id="10" name="Text Box 4">
            <a:extLst>
              <a:ext uri="{FF2B5EF4-FFF2-40B4-BE49-F238E27FC236}">
                <a16:creationId xmlns:a16="http://schemas.microsoft.com/office/drawing/2014/main" id="{E0E3024A-C18D-4B7E-9279-040F4CB1FB89}"/>
              </a:ext>
            </a:extLst>
          </p:cNvPr>
          <p:cNvSpPr txBox="1">
            <a:spLocks noChangeArrowheads="1"/>
          </p:cNvSpPr>
          <p:nvPr/>
        </p:nvSpPr>
        <p:spPr bwMode="auto">
          <a:xfrm>
            <a:off x="827584" y="3068960"/>
            <a:ext cx="7707312" cy="1126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a:latin typeface="Times New Roman" panose="02020603050405020304" pitchFamily="18" charset="0"/>
              </a:rPr>
              <a:t>(</a:t>
            </a:r>
            <a:r>
              <a:rPr lang="pt-BR" altLang="pt-BR" sz="2400" u="sng" dirty="0">
                <a:latin typeface="Times New Roman" panose="02020603050405020304" pitchFamily="18" charset="0"/>
              </a:rPr>
              <a:t>inicialização</a:t>
            </a:r>
            <a:r>
              <a:rPr lang="pt-BR" altLang="pt-BR" sz="2400" dirty="0">
                <a:latin typeface="Times New Roman" panose="02020603050405020304" pitchFamily="18" charset="0"/>
              </a:rPr>
              <a:t>; </a:t>
            </a:r>
            <a:r>
              <a:rPr lang="pt-BR" altLang="pt-BR" sz="2400" u="sng" dirty="0">
                <a:latin typeface="Times New Roman" panose="02020603050405020304" pitchFamily="18" charset="0"/>
              </a:rPr>
              <a:t>condição</a:t>
            </a:r>
            <a:r>
              <a:rPr lang="pt-BR" altLang="pt-BR" sz="2400" dirty="0">
                <a:latin typeface="Times New Roman" panose="02020603050405020304" pitchFamily="18" charset="0"/>
              </a:rPr>
              <a:t>; </a:t>
            </a:r>
            <a:r>
              <a:rPr lang="pt-BR" altLang="pt-BR" sz="2400" u="sng" dirty="0">
                <a:latin typeface="Times New Roman" panose="02020603050405020304" pitchFamily="18" charset="0"/>
              </a:rPr>
              <a:t>incremento/decremento</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b="1" dirty="0">
                <a:latin typeface="Tahoma" panose="020B0604030504040204" pitchFamily="34" charset="0"/>
              </a:rPr>
              <a:t>{</a:t>
            </a:r>
          </a:p>
          <a:p>
            <a:pPr>
              <a:lnSpc>
                <a:spcPct val="80000"/>
              </a:lnSpc>
              <a:spcBef>
                <a:spcPct val="20000"/>
              </a:spcBef>
            </a:pPr>
            <a:r>
              <a:rPr lang="pt-BR" altLang="pt-BR" sz="2400" dirty="0">
                <a:latin typeface="Times New Roman" panose="02020603050405020304" pitchFamily="18" charset="0"/>
              </a:rPr>
              <a:t>      lista de comandos...</a:t>
            </a:r>
            <a:endParaRPr lang="pt-BR" altLang="pt-BR" sz="24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a:t>
            </a:r>
            <a:endParaRPr lang="pt-BR" altLang="pt-BR" sz="2400" b="1" dirty="0">
              <a:latin typeface="Times New Roman" panose="02020603050405020304" pitchFamily="18" charset="0"/>
            </a:endParaRPr>
          </a:p>
        </p:txBody>
      </p:sp>
    </p:spTree>
    <p:extLst>
      <p:ext uri="{BB962C8B-B14F-4D97-AF65-F5344CB8AC3E}">
        <p14:creationId xmlns:p14="http://schemas.microsoft.com/office/powerpoint/2010/main" val="36376385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CFEEF3B6-8FB3-47C0-AFAF-F5E68EDFE160}"/>
              </a:ext>
            </a:extLst>
          </p:cNvPr>
          <p:cNvSpPr>
            <a:spLocks noGrp="1"/>
          </p:cNvSpPr>
          <p:nvPr>
            <p:ph type="sldNum" sz="quarter" idx="10"/>
          </p:nvPr>
        </p:nvSpPr>
        <p:spPr/>
        <p:txBody>
          <a:bodyPr/>
          <a:lstStyle/>
          <a:p>
            <a:pPr>
              <a:defRPr/>
            </a:pPr>
            <a:fld id="{59EF4A43-90C3-4640-887F-50F473E67099}" type="slidenum">
              <a:rPr lang="pt-BR" altLang="en-US" smtClean="0"/>
              <a:pPr>
                <a:defRPr/>
              </a:pPr>
              <a:t>110</a:t>
            </a:fld>
            <a:endParaRPr lang="pt-BR" altLang="en-US"/>
          </a:p>
        </p:txBody>
      </p:sp>
      <p:sp>
        <p:nvSpPr>
          <p:cNvPr id="5" name="Título 1">
            <a:extLst>
              <a:ext uri="{FF2B5EF4-FFF2-40B4-BE49-F238E27FC236}">
                <a16:creationId xmlns:a16="http://schemas.microsoft.com/office/drawing/2014/main" id="{8E615001-0235-494C-9242-85770656C7C1}"/>
              </a:ext>
            </a:extLst>
          </p:cNvPr>
          <p:cNvSpPr>
            <a:spLocks noGrp="1"/>
          </p:cNvSpPr>
          <p:nvPr>
            <p:ph type="title"/>
          </p:nvPr>
        </p:nvSpPr>
        <p:spPr>
          <a:xfrm>
            <a:off x="457200" y="277813"/>
            <a:ext cx="8229600" cy="1139825"/>
          </a:xfrm>
        </p:spPr>
        <p:txBody>
          <a:bodyPr/>
          <a:lstStyle/>
          <a:p>
            <a:r>
              <a:rPr lang="pt-BR" dirty="0"/>
              <a:t>Exercício 21</a:t>
            </a:r>
          </a:p>
        </p:txBody>
      </p:sp>
      <p:sp>
        <p:nvSpPr>
          <p:cNvPr id="6" name="Retângulo 5">
            <a:extLst>
              <a:ext uri="{FF2B5EF4-FFF2-40B4-BE49-F238E27FC236}">
                <a16:creationId xmlns:a16="http://schemas.microsoft.com/office/drawing/2014/main" id="{A3FC5A19-2D56-48ED-98BC-3A932E22F136}"/>
              </a:ext>
            </a:extLst>
          </p:cNvPr>
          <p:cNvSpPr/>
          <p:nvPr/>
        </p:nvSpPr>
        <p:spPr>
          <a:xfrm>
            <a:off x="454287" y="1232972"/>
            <a:ext cx="3177473" cy="369332"/>
          </a:xfrm>
          <a:prstGeom prst="rect">
            <a:avLst/>
          </a:prstGeom>
        </p:spPr>
        <p:txBody>
          <a:bodyPr wrap="none">
            <a:spAutoFit/>
          </a:bodyPr>
          <a:lstStyle/>
          <a:p>
            <a:pPr eaLnBrk="1" hangingPunct="1">
              <a:lnSpc>
                <a:spcPct val="90000"/>
              </a:lnSpc>
              <a:spcBef>
                <a:spcPct val="20000"/>
              </a:spcBef>
              <a:buClr>
                <a:schemeClr val="accent1"/>
              </a:buClr>
              <a:buSzPct val="65000"/>
              <a:buFont typeface="Wingdings" panose="05000000000000000000" pitchFamily="2" charset="2"/>
              <a:buNone/>
            </a:pPr>
            <a:r>
              <a:rPr lang="pt-BR" altLang="pt-BR" u="sng" dirty="0">
                <a:solidFill>
                  <a:srgbClr val="0000FF"/>
                </a:solidFill>
              </a:rPr>
              <a:t>Para testar (altura = 1,75)</a:t>
            </a:r>
            <a:r>
              <a:rPr lang="pt-BR" altLang="pt-BR" dirty="0">
                <a:solidFill>
                  <a:srgbClr val="0000FF"/>
                </a:solidFill>
              </a:rPr>
              <a:t>:</a:t>
            </a:r>
          </a:p>
        </p:txBody>
      </p:sp>
      <p:graphicFrame>
        <p:nvGraphicFramePr>
          <p:cNvPr id="7" name="Tabela 6">
            <a:extLst>
              <a:ext uri="{FF2B5EF4-FFF2-40B4-BE49-F238E27FC236}">
                <a16:creationId xmlns:a16="http://schemas.microsoft.com/office/drawing/2014/main" id="{55905D0D-9FDB-4A40-A568-87E2847F6D30}"/>
              </a:ext>
            </a:extLst>
          </p:cNvPr>
          <p:cNvGraphicFramePr>
            <a:graphicFrameLocks noGrp="1"/>
          </p:cNvGraphicFramePr>
          <p:nvPr>
            <p:extLst>
              <p:ext uri="{D42A27DB-BD31-4B8C-83A1-F6EECF244321}">
                <p14:modId xmlns:p14="http://schemas.microsoft.com/office/powerpoint/2010/main" val="2878123210"/>
              </p:ext>
            </p:extLst>
          </p:nvPr>
        </p:nvGraphicFramePr>
        <p:xfrm>
          <a:off x="1524000" y="1790823"/>
          <a:ext cx="6096000" cy="40792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824058774"/>
                    </a:ext>
                  </a:extLst>
                </a:gridCol>
                <a:gridCol w="1512168">
                  <a:extLst>
                    <a:ext uri="{9D8B030D-6E8A-4147-A177-3AD203B41FA5}">
                      <a16:colId xmlns:a16="http://schemas.microsoft.com/office/drawing/2014/main" val="3657202995"/>
                    </a:ext>
                  </a:extLst>
                </a:gridCol>
                <a:gridCol w="3431704">
                  <a:extLst>
                    <a:ext uri="{9D8B030D-6E8A-4147-A177-3AD203B41FA5}">
                      <a16:colId xmlns:a16="http://schemas.microsoft.com/office/drawing/2014/main" val="3643211855"/>
                    </a:ext>
                  </a:extLst>
                </a:gridCol>
              </a:tblGrid>
              <a:tr h="370840">
                <a:tc>
                  <a:txBody>
                    <a:bodyPr/>
                    <a:lstStyle/>
                    <a:p>
                      <a:pPr algn="ctr"/>
                      <a:r>
                        <a:rPr lang="pt-BR" dirty="0"/>
                        <a:t>Peso</a:t>
                      </a:r>
                    </a:p>
                  </a:txBody>
                  <a:tcPr/>
                </a:tc>
                <a:tc>
                  <a:txBody>
                    <a:bodyPr/>
                    <a:lstStyle/>
                    <a:p>
                      <a:pPr algn="ctr"/>
                      <a:r>
                        <a:rPr lang="pt-BR" dirty="0"/>
                        <a:t>IMC</a:t>
                      </a:r>
                    </a:p>
                  </a:txBody>
                  <a:tcPr/>
                </a:tc>
                <a:tc>
                  <a:txBody>
                    <a:bodyPr/>
                    <a:lstStyle/>
                    <a:p>
                      <a:r>
                        <a:rPr lang="pt-BR" dirty="0"/>
                        <a:t>Situação Corpórea</a:t>
                      </a:r>
                    </a:p>
                  </a:txBody>
                  <a:tcPr/>
                </a:tc>
                <a:extLst>
                  <a:ext uri="{0D108BD9-81ED-4DB2-BD59-A6C34878D82A}">
                    <a16:rowId xmlns:a16="http://schemas.microsoft.com/office/drawing/2014/main" val="3801186625"/>
                  </a:ext>
                </a:extLst>
              </a:tr>
              <a:tr h="370840">
                <a:tc>
                  <a:txBody>
                    <a:bodyPr/>
                    <a:lstStyle/>
                    <a:p>
                      <a:pPr algn="ctr"/>
                      <a:r>
                        <a:rPr lang="pt-BR" dirty="0"/>
                        <a:t>60</a:t>
                      </a:r>
                    </a:p>
                  </a:txBody>
                  <a:tcPr/>
                </a:tc>
                <a:tc>
                  <a:txBody>
                    <a:bodyPr/>
                    <a:lstStyle/>
                    <a:p>
                      <a:pPr algn="ctr"/>
                      <a:r>
                        <a:rPr lang="pt-BR" dirty="0"/>
                        <a:t>19.59...</a:t>
                      </a:r>
                    </a:p>
                  </a:txBody>
                  <a:tcPr/>
                </a:tc>
                <a:tc>
                  <a:txBody>
                    <a:bodyPr/>
                    <a:lstStyle/>
                    <a:p>
                      <a:r>
                        <a:rPr lang="pt-BR" dirty="0"/>
                        <a:t>ABAIXO DO PESO</a:t>
                      </a:r>
                    </a:p>
                  </a:txBody>
                  <a:tcPr/>
                </a:tc>
                <a:extLst>
                  <a:ext uri="{0D108BD9-81ED-4DB2-BD59-A6C34878D82A}">
                    <a16:rowId xmlns:a16="http://schemas.microsoft.com/office/drawing/2014/main" val="3803140868"/>
                  </a:ext>
                </a:extLst>
              </a:tr>
              <a:tr h="370840">
                <a:tc>
                  <a:txBody>
                    <a:bodyPr/>
                    <a:lstStyle/>
                    <a:p>
                      <a:pPr algn="ctr"/>
                      <a:r>
                        <a:rPr lang="pt-BR" dirty="0"/>
                        <a:t>61</a:t>
                      </a:r>
                    </a:p>
                  </a:txBody>
                  <a:tcPr/>
                </a:tc>
                <a:tc>
                  <a:txBody>
                    <a:bodyPr/>
                    <a:lstStyle/>
                    <a:p>
                      <a:pPr algn="ctr"/>
                      <a:r>
                        <a:rPr lang="pt-BR" dirty="0"/>
                        <a:t>19.91...</a:t>
                      </a:r>
                    </a:p>
                  </a:txBody>
                  <a:tcPr/>
                </a:tc>
                <a:tc>
                  <a:txBody>
                    <a:bodyPr/>
                    <a:lstStyle/>
                    <a:p>
                      <a:r>
                        <a:rPr lang="pt-BR" dirty="0"/>
                        <a:t>ABAIXO DO PESO</a:t>
                      </a:r>
                    </a:p>
                  </a:txBody>
                  <a:tcPr/>
                </a:tc>
                <a:extLst>
                  <a:ext uri="{0D108BD9-81ED-4DB2-BD59-A6C34878D82A}">
                    <a16:rowId xmlns:a16="http://schemas.microsoft.com/office/drawing/2014/main" val="897073931"/>
                  </a:ext>
                </a:extLst>
              </a:tr>
              <a:tr h="370840">
                <a:tc>
                  <a:txBody>
                    <a:bodyPr/>
                    <a:lstStyle/>
                    <a:p>
                      <a:pPr algn="ctr"/>
                      <a:r>
                        <a:rPr lang="pt-BR" dirty="0"/>
                        <a:t>62</a:t>
                      </a:r>
                    </a:p>
                  </a:txBody>
                  <a:tcPr/>
                </a:tc>
                <a:tc>
                  <a:txBody>
                    <a:bodyPr/>
                    <a:lstStyle/>
                    <a:p>
                      <a:pPr algn="ctr"/>
                      <a:r>
                        <a:rPr lang="pt-BR" dirty="0"/>
                        <a:t>20.24...</a:t>
                      </a:r>
                    </a:p>
                  </a:txBody>
                  <a:tcPr/>
                </a:tc>
                <a:tc>
                  <a:txBody>
                    <a:bodyPr/>
                    <a:lstStyle/>
                    <a:p>
                      <a:r>
                        <a:rPr lang="pt-BR" dirty="0"/>
                        <a:t>PESO IDEAL</a:t>
                      </a:r>
                    </a:p>
                  </a:txBody>
                  <a:tcPr/>
                </a:tc>
                <a:extLst>
                  <a:ext uri="{0D108BD9-81ED-4DB2-BD59-A6C34878D82A}">
                    <a16:rowId xmlns:a16="http://schemas.microsoft.com/office/drawing/2014/main" val="1009475419"/>
                  </a:ext>
                </a:extLst>
              </a:tr>
              <a:tr h="370840">
                <a:tc>
                  <a:txBody>
                    <a:bodyPr/>
                    <a:lstStyle/>
                    <a:p>
                      <a:pPr algn="ctr"/>
                      <a:r>
                        <a:rPr lang="pt-BR" dirty="0"/>
                        <a:t>63</a:t>
                      </a:r>
                    </a:p>
                  </a:txBody>
                  <a:tcPr/>
                </a:tc>
                <a:tc>
                  <a:txBody>
                    <a:bodyPr/>
                    <a:lstStyle/>
                    <a:p>
                      <a:pPr algn="ctr"/>
                      <a:r>
                        <a:rPr lang="pt-BR" dirty="0"/>
                        <a:t>20.57...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PESO IDEAL</a:t>
                      </a:r>
                    </a:p>
                  </a:txBody>
                  <a:tcPr/>
                </a:tc>
                <a:extLst>
                  <a:ext uri="{0D108BD9-81ED-4DB2-BD59-A6C34878D82A}">
                    <a16:rowId xmlns:a16="http://schemas.microsoft.com/office/drawing/2014/main" val="3328902627"/>
                  </a:ext>
                </a:extLst>
              </a:tr>
              <a:tr h="370840">
                <a:tc>
                  <a:txBody>
                    <a:bodyPr/>
                    <a:lstStyle/>
                    <a:p>
                      <a:pPr algn="ctr"/>
                      <a:r>
                        <a:rPr lang="pt-BR" dirty="0"/>
                        <a:t>64</a:t>
                      </a:r>
                    </a:p>
                  </a:txBody>
                  <a:tcPr/>
                </a:tc>
                <a:tc>
                  <a:txBody>
                    <a:bodyPr/>
                    <a:lstStyle/>
                    <a:p>
                      <a:pPr algn="ctr"/>
                      <a:r>
                        <a:rPr lang="pt-BR" dirty="0"/>
                        <a:t>20.89...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PESO IDEAL</a:t>
                      </a:r>
                    </a:p>
                  </a:txBody>
                  <a:tcPr/>
                </a:tc>
                <a:extLst>
                  <a:ext uri="{0D108BD9-81ED-4DB2-BD59-A6C34878D82A}">
                    <a16:rowId xmlns:a16="http://schemas.microsoft.com/office/drawing/2014/main" val="3793605858"/>
                  </a:ext>
                </a:extLst>
              </a:tr>
              <a:tr h="370840">
                <a:tc>
                  <a:txBody>
                    <a:bodyPr/>
                    <a:lstStyle/>
                    <a:p>
                      <a:pPr algn="ctr"/>
                      <a:r>
                        <a:rPr lang="pt-BR" dirty="0"/>
                        <a:t>...</a:t>
                      </a:r>
                    </a:p>
                  </a:txBody>
                  <a:tcPr/>
                </a:tc>
                <a:tc>
                  <a:txBody>
                    <a:bodyPr/>
                    <a:lstStyle/>
                    <a:p>
                      <a:pPr algn="ctr"/>
                      <a:endParaRPr lang="pt-BR" dirty="0"/>
                    </a:p>
                  </a:txBody>
                  <a:tcPr/>
                </a:tc>
                <a:tc>
                  <a:txBody>
                    <a:bodyPr/>
                    <a:lstStyle/>
                    <a:p>
                      <a:endParaRPr lang="pt-BR"/>
                    </a:p>
                  </a:txBody>
                  <a:tcPr/>
                </a:tc>
                <a:extLst>
                  <a:ext uri="{0D108BD9-81ED-4DB2-BD59-A6C34878D82A}">
                    <a16:rowId xmlns:a16="http://schemas.microsoft.com/office/drawing/2014/main" val="3536782374"/>
                  </a:ext>
                </a:extLst>
              </a:tr>
              <a:tr h="370840">
                <a:tc>
                  <a:txBody>
                    <a:bodyPr/>
                    <a:lstStyle/>
                    <a:p>
                      <a:pPr algn="ctr"/>
                      <a:r>
                        <a:rPr lang="pt-BR" dirty="0"/>
                        <a:t>97</a:t>
                      </a:r>
                    </a:p>
                  </a:txBody>
                  <a:tcPr/>
                </a:tc>
                <a:tc>
                  <a:txBody>
                    <a:bodyPr/>
                    <a:lstStyle/>
                    <a:p>
                      <a:pPr algn="ctr"/>
                      <a:r>
                        <a:rPr lang="pt-BR" dirty="0"/>
                        <a:t>31.67...</a:t>
                      </a:r>
                    </a:p>
                  </a:txBody>
                  <a:tcPr/>
                </a:tc>
                <a:tc>
                  <a:txBody>
                    <a:bodyPr/>
                    <a:lstStyle/>
                    <a:p>
                      <a:r>
                        <a:rPr lang="pt-BR" dirty="0"/>
                        <a:t>ACIMA DO PESO</a:t>
                      </a:r>
                    </a:p>
                  </a:txBody>
                  <a:tcPr/>
                </a:tc>
                <a:extLst>
                  <a:ext uri="{0D108BD9-81ED-4DB2-BD59-A6C34878D82A}">
                    <a16:rowId xmlns:a16="http://schemas.microsoft.com/office/drawing/2014/main" val="3047756114"/>
                  </a:ext>
                </a:extLst>
              </a:tr>
              <a:tr h="370840">
                <a:tc>
                  <a:txBody>
                    <a:bodyPr/>
                    <a:lstStyle/>
                    <a:p>
                      <a:pPr algn="ctr"/>
                      <a:r>
                        <a:rPr lang="pt-BR" dirty="0"/>
                        <a:t>98</a:t>
                      </a:r>
                    </a:p>
                  </a:txBody>
                  <a:tcPr/>
                </a:tc>
                <a:tc>
                  <a:txBody>
                    <a:bodyPr/>
                    <a:lstStyle/>
                    <a:p>
                      <a:pPr algn="ctr"/>
                      <a:r>
                        <a:rPr lang="pt-BR" dirty="0"/>
                        <a:t>32</a:t>
                      </a:r>
                    </a:p>
                  </a:txBody>
                  <a:tcPr/>
                </a:tc>
                <a:tc>
                  <a:txBody>
                    <a:bodyPr/>
                    <a:lstStyle/>
                    <a:p>
                      <a:r>
                        <a:rPr lang="pt-BR" dirty="0"/>
                        <a:t>ACIMA DO PESO</a:t>
                      </a:r>
                    </a:p>
                  </a:txBody>
                  <a:tcPr/>
                </a:tc>
                <a:extLst>
                  <a:ext uri="{0D108BD9-81ED-4DB2-BD59-A6C34878D82A}">
                    <a16:rowId xmlns:a16="http://schemas.microsoft.com/office/drawing/2014/main" val="3409832392"/>
                  </a:ext>
                </a:extLst>
              </a:tr>
              <a:tr h="370840">
                <a:tc>
                  <a:txBody>
                    <a:bodyPr/>
                    <a:lstStyle/>
                    <a:p>
                      <a:pPr algn="ctr"/>
                      <a:r>
                        <a:rPr lang="pt-BR" dirty="0"/>
                        <a:t>99</a:t>
                      </a:r>
                    </a:p>
                  </a:txBody>
                  <a:tcPr/>
                </a:tc>
                <a:tc>
                  <a:txBody>
                    <a:bodyPr/>
                    <a:lstStyle/>
                    <a:p>
                      <a:pPr algn="ctr"/>
                      <a:r>
                        <a:rPr lang="pt-BR" dirty="0"/>
                        <a:t>32.32...</a:t>
                      </a:r>
                    </a:p>
                  </a:txBody>
                  <a:tcPr/>
                </a:tc>
                <a:tc>
                  <a:txBody>
                    <a:bodyPr/>
                    <a:lstStyle/>
                    <a:p>
                      <a:r>
                        <a:rPr lang="pt-BR" dirty="0"/>
                        <a:t>ACIMA DO PESO</a:t>
                      </a:r>
                    </a:p>
                  </a:txBody>
                  <a:tcPr/>
                </a:tc>
                <a:extLst>
                  <a:ext uri="{0D108BD9-81ED-4DB2-BD59-A6C34878D82A}">
                    <a16:rowId xmlns:a16="http://schemas.microsoft.com/office/drawing/2014/main" val="480930224"/>
                  </a:ext>
                </a:extLst>
              </a:tr>
              <a:tr h="370840">
                <a:tc>
                  <a:txBody>
                    <a:bodyPr/>
                    <a:lstStyle/>
                    <a:p>
                      <a:pPr algn="ctr"/>
                      <a:r>
                        <a:rPr lang="pt-BR" dirty="0"/>
                        <a:t>100</a:t>
                      </a:r>
                    </a:p>
                  </a:txBody>
                  <a:tcPr/>
                </a:tc>
                <a:tc>
                  <a:txBody>
                    <a:bodyPr/>
                    <a:lstStyle/>
                    <a:p>
                      <a:pPr algn="ctr"/>
                      <a:r>
                        <a:rPr lang="pt-BR" dirty="0"/>
                        <a:t>32.65...</a:t>
                      </a:r>
                    </a:p>
                  </a:txBody>
                  <a:tcPr/>
                </a:tc>
                <a:tc>
                  <a:txBody>
                    <a:bodyPr/>
                    <a:lstStyle/>
                    <a:p>
                      <a:r>
                        <a:rPr lang="pt-BR" dirty="0"/>
                        <a:t>ACIMA DO PESO</a:t>
                      </a:r>
                    </a:p>
                  </a:txBody>
                  <a:tcPr/>
                </a:tc>
                <a:extLst>
                  <a:ext uri="{0D108BD9-81ED-4DB2-BD59-A6C34878D82A}">
                    <a16:rowId xmlns:a16="http://schemas.microsoft.com/office/drawing/2014/main" val="2662361141"/>
                  </a:ext>
                </a:extLst>
              </a:tr>
            </a:tbl>
          </a:graphicData>
        </a:graphic>
      </p:graphicFrame>
    </p:spTree>
    <p:extLst>
      <p:ext uri="{BB962C8B-B14F-4D97-AF65-F5344CB8AC3E}">
        <p14:creationId xmlns:p14="http://schemas.microsoft.com/office/powerpoint/2010/main" val="42758697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Espaço Reservado para Número de Slide 3">
            <a:extLst>
              <a:ext uri="{FF2B5EF4-FFF2-40B4-BE49-F238E27FC236}">
                <a16:creationId xmlns:a16="http://schemas.microsoft.com/office/drawing/2014/main" id="{A8BDF3E7-A6E0-4A46-9B4F-9CE7DE1BEA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5AD031-74E1-49ED-BFC8-48533B4F1F44}" type="slidenum">
              <a:rPr lang="pt-BR" altLang="en-US" sz="1200" smtClean="0">
                <a:latin typeface="Garamond" panose="02020404030301010803" pitchFamily="18" charset="0"/>
              </a:rPr>
              <a:pPr/>
              <a:t>111</a:t>
            </a:fld>
            <a:endParaRPr lang="pt-BR" altLang="en-US" sz="1200">
              <a:latin typeface="Garamond" panose="02020404030301010803" pitchFamily="18" charset="0"/>
            </a:endParaRPr>
          </a:p>
        </p:txBody>
      </p:sp>
      <p:sp>
        <p:nvSpPr>
          <p:cNvPr id="666627" name="Rectangle 2">
            <a:extLst>
              <a:ext uri="{FF2B5EF4-FFF2-40B4-BE49-F238E27FC236}">
                <a16:creationId xmlns:a16="http://schemas.microsoft.com/office/drawing/2014/main" id="{A3818347-4E32-4B65-A93F-5429F996DBC6}"/>
              </a:ext>
            </a:extLst>
          </p:cNvPr>
          <p:cNvSpPr>
            <a:spLocks noGrp="1" noChangeArrowheads="1"/>
          </p:cNvSpPr>
          <p:nvPr>
            <p:ph type="title"/>
          </p:nvPr>
        </p:nvSpPr>
        <p:spPr/>
        <p:txBody>
          <a:bodyPr/>
          <a:lstStyle/>
          <a:p>
            <a:pPr eaLnBrk="1" hangingPunct="1"/>
            <a:r>
              <a:rPr lang="pt-BR" altLang="pt-BR" dirty="0"/>
              <a:t>Exercício 22</a:t>
            </a:r>
            <a:endParaRPr lang="pt-BR" altLang="pt-BR" sz="1700" dirty="0"/>
          </a:p>
        </p:txBody>
      </p:sp>
      <p:sp>
        <p:nvSpPr>
          <p:cNvPr id="666628" name="Rectangle 3">
            <a:extLst>
              <a:ext uri="{FF2B5EF4-FFF2-40B4-BE49-F238E27FC236}">
                <a16:creationId xmlns:a16="http://schemas.microsoft.com/office/drawing/2014/main" id="{13A15FE4-B663-4722-B0DD-738B1EB658A3}"/>
              </a:ext>
            </a:extLst>
          </p:cNvPr>
          <p:cNvSpPr>
            <a:spLocks noGrp="1" noChangeArrowheads="1"/>
          </p:cNvSpPr>
          <p:nvPr>
            <p:ph type="body" idx="1"/>
          </p:nvPr>
        </p:nvSpPr>
        <p:spPr>
          <a:xfrm>
            <a:off x="457200" y="1268413"/>
            <a:ext cx="8035925" cy="2017712"/>
          </a:xfrm>
        </p:spPr>
        <p:txBody>
          <a:bodyPr/>
          <a:lstStyle/>
          <a:p>
            <a:pPr marL="0" indent="0" algn="just" eaLnBrk="1" hangingPunct="1">
              <a:buFont typeface="Wingdings" panose="05000000000000000000" pitchFamily="2" charset="2"/>
              <a:buNone/>
            </a:pPr>
            <a:r>
              <a:rPr lang="pt-BR" altLang="pt-BR" sz="2900" dirty="0"/>
              <a:t>Faça um programa que leia um numero inteiro, maior que zero, e determine se ele é primo. Um número primo é aquele que </a:t>
            </a:r>
            <a:r>
              <a:rPr lang="pt-BR" altLang="pt-BR" sz="2900" b="1" u="sng" dirty="0"/>
              <a:t>somente</a:t>
            </a:r>
            <a:r>
              <a:rPr lang="pt-BR" altLang="pt-BR" sz="2900" dirty="0"/>
              <a:t> é divisível por 1 e por ele mesmo.</a:t>
            </a:r>
          </a:p>
        </p:txBody>
      </p:sp>
      <p:sp>
        <p:nvSpPr>
          <p:cNvPr id="5" name="Rectangle 4">
            <a:extLst>
              <a:ext uri="{FF2B5EF4-FFF2-40B4-BE49-F238E27FC236}">
                <a16:creationId xmlns:a16="http://schemas.microsoft.com/office/drawing/2014/main" id="{A5194B7E-5289-4567-8064-725EFE390450}"/>
              </a:ext>
            </a:extLst>
          </p:cNvPr>
          <p:cNvSpPr>
            <a:spLocks noChangeArrowheads="1"/>
          </p:cNvSpPr>
          <p:nvPr/>
        </p:nvSpPr>
        <p:spPr bwMode="auto">
          <a:xfrm>
            <a:off x="2339975" y="5429250"/>
            <a:ext cx="4968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Para testar</a:t>
            </a:r>
            <a:r>
              <a:rPr lang="pt-BR" altLang="pt-BR" sz="1700">
                <a:solidFill>
                  <a:srgbClr val="0000FF"/>
                </a:solidFill>
              </a:rPr>
              <a:t>:  3, 17 e 43 são primos.</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10, 24 e 75 não são primos.</a:t>
            </a:r>
          </a:p>
        </p:txBody>
      </p:sp>
      <p:sp>
        <p:nvSpPr>
          <p:cNvPr id="666630" name="CaixaDeTexto 6">
            <a:extLst>
              <a:ext uri="{FF2B5EF4-FFF2-40B4-BE49-F238E27FC236}">
                <a16:creationId xmlns:a16="http://schemas.microsoft.com/office/drawing/2014/main" id="{C2ABB692-9495-4843-A0C0-8DF8D6D042BC}"/>
              </a:ext>
            </a:extLst>
          </p:cNvPr>
          <p:cNvSpPr txBox="1">
            <a:spLocks noChangeArrowheads="1"/>
          </p:cNvSpPr>
          <p:nvPr/>
        </p:nvSpPr>
        <p:spPr bwMode="auto">
          <a:xfrm>
            <a:off x="2339975" y="3309938"/>
            <a:ext cx="4429125"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a:t>Dica</a:t>
            </a:r>
            <a:r>
              <a:rPr lang="pt-BR" altLang="pt-BR"/>
              <a:t>: Descubra quantos divisores tem o número informado (testando todos os valores de 1 até ele próprio). Um número primo tem (no máximo) 2 divisores (1 e ele mesmo).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E6974A6A-2DFC-4E7A-8C49-97E02BFB27BE}"/>
              </a:ext>
            </a:extLst>
          </p:cNvPr>
          <p:cNvSpPr>
            <a:spLocks noGrp="1"/>
          </p:cNvSpPr>
          <p:nvPr>
            <p:ph type="sldNum" sz="quarter" idx="10"/>
          </p:nvPr>
        </p:nvSpPr>
        <p:spPr/>
        <p:txBody>
          <a:bodyPr/>
          <a:lstStyle/>
          <a:p>
            <a:pPr>
              <a:defRPr/>
            </a:pPr>
            <a:fld id="{59EF4A43-90C3-4640-887F-50F473E67099}" type="slidenum">
              <a:rPr lang="pt-BR" altLang="en-US" smtClean="0"/>
              <a:pPr>
                <a:defRPr/>
              </a:pPr>
              <a:t>112</a:t>
            </a:fld>
            <a:endParaRPr lang="pt-BR" altLang="en-US"/>
          </a:p>
        </p:txBody>
      </p:sp>
      <p:sp>
        <p:nvSpPr>
          <p:cNvPr id="5" name="Título 1">
            <a:extLst>
              <a:ext uri="{FF2B5EF4-FFF2-40B4-BE49-F238E27FC236}">
                <a16:creationId xmlns:a16="http://schemas.microsoft.com/office/drawing/2014/main" id="{FDCE5326-D667-44BE-BA28-2C01441248E6}"/>
              </a:ext>
            </a:extLst>
          </p:cNvPr>
          <p:cNvSpPr>
            <a:spLocks noGrp="1" noChangeArrowheads="1"/>
          </p:cNvSpPr>
          <p:nvPr>
            <p:ph type="title"/>
          </p:nvPr>
        </p:nvSpPr>
        <p:spPr>
          <a:xfrm>
            <a:off x="457200" y="277813"/>
            <a:ext cx="8229600" cy="1139825"/>
          </a:xfrm>
        </p:spPr>
        <p:txBody>
          <a:bodyPr/>
          <a:lstStyle/>
          <a:p>
            <a:r>
              <a:rPr lang="pt-BR" altLang="pt-BR" dirty="0"/>
              <a:t>Exercício 23</a:t>
            </a:r>
          </a:p>
        </p:txBody>
      </p:sp>
      <p:sp>
        <p:nvSpPr>
          <p:cNvPr id="6" name="Rectangle 3">
            <a:extLst>
              <a:ext uri="{FF2B5EF4-FFF2-40B4-BE49-F238E27FC236}">
                <a16:creationId xmlns:a16="http://schemas.microsoft.com/office/drawing/2014/main" id="{952FCCEB-D739-4E94-84A0-DF4E5BB2F6D9}"/>
              </a:ext>
            </a:extLst>
          </p:cNvPr>
          <p:cNvSpPr txBox="1">
            <a:spLocks noChangeArrowheads="1"/>
          </p:cNvSpPr>
          <p:nvPr/>
        </p:nvSpPr>
        <p:spPr bwMode="auto">
          <a:xfrm>
            <a:off x="467544" y="1309688"/>
            <a:ext cx="8025581"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lnSpc>
                <a:spcPct val="90000"/>
              </a:lnSpc>
              <a:spcBef>
                <a:spcPct val="20000"/>
              </a:spcBef>
              <a:buClr>
                <a:schemeClr val="accent1"/>
              </a:buClr>
              <a:buSzPct val="65000"/>
              <a:buFont typeface="Wingdings" panose="05000000000000000000" pitchFamily="2" charset="2"/>
              <a:buNone/>
            </a:pPr>
            <a:r>
              <a:rPr lang="pt-BR" altLang="pt-BR" sz="2600" dirty="0"/>
              <a:t>Faça um programa que calcule e imprima todos os números compreendidos entre 1000 e 9999 que são palíndromos. </a:t>
            </a:r>
            <a:r>
              <a:rPr lang="pt-BR" altLang="pt-BR" sz="2800" dirty="0"/>
              <a:t>Um palíndromo é uma sequência de caracteres que é lida da esquerda para a direita ou da direita para a esquerda resultando no mesmo valor final.  Ao final imprima a média destes números.</a:t>
            </a:r>
          </a:p>
          <a:p>
            <a:pPr algn="just">
              <a:lnSpc>
                <a:spcPct val="90000"/>
              </a:lnSpc>
              <a:spcBef>
                <a:spcPct val="20000"/>
              </a:spcBef>
              <a:buClr>
                <a:schemeClr val="accent1"/>
              </a:buClr>
              <a:buSzPct val="65000"/>
              <a:buFont typeface="Wingdings" panose="05000000000000000000" pitchFamily="2" charset="2"/>
              <a:buNone/>
            </a:pPr>
            <a:endParaRPr lang="pt-BR" altLang="pt-BR" sz="2800" b="1" dirty="0"/>
          </a:p>
          <a:p>
            <a:pPr>
              <a:lnSpc>
                <a:spcPct val="90000"/>
              </a:lnSpc>
              <a:spcBef>
                <a:spcPct val="20000"/>
              </a:spcBef>
              <a:buClr>
                <a:schemeClr val="accent1"/>
              </a:buClr>
              <a:buSzPct val="65000"/>
              <a:buFont typeface="Wingdings" panose="05000000000000000000" pitchFamily="2" charset="2"/>
              <a:buNone/>
            </a:pPr>
            <a:r>
              <a:rPr lang="pt-BR" altLang="pt-BR" sz="2800" u="sng" dirty="0"/>
              <a:t>Exemplos</a:t>
            </a:r>
            <a:r>
              <a:rPr lang="pt-BR" altLang="pt-BR" sz="2800" dirty="0"/>
              <a:t>: 1111, 1221, 3773, 4554, etc.</a:t>
            </a:r>
          </a:p>
          <a:p>
            <a:pPr eaLnBrk="1" hangingPunct="1">
              <a:lnSpc>
                <a:spcPct val="90000"/>
              </a:lnSpc>
              <a:spcBef>
                <a:spcPct val="20000"/>
              </a:spcBef>
              <a:buClr>
                <a:schemeClr val="accent1"/>
              </a:buClr>
              <a:buSzPct val="65000"/>
              <a:buFont typeface="Wingdings" panose="05000000000000000000" pitchFamily="2" charset="2"/>
              <a:buNone/>
            </a:pPr>
            <a:r>
              <a:rPr lang="pt-BR" altLang="pt-BR" sz="2600" dirty="0"/>
              <a:t> </a:t>
            </a:r>
            <a:endParaRPr lang="pt-BR" altLang="pt-BR" sz="2600" dirty="0">
              <a:solidFill>
                <a:srgbClr val="0000FF"/>
              </a:solidFill>
            </a:endParaRPr>
          </a:p>
        </p:txBody>
      </p:sp>
      <p:sp>
        <p:nvSpPr>
          <p:cNvPr id="7" name="Rectangle 4">
            <a:extLst>
              <a:ext uri="{FF2B5EF4-FFF2-40B4-BE49-F238E27FC236}">
                <a16:creationId xmlns:a16="http://schemas.microsoft.com/office/drawing/2014/main" id="{EAD5C940-EEFE-46CB-AFDF-EB1DC2E5A6C4}"/>
              </a:ext>
            </a:extLst>
          </p:cNvPr>
          <p:cNvSpPr>
            <a:spLocks noChangeArrowheads="1"/>
          </p:cNvSpPr>
          <p:nvPr/>
        </p:nvSpPr>
        <p:spPr bwMode="auto">
          <a:xfrm>
            <a:off x="1908175" y="5516563"/>
            <a:ext cx="5111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Resposta</a:t>
            </a:r>
            <a:r>
              <a:rPr lang="pt-BR" altLang="pt-BR" sz="1700">
                <a:solidFill>
                  <a:srgbClr val="0000FF"/>
                </a:solidFill>
              </a:rPr>
              <a:t>: 1001, 1111, 1221, 1331, 1441, 1551,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Média = 5500</a:t>
            </a:r>
            <a:endParaRPr lang="pt-BR" altLang="pt-BR" sz="1700" u="sng">
              <a:solidFill>
                <a:srgbClr val="0000FF"/>
              </a:solidFill>
            </a:endParaRPr>
          </a:p>
        </p:txBody>
      </p:sp>
    </p:spTree>
    <p:extLst>
      <p:ext uri="{BB962C8B-B14F-4D97-AF65-F5344CB8AC3E}">
        <p14:creationId xmlns:p14="http://schemas.microsoft.com/office/powerpoint/2010/main" val="169639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113</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07504" y="3068638"/>
            <a:ext cx="8928992" cy="15850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b="1" dirty="0">
                <a:solidFill>
                  <a:schemeClr val="accent5">
                    <a:lumMod val="50000"/>
                  </a:schemeClr>
                </a:solidFill>
                <a:latin typeface="Courier New" panose="02070309020205020404" pitchFamily="49" charset="0"/>
                <a:cs typeface="Courier New" panose="02070309020205020404" pitchFamily="49" charset="0"/>
              </a:rPr>
              <a:t>for</a:t>
            </a:r>
            <a:r>
              <a:rPr lang="pt-BR" altLang="pt-BR" dirty="0">
                <a:latin typeface="Courier New" panose="02070309020205020404" pitchFamily="49" charset="0"/>
                <a:cs typeface="Courier New" panose="02070309020205020404" pitchFamily="49" charset="0"/>
              </a:rPr>
              <a:t> (</a:t>
            </a:r>
            <a:r>
              <a:rPr lang="pt-BR" altLang="pt-BR"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dirty="0">
                <a:latin typeface="Courier New" panose="02070309020205020404" pitchFamily="49" charset="0"/>
                <a:cs typeface="Courier New" panose="02070309020205020404" pitchFamily="49" charset="0"/>
              </a:rPr>
              <a:t>=</a:t>
            </a:r>
            <a:r>
              <a:rPr lang="pt-BR" altLang="pt-BR" b="1" dirty="0" err="1">
                <a:latin typeface="Courier New" panose="02070309020205020404" pitchFamily="49" charset="0"/>
                <a:cs typeface="Courier New" panose="02070309020205020404" pitchFamily="49" charset="0"/>
              </a:rPr>
              <a:t>ValorInicial</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dirty="0">
                <a:latin typeface="Courier New" panose="02070309020205020404" pitchFamily="49" charset="0"/>
                <a:cs typeface="Courier New" panose="02070309020205020404" pitchFamily="49" charset="0"/>
              </a:rPr>
              <a:t>&lt;=</a:t>
            </a:r>
            <a:r>
              <a:rPr lang="pt-BR" altLang="pt-BR" b="1" dirty="0" err="1">
                <a:latin typeface="Courier New" panose="02070309020205020404" pitchFamily="49" charset="0"/>
                <a:cs typeface="Courier New" panose="02070309020205020404" pitchFamily="49" charset="0"/>
              </a:rPr>
              <a:t>ValorFinal</a:t>
            </a:r>
            <a:r>
              <a:rPr lang="pt-BR" altLang="pt-BR" dirty="0">
                <a:latin typeface="Courier New" panose="02070309020205020404" pitchFamily="49" charset="0"/>
                <a:cs typeface="Courier New" panose="02070309020205020404" pitchFamily="49" charset="0"/>
              </a:rPr>
              <a:t>; </a:t>
            </a:r>
            <a:r>
              <a:rPr lang="pt-BR" altLang="pt-BR" dirty="0" err="1">
                <a:latin typeface="Courier New" panose="02070309020205020404" pitchFamily="49" charset="0"/>
                <a:cs typeface="Courier New" panose="02070309020205020404" pitchFamily="49" charset="0"/>
              </a:rPr>
              <a:t>aux</a:t>
            </a:r>
            <a:r>
              <a:rPr lang="pt-BR" altLang="pt-BR" b="1" dirty="0">
                <a:latin typeface="Courier New" panose="02070309020205020404" pitchFamily="49" charset="0"/>
                <a:cs typeface="Courier New" panose="02070309020205020404" pitchFamily="49" charset="0"/>
              </a:rPr>
              <a:t>+=PASSO</a:t>
            </a:r>
            <a:r>
              <a:rPr lang="pt-BR" altLang="pt-BR" dirty="0">
                <a:latin typeface="Courier New" panose="02070309020205020404" pitchFamily="49" charset="0"/>
                <a:cs typeface="Courier New" panose="02070309020205020404" pitchFamily="49" charset="0"/>
              </a:rPr>
              <a:t>) </a:t>
            </a:r>
            <a:r>
              <a:rPr lang="pt-BR" altLang="pt-BR"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dirty="0">
                <a:latin typeface="Courier New" panose="02070309020205020404" pitchFamily="49" charset="0"/>
                <a:cs typeface="Courier New" panose="02070309020205020404" pitchFamily="49" charset="0"/>
              </a:rPr>
              <a:t>   comandos...</a:t>
            </a:r>
          </a:p>
          <a:p>
            <a:pPr>
              <a:lnSpc>
                <a:spcPct val="80000"/>
              </a:lnSpc>
              <a:spcBef>
                <a:spcPct val="20000"/>
              </a:spcBef>
            </a:pPr>
            <a:r>
              <a:rPr lang="pt-BR" altLang="pt-BR"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12" name="Rectangle 3">
            <a:extLst>
              <a:ext uri="{FF2B5EF4-FFF2-40B4-BE49-F238E27FC236}">
                <a16:creationId xmlns:a16="http://schemas.microsoft.com/office/drawing/2014/main" id="{99E53F1B-4C0D-45BA-A69D-1692C9E24894}"/>
              </a:ext>
            </a:extLst>
          </p:cNvPr>
          <p:cNvSpPr txBox="1">
            <a:spLocks noChangeArrowheads="1"/>
          </p:cNvSpPr>
          <p:nvPr/>
        </p:nvSpPr>
        <p:spPr bwMode="auto">
          <a:xfrm>
            <a:off x="457200" y="164110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lnSpc>
                <a:spcPct val="80000"/>
              </a:lnSpc>
            </a:pPr>
            <a:r>
              <a:rPr lang="pt-BR" altLang="pt-BR" sz="2600" kern="0" dirty="0"/>
              <a:t>Utilizando incremento diferente de 1 na resolução de problemas utilizando o comando </a:t>
            </a:r>
            <a:r>
              <a:rPr lang="pt-BR" altLang="pt-BR" sz="2600" b="1" kern="0" dirty="0"/>
              <a:t>for</a:t>
            </a:r>
            <a:r>
              <a:rPr lang="pt-BR" altLang="pt-BR" sz="2600" kern="0" dirty="0"/>
              <a:t>;</a:t>
            </a:r>
          </a:p>
        </p:txBody>
      </p:sp>
      <p:grpSp>
        <p:nvGrpSpPr>
          <p:cNvPr id="7" name="Agrupar 6">
            <a:extLst>
              <a:ext uri="{FF2B5EF4-FFF2-40B4-BE49-F238E27FC236}">
                <a16:creationId xmlns:a16="http://schemas.microsoft.com/office/drawing/2014/main" id="{B9067F02-64BD-475B-995C-A58011759E61}"/>
              </a:ext>
            </a:extLst>
          </p:cNvPr>
          <p:cNvGrpSpPr/>
          <p:nvPr/>
        </p:nvGrpSpPr>
        <p:grpSpPr>
          <a:xfrm>
            <a:off x="6823248" y="3206661"/>
            <a:ext cx="1767530" cy="2445692"/>
            <a:chOff x="4686036" y="4005064"/>
            <a:chExt cx="1728192" cy="2445692"/>
          </a:xfrm>
        </p:grpSpPr>
        <p:sp>
          <p:nvSpPr>
            <p:cNvPr id="8" name="Retângulo 7">
              <a:extLst>
                <a:ext uri="{FF2B5EF4-FFF2-40B4-BE49-F238E27FC236}">
                  <a16:creationId xmlns:a16="http://schemas.microsoft.com/office/drawing/2014/main" id="{1CA19EB7-C1F1-4FBF-9C20-57DF1CCDE55D}"/>
                </a:ext>
              </a:extLst>
            </p:cNvPr>
            <p:cNvSpPr/>
            <p:nvPr/>
          </p:nvSpPr>
          <p:spPr bwMode="auto">
            <a:xfrm>
              <a:off x="4686036" y="4005064"/>
              <a:ext cx="1728192"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9" name="AutoShape 6">
              <a:extLst>
                <a:ext uri="{FF2B5EF4-FFF2-40B4-BE49-F238E27FC236}">
                  <a16:creationId xmlns:a16="http://schemas.microsoft.com/office/drawing/2014/main" id="{BC7D2830-DC57-4121-AF1B-E9DE9C7A32B2}"/>
                </a:ext>
              </a:extLst>
            </p:cNvPr>
            <p:cNvSpPr>
              <a:spLocks noChangeArrowheads="1"/>
            </p:cNvSpPr>
            <p:nvPr/>
          </p:nvSpPr>
          <p:spPr bwMode="auto">
            <a:xfrm rot="7404239">
              <a:off x="4105744" y="5256991"/>
              <a:ext cx="1813229" cy="574302"/>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324617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114</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79512" y="3713531"/>
            <a:ext cx="6336704" cy="16596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2100" dirty="0">
                <a:latin typeface="Courier New" panose="02070309020205020404" pitchFamily="49" charset="0"/>
                <a:cs typeface="Courier New" panose="02070309020205020404" pitchFamily="49" charset="0"/>
              </a:rPr>
              <a:t> (</a:t>
            </a:r>
            <a:r>
              <a:rPr lang="pt-BR" altLang="pt-BR" sz="21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a:t>
            </a:r>
            <a:r>
              <a:rPr lang="pt-BR" altLang="pt-BR" sz="2100" dirty="0">
                <a:latin typeface="Courier New" panose="02070309020205020404" pitchFamily="49" charset="0"/>
                <a:cs typeface="Courier New" panose="02070309020205020404" pitchFamily="49" charset="0"/>
              </a:rPr>
              <a:t>1;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&lt;=</a:t>
            </a:r>
            <a:r>
              <a:rPr lang="pt-BR" altLang="pt-BR" sz="2100" dirty="0">
                <a:latin typeface="Courier New" panose="02070309020205020404" pitchFamily="49" charset="0"/>
                <a:cs typeface="Courier New" panose="02070309020205020404" pitchFamily="49" charset="0"/>
              </a:rPr>
              <a:t>9;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+=2</a:t>
            </a:r>
            <a:r>
              <a:rPr lang="pt-BR" altLang="pt-BR" sz="21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 </a:t>
            </a:r>
            <a:r>
              <a:rPr lang="pt-BR" sz="2100" dirty="0" err="1">
                <a:latin typeface="Courier New" panose="02070309020205020404" pitchFamily="49" charset="0"/>
                <a:cs typeface="Courier New" panose="02070309020205020404" pitchFamily="49" charset="0"/>
              </a:rPr>
              <a:t>System</a:t>
            </a:r>
            <a:r>
              <a:rPr lang="pt-BR" sz="2100" b="1" dirty="0" err="1">
                <a:latin typeface="Courier New" panose="02070309020205020404" pitchFamily="49" charset="0"/>
                <a:cs typeface="Courier New" panose="02070309020205020404" pitchFamily="49" charset="0"/>
              </a:rPr>
              <a:t>.</a:t>
            </a:r>
            <a:r>
              <a:rPr lang="pt-BR" sz="2100" b="1" i="1" dirty="0" err="1">
                <a:solidFill>
                  <a:srgbClr val="0000FF"/>
                </a:solidFill>
                <a:latin typeface="Courier New" panose="02070309020205020404" pitchFamily="49" charset="0"/>
                <a:cs typeface="Courier New" panose="02070309020205020404" pitchFamily="49" charset="0"/>
              </a:rPr>
              <a:t>out</a:t>
            </a:r>
            <a:r>
              <a:rPr lang="pt-BR" sz="2100" b="1" dirty="0" err="1">
                <a:latin typeface="Courier New" panose="02070309020205020404" pitchFamily="49" charset="0"/>
                <a:cs typeface="Courier New" panose="02070309020205020404" pitchFamily="49" charset="0"/>
              </a:rPr>
              <a:t>.</a:t>
            </a:r>
            <a:r>
              <a:rPr lang="pt-BR" sz="2100" dirty="0" err="1">
                <a:latin typeface="Courier New" panose="02070309020205020404" pitchFamily="49" charset="0"/>
                <a:cs typeface="Courier New" panose="02070309020205020404" pitchFamily="49" charset="0"/>
              </a:rPr>
              <a:t>println</a:t>
            </a:r>
            <a:r>
              <a:rPr lang="pt-BR" sz="2100" dirty="0">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a:t>
            </a:r>
            <a:r>
              <a:rPr lang="pt-BR" altLang="pt-BR" sz="2100" dirty="0" err="1">
                <a:solidFill>
                  <a:srgbClr val="0000FF"/>
                </a:solidFill>
                <a:latin typeface="Courier New" panose="02070309020205020404" pitchFamily="49" charset="0"/>
                <a:cs typeface="Courier New" panose="02070309020205020404" pitchFamily="49" charset="0"/>
              </a:rPr>
              <a:t>Aux</a:t>
            </a:r>
            <a:r>
              <a:rPr lang="pt-BR" altLang="pt-BR" sz="2100" dirty="0">
                <a:solidFill>
                  <a:srgbClr val="0000FF"/>
                </a:solidFill>
                <a:latin typeface="Courier New" panose="02070309020205020404" pitchFamily="49" charset="0"/>
                <a:cs typeface="Courier New" panose="02070309020205020404" pitchFamily="49" charset="0"/>
              </a:rPr>
              <a:t> = "</a:t>
            </a:r>
            <a:r>
              <a:rPr lang="pt-BR" altLang="pt-BR" sz="2100" dirty="0">
                <a:latin typeface="Courier New" panose="02070309020205020404" pitchFamily="49" charset="0"/>
                <a:cs typeface="Courier New" panose="02070309020205020404" pitchFamily="49" charset="0"/>
              </a:rPr>
              <a:t> + </a:t>
            </a:r>
            <a:r>
              <a:rPr lang="pt-BR" altLang="pt-BR" sz="2100" dirty="0" err="1">
                <a:latin typeface="Courier New" panose="02070309020205020404" pitchFamily="49" charset="0"/>
                <a:cs typeface="Courier New" panose="02070309020205020404" pitchFamily="49" charset="0"/>
              </a:rPr>
              <a:t>aux</a:t>
            </a:r>
            <a:r>
              <a:rPr 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p:txBody>
      </p:sp>
      <p:graphicFrame>
        <p:nvGraphicFramePr>
          <p:cNvPr id="7" name="Group 4">
            <a:extLst>
              <a:ext uri="{FF2B5EF4-FFF2-40B4-BE49-F238E27FC236}">
                <a16:creationId xmlns:a16="http://schemas.microsoft.com/office/drawing/2014/main" id="{B434D8BA-AC54-45B7-916D-F032F5123B97}"/>
              </a:ext>
            </a:extLst>
          </p:cNvPr>
          <p:cNvGraphicFramePr>
            <a:graphicFrameLocks noGrp="1"/>
          </p:cNvGraphicFramePr>
          <p:nvPr>
            <p:extLst>
              <p:ext uri="{D42A27DB-BD31-4B8C-83A1-F6EECF244321}">
                <p14:modId xmlns:p14="http://schemas.microsoft.com/office/powerpoint/2010/main" val="1262170567"/>
              </p:ext>
            </p:extLst>
          </p:nvPr>
        </p:nvGraphicFramePr>
        <p:xfrm>
          <a:off x="6205817" y="1819276"/>
          <a:ext cx="2830679" cy="3784798"/>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
        <p:nvSpPr>
          <p:cNvPr id="11" name="Rectangle 2">
            <a:extLst>
              <a:ext uri="{FF2B5EF4-FFF2-40B4-BE49-F238E27FC236}">
                <a16:creationId xmlns:a16="http://schemas.microsoft.com/office/drawing/2014/main" id="{3247CDC2-0B5F-4A4D-9956-AF00DE5873C7}"/>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6" name="AutoShape 6">
            <a:extLst>
              <a:ext uri="{FF2B5EF4-FFF2-40B4-BE49-F238E27FC236}">
                <a16:creationId xmlns:a16="http://schemas.microsoft.com/office/drawing/2014/main" id="{7FBDC013-49CE-45CC-8E0D-BA35381BF60A}"/>
              </a:ext>
            </a:extLst>
          </p:cNvPr>
          <p:cNvSpPr>
            <a:spLocks noChangeArrowheads="1"/>
          </p:cNvSpPr>
          <p:nvPr/>
        </p:nvSpPr>
        <p:spPr bwMode="auto">
          <a:xfrm>
            <a:off x="783388" y="1916832"/>
            <a:ext cx="4818554" cy="1224136"/>
          </a:xfrm>
          <a:prstGeom prst="wedgeRectCallout">
            <a:avLst>
              <a:gd name="adj1" fmla="val 28426"/>
              <a:gd name="adj2" fmla="val 122648"/>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A variável auxiliar AUX será incrementada de </a:t>
            </a:r>
            <a:r>
              <a:rPr lang="pt-BR" altLang="pt-BR" sz="2400" b="1" dirty="0">
                <a:latin typeface="Times New Roman" panose="02020603050405020304" pitchFamily="18" charset="0"/>
              </a:rPr>
              <a:t>2</a:t>
            </a:r>
            <a:r>
              <a:rPr lang="pt-BR" altLang="pt-BR" sz="2400" dirty="0">
                <a:latin typeface="Times New Roman" panose="02020603050405020304" pitchFamily="18" charset="0"/>
              </a:rPr>
              <a:t> em </a:t>
            </a:r>
            <a:r>
              <a:rPr lang="pt-BR" altLang="pt-BR" sz="2400" b="1" dirty="0">
                <a:latin typeface="Times New Roman" panose="02020603050405020304" pitchFamily="18" charset="0"/>
              </a:rPr>
              <a:t>2</a:t>
            </a:r>
            <a:r>
              <a:rPr lang="pt-BR" altLang="pt-BR" sz="2400" dirty="0">
                <a:latin typeface="Times New Roman" panose="02020603050405020304" pitchFamily="18" charset="0"/>
              </a:rPr>
              <a:t> começando em 1 parando a repetição em 9</a:t>
            </a:r>
          </a:p>
        </p:txBody>
      </p:sp>
    </p:spTree>
    <p:extLst>
      <p:ext uri="{BB962C8B-B14F-4D97-AF65-F5344CB8AC3E}">
        <p14:creationId xmlns:p14="http://schemas.microsoft.com/office/powerpoint/2010/main" val="2096740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115</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79512" y="3713531"/>
            <a:ext cx="6336704" cy="16596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2100" dirty="0">
                <a:latin typeface="Courier New" panose="02070309020205020404" pitchFamily="49" charset="0"/>
                <a:cs typeface="Courier New" panose="02070309020205020404" pitchFamily="49" charset="0"/>
              </a:rPr>
              <a:t> (</a:t>
            </a:r>
            <a:r>
              <a:rPr lang="pt-BR" altLang="pt-BR" sz="21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=10</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&lt;=25</a:t>
            </a:r>
            <a:r>
              <a:rPr lang="pt-BR" altLang="pt-BR" sz="2100" dirty="0">
                <a:latin typeface="Courier New" panose="02070309020205020404" pitchFamily="49" charset="0"/>
                <a:cs typeface="Courier New" panose="02070309020205020404" pitchFamily="49" charset="0"/>
              </a:rPr>
              <a:t>; </a:t>
            </a:r>
            <a:r>
              <a:rPr lang="pt-BR" altLang="pt-BR" sz="2100" dirty="0" err="1">
                <a:latin typeface="Courier New" panose="02070309020205020404" pitchFamily="49" charset="0"/>
                <a:cs typeface="Courier New" panose="02070309020205020404" pitchFamily="49" charset="0"/>
              </a:rPr>
              <a:t>aux</a:t>
            </a:r>
            <a:r>
              <a:rPr lang="pt-BR" altLang="pt-BR" sz="2100" b="1" dirty="0">
                <a:latin typeface="Courier New" panose="02070309020205020404" pitchFamily="49" charset="0"/>
                <a:cs typeface="Courier New" panose="02070309020205020404" pitchFamily="49" charset="0"/>
              </a:rPr>
              <a:t>+=4</a:t>
            </a:r>
            <a:r>
              <a:rPr lang="pt-BR" altLang="pt-BR" sz="21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 </a:t>
            </a:r>
            <a:r>
              <a:rPr lang="pt-BR" sz="2100" dirty="0" err="1">
                <a:latin typeface="Courier New" panose="02070309020205020404" pitchFamily="49" charset="0"/>
                <a:cs typeface="Courier New" panose="02070309020205020404" pitchFamily="49" charset="0"/>
              </a:rPr>
              <a:t>System</a:t>
            </a:r>
            <a:r>
              <a:rPr lang="pt-BR" sz="2100" b="1" dirty="0" err="1">
                <a:latin typeface="Courier New" panose="02070309020205020404" pitchFamily="49" charset="0"/>
                <a:cs typeface="Courier New" panose="02070309020205020404" pitchFamily="49" charset="0"/>
              </a:rPr>
              <a:t>.</a:t>
            </a:r>
            <a:r>
              <a:rPr lang="pt-BR" sz="2100" b="1" i="1" dirty="0" err="1">
                <a:solidFill>
                  <a:srgbClr val="0000FF"/>
                </a:solidFill>
                <a:latin typeface="Courier New" panose="02070309020205020404" pitchFamily="49" charset="0"/>
                <a:cs typeface="Courier New" panose="02070309020205020404" pitchFamily="49" charset="0"/>
              </a:rPr>
              <a:t>out</a:t>
            </a:r>
            <a:r>
              <a:rPr lang="pt-BR" sz="2100" b="1" dirty="0" err="1">
                <a:latin typeface="Courier New" panose="02070309020205020404" pitchFamily="49" charset="0"/>
                <a:cs typeface="Courier New" panose="02070309020205020404" pitchFamily="49" charset="0"/>
              </a:rPr>
              <a:t>.</a:t>
            </a:r>
            <a:r>
              <a:rPr lang="pt-BR" sz="2100" dirty="0" err="1">
                <a:latin typeface="Courier New" panose="02070309020205020404" pitchFamily="49" charset="0"/>
                <a:cs typeface="Courier New" panose="02070309020205020404" pitchFamily="49" charset="0"/>
              </a:rPr>
              <a:t>println</a:t>
            </a:r>
            <a:r>
              <a:rPr lang="pt-BR" sz="2100" dirty="0">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a:t>
            </a:r>
            <a:r>
              <a:rPr lang="pt-BR" altLang="pt-BR" sz="2100" dirty="0" err="1">
                <a:solidFill>
                  <a:srgbClr val="0000FF"/>
                </a:solidFill>
                <a:latin typeface="Courier New" panose="02070309020205020404" pitchFamily="49" charset="0"/>
                <a:cs typeface="Courier New" panose="02070309020205020404" pitchFamily="49" charset="0"/>
              </a:rPr>
              <a:t>Aux</a:t>
            </a:r>
            <a:r>
              <a:rPr lang="pt-BR" altLang="pt-BR" sz="2100" dirty="0">
                <a:solidFill>
                  <a:srgbClr val="0000FF"/>
                </a:solidFill>
                <a:latin typeface="Courier New" panose="02070309020205020404" pitchFamily="49" charset="0"/>
                <a:cs typeface="Courier New" panose="02070309020205020404" pitchFamily="49" charset="0"/>
              </a:rPr>
              <a:t> = "</a:t>
            </a:r>
            <a:r>
              <a:rPr lang="pt-BR" altLang="pt-BR" sz="2100" dirty="0">
                <a:latin typeface="Courier New" panose="02070309020205020404" pitchFamily="49" charset="0"/>
                <a:cs typeface="Courier New" panose="02070309020205020404" pitchFamily="49" charset="0"/>
              </a:rPr>
              <a:t> + </a:t>
            </a:r>
            <a:r>
              <a:rPr lang="pt-BR" altLang="pt-BR" sz="2100" dirty="0" err="1">
                <a:latin typeface="Courier New" panose="02070309020205020404" pitchFamily="49" charset="0"/>
                <a:cs typeface="Courier New" panose="02070309020205020404" pitchFamily="49" charset="0"/>
              </a:rPr>
              <a:t>aux</a:t>
            </a:r>
            <a:r>
              <a:rPr 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2100" b="1" dirty="0">
                <a:latin typeface="Courier New" panose="02070309020205020404" pitchFamily="49" charset="0"/>
                <a:cs typeface="Courier New" panose="02070309020205020404" pitchFamily="49" charset="0"/>
              </a:rPr>
              <a:t>...</a:t>
            </a:r>
          </a:p>
        </p:txBody>
      </p:sp>
      <p:graphicFrame>
        <p:nvGraphicFramePr>
          <p:cNvPr id="7" name="Group 4">
            <a:extLst>
              <a:ext uri="{FF2B5EF4-FFF2-40B4-BE49-F238E27FC236}">
                <a16:creationId xmlns:a16="http://schemas.microsoft.com/office/drawing/2014/main" id="{B434D8BA-AC54-45B7-916D-F032F5123B97}"/>
              </a:ext>
            </a:extLst>
          </p:cNvPr>
          <p:cNvGraphicFramePr>
            <a:graphicFrameLocks noGrp="1"/>
          </p:cNvGraphicFramePr>
          <p:nvPr>
            <p:extLst>
              <p:ext uri="{D42A27DB-BD31-4B8C-83A1-F6EECF244321}">
                <p14:modId xmlns:p14="http://schemas.microsoft.com/office/powerpoint/2010/main" val="3679827131"/>
              </p:ext>
            </p:extLst>
          </p:nvPr>
        </p:nvGraphicFramePr>
        <p:xfrm>
          <a:off x="6205817" y="1804442"/>
          <a:ext cx="2830679" cy="3219597"/>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2281193"/>
                  </a:ext>
                </a:extLst>
              </a:tr>
            </a:tbl>
          </a:graphicData>
        </a:graphic>
      </p:graphicFrame>
      <p:sp>
        <p:nvSpPr>
          <p:cNvPr id="11" name="Rectangle 2">
            <a:extLst>
              <a:ext uri="{FF2B5EF4-FFF2-40B4-BE49-F238E27FC236}">
                <a16:creationId xmlns:a16="http://schemas.microsoft.com/office/drawing/2014/main" id="{3247CDC2-0B5F-4A4D-9956-AF00DE5873C7}"/>
              </a:ext>
            </a:extLst>
          </p:cNvPr>
          <p:cNvSpPr>
            <a:spLocks noGrp="1" noChangeArrowheads="1"/>
          </p:cNvSpPr>
          <p:nvPr>
            <p:ph type="title"/>
          </p:nvPr>
        </p:nvSpPr>
        <p:spPr>
          <a:xfrm>
            <a:off x="457200" y="277813"/>
            <a:ext cx="8229600" cy="1139825"/>
          </a:xfrm>
        </p:spPr>
        <p:txBody>
          <a:bodyPr/>
          <a:lstStyle/>
          <a:p>
            <a:pPr eaLnBrk="1" hangingPunct="1"/>
            <a:r>
              <a:rPr lang="pt-BR" altLang="pt-BR" dirty="0"/>
              <a:t>Parâmetro PASSO</a:t>
            </a:r>
            <a:br>
              <a:rPr lang="pt-BR" altLang="pt-BR" dirty="0"/>
            </a:br>
            <a:r>
              <a:rPr lang="pt-BR" altLang="pt-BR" sz="2400" dirty="0"/>
              <a:t>(incremento diferente de 1 da variável auxiliar do comando </a:t>
            </a:r>
            <a:r>
              <a:rPr lang="pt-BR" altLang="pt-BR" sz="2400" b="1" dirty="0"/>
              <a:t>for</a:t>
            </a:r>
            <a:r>
              <a:rPr lang="pt-BR" altLang="pt-BR" sz="2400" dirty="0"/>
              <a:t>)</a:t>
            </a:r>
            <a:endParaRPr lang="pt-BR" altLang="pt-BR" dirty="0"/>
          </a:p>
        </p:txBody>
      </p:sp>
      <p:sp>
        <p:nvSpPr>
          <p:cNvPr id="6" name="AutoShape 6">
            <a:extLst>
              <a:ext uri="{FF2B5EF4-FFF2-40B4-BE49-F238E27FC236}">
                <a16:creationId xmlns:a16="http://schemas.microsoft.com/office/drawing/2014/main" id="{1F5940D0-EBBD-4F9F-8AAD-CF9BA0AD8A18}"/>
              </a:ext>
            </a:extLst>
          </p:cNvPr>
          <p:cNvSpPr>
            <a:spLocks noChangeArrowheads="1"/>
          </p:cNvSpPr>
          <p:nvPr/>
        </p:nvSpPr>
        <p:spPr bwMode="auto">
          <a:xfrm>
            <a:off x="783388" y="1916832"/>
            <a:ext cx="4818554" cy="1224136"/>
          </a:xfrm>
          <a:prstGeom prst="wedgeRectCallout">
            <a:avLst>
              <a:gd name="adj1" fmla="val 28426"/>
              <a:gd name="adj2" fmla="val 122648"/>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A variável auxiliar AUX será incrementada de </a:t>
            </a:r>
            <a:r>
              <a:rPr lang="pt-BR" altLang="pt-BR" sz="2400" b="1" dirty="0">
                <a:latin typeface="Times New Roman" panose="02020603050405020304" pitchFamily="18" charset="0"/>
              </a:rPr>
              <a:t>4</a:t>
            </a:r>
            <a:r>
              <a:rPr lang="pt-BR" altLang="pt-BR" sz="2400" dirty="0">
                <a:latin typeface="Times New Roman" panose="02020603050405020304" pitchFamily="18" charset="0"/>
              </a:rPr>
              <a:t> em </a:t>
            </a:r>
            <a:r>
              <a:rPr lang="pt-BR" altLang="pt-BR" sz="2400" b="1" dirty="0">
                <a:latin typeface="Times New Roman" panose="02020603050405020304" pitchFamily="18" charset="0"/>
              </a:rPr>
              <a:t>4</a:t>
            </a:r>
            <a:r>
              <a:rPr lang="pt-BR" altLang="pt-BR" sz="2400" dirty="0">
                <a:latin typeface="Times New Roman" panose="02020603050405020304" pitchFamily="18" charset="0"/>
              </a:rPr>
              <a:t> começando em 10 parando a repetição em 26</a:t>
            </a:r>
          </a:p>
        </p:txBody>
      </p:sp>
    </p:spTree>
    <p:extLst>
      <p:ext uri="{BB962C8B-B14F-4D97-AF65-F5344CB8AC3E}">
        <p14:creationId xmlns:p14="http://schemas.microsoft.com/office/powerpoint/2010/main" val="2629449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116</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20</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calcule e imprima a soma dos números </a:t>
            </a:r>
            <a:r>
              <a:rPr lang="pt-BR" altLang="pt-BR" sz="2600" u="sng" dirty="0"/>
              <a:t>ímpares</a:t>
            </a:r>
            <a:r>
              <a:rPr lang="pt-BR" altLang="pt-BR" sz="2600" dirty="0"/>
              <a:t> de 1000 ate 2000.</a:t>
            </a:r>
          </a:p>
        </p:txBody>
      </p:sp>
    </p:spTree>
    <p:extLst>
      <p:ext uri="{BB962C8B-B14F-4D97-AF65-F5344CB8AC3E}">
        <p14:creationId xmlns:p14="http://schemas.microsoft.com/office/powerpoint/2010/main" val="3082627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117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20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2204864"/>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SomaImpares</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soma = 0;</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aux=1000; aux&lt;=2000; aux++)</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(aux % 2 != 0)</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dirty="0">
                <a:solidFill>
                  <a:srgbClr val="009900"/>
                </a:solidFill>
                <a:latin typeface="Courier New" panose="02070309020205020404" pitchFamily="49" charset="0"/>
                <a:cs typeface="Courier New" panose="02070309020205020404" pitchFamily="49" charset="0"/>
              </a:rPr>
              <a:t>// (aux % 2 = 1)</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soma += </a:t>
            </a:r>
            <a:r>
              <a:rPr 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A soma deu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latin typeface="Courier New" panose="02070309020205020404" pitchFamily="49" charset="0"/>
                <a:cs typeface="Courier New" panose="02070309020205020404" pitchFamily="49" charset="0"/>
              </a:rPr>
              <a:t> + soma</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05082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118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20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2204864"/>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SomaImparesPasso</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soma = 0;</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a:t>
            </a:r>
            <a:r>
              <a:rPr lang="en-US" sz="1800" b="1" dirty="0">
                <a:latin typeface="Courier New" panose="02070309020205020404" pitchFamily="49" charset="0"/>
                <a:cs typeface="Courier New" panose="02070309020205020404" pitchFamily="49" charset="0"/>
              </a:rPr>
              <a:t>1001</a:t>
            </a:r>
            <a:r>
              <a:rPr lang="en-US" sz="1800" dirty="0">
                <a:solidFill>
                  <a:srgbClr val="69676D">
                    <a:lumMod val="75000"/>
                  </a:srgbClr>
                </a:solidFill>
                <a:latin typeface="Courier New" panose="02070309020205020404" pitchFamily="49" charset="0"/>
                <a:cs typeface="Courier New" panose="02070309020205020404" pitchFamily="49" charset="0"/>
              </a:rPr>
              <a:t>; aux&lt;=2000; aux</a:t>
            </a:r>
            <a:r>
              <a:rPr lang="en-US" sz="1800" b="1" dirty="0">
                <a:latin typeface="Courier New" panose="02070309020205020404" pitchFamily="49" charset="0"/>
                <a:cs typeface="Courier New" panose="02070309020205020404" pitchFamily="49" charset="0"/>
              </a:rPr>
              <a:t>+=2</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soma += </a:t>
            </a:r>
            <a:r>
              <a:rPr 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A soma deu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latin typeface="Courier New" panose="02070309020205020404" pitchFamily="49" charset="0"/>
                <a:cs typeface="Courier New" panose="02070309020205020404" pitchFamily="49" charset="0"/>
              </a:rPr>
              <a:t> + soma</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6">
            <a:extLst>
              <a:ext uri="{FF2B5EF4-FFF2-40B4-BE49-F238E27FC236}">
                <a16:creationId xmlns:a16="http://schemas.microsoft.com/office/drawing/2014/main" id="{252E949D-BB86-4D83-BC1B-37DF9156782A}"/>
              </a:ext>
            </a:extLst>
          </p:cNvPr>
          <p:cNvSpPr>
            <a:spLocks noChangeArrowheads="1"/>
          </p:cNvSpPr>
          <p:nvPr/>
        </p:nvSpPr>
        <p:spPr bwMode="auto">
          <a:xfrm rot="18853608">
            <a:off x="5681358" y="2294473"/>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6">
            <a:extLst>
              <a:ext uri="{FF2B5EF4-FFF2-40B4-BE49-F238E27FC236}">
                <a16:creationId xmlns:a16="http://schemas.microsoft.com/office/drawing/2014/main" id="{773F6BEA-F5C6-4E3B-8D30-697F7C65706F}"/>
              </a:ext>
            </a:extLst>
          </p:cNvPr>
          <p:cNvSpPr>
            <a:spLocks noChangeArrowheads="1"/>
          </p:cNvSpPr>
          <p:nvPr/>
        </p:nvSpPr>
        <p:spPr bwMode="auto">
          <a:xfrm rot="18853608">
            <a:off x="3161078" y="2283829"/>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86245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119</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21</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gere e imprima todos os números divisíveis por 13 de 1 ate 1000.</a:t>
            </a:r>
          </a:p>
        </p:txBody>
      </p:sp>
    </p:spTree>
    <p:extLst>
      <p:ext uri="{BB962C8B-B14F-4D97-AF65-F5344CB8AC3E}">
        <p14:creationId xmlns:p14="http://schemas.microsoft.com/office/powerpoint/2010/main" val="87402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a:t>
            </a:fld>
            <a:endParaRPr lang="pt-BR" altLang="en-US" sz="1200">
              <a:latin typeface="Garamond" panose="02020404030301010803" pitchFamily="18" charset="0"/>
            </a:endParaRPr>
          </a:p>
        </p:txBody>
      </p:sp>
      <p:sp>
        <p:nvSpPr>
          <p:cNvPr id="437251" name="Rectangle 2">
            <a:extLst>
              <a:ext uri="{FF2B5EF4-FFF2-40B4-BE49-F238E27FC236}">
                <a16:creationId xmlns:a16="http://schemas.microsoft.com/office/drawing/2014/main" id="{6095088A-0CC0-4638-8FDE-9A825345C120}"/>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37252" name="Rectangle 3">
            <a:extLst>
              <a:ext uri="{FF2B5EF4-FFF2-40B4-BE49-F238E27FC236}">
                <a16:creationId xmlns:a16="http://schemas.microsoft.com/office/drawing/2014/main" id="{47731EF3-6314-4EA0-AB34-1E5435DA1DDF}"/>
              </a:ext>
            </a:extLst>
          </p:cNvPr>
          <p:cNvSpPr>
            <a:spLocks noGrp="1" noChangeArrowheads="1"/>
          </p:cNvSpPr>
          <p:nvPr>
            <p:ph type="body" idx="1"/>
          </p:nvPr>
        </p:nvSpPr>
        <p:spPr>
          <a:xfrm>
            <a:off x="457200" y="1484313"/>
            <a:ext cx="8229600" cy="1323975"/>
          </a:xfrm>
        </p:spPr>
        <p:txBody>
          <a:bodyPr/>
          <a:lstStyle/>
          <a:p>
            <a:pPr algn="just" eaLnBrk="1" hangingPunct="1"/>
            <a:r>
              <a:rPr lang="pt-BR" altLang="pt-BR" sz="2100" dirty="0"/>
              <a:t>Bloco de comandos:</a:t>
            </a:r>
          </a:p>
          <a:p>
            <a:pPr lvl="1" algn="just" eaLnBrk="1" hangingPunct="1"/>
            <a:r>
              <a:rPr lang="pt-BR" altLang="pt-BR" sz="1700" dirty="0"/>
              <a:t>São delimitados pelas chaves </a:t>
            </a:r>
            <a:r>
              <a:rPr lang="pt-BR" altLang="pt-BR" sz="1700" b="1" dirty="0"/>
              <a:t>{</a:t>
            </a:r>
            <a:r>
              <a:rPr lang="pt-BR" altLang="pt-BR" sz="1700" dirty="0"/>
              <a:t> e </a:t>
            </a:r>
            <a:r>
              <a:rPr lang="pt-BR" altLang="pt-BR" sz="1700" b="1" dirty="0"/>
              <a:t>}</a:t>
            </a:r>
            <a:r>
              <a:rPr lang="pt-BR" altLang="pt-BR" sz="1700" dirty="0"/>
              <a:t>;</a:t>
            </a:r>
          </a:p>
          <a:p>
            <a:pPr lvl="1" algn="just" eaLnBrk="1" hangingPunct="1"/>
            <a:r>
              <a:rPr lang="pt-BR" altLang="pt-BR" sz="1700" dirty="0"/>
              <a:t>Agrupam comandos dentro de um comando maior, como o </a:t>
            </a:r>
            <a:r>
              <a:rPr lang="pt-BR" altLang="pt-BR" sz="1700" b="1" dirty="0"/>
              <a:t>for</a:t>
            </a:r>
            <a:r>
              <a:rPr lang="pt-BR" altLang="pt-BR" sz="1700" dirty="0"/>
              <a:t>.</a:t>
            </a:r>
          </a:p>
          <a:p>
            <a:pPr lvl="1" algn="just" eaLnBrk="1" hangingPunct="1"/>
            <a:endParaRPr lang="pt-BR" altLang="pt-BR" sz="1700" dirty="0">
              <a:solidFill>
                <a:schemeClr val="accent1"/>
              </a:solidFill>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827088" y="3068638"/>
            <a:ext cx="7707312" cy="14957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err="1">
                <a:solidFill>
                  <a:schemeClr val="accent5">
                    <a:lumMod val="50000"/>
                  </a:schemeClr>
                </a:solidFill>
                <a:latin typeface="Times New Roman" panose="02020603050405020304" pitchFamily="18" charset="0"/>
              </a:rPr>
              <a:t>int</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ValorInicial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&lt;=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ValorFinal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b="1" dirty="0">
                <a:latin typeface="Times New Roman" panose="02020603050405020304" pitchFamily="18" charset="0"/>
              </a:rPr>
              <a:t>{</a:t>
            </a:r>
          </a:p>
          <a:p>
            <a:pPr>
              <a:lnSpc>
                <a:spcPct val="80000"/>
              </a:lnSpc>
              <a:spcBef>
                <a:spcPct val="20000"/>
              </a:spcBef>
            </a:pPr>
            <a:r>
              <a:rPr lang="pt-BR" altLang="pt-BR" sz="2400" dirty="0">
                <a:latin typeface="Times New Roman" panose="02020603050405020304" pitchFamily="18" charset="0"/>
              </a:rPr>
              <a:t>      comando1;</a:t>
            </a:r>
          </a:p>
          <a:p>
            <a:pPr>
              <a:lnSpc>
                <a:spcPct val="80000"/>
              </a:lnSpc>
              <a:spcBef>
                <a:spcPct val="20000"/>
              </a:spcBef>
            </a:pPr>
            <a:r>
              <a:rPr lang="pt-BR" altLang="pt-BR" sz="2400" dirty="0">
                <a:latin typeface="Times New Roman" panose="02020603050405020304" pitchFamily="18" charset="0"/>
              </a:rPr>
              <a:t>      comando2;</a:t>
            </a:r>
          </a:p>
          <a:p>
            <a:pPr>
              <a:lnSpc>
                <a:spcPct val="80000"/>
              </a:lnSpc>
              <a:spcBef>
                <a:spcPct val="20000"/>
              </a:spcBef>
            </a:pPr>
            <a:r>
              <a:rPr lang="pt-BR" altLang="pt-BR" sz="2400" b="1" dirty="0">
                <a:latin typeface="Times New Roman" panose="02020603050405020304" pitchFamily="18" charset="0"/>
              </a:rPr>
              <a:t>}</a:t>
            </a:r>
          </a:p>
        </p:txBody>
      </p:sp>
      <p:sp>
        <p:nvSpPr>
          <p:cNvPr id="278533" name="AutoShape 5">
            <a:extLst>
              <a:ext uri="{FF2B5EF4-FFF2-40B4-BE49-F238E27FC236}">
                <a16:creationId xmlns:a16="http://schemas.microsoft.com/office/drawing/2014/main" id="{F40CFCA6-D78B-42B3-9056-7D01E55D3600}"/>
              </a:ext>
            </a:extLst>
          </p:cNvPr>
          <p:cNvSpPr>
            <a:spLocks noChangeArrowheads="1"/>
          </p:cNvSpPr>
          <p:nvPr/>
        </p:nvSpPr>
        <p:spPr bwMode="auto">
          <a:xfrm>
            <a:off x="1187624" y="3435461"/>
            <a:ext cx="3097212" cy="777339"/>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dirty="0"/>
          </a:p>
        </p:txBody>
      </p:sp>
      <p:sp>
        <p:nvSpPr>
          <p:cNvPr id="278534" name="AutoShape 6">
            <a:extLst>
              <a:ext uri="{FF2B5EF4-FFF2-40B4-BE49-F238E27FC236}">
                <a16:creationId xmlns:a16="http://schemas.microsoft.com/office/drawing/2014/main" id="{BFA17510-9FF2-4378-81B3-4CB71F05B0EA}"/>
              </a:ext>
            </a:extLst>
          </p:cNvPr>
          <p:cNvSpPr>
            <a:spLocks noChangeArrowheads="1"/>
          </p:cNvSpPr>
          <p:nvPr/>
        </p:nvSpPr>
        <p:spPr bwMode="auto">
          <a:xfrm>
            <a:off x="5185655" y="4212800"/>
            <a:ext cx="2447925" cy="1223963"/>
          </a:xfrm>
          <a:prstGeom prst="wedgeRectCallout">
            <a:avLst>
              <a:gd name="adj1" fmla="val -104433"/>
              <a:gd name="adj2" fmla="val -80465"/>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várias</a:t>
            </a:r>
            <a:r>
              <a:rPr lang="pt-BR" altLang="pt-BR" sz="2400">
                <a:latin typeface="Times New Roman" panose="02020603050405020304" pitchFamily="18" charset="0"/>
              </a:rPr>
              <a:t> vezes</a:t>
            </a:r>
          </a:p>
        </p:txBody>
      </p:sp>
      <p:sp>
        <p:nvSpPr>
          <p:cNvPr id="8" name="Text Box 4">
            <a:extLst>
              <a:ext uri="{FF2B5EF4-FFF2-40B4-BE49-F238E27FC236}">
                <a16:creationId xmlns:a16="http://schemas.microsoft.com/office/drawing/2014/main" id="{2E5D8559-4427-4177-A94C-7A71520593CB}"/>
              </a:ext>
            </a:extLst>
          </p:cNvPr>
          <p:cNvSpPr txBox="1">
            <a:spLocks noChangeArrowheads="1"/>
          </p:cNvSpPr>
          <p:nvPr/>
        </p:nvSpPr>
        <p:spPr bwMode="auto">
          <a:xfrm>
            <a:off x="827584" y="5048134"/>
            <a:ext cx="7707312" cy="7571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5">
                    <a:lumMod val="50000"/>
                  </a:schemeClr>
                </a:solidFill>
                <a:latin typeface="Times New Roman" panose="02020603050405020304" pitchFamily="18" charset="0"/>
              </a:rPr>
              <a:t>for</a:t>
            </a:r>
            <a:r>
              <a:rPr lang="pt-BR" altLang="pt-BR" sz="2400" dirty="0">
                <a:latin typeface="Times New Roman" panose="02020603050405020304" pitchFamily="18" charset="0"/>
              </a:rPr>
              <a:t> (</a:t>
            </a:r>
            <a:r>
              <a:rPr lang="pt-BR" altLang="pt-BR" sz="2400" b="1" dirty="0" err="1">
                <a:solidFill>
                  <a:schemeClr val="accent5">
                    <a:lumMod val="50000"/>
                  </a:schemeClr>
                </a:solidFill>
                <a:latin typeface="Times New Roman" panose="02020603050405020304" pitchFamily="18" charset="0"/>
              </a:rPr>
              <a:t>int</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ValorInicial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 </a:t>
            </a:r>
            <a:r>
              <a:rPr lang="pt-BR" altLang="pt-BR" sz="2400" b="1" dirty="0">
                <a:latin typeface="Times New Roman" panose="02020603050405020304" pitchFamily="18" charset="0"/>
              </a:rPr>
              <a:t>&lt;=</a:t>
            </a:r>
            <a:r>
              <a:rPr lang="pt-BR" altLang="pt-BR" sz="2400" dirty="0">
                <a:latin typeface="Times New Roman" panose="02020603050405020304" pitchFamily="18" charset="0"/>
              </a:rPr>
              <a:t> </a:t>
            </a:r>
            <a:r>
              <a:rPr lang="pt-BR" altLang="pt-BR" sz="2400" dirty="0" err="1">
                <a:latin typeface="Times New Roman" panose="02020603050405020304" pitchFamily="18" charset="0"/>
              </a:rPr>
              <a:t>ValorFinal</a:t>
            </a:r>
            <a:r>
              <a:rPr lang="pt-BR" altLang="pt-BR" sz="2400" dirty="0">
                <a:latin typeface="Times New Roman" panose="02020603050405020304" pitchFamily="18" charset="0"/>
              </a:rPr>
              <a:t>; </a:t>
            </a:r>
            <a:r>
              <a:rPr kumimoji="1" lang="pt-BR" altLang="pt-BR" sz="2400" dirty="0">
                <a:solidFill>
                  <a:srgbClr val="0000FF"/>
                </a:solidFill>
                <a:latin typeface="Tahoma" panose="020B0604030504040204" pitchFamily="34" charset="0"/>
              </a:rPr>
              <a:t>VAR</a:t>
            </a:r>
            <a:r>
              <a:rPr lang="pt-BR" altLang="pt-BR" sz="2400" b="1" dirty="0">
                <a:latin typeface="Times New Roman" panose="02020603050405020304" pitchFamily="18" charset="0"/>
              </a:rPr>
              <a:t>++</a:t>
            </a:r>
            <a:r>
              <a:rPr lang="pt-BR" altLang="pt-BR" sz="2400" dirty="0">
                <a:latin typeface="Times New Roman" panose="02020603050405020304" pitchFamily="18" charset="0"/>
              </a:rPr>
              <a:t>) </a:t>
            </a:r>
            <a:endParaRPr lang="pt-BR" altLang="pt-BR" sz="2400" b="1" dirty="0">
              <a:latin typeface="Times New Roman" panose="02020603050405020304" pitchFamily="18" charset="0"/>
            </a:endParaRPr>
          </a:p>
          <a:p>
            <a:pPr>
              <a:lnSpc>
                <a:spcPct val="80000"/>
              </a:lnSpc>
              <a:spcBef>
                <a:spcPct val="20000"/>
              </a:spcBef>
            </a:pPr>
            <a:r>
              <a:rPr lang="pt-BR" altLang="pt-BR" sz="2400" dirty="0">
                <a:latin typeface="Times New Roman" panose="02020603050405020304" pitchFamily="18" charset="0"/>
              </a:rPr>
              <a:t>      </a:t>
            </a:r>
            <a:r>
              <a:rPr lang="pt-BR" altLang="pt-BR" sz="2400" dirty="0" err="1">
                <a:latin typeface="Times New Roman" panose="02020603050405020304" pitchFamily="18" charset="0"/>
              </a:rPr>
              <a:t>comando</a:t>
            </a:r>
            <a:r>
              <a:rPr lang="pt-BR" altLang="pt-BR" sz="2400" baseline="-25000" dirty="0" err="1">
                <a:latin typeface="Tahoma" panose="020B0604030504040204" pitchFamily="34" charset="0"/>
              </a:rPr>
              <a:t>único</a:t>
            </a:r>
            <a:r>
              <a:rPr lang="pt-BR" altLang="pt-BR" sz="2400" dirty="0">
                <a:latin typeface="Tahoma" panose="020B0604030504040204" pitchFamily="34" charset="0"/>
              </a:rPr>
              <a:t>;</a:t>
            </a:r>
            <a:endParaRPr lang="pt-BR" altLang="pt-BR" sz="2400" dirty="0">
              <a:latin typeface="Times New Roman" panose="02020603050405020304" pitchFamily="18" charset="0"/>
            </a:endParaRPr>
          </a:p>
        </p:txBody>
      </p:sp>
      <p:sp>
        <p:nvSpPr>
          <p:cNvPr id="9" name="AutoShape 9">
            <a:extLst>
              <a:ext uri="{FF2B5EF4-FFF2-40B4-BE49-F238E27FC236}">
                <a16:creationId xmlns:a16="http://schemas.microsoft.com/office/drawing/2014/main" id="{0E8D460D-80C5-47BC-9BBD-3E83FF66F7E5}"/>
              </a:ext>
            </a:extLst>
          </p:cNvPr>
          <p:cNvSpPr>
            <a:spLocks noChangeArrowheads="1"/>
          </p:cNvSpPr>
          <p:nvPr/>
        </p:nvSpPr>
        <p:spPr bwMode="auto">
          <a:xfrm>
            <a:off x="5149454" y="3562896"/>
            <a:ext cx="3384946" cy="1666304"/>
          </a:xfrm>
          <a:prstGeom prst="wedgeRoundRectCallout">
            <a:avLst>
              <a:gd name="adj1" fmla="val -107742"/>
              <a:gd name="adj2" fmla="val 72578"/>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No caso de apenas um comando dentro do </a:t>
            </a:r>
            <a:r>
              <a:rPr lang="pt-BR" altLang="pt-BR" sz="1800" b="1" dirty="0"/>
              <a:t>for</a:t>
            </a:r>
            <a:r>
              <a:rPr lang="pt-BR" altLang="pt-BR" sz="1800" dirty="0"/>
              <a:t> não é necessário utilizar as chaves (criar um bloco de comandos).</a:t>
            </a:r>
          </a:p>
        </p:txBody>
      </p:sp>
    </p:spTree>
    <p:extLst>
      <p:ext uri="{BB962C8B-B14F-4D97-AF65-F5344CB8AC3E}">
        <p14:creationId xmlns:p14="http://schemas.microsoft.com/office/powerpoint/2010/main" val="4170662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 calcmode="lin" valueType="num">
                                      <p:cBhvr additive="base">
                                        <p:cTn id="12" dur="500" fill="hold"/>
                                        <p:tgtEl>
                                          <p:spTgt spid="278533"/>
                                        </p:tgtEl>
                                        <p:attrNameLst>
                                          <p:attrName>ppt_x</p:attrName>
                                        </p:attrNameLst>
                                      </p:cBhvr>
                                      <p:tavLst>
                                        <p:tav tm="0">
                                          <p:val>
                                            <p:strVal val="#ppt_x"/>
                                          </p:val>
                                        </p:tav>
                                        <p:tav tm="100000">
                                          <p:val>
                                            <p:strVal val="#ppt_x"/>
                                          </p:val>
                                        </p:tav>
                                      </p:tavLst>
                                    </p:anim>
                                    <p:anim calcmode="lin" valueType="num">
                                      <p:cBhvr additive="base">
                                        <p:cTn id="13" dur="500" fill="hold"/>
                                        <p:tgtEl>
                                          <p:spTgt spid="27853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278534"/>
                                        </p:tgtEl>
                                        <p:attrNameLst>
                                          <p:attrName>style.visibility</p:attrName>
                                        </p:attrNameLst>
                                      </p:cBhvr>
                                      <p:to>
                                        <p:strVal val="visible"/>
                                      </p:to>
                                    </p:set>
                                    <p:animEffect transition="in" filter="box(out)">
                                      <p:cBhvr>
                                        <p:cTn id="17" dur="500"/>
                                        <p:tgtEl>
                                          <p:spTgt spid="278534"/>
                                        </p:tgtEl>
                                      </p:cBhvr>
                                    </p:animEffect>
                                  </p:childTnLst>
                                  <p:subTnLst>
                                    <p:set>
                                      <p:cBhvr override="childStyle">
                                        <p:cTn dur="1" fill="hold" display="0" masterRel="nextClick" afterEffect="1"/>
                                        <p:tgtEl>
                                          <p:spTgt spid="27853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animBg="1"/>
      <p:bldP spid="278534" grpId="0" animBg="1"/>
      <p:bldP spid="8" grpId="0" animBg="1" autoUpdateAnimBg="0"/>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21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2204864"/>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Divisor13_1000</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divisor=1; divisor&lt;=1000; divisor++)</a:t>
            </a:r>
          </a:p>
          <a:p>
            <a:pPr eaLnBrk="1" hangingPunct="1">
              <a:lnSpc>
                <a:spcPct val="80000"/>
              </a:lnSpc>
              <a:buFont typeface="Wingdings" panose="05000000000000000000" pitchFamily="2" charset="2"/>
              <a:buNone/>
            </a:pP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if</a:t>
            </a:r>
            <a:r>
              <a:rPr lang="en-US" sz="1800" b="1"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(divisor % 13 == 0)</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divisor +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 é divisor por 13</a:t>
            </a:r>
            <a:r>
              <a:rPr lang="pt-BR" altLang="pt-BR" sz="1800" dirty="0">
                <a:solidFill>
                  <a:srgbClr val="0000FF"/>
                </a:solidFill>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42704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121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21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2204864"/>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800" dirty="0">
                <a:solidFill>
                  <a:srgbClr val="69676D">
                    <a:lumMod val="75000"/>
                  </a:srgbClr>
                </a:solidFill>
                <a:latin typeface="Courier New" panose="02070309020205020404" pitchFamily="49" charset="0"/>
                <a:cs typeface="Courier New" panose="02070309020205020404" pitchFamily="49" charset="0"/>
              </a:rPr>
              <a:t>Divisor13_1000Passo</a:t>
            </a:r>
            <a:r>
              <a:rPr lang="en-US" sz="1800" b="1" dirty="0">
                <a:solidFill>
                  <a:schemeClr val="accent5">
                    <a:lumMod val="50000"/>
                  </a:scheme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divisor</a:t>
            </a:r>
            <a:r>
              <a:rPr lang="en-US" sz="1800" b="1" dirty="0">
                <a:latin typeface="Courier New" panose="02070309020205020404" pitchFamily="49" charset="0"/>
                <a:cs typeface="Courier New" panose="02070309020205020404" pitchFamily="49" charset="0"/>
              </a:rPr>
              <a:t>=13</a:t>
            </a:r>
            <a:r>
              <a:rPr lang="en-US" sz="1800" dirty="0">
                <a:solidFill>
                  <a:srgbClr val="69676D">
                    <a:lumMod val="75000"/>
                  </a:srgbClr>
                </a:solidFill>
                <a:latin typeface="Courier New" panose="02070309020205020404" pitchFamily="49" charset="0"/>
                <a:cs typeface="Courier New" panose="02070309020205020404" pitchFamily="49" charset="0"/>
              </a:rPr>
              <a:t>; divisor&lt;=1000; divisor</a:t>
            </a:r>
            <a:r>
              <a:rPr lang="en-US" sz="1800" b="1" dirty="0">
                <a:latin typeface="Courier New" panose="02070309020205020404" pitchFamily="49" charset="0"/>
                <a:cs typeface="Courier New" panose="02070309020205020404" pitchFamily="49" charset="0"/>
              </a:rPr>
              <a:t>+=13</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divisor +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 é divisor por 13</a:t>
            </a:r>
            <a:r>
              <a:rPr lang="pt-BR" altLang="pt-BR" sz="1800" dirty="0">
                <a:solidFill>
                  <a:srgbClr val="0000FF"/>
                </a:solidFill>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a:t>
            </a:r>
            <a:endParaRPr lang="pt-BR" altLang="pt-BR" sz="18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6">
            <a:extLst>
              <a:ext uri="{FF2B5EF4-FFF2-40B4-BE49-F238E27FC236}">
                <a16:creationId xmlns:a16="http://schemas.microsoft.com/office/drawing/2014/main" id="{AE5077C2-C0B9-4077-BFD5-6D4CF3F752B1}"/>
              </a:ext>
            </a:extLst>
          </p:cNvPr>
          <p:cNvSpPr>
            <a:spLocks noChangeArrowheads="1"/>
          </p:cNvSpPr>
          <p:nvPr/>
        </p:nvSpPr>
        <p:spPr bwMode="auto">
          <a:xfrm rot="17786635">
            <a:off x="7213963" y="182296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AutoShape 6">
            <a:extLst>
              <a:ext uri="{FF2B5EF4-FFF2-40B4-BE49-F238E27FC236}">
                <a16:creationId xmlns:a16="http://schemas.microsoft.com/office/drawing/2014/main" id="{AE5077C2-C0B9-4077-BFD5-6D4CF3F752B1}"/>
              </a:ext>
            </a:extLst>
          </p:cNvPr>
          <p:cNvSpPr>
            <a:spLocks noChangeArrowheads="1"/>
          </p:cNvSpPr>
          <p:nvPr/>
        </p:nvSpPr>
        <p:spPr bwMode="auto">
          <a:xfrm rot="17786635">
            <a:off x="3459202" y="182296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6327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122</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22</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25581" cy="4465637"/>
          </a:xfrm>
        </p:spPr>
        <p:txBody>
          <a:bodyPr/>
          <a:lstStyle/>
          <a:p>
            <a:pPr marL="0" indent="0" eaLnBrk="1" hangingPunct="1">
              <a:buFont typeface="Wingdings" panose="05000000000000000000" pitchFamily="2" charset="2"/>
              <a:buNone/>
            </a:pPr>
            <a:r>
              <a:rPr lang="pt-BR" altLang="pt-BR" sz="2600" dirty="0"/>
              <a:t>Faça um programa que gere e imprima uma contagem regressiva de 5 até 0.</a:t>
            </a:r>
          </a:p>
        </p:txBody>
      </p:sp>
    </p:spTree>
    <p:extLst>
      <p:ext uri="{BB962C8B-B14F-4D97-AF65-F5344CB8AC3E}">
        <p14:creationId xmlns:p14="http://schemas.microsoft.com/office/powerpoint/2010/main" val="2806560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123</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91683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err="1">
                <a:solidFill>
                  <a:srgbClr val="69676D">
                    <a:lumMod val="75000"/>
                  </a:srgbClr>
                </a:solidFill>
                <a:latin typeface="Courier New" panose="02070309020205020404" pitchFamily="49" charset="0"/>
                <a:cs typeface="Courier New" panose="02070309020205020404" pitchFamily="49" charset="0"/>
              </a:rPr>
              <a:t>ContagemRegressiva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=0;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latin typeface="Courier New" panose="02070309020205020404" pitchFamily="49" charset="0"/>
                <a:cs typeface="Courier New" panose="02070309020205020404" pitchFamily="49" charset="0"/>
              </a:rPr>
              <a:t>&lt;=</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a:t>
            </a:r>
          </a:p>
        </p:txBody>
      </p:sp>
      <p:graphicFrame>
        <p:nvGraphicFramePr>
          <p:cNvPr id="5" name="Group 4">
            <a:extLst>
              <a:ext uri="{FF2B5EF4-FFF2-40B4-BE49-F238E27FC236}">
                <a16:creationId xmlns:a16="http://schemas.microsoft.com/office/drawing/2014/main" id="{2DBBFA58-9FCE-4FDC-A50F-F47E8DD58B44}"/>
              </a:ext>
            </a:extLst>
          </p:cNvPr>
          <p:cNvGraphicFramePr>
            <a:graphicFrameLocks noGrp="1"/>
          </p:cNvGraphicFramePr>
          <p:nvPr>
            <p:extLst>
              <p:ext uri="{D42A27DB-BD31-4B8C-83A1-F6EECF244321}">
                <p14:modId xmlns:p14="http://schemas.microsoft.com/office/powerpoint/2010/main" val="3718648012"/>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2661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124</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91683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err="1">
                <a:solidFill>
                  <a:srgbClr val="69676D">
                    <a:lumMod val="75000"/>
                  </a:srgbClr>
                </a:solidFill>
                <a:latin typeface="Courier New" panose="02070309020205020404" pitchFamily="49" charset="0"/>
                <a:cs typeface="Courier New" panose="02070309020205020404" pitchFamily="49" charset="0"/>
              </a:rPr>
              <a:t>ContagemRegressiva</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=0;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latin typeface="Courier New" panose="02070309020205020404" pitchFamily="49" charset="0"/>
                <a:cs typeface="Courier New" panose="02070309020205020404" pitchFamily="49" charset="0"/>
              </a:rPr>
              <a:t>&lt;=</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a:latin typeface="Courier New" panose="02070309020205020404" pitchFamily="49" charset="0"/>
                <a:cs typeface="Courier New" panose="02070309020205020404" pitchFamily="49" charset="0"/>
              </a:rPr>
              <a:t>5-aux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1)</a:t>
            </a:r>
          </a:p>
        </p:txBody>
      </p:sp>
      <p:sp>
        <p:nvSpPr>
          <p:cNvPr id="6" name="AutoShape 6">
            <a:extLst>
              <a:ext uri="{FF2B5EF4-FFF2-40B4-BE49-F238E27FC236}">
                <a16:creationId xmlns:a16="http://schemas.microsoft.com/office/drawing/2014/main" id="{2B87FAF0-AAC1-4B12-8C4E-E2DCE792A933}"/>
              </a:ext>
            </a:extLst>
          </p:cNvPr>
          <p:cNvSpPr>
            <a:spLocks noChangeArrowheads="1"/>
          </p:cNvSpPr>
          <p:nvPr/>
        </p:nvSpPr>
        <p:spPr bwMode="auto">
          <a:xfrm rot="6499470">
            <a:off x="3436524" y="3662258"/>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aphicFrame>
        <p:nvGraphicFramePr>
          <p:cNvPr id="7" name="Group 4">
            <a:extLst>
              <a:ext uri="{FF2B5EF4-FFF2-40B4-BE49-F238E27FC236}">
                <a16:creationId xmlns:a16="http://schemas.microsoft.com/office/drawing/2014/main" id="{3BFE9E35-DC66-4FF8-BBAC-477FB911A195}"/>
              </a:ext>
            </a:extLst>
          </p:cNvPr>
          <p:cNvGraphicFramePr>
            <a:graphicFrameLocks noGrp="1"/>
          </p:cNvGraphicFramePr>
          <p:nvPr>
            <p:extLst>
              <p:ext uri="{D42A27DB-BD31-4B8C-83A1-F6EECF244321}">
                <p14:modId xmlns:p14="http://schemas.microsoft.com/office/powerpoint/2010/main" val="2801727448"/>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Tree>
    <p:extLst>
      <p:ext uri="{BB962C8B-B14F-4D97-AF65-F5344CB8AC3E}">
        <p14:creationId xmlns:p14="http://schemas.microsoft.com/office/powerpoint/2010/main" val="30277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125</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91683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ContagemRegressiva1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endParaRPr lang="pt-BR" sz="1800" b="1"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=5</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&gt;=0</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+=-1</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2)</a:t>
            </a:r>
          </a:p>
        </p:txBody>
      </p:sp>
      <p:sp>
        <p:nvSpPr>
          <p:cNvPr id="8" name="CaixaDeTexto 7">
            <a:extLst>
              <a:ext uri="{FF2B5EF4-FFF2-40B4-BE49-F238E27FC236}">
                <a16:creationId xmlns:a16="http://schemas.microsoft.com/office/drawing/2014/main" id="{3C153C97-8673-4C5D-A9B8-A152DD28E40C}"/>
              </a:ext>
            </a:extLst>
          </p:cNvPr>
          <p:cNvSpPr txBox="1"/>
          <p:nvPr/>
        </p:nvSpPr>
        <p:spPr>
          <a:xfrm>
            <a:off x="683569" y="4881354"/>
            <a:ext cx="7839818" cy="1200329"/>
          </a:xfrm>
          <a:prstGeom prst="rect">
            <a:avLst/>
          </a:prstGeom>
          <a:noFill/>
          <a:ln>
            <a:solidFill>
              <a:schemeClr val="tx1"/>
            </a:solidFill>
          </a:ln>
        </p:spPr>
        <p:txBody>
          <a:bodyPr wrap="square" rtlCol="0">
            <a:spAutoFit/>
          </a:bodyPr>
          <a:lstStyle/>
          <a:p>
            <a:pPr algn="ctr"/>
            <a:r>
              <a:rPr lang="pt-BR" sz="2400" dirty="0">
                <a:solidFill>
                  <a:srgbClr val="FF0000"/>
                </a:solidFill>
              </a:rPr>
              <a:t>Com o incremento </a:t>
            </a:r>
            <a:r>
              <a:rPr lang="pt-BR" sz="2400" b="1" dirty="0">
                <a:solidFill>
                  <a:srgbClr val="FF0000"/>
                </a:solidFill>
              </a:rPr>
              <a:t>NEGATIVO (-1)</a:t>
            </a:r>
            <a:r>
              <a:rPr lang="pt-BR" sz="2400" dirty="0">
                <a:solidFill>
                  <a:srgbClr val="FF0000"/>
                </a:solidFill>
              </a:rPr>
              <a:t>, a variável auxiliar (</a:t>
            </a:r>
            <a:r>
              <a:rPr lang="pt-BR" sz="2400" dirty="0" err="1">
                <a:solidFill>
                  <a:srgbClr val="FF0000"/>
                </a:solidFill>
              </a:rPr>
              <a:t>aux</a:t>
            </a:r>
            <a:r>
              <a:rPr lang="pt-BR" sz="2400" dirty="0">
                <a:solidFill>
                  <a:srgbClr val="FF0000"/>
                </a:solidFill>
              </a:rPr>
              <a:t>) só interromperá a repetição quando o seu valor for menor que o valor final (0).</a:t>
            </a:r>
            <a:endParaRPr lang="pt-BR" sz="2400" b="1" dirty="0">
              <a:solidFill>
                <a:srgbClr val="FF0000"/>
              </a:solidFill>
            </a:endParaRPr>
          </a:p>
        </p:txBody>
      </p:sp>
      <p:sp>
        <p:nvSpPr>
          <p:cNvPr id="9" name="AutoShape 6">
            <a:extLst>
              <a:ext uri="{FF2B5EF4-FFF2-40B4-BE49-F238E27FC236}">
                <a16:creationId xmlns:a16="http://schemas.microsoft.com/office/drawing/2014/main" id="{4239CA35-9E58-4ED5-A37A-14BD46753731}"/>
              </a:ext>
            </a:extLst>
          </p:cNvPr>
          <p:cNvSpPr>
            <a:spLocks noChangeArrowheads="1"/>
          </p:cNvSpPr>
          <p:nvPr/>
        </p:nvSpPr>
        <p:spPr bwMode="auto">
          <a:xfrm rot="17786635">
            <a:off x="4683338" y="1495333"/>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aphicFrame>
        <p:nvGraphicFramePr>
          <p:cNvPr id="11" name="Group 4">
            <a:extLst>
              <a:ext uri="{FF2B5EF4-FFF2-40B4-BE49-F238E27FC236}">
                <a16:creationId xmlns:a16="http://schemas.microsoft.com/office/drawing/2014/main" id="{0AAA463D-5197-4DA5-9DD0-61F528AF0035}"/>
              </a:ext>
            </a:extLst>
          </p:cNvPr>
          <p:cNvGraphicFramePr>
            <a:graphicFrameLocks noGrp="1"/>
          </p:cNvGraphicFramePr>
          <p:nvPr>
            <p:extLst>
              <p:ext uri="{D42A27DB-BD31-4B8C-83A1-F6EECF244321}">
                <p14:modId xmlns:p14="http://schemas.microsoft.com/office/powerpoint/2010/main" val="274262981"/>
              </p:ext>
            </p:extLst>
          </p:nvPr>
        </p:nvGraphicFramePr>
        <p:xfrm>
          <a:off x="6205817" y="404664"/>
          <a:ext cx="2830679" cy="4348675"/>
        </p:xfrm>
        <a:graphic>
          <a:graphicData uri="http://schemas.openxmlformats.org/drawingml/2006/table">
            <a:tbl>
              <a:tblPr/>
              <a:tblGrid>
                <a:gridCol w="64018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98406">
                  <a:extLst>
                    <a:ext uri="{9D8B030D-6E8A-4147-A177-3AD203B41FA5}">
                      <a16:colId xmlns:a16="http://schemas.microsoft.com/office/drawing/2014/main" val="20002"/>
                    </a:ext>
                  </a:extLst>
                </a:gridCol>
              </a:tblGrid>
              <a:tr h="3812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8652507"/>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20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336586"/>
                  </a:ext>
                </a:extLst>
              </a:tr>
            </a:tbl>
          </a:graphicData>
        </a:graphic>
      </p:graphicFrame>
      <p:sp>
        <p:nvSpPr>
          <p:cNvPr id="12" name="AutoShape 6">
            <a:extLst>
              <a:ext uri="{FF2B5EF4-FFF2-40B4-BE49-F238E27FC236}">
                <a16:creationId xmlns:a16="http://schemas.microsoft.com/office/drawing/2014/main" id="{4239CA35-9E58-4ED5-A37A-14BD46753731}"/>
              </a:ext>
            </a:extLst>
          </p:cNvPr>
          <p:cNvSpPr>
            <a:spLocks noChangeArrowheads="1"/>
          </p:cNvSpPr>
          <p:nvPr/>
        </p:nvSpPr>
        <p:spPr bwMode="auto">
          <a:xfrm rot="17786635">
            <a:off x="2426422" y="1462924"/>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3" name="AutoShape 6">
            <a:extLst>
              <a:ext uri="{FF2B5EF4-FFF2-40B4-BE49-F238E27FC236}">
                <a16:creationId xmlns:a16="http://schemas.microsoft.com/office/drawing/2014/main" id="{4239CA35-9E58-4ED5-A37A-14BD46753731}"/>
              </a:ext>
            </a:extLst>
          </p:cNvPr>
          <p:cNvSpPr>
            <a:spLocks noChangeArrowheads="1"/>
          </p:cNvSpPr>
          <p:nvPr/>
        </p:nvSpPr>
        <p:spPr bwMode="auto">
          <a:xfrm rot="17786635">
            <a:off x="3387194" y="1495333"/>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5953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126</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91683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ContagemRegressiva2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&gt;=0;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endParaRPr lang="pt-BR" altLang="pt-BR" sz="1800"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22</a:t>
            </a:r>
            <a:br>
              <a:rPr lang="pt-BR" altLang="pt-BR" dirty="0"/>
            </a:br>
            <a:r>
              <a:rPr lang="pt-BR" altLang="pt-BR" sz="2100" dirty="0"/>
              <a:t>(programa resolvido – Solução 3)</a:t>
            </a:r>
          </a:p>
        </p:txBody>
      </p:sp>
      <p:sp>
        <p:nvSpPr>
          <p:cNvPr id="9" name="AutoShape 6">
            <a:extLst>
              <a:ext uri="{FF2B5EF4-FFF2-40B4-BE49-F238E27FC236}">
                <a16:creationId xmlns:a16="http://schemas.microsoft.com/office/drawing/2014/main" id="{4239CA35-9E58-4ED5-A37A-14BD46753731}"/>
              </a:ext>
            </a:extLst>
          </p:cNvPr>
          <p:cNvSpPr>
            <a:spLocks noChangeArrowheads="1"/>
          </p:cNvSpPr>
          <p:nvPr/>
        </p:nvSpPr>
        <p:spPr bwMode="auto">
          <a:xfrm rot="17786635">
            <a:off x="4442646" y="1495333"/>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CaixaDeTexto 5">
            <a:extLst>
              <a:ext uri="{FF2B5EF4-FFF2-40B4-BE49-F238E27FC236}">
                <a16:creationId xmlns:a16="http://schemas.microsoft.com/office/drawing/2014/main" id="{3C153C97-8673-4C5D-A9B8-A152DD28E40C}"/>
              </a:ext>
            </a:extLst>
          </p:cNvPr>
          <p:cNvSpPr txBox="1"/>
          <p:nvPr/>
        </p:nvSpPr>
        <p:spPr>
          <a:xfrm>
            <a:off x="683569" y="4881354"/>
            <a:ext cx="7839818" cy="892552"/>
          </a:xfrm>
          <a:prstGeom prst="rect">
            <a:avLst/>
          </a:prstGeom>
          <a:noFill/>
          <a:ln>
            <a:solidFill>
              <a:schemeClr val="tx1"/>
            </a:solidFill>
          </a:ln>
        </p:spPr>
        <p:txBody>
          <a:bodyPr wrap="square" rtlCol="0">
            <a:spAutoFit/>
          </a:bodyPr>
          <a:lstStyle/>
          <a:p>
            <a:pPr algn="ctr"/>
            <a:r>
              <a:rPr lang="pt-BR" sz="2400" dirty="0">
                <a:solidFill>
                  <a:srgbClr val="FF0000"/>
                </a:solidFill>
              </a:rPr>
              <a:t>O operador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a:t>
            </a:r>
            <a:r>
              <a:rPr lang="pt-BR" sz="2800" dirty="0">
                <a:solidFill>
                  <a:srgbClr val="FF0000"/>
                </a:solidFill>
              </a:rPr>
              <a:t> </a:t>
            </a:r>
            <a:r>
              <a:rPr lang="pt-BR" sz="2400" dirty="0">
                <a:solidFill>
                  <a:srgbClr val="FF0000"/>
                </a:solidFill>
              </a:rPr>
              <a:t>é igual a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+=-1</a:t>
            </a:r>
            <a:r>
              <a:rPr lang="pt-BR" sz="2400" dirty="0">
                <a:solidFill>
                  <a:srgbClr val="FF0000"/>
                </a:solidFill>
              </a:rPr>
              <a:t> ou </a:t>
            </a:r>
            <a:r>
              <a:rPr lang="pt-BR" altLang="pt-BR" sz="2800" b="1" dirty="0" err="1">
                <a:latin typeface="Courier New" panose="02070309020205020404" pitchFamily="49" charset="0"/>
                <a:cs typeface="Courier New" panose="02070309020205020404" pitchFamily="49" charset="0"/>
              </a:rPr>
              <a:t>aux</a:t>
            </a:r>
            <a:r>
              <a:rPr lang="pt-BR" altLang="pt-BR" sz="2800" b="1" dirty="0">
                <a:latin typeface="Courier New" panose="02070309020205020404" pitchFamily="49" charset="0"/>
                <a:cs typeface="Courier New" panose="02070309020205020404" pitchFamily="49" charset="0"/>
              </a:rPr>
              <a:t>-=1 </a:t>
            </a:r>
            <a:r>
              <a:rPr lang="pt-BR" sz="2400" dirty="0">
                <a:solidFill>
                  <a:srgbClr val="FF0000"/>
                </a:solidFill>
              </a:rPr>
              <a:t>que implementa o incremento </a:t>
            </a:r>
            <a:r>
              <a:rPr lang="pt-BR" sz="2400" b="1" dirty="0">
                <a:solidFill>
                  <a:srgbClr val="FF0000"/>
                </a:solidFill>
              </a:rPr>
              <a:t>NEGATIVO (-1)</a:t>
            </a:r>
            <a:r>
              <a:rPr lang="pt-BR" sz="2400" dirty="0">
                <a:solidFill>
                  <a:srgbClr val="FF0000"/>
                </a:solidFill>
              </a:rPr>
              <a:t>.</a:t>
            </a:r>
            <a:endParaRPr lang="pt-BR" sz="2400" b="1" dirty="0">
              <a:solidFill>
                <a:srgbClr val="FF0000"/>
              </a:solidFill>
            </a:endParaRPr>
          </a:p>
        </p:txBody>
      </p:sp>
    </p:spTree>
    <p:extLst>
      <p:ext uri="{BB962C8B-B14F-4D97-AF65-F5344CB8AC3E}">
        <p14:creationId xmlns:p14="http://schemas.microsoft.com/office/powerpoint/2010/main" val="398153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9"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127</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23</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55240" y="1411288"/>
            <a:ext cx="8037885" cy="4321968"/>
          </a:xfrm>
        </p:spPr>
        <p:txBody>
          <a:bodyPr/>
          <a:lstStyle/>
          <a:p>
            <a:pPr marL="0" indent="0" eaLnBrk="1" hangingPunct="1">
              <a:buFont typeface="Wingdings" panose="05000000000000000000" pitchFamily="2" charset="2"/>
              <a:buNone/>
            </a:pPr>
            <a:r>
              <a:rPr lang="pt-BR" altLang="pt-BR" sz="2600" dirty="0"/>
              <a:t>Faça um programa que gere e imprima a sequência abaixo 10 vezes.</a:t>
            </a:r>
          </a:p>
          <a:p>
            <a:pPr marL="0" indent="0" eaLnBrk="1" hangingPunct="1">
              <a:buFont typeface="Wingdings" panose="05000000000000000000" pitchFamily="2" charset="2"/>
              <a:buNone/>
            </a:pPr>
            <a:endParaRPr lang="pt-BR" altLang="pt-BR" sz="1800" dirty="0"/>
          </a:p>
          <a:p>
            <a:pPr marL="0" indent="0" eaLnBrk="1" hangingPunct="1">
              <a:spcBef>
                <a:spcPts val="0"/>
              </a:spcBef>
              <a:buFont typeface="Wingdings" panose="05000000000000000000" pitchFamily="2" charset="2"/>
              <a:buNone/>
            </a:pPr>
            <a:r>
              <a:rPr lang="pt-BR" altLang="pt-BR" sz="2000" dirty="0">
                <a:solidFill>
                  <a:srgbClr val="0000FF"/>
                </a:solidFill>
              </a:rPr>
              <a:t>1</a:t>
            </a:r>
          </a:p>
          <a:p>
            <a:pPr marL="0" indent="0" eaLnBrk="1" hangingPunct="1">
              <a:spcBef>
                <a:spcPts val="0"/>
              </a:spcBef>
              <a:buFont typeface="Wingdings" panose="05000000000000000000" pitchFamily="2" charset="2"/>
              <a:buNone/>
            </a:pPr>
            <a:r>
              <a:rPr lang="pt-BR" altLang="pt-BR" sz="2000" dirty="0">
                <a:solidFill>
                  <a:srgbClr val="0000FF"/>
                </a:solidFill>
              </a:rPr>
              <a:t>1  2</a:t>
            </a:r>
          </a:p>
          <a:p>
            <a:pPr marL="0" indent="0" eaLnBrk="1" hangingPunct="1">
              <a:spcBef>
                <a:spcPts val="0"/>
              </a:spcBef>
              <a:buFont typeface="Wingdings" panose="05000000000000000000" pitchFamily="2" charset="2"/>
              <a:buNone/>
            </a:pPr>
            <a:r>
              <a:rPr lang="pt-BR" altLang="pt-BR" sz="2000" dirty="0">
                <a:solidFill>
                  <a:srgbClr val="0000FF"/>
                </a:solidFill>
              </a:rPr>
              <a:t>1  2  3</a:t>
            </a:r>
          </a:p>
          <a:p>
            <a:pPr marL="0" indent="0" eaLnBrk="1" hangingPunct="1">
              <a:spcBef>
                <a:spcPts val="0"/>
              </a:spcBef>
              <a:buFont typeface="Wingdings" panose="05000000000000000000" pitchFamily="2" charset="2"/>
              <a:buNone/>
            </a:pPr>
            <a:r>
              <a:rPr lang="pt-BR" altLang="pt-BR" sz="2000" dirty="0">
                <a:solidFill>
                  <a:srgbClr val="0000FF"/>
                </a:solidFill>
              </a:rPr>
              <a:t>1  2  3  4</a:t>
            </a:r>
          </a:p>
          <a:p>
            <a:pPr marL="0" indent="0" eaLnBrk="1" hangingPunct="1">
              <a:spcBef>
                <a:spcPts val="0"/>
              </a:spcBef>
              <a:buFont typeface="Wingdings" panose="05000000000000000000" pitchFamily="2" charset="2"/>
              <a:buNone/>
            </a:pPr>
            <a:r>
              <a:rPr lang="pt-BR" altLang="pt-BR" sz="2000" dirty="0">
                <a:solidFill>
                  <a:srgbClr val="0000FF"/>
                </a:solidFill>
              </a:rPr>
              <a:t>1  2  3  4  5</a:t>
            </a:r>
          </a:p>
          <a:p>
            <a:pPr marL="0" indent="0" eaLnBrk="1" hangingPunct="1">
              <a:spcBef>
                <a:spcPts val="0"/>
              </a:spcBef>
              <a:buFont typeface="Wingdings" panose="05000000000000000000" pitchFamily="2" charset="2"/>
              <a:buNone/>
            </a:pPr>
            <a:r>
              <a:rPr lang="pt-BR" altLang="pt-BR" sz="2000" dirty="0">
                <a:solidFill>
                  <a:srgbClr val="0000FF"/>
                </a:solidFill>
              </a:rPr>
              <a:t>1  2  3  4  5</a:t>
            </a:r>
          </a:p>
          <a:p>
            <a:pPr marL="0" indent="0" eaLnBrk="1" hangingPunct="1">
              <a:spcBef>
                <a:spcPts val="0"/>
              </a:spcBef>
              <a:buFont typeface="Wingdings" panose="05000000000000000000" pitchFamily="2" charset="2"/>
              <a:buNone/>
            </a:pPr>
            <a:r>
              <a:rPr lang="pt-BR" altLang="pt-BR" sz="2000" dirty="0">
                <a:solidFill>
                  <a:srgbClr val="0000FF"/>
                </a:solidFill>
              </a:rPr>
              <a:t>1  2  3  4 </a:t>
            </a:r>
          </a:p>
          <a:p>
            <a:pPr marL="0" indent="0" eaLnBrk="1" hangingPunct="1">
              <a:spcBef>
                <a:spcPts val="0"/>
              </a:spcBef>
              <a:buFont typeface="Wingdings" panose="05000000000000000000" pitchFamily="2" charset="2"/>
              <a:buNone/>
            </a:pPr>
            <a:r>
              <a:rPr lang="pt-BR" altLang="pt-BR" sz="2000" dirty="0">
                <a:solidFill>
                  <a:srgbClr val="0000FF"/>
                </a:solidFill>
              </a:rPr>
              <a:t>1  2  3 </a:t>
            </a:r>
          </a:p>
          <a:p>
            <a:pPr marL="0" indent="0" eaLnBrk="1" hangingPunct="1">
              <a:spcBef>
                <a:spcPts val="0"/>
              </a:spcBef>
              <a:buFont typeface="Wingdings" panose="05000000000000000000" pitchFamily="2" charset="2"/>
              <a:buNone/>
            </a:pPr>
            <a:r>
              <a:rPr lang="pt-BR" altLang="pt-BR" sz="2000" dirty="0">
                <a:solidFill>
                  <a:srgbClr val="0000FF"/>
                </a:solidFill>
              </a:rPr>
              <a:t>1  2</a:t>
            </a:r>
          </a:p>
          <a:p>
            <a:pPr marL="0" indent="0" eaLnBrk="1" hangingPunct="1">
              <a:spcBef>
                <a:spcPts val="0"/>
              </a:spcBef>
              <a:buFont typeface="Wingdings" panose="05000000000000000000" pitchFamily="2" charset="2"/>
              <a:buNone/>
            </a:pPr>
            <a:r>
              <a:rPr lang="pt-BR" altLang="pt-BR" sz="2000" dirty="0">
                <a:solidFill>
                  <a:srgbClr val="0000FF"/>
                </a:solidFill>
              </a:rPr>
              <a:t>1</a:t>
            </a:r>
          </a:p>
        </p:txBody>
      </p:sp>
    </p:spTree>
    <p:extLst>
      <p:ext uri="{BB962C8B-B14F-4D97-AF65-F5344CB8AC3E}">
        <p14:creationId xmlns:p14="http://schemas.microsoft.com/office/powerpoint/2010/main" val="12932979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128</a:t>
            </a:fld>
            <a:endParaRPr lang="pt-BR" altLang="en-US" sz="1200">
              <a:latin typeface="Garamond" panose="02020404030301010803" pitchFamily="18" charset="0"/>
            </a:endParaRPr>
          </a:p>
        </p:txBody>
      </p:sp>
      <p:sp>
        <p:nvSpPr>
          <p:cNvPr id="278532" name="Text Box 4">
            <a:extLst>
              <a:ext uri="{FF2B5EF4-FFF2-40B4-BE49-F238E27FC236}">
                <a16:creationId xmlns:a16="http://schemas.microsoft.com/office/drawing/2014/main" id="{85441992-E67E-41D1-B358-182EB323767B}"/>
              </a:ext>
            </a:extLst>
          </p:cNvPr>
          <p:cNvSpPr txBox="1">
            <a:spLocks noChangeArrowheads="1"/>
          </p:cNvSpPr>
          <p:nvPr/>
        </p:nvSpPr>
        <p:spPr bwMode="auto">
          <a:xfrm>
            <a:off x="158824" y="1556792"/>
            <a:ext cx="8229600" cy="17681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Sequencia1a5e5a1A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1)</a:t>
            </a:r>
          </a:p>
        </p:txBody>
      </p:sp>
      <p:sp>
        <p:nvSpPr>
          <p:cNvPr id="12" name="Retângulo 11">
            <a:extLst>
              <a:ext uri="{FF2B5EF4-FFF2-40B4-BE49-F238E27FC236}">
                <a16:creationId xmlns:a16="http://schemas.microsoft.com/office/drawing/2014/main" id="{92BFAB98-9ED0-4294-9DC9-9747A95EDF93}"/>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2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3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4  </a:t>
            </a: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Tree>
    <p:extLst>
      <p:ext uri="{BB962C8B-B14F-4D97-AF65-F5344CB8AC3E}">
        <p14:creationId xmlns:p14="http://schemas.microsoft.com/office/powerpoint/2010/main" val="40614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129</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2)</a:t>
            </a:r>
          </a:p>
        </p:txBody>
      </p:sp>
      <p:sp>
        <p:nvSpPr>
          <p:cNvPr id="6" name="Text Box 4">
            <a:extLst>
              <a:ext uri="{FF2B5EF4-FFF2-40B4-BE49-F238E27FC236}">
                <a16:creationId xmlns:a16="http://schemas.microsoft.com/office/drawing/2014/main" id="{A15408AC-9A40-4E8A-A89D-9223B95D9B10}"/>
              </a:ext>
            </a:extLst>
          </p:cNvPr>
          <p:cNvSpPr txBox="1">
            <a:spLocks noChangeArrowheads="1"/>
          </p:cNvSpPr>
          <p:nvPr/>
        </p:nvSpPr>
        <p:spPr bwMode="auto">
          <a:xfrm>
            <a:off x="149708" y="1556792"/>
            <a:ext cx="8229600" cy="20451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Sequencia1a5e5a1B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8" name="Retângulo 7">
            <a:extLst>
              <a:ext uri="{FF2B5EF4-FFF2-40B4-BE49-F238E27FC236}">
                <a16:creationId xmlns:a16="http://schemas.microsoft.com/office/drawing/2014/main" id="{38F22CE6-0316-4A96-B0EE-416183C71356}"/>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9" name="Retângulo: Cantos Arredondados 8">
            <a:extLst>
              <a:ext uri="{FF2B5EF4-FFF2-40B4-BE49-F238E27FC236}">
                <a16:creationId xmlns:a16="http://schemas.microsoft.com/office/drawing/2014/main" id="{B84DC53D-CCC9-48D1-9EC8-EE88D2655179}"/>
              </a:ext>
            </a:extLst>
          </p:cNvPr>
          <p:cNvSpPr/>
          <p:nvPr/>
        </p:nvSpPr>
        <p:spPr bwMode="auto">
          <a:xfrm>
            <a:off x="899592" y="2162660"/>
            <a:ext cx="5159907" cy="86409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 name="CaixaDeTexto 1">
            <a:extLst>
              <a:ext uri="{FF2B5EF4-FFF2-40B4-BE49-F238E27FC236}">
                <a16:creationId xmlns:a16="http://schemas.microsoft.com/office/drawing/2014/main" id="{057B9DF0-0A0A-48E9-9C21-395C610E056F}"/>
              </a:ext>
            </a:extLst>
          </p:cNvPr>
          <p:cNvSpPr txBox="1"/>
          <p:nvPr/>
        </p:nvSpPr>
        <p:spPr>
          <a:xfrm>
            <a:off x="539552" y="2380818"/>
            <a:ext cx="360040" cy="400110"/>
          </a:xfrm>
          <a:prstGeom prst="rect">
            <a:avLst/>
          </a:prstGeom>
          <a:noFill/>
        </p:spPr>
        <p:txBody>
          <a:bodyPr wrap="square" rtlCol="0">
            <a:spAutoFit/>
          </a:bodyPr>
          <a:lstStyle/>
          <a:p>
            <a:r>
              <a:rPr lang="pt-BR" b="1" dirty="0">
                <a:solidFill>
                  <a:srgbClr val="009900"/>
                </a:solidFill>
              </a:rPr>
              <a:t>A</a:t>
            </a:r>
          </a:p>
        </p:txBody>
      </p:sp>
    </p:spTree>
    <p:extLst>
      <p:ext uri="{BB962C8B-B14F-4D97-AF65-F5344CB8AC3E}">
        <p14:creationId xmlns:p14="http://schemas.microsoft.com/office/powerpoint/2010/main" val="355420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AutoShape 4">
            <a:extLst>
              <a:ext uri="{FF2B5EF4-FFF2-40B4-BE49-F238E27FC236}">
                <a16:creationId xmlns:a16="http://schemas.microsoft.com/office/drawing/2014/main" id="{14AF5180-725F-4424-89C2-4E3F2B816F8D}"/>
              </a:ext>
            </a:extLst>
          </p:cNvPr>
          <p:cNvSpPr>
            <a:spLocks noChangeArrowheads="1"/>
          </p:cNvSpPr>
          <p:nvPr/>
        </p:nvSpPr>
        <p:spPr bwMode="auto">
          <a:xfrm>
            <a:off x="6558731" y="1878013"/>
            <a:ext cx="2117725" cy="1238250"/>
          </a:xfrm>
          <a:prstGeom prst="wedgeRoundRectCallout">
            <a:avLst>
              <a:gd name="adj1" fmla="val -121097"/>
              <a:gd name="adj2" fmla="val -11139"/>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Inicializa a </a:t>
            </a:r>
            <a:r>
              <a:rPr lang="pt-BR" altLang="pt-BR" sz="1800" u="sng"/>
              <a:t>variável auxiliar </a:t>
            </a:r>
            <a:r>
              <a:rPr lang="pt-BR" altLang="pt-BR" sz="1800"/>
              <a:t>com o </a:t>
            </a:r>
            <a:r>
              <a:rPr lang="pt-BR" altLang="pt-BR" sz="1800" b="1"/>
              <a:t>VALOR INICIAL</a:t>
            </a:r>
            <a:endParaRPr lang="pt-BR" altLang="pt-BR" sz="1800" b="1" i="1">
              <a:solidFill>
                <a:srgbClr val="0000FF"/>
              </a:solidFill>
            </a:endParaRPr>
          </a:p>
        </p:txBody>
      </p:sp>
      <p:sp>
        <p:nvSpPr>
          <p:cNvPr id="439299" name="Título 1">
            <a:extLst>
              <a:ext uri="{FF2B5EF4-FFF2-40B4-BE49-F238E27FC236}">
                <a16:creationId xmlns:a16="http://schemas.microsoft.com/office/drawing/2014/main" id="{E36E729B-BBE8-482F-A592-5FF6025D057D}"/>
              </a:ext>
            </a:extLst>
          </p:cNvPr>
          <p:cNvSpPr>
            <a:spLocks noGrp="1" noChangeArrowheads="1"/>
          </p:cNvSpPr>
          <p:nvPr>
            <p:ph type="title"/>
          </p:nvPr>
        </p:nvSpPr>
        <p:spPr/>
        <p:txBody>
          <a:bodyPr/>
          <a:lstStyle/>
          <a:p>
            <a:r>
              <a:rPr lang="pt-BR" altLang="pt-BR"/>
              <a:t>Fluxograma</a:t>
            </a:r>
          </a:p>
        </p:txBody>
      </p:sp>
      <p:sp>
        <p:nvSpPr>
          <p:cNvPr id="439300" name="Espaço Reservado para Conteúdo 2">
            <a:extLst>
              <a:ext uri="{FF2B5EF4-FFF2-40B4-BE49-F238E27FC236}">
                <a16:creationId xmlns:a16="http://schemas.microsoft.com/office/drawing/2014/main" id="{BDFCE371-6132-4CD0-8307-1364DA67B1B1}"/>
              </a:ext>
            </a:extLst>
          </p:cNvPr>
          <p:cNvSpPr>
            <a:spLocks noGrp="1" noChangeArrowheads="1"/>
          </p:cNvSpPr>
          <p:nvPr>
            <p:ph idx="1"/>
          </p:nvPr>
        </p:nvSpPr>
        <p:spPr>
          <a:xfrm>
            <a:off x="250825" y="1023938"/>
            <a:ext cx="8229600" cy="820737"/>
          </a:xfrm>
        </p:spPr>
        <p:txBody>
          <a:bodyPr/>
          <a:lstStyle/>
          <a:p>
            <a:r>
              <a:rPr lang="pt-BR" altLang="pt-BR" dirty="0"/>
              <a:t>Representação do comando </a:t>
            </a:r>
            <a:r>
              <a:rPr lang="pt-BR" altLang="pt-BR" b="1" dirty="0"/>
              <a:t>for</a:t>
            </a:r>
            <a:r>
              <a:rPr lang="pt-BR" altLang="pt-BR" dirty="0"/>
              <a:t>:</a:t>
            </a:r>
          </a:p>
        </p:txBody>
      </p:sp>
      <p:sp>
        <p:nvSpPr>
          <p:cNvPr id="439301" name="Espaço Reservado para Número de Slide 3">
            <a:extLst>
              <a:ext uri="{FF2B5EF4-FFF2-40B4-BE49-F238E27FC236}">
                <a16:creationId xmlns:a16="http://schemas.microsoft.com/office/drawing/2014/main" id="{28E3A0C0-0FC1-4050-9B94-1591ECE506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E746993-2D58-4D3C-A904-E4E20C3ADD46}" type="slidenum">
              <a:rPr lang="pt-BR" altLang="en-US" sz="1200" smtClean="0">
                <a:latin typeface="Garamond" panose="02020404030301010803" pitchFamily="18" charset="0"/>
              </a:rPr>
              <a:pPr/>
              <a:t>13</a:t>
            </a:fld>
            <a:endParaRPr lang="pt-BR" altLang="en-US" sz="1200">
              <a:latin typeface="Garamond" panose="02020404030301010803" pitchFamily="18" charset="0"/>
            </a:endParaRPr>
          </a:p>
        </p:txBody>
      </p:sp>
      <p:sp>
        <p:nvSpPr>
          <p:cNvPr id="439302" name="Fluxograma: Decisão 1">
            <a:extLst>
              <a:ext uri="{FF2B5EF4-FFF2-40B4-BE49-F238E27FC236}">
                <a16:creationId xmlns:a16="http://schemas.microsoft.com/office/drawing/2014/main" id="{FD95D08D-314C-4CFB-B382-03554367F5D4}"/>
              </a:ext>
            </a:extLst>
          </p:cNvPr>
          <p:cNvSpPr>
            <a:spLocks noChangeArrowheads="1"/>
          </p:cNvSpPr>
          <p:nvPr/>
        </p:nvSpPr>
        <p:spPr bwMode="auto">
          <a:xfrm>
            <a:off x="3271838" y="2770188"/>
            <a:ext cx="1800225" cy="863600"/>
          </a:xfrm>
          <a:prstGeom prst="flowChartDecision">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pt-BR" altLang="pt-BR" sz="1600">
              <a:latin typeface="Courier New" panose="02070309020205020404" pitchFamily="49" charset="0"/>
              <a:cs typeface="Courier New" panose="02070309020205020404" pitchFamily="49" charset="0"/>
            </a:endParaRPr>
          </a:p>
        </p:txBody>
      </p:sp>
      <p:cxnSp>
        <p:nvCxnSpPr>
          <p:cNvPr id="439303" name="Conector de seta reta 6">
            <a:extLst>
              <a:ext uri="{FF2B5EF4-FFF2-40B4-BE49-F238E27FC236}">
                <a16:creationId xmlns:a16="http://schemas.microsoft.com/office/drawing/2014/main" id="{EED5BB65-9AF2-4259-B163-0E5E9FF6EBA9}"/>
              </a:ext>
            </a:extLst>
          </p:cNvPr>
          <p:cNvCxnSpPr>
            <a:cxnSpLocks noChangeShapeType="1"/>
          </p:cNvCxnSpPr>
          <p:nvPr/>
        </p:nvCxnSpPr>
        <p:spPr bwMode="auto">
          <a:xfrm flipH="1">
            <a:off x="4171950" y="2554288"/>
            <a:ext cx="4763" cy="2270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04" name="Conector angulado 9">
            <a:extLst>
              <a:ext uri="{FF2B5EF4-FFF2-40B4-BE49-F238E27FC236}">
                <a16:creationId xmlns:a16="http://schemas.microsoft.com/office/drawing/2014/main" id="{F5933534-FEEA-4990-B41D-4C0DE32EFB47}"/>
              </a:ext>
            </a:extLst>
          </p:cNvPr>
          <p:cNvCxnSpPr>
            <a:cxnSpLocks noChangeShapeType="1"/>
            <a:stCxn id="439302" idx="2"/>
            <a:endCxn id="439305" idx="0"/>
          </p:cNvCxnSpPr>
          <p:nvPr/>
        </p:nvCxnSpPr>
        <p:spPr bwMode="auto">
          <a:xfrm rot="5400000">
            <a:off x="3972719" y="3831432"/>
            <a:ext cx="396875"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9305" name="Retângulo 15">
            <a:extLst>
              <a:ext uri="{FF2B5EF4-FFF2-40B4-BE49-F238E27FC236}">
                <a16:creationId xmlns:a16="http://schemas.microsoft.com/office/drawing/2014/main" id="{79B7B5CF-EA45-4872-AB2F-95D45A9CE3B6}"/>
              </a:ext>
            </a:extLst>
          </p:cNvPr>
          <p:cNvSpPr>
            <a:spLocks noChangeArrowheads="1"/>
          </p:cNvSpPr>
          <p:nvPr/>
        </p:nvSpPr>
        <p:spPr bwMode="auto">
          <a:xfrm>
            <a:off x="3487738" y="4030663"/>
            <a:ext cx="1357312" cy="3063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600">
                <a:latin typeface="Courier New" panose="02070309020205020404" pitchFamily="49" charset="0"/>
                <a:cs typeface="Courier New" panose="02070309020205020404" pitchFamily="49" charset="0"/>
              </a:rPr>
              <a:t>comando 1</a:t>
            </a:r>
          </a:p>
        </p:txBody>
      </p:sp>
      <p:sp>
        <p:nvSpPr>
          <p:cNvPr id="439306" name="CaixaDeTexto 21">
            <a:extLst>
              <a:ext uri="{FF2B5EF4-FFF2-40B4-BE49-F238E27FC236}">
                <a16:creationId xmlns:a16="http://schemas.microsoft.com/office/drawing/2014/main" id="{10131B6C-D3E5-486B-B600-4C11CCC184BE}"/>
              </a:ext>
            </a:extLst>
          </p:cNvPr>
          <p:cNvSpPr txBox="1">
            <a:spLocks noChangeArrowheads="1"/>
          </p:cNvSpPr>
          <p:nvPr/>
        </p:nvSpPr>
        <p:spPr bwMode="auto">
          <a:xfrm>
            <a:off x="5000625" y="2914650"/>
            <a:ext cx="308098" cy="3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latin typeface="Courier New" panose="02070309020205020404" pitchFamily="49" charset="0"/>
                <a:cs typeface="Courier New" panose="02070309020205020404" pitchFamily="49" charset="0"/>
              </a:rPr>
              <a:t>F</a:t>
            </a:r>
          </a:p>
        </p:txBody>
      </p:sp>
      <p:sp>
        <p:nvSpPr>
          <p:cNvPr id="439307" name="CaixaDeTexto 25">
            <a:extLst>
              <a:ext uri="{FF2B5EF4-FFF2-40B4-BE49-F238E27FC236}">
                <a16:creationId xmlns:a16="http://schemas.microsoft.com/office/drawing/2014/main" id="{01993552-FD1D-4EFE-B1F6-35B4D712D8B6}"/>
              </a:ext>
            </a:extLst>
          </p:cNvPr>
          <p:cNvSpPr txBox="1">
            <a:spLocks noChangeArrowheads="1"/>
          </p:cNvSpPr>
          <p:nvPr/>
        </p:nvSpPr>
        <p:spPr bwMode="auto">
          <a:xfrm>
            <a:off x="3916363" y="3602038"/>
            <a:ext cx="308098" cy="3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latin typeface="Courier New" panose="02070309020205020404" pitchFamily="49" charset="0"/>
                <a:cs typeface="Courier New" panose="02070309020205020404" pitchFamily="49" charset="0"/>
              </a:rPr>
              <a:t>V</a:t>
            </a:r>
          </a:p>
        </p:txBody>
      </p:sp>
      <p:sp>
        <p:nvSpPr>
          <p:cNvPr id="439308" name="CaixaDeTexto 22">
            <a:extLst>
              <a:ext uri="{FF2B5EF4-FFF2-40B4-BE49-F238E27FC236}">
                <a16:creationId xmlns:a16="http://schemas.microsoft.com/office/drawing/2014/main" id="{FEF0B30F-E05A-4C68-BFCD-012430F06433}"/>
              </a:ext>
            </a:extLst>
          </p:cNvPr>
          <p:cNvSpPr txBox="1">
            <a:spLocks noChangeArrowheads="1"/>
          </p:cNvSpPr>
          <p:nvPr/>
        </p:nvSpPr>
        <p:spPr bwMode="auto">
          <a:xfrm>
            <a:off x="3603625" y="3057525"/>
            <a:ext cx="12207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b="1">
                <a:latin typeface="Courier New" panose="02070309020205020404" pitchFamily="49" charset="0"/>
                <a:cs typeface="Courier New" panose="02070309020205020404" pitchFamily="49" charset="0"/>
              </a:rPr>
              <a:t>condição</a:t>
            </a:r>
          </a:p>
        </p:txBody>
      </p:sp>
      <p:sp>
        <p:nvSpPr>
          <p:cNvPr id="439309" name="Retângulo 27">
            <a:extLst>
              <a:ext uri="{FF2B5EF4-FFF2-40B4-BE49-F238E27FC236}">
                <a16:creationId xmlns:a16="http://schemas.microsoft.com/office/drawing/2014/main" id="{0C5BA1EF-2DA1-4C59-8018-B89F2DA907E0}"/>
              </a:ext>
            </a:extLst>
          </p:cNvPr>
          <p:cNvSpPr>
            <a:spLocks noChangeArrowheads="1"/>
          </p:cNvSpPr>
          <p:nvPr/>
        </p:nvSpPr>
        <p:spPr bwMode="auto">
          <a:xfrm>
            <a:off x="3487738" y="4641850"/>
            <a:ext cx="1354137" cy="2714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600">
                <a:latin typeface="Courier New" panose="02070309020205020404" pitchFamily="49" charset="0"/>
                <a:cs typeface="Courier New" panose="02070309020205020404" pitchFamily="49" charset="0"/>
              </a:rPr>
              <a:t>comando n</a:t>
            </a:r>
          </a:p>
        </p:txBody>
      </p:sp>
      <p:sp>
        <p:nvSpPr>
          <p:cNvPr id="439310" name="Retângulo 28">
            <a:extLst>
              <a:ext uri="{FF2B5EF4-FFF2-40B4-BE49-F238E27FC236}">
                <a16:creationId xmlns:a16="http://schemas.microsoft.com/office/drawing/2014/main" id="{66902A9A-1D08-49DE-B11F-152D02E849B7}"/>
              </a:ext>
            </a:extLst>
          </p:cNvPr>
          <p:cNvSpPr>
            <a:spLocks noChangeArrowheads="1"/>
          </p:cNvSpPr>
          <p:nvPr/>
        </p:nvSpPr>
        <p:spPr bwMode="auto">
          <a:xfrm>
            <a:off x="3498850" y="5280025"/>
            <a:ext cx="1357313" cy="303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500" b="1">
                <a:latin typeface="Courier New" panose="02070309020205020404" pitchFamily="49" charset="0"/>
                <a:cs typeface="Courier New" panose="02070309020205020404" pitchFamily="49" charset="0"/>
              </a:rPr>
              <a:t>incremento</a:t>
            </a:r>
          </a:p>
        </p:txBody>
      </p:sp>
      <p:cxnSp>
        <p:nvCxnSpPr>
          <p:cNvPr id="439311" name="Conector de seta reta 31">
            <a:extLst>
              <a:ext uri="{FF2B5EF4-FFF2-40B4-BE49-F238E27FC236}">
                <a16:creationId xmlns:a16="http://schemas.microsoft.com/office/drawing/2014/main" id="{5363B305-5506-418C-BA1D-514D45EE10BD}"/>
              </a:ext>
            </a:extLst>
          </p:cNvPr>
          <p:cNvCxnSpPr>
            <a:cxnSpLocks noChangeShapeType="1"/>
          </p:cNvCxnSpPr>
          <p:nvPr/>
        </p:nvCxnSpPr>
        <p:spPr bwMode="auto">
          <a:xfrm>
            <a:off x="4170363" y="4354513"/>
            <a:ext cx="4762" cy="2873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2" name="Conector de seta reta 37">
            <a:extLst>
              <a:ext uri="{FF2B5EF4-FFF2-40B4-BE49-F238E27FC236}">
                <a16:creationId xmlns:a16="http://schemas.microsoft.com/office/drawing/2014/main" id="{4EF604C5-3414-4396-AAD7-058BBE1040E6}"/>
              </a:ext>
            </a:extLst>
          </p:cNvPr>
          <p:cNvCxnSpPr>
            <a:cxnSpLocks noChangeShapeType="1"/>
          </p:cNvCxnSpPr>
          <p:nvPr/>
        </p:nvCxnSpPr>
        <p:spPr bwMode="auto">
          <a:xfrm flipH="1">
            <a:off x="4171950" y="4929188"/>
            <a:ext cx="3175"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3" name="Conector de seta reta 45">
            <a:extLst>
              <a:ext uri="{FF2B5EF4-FFF2-40B4-BE49-F238E27FC236}">
                <a16:creationId xmlns:a16="http://schemas.microsoft.com/office/drawing/2014/main" id="{BEDB6113-6943-46DF-92C3-A7485E918E37}"/>
              </a:ext>
            </a:extLst>
          </p:cNvPr>
          <p:cNvCxnSpPr>
            <a:cxnSpLocks noChangeShapeType="1"/>
          </p:cNvCxnSpPr>
          <p:nvPr/>
        </p:nvCxnSpPr>
        <p:spPr bwMode="auto">
          <a:xfrm flipH="1">
            <a:off x="5792788" y="3195638"/>
            <a:ext cx="3175" cy="27416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9314" name="Conector reto 75798">
            <a:extLst>
              <a:ext uri="{FF2B5EF4-FFF2-40B4-BE49-F238E27FC236}">
                <a16:creationId xmlns:a16="http://schemas.microsoft.com/office/drawing/2014/main" id="{B6B72495-94CE-43BB-831B-D10520D430C0}"/>
              </a:ext>
            </a:extLst>
          </p:cNvPr>
          <p:cNvCxnSpPr>
            <a:cxnSpLocks noChangeShapeType="1"/>
          </p:cNvCxnSpPr>
          <p:nvPr/>
        </p:nvCxnSpPr>
        <p:spPr bwMode="auto">
          <a:xfrm>
            <a:off x="5072063" y="3201988"/>
            <a:ext cx="720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5" name="Conector de seta reta 75803">
            <a:extLst>
              <a:ext uri="{FF2B5EF4-FFF2-40B4-BE49-F238E27FC236}">
                <a16:creationId xmlns:a16="http://schemas.microsoft.com/office/drawing/2014/main" id="{1CF1C435-D8A2-4FB1-851B-DB50E07A2DC2}"/>
              </a:ext>
            </a:extLst>
          </p:cNvPr>
          <p:cNvCxnSpPr>
            <a:cxnSpLocks noChangeShapeType="1"/>
          </p:cNvCxnSpPr>
          <p:nvPr/>
        </p:nvCxnSpPr>
        <p:spPr bwMode="auto">
          <a:xfrm flipV="1">
            <a:off x="2878138" y="3195638"/>
            <a:ext cx="388937" cy="63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AutoShape 4">
            <a:extLst>
              <a:ext uri="{FF2B5EF4-FFF2-40B4-BE49-F238E27FC236}">
                <a16:creationId xmlns:a16="http://schemas.microsoft.com/office/drawing/2014/main" id="{0745B267-0CC8-4718-90B4-DFE2C1A8BCEB}"/>
              </a:ext>
            </a:extLst>
          </p:cNvPr>
          <p:cNvSpPr>
            <a:spLocks noChangeArrowheads="1"/>
          </p:cNvSpPr>
          <p:nvPr/>
        </p:nvSpPr>
        <p:spPr bwMode="auto">
          <a:xfrm>
            <a:off x="6319838" y="3562350"/>
            <a:ext cx="2143125" cy="1241425"/>
          </a:xfrm>
          <a:prstGeom prst="wedgeRoundRectCallout">
            <a:avLst>
              <a:gd name="adj1" fmla="val -122509"/>
              <a:gd name="adj2" fmla="val -72722"/>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Verifica se a </a:t>
            </a:r>
            <a:r>
              <a:rPr lang="pt-BR" altLang="pt-BR" sz="1800" u="sng"/>
              <a:t>variável auxiliar </a:t>
            </a:r>
            <a:r>
              <a:rPr lang="pt-BR" altLang="pt-BR" sz="1800"/>
              <a:t>ultrapassou o </a:t>
            </a:r>
            <a:r>
              <a:rPr lang="pt-BR" altLang="pt-BR" sz="1800" b="1"/>
              <a:t>VALOR FINAL</a:t>
            </a:r>
            <a:endParaRPr lang="pt-BR" altLang="pt-BR" sz="1800" b="1" i="1">
              <a:solidFill>
                <a:srgbClr val="0000FF"/>
              </a:solidFill>
            </a:endParaRPr>
          </a:p>
        </p:txBody>
      </p:sp>
      <p:cxnSp>
        <p:nvCxnSpPr>
          <p:cNvPr id="439317" name="Conector reto 75801">
            <a:extLst>
              <a:ext uri="{FF2B5EF4-FFF2-40B4-BE49-F238E27FC236}">
                <a16:creationId xmlns:a16="http://schemas.microsoft.com/office/drawing/2014/main" id="{4F6161F9-546B-4733-B490-AF15EAC02BC5}"/>
              </a:ext>
            </a:extLst>
          </p:cNvPr>
          <p:cNvCxnSpPr>
            <a:cxnSpLocks noChangeShapeType="1"/>
          </p:cNvCxnSpPr>
          <p:nvPr/>
        </p:nvCxnSpPr>
        <p:spPr bwMode="auto">
          <a:xfrm>
            <a:off x="4165600" y="5591175"/>
            <a:ext cx="4763" cy="357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8" name="Conector reto 75801">
            <a:extLst>
              <a:ext uri="{FF2B5EF4-FFF2-40B4-BE49-F238E27FC236}">
                <a16:creationId xmlns:a16="http://schemas.microsoft.com/office/drawing/2014/main" id="{36EBF677-11BD-4DF3-B8E6-4D2EFB63DB69}"/>
              </a:ext>
            </a:extLst>
          </p:cNvPr>
          <p:cNvCxnSpPr>
            <a:cxnSpLocks noChangeShapeType="1"/>
          </p:cNvCxnSpPr>
          <p:nvPr/>
        </p:nvCxnSpPr>
        <p:spPr bwMode="auto">
          <a:xfrm>
            <a:off x="2870200" y="3201988"/>
            <a:ext cx="14288" cy="2735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19" name="Conector reto 75801">
            <a:extLst>
              <a:ext uri="{FF2B5EF4-FFF2-40B4-BE49-F238E27FC236}">
                <a16:creationId xmlns:a16="http://schemas.microsoft.com/office/drawing/2014/main" id="{6B4E84CE-71FF-4177-8A0F-DCEB9B0E7D77}"/>
              </a:ext>
            </a:extLst>
          </p:cNvPr>
          <p:cNvCxnSpPr>
            <a:cxnSpLocks noChangeShapeType="1"/>
          </p:cNvCxnSpPr>
          <p:nvPr/>
        </p:nvCxnSpPr>
        <p:spPr bwMode="auto">
          <a:xfrm flipV="1">
            <a:off x="2884488" y="5937250"/>
            <a:ext cx="12890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9320" name="Conector angulado 9">
            <a:extLst>
              <a:ext uri="{FF2B5EF4-FFF2-40B4-BE49-F238E27FC236}">
                <a16:creationId xmlns:a16="http://schemas.microsoft.com/office/drawing/2014/main" id="{1C2382D2-22C3-40B7-B2AA-F903634F746B}"/>
              </a:ext>
            </a:extLst>
          </p:cNvPr>
          <p:cNvCxnSpPr>
            <a:cxnSpLocks noChangeShapeType="1"/>
            <a:endCxn id="439321" idx="0"/>
          </p:cNvCxnSpPr>
          <p:nvPr/>
        </p:nvCxnSpPr>
        <p:spPr bwMode="auto">
          <a:xfrm rot="5400000">
            <a:off x="3979913" y="2023269"/>
            <a:ext cx="392112" cy="1"/>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9321" name="Retângulo 15">
            <a:extLst>
              <a:ext uri="{FF2B5EF4-FFF2-40B4-BE49-F238E27FC236}">
                <a16:creationId xmlns:a16="http://schemas.microsoft.com/office/drawing/2014/main" id="{CF887F9B-FEA0-4F63-8CE9-B29F654CF2CD}"/>
              </a:ext>
            </a:extLst>
          </p:cNvPr>
          <p:cNvSpPr>
            <a:spLocks noChangeArrowheads="1"/>
          </p:cNvSpPr>
          <p:nvPr/>
        </p:nvSpPr>
        <p:spPr bwMode="auto">
          <a:xfrm>
            <a:off x="3275856" y="2219325"/>
            <a:ext cx="1800224" cy="2730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r>
              <a:rPr lang="pt-BR" altLang="pt-BR" sz="1600" b="1" dirty="0">
                <a:latin typeface="Courier New" panose="02070309020205020404" pitchFamily="49" charset="0"/>
                <a:cs typeface="Courier New" panose="02070309020205020404" pitchFamily="49" charset="0"/>
              </a:rPr>
              <a:t>inicialização</a:t>
            </a:r>
            <a:endParaRPr lang="pt-BR" altLang="pt-BR" sz="1100" b="1" dirty="0">
              <a:latin typeface="Courier New" panose="02070309020205020404" pitchFamily="49" charset="0"/>
              <a:cs typeface="Courier New" panose="02070309020205020404" pitchFamily="49" charset="0"/>
            </a:endParaRPr>
          </a:p>
        </p:txBody>
      </p:sp>
      <p:sp>
        <p:nvSpPr>
          <p:cNvPr id="61" name="AutoShape 4">
            <a:extLst>
              <a:ext uri="{FF2B5EF4-FFF2-40B4-BE49-F238E27FC236}">
                <a16:creationId xmlns:a16="http://schemas.microsoft.com/office/drawing/2014/main" id="{3D399967-1B52-471A-AC3A-ACC17EC3AF77}"/>
              </a:ext>
            </a:extLst>
          </p:cNvPr>
          <p:cNvSpPr>
            <a:spLocks noChangeArrowheads="1"/>
          </p:cNvSpPr>
          <p:nvPr/>
        </p:nvSpPr>
        <p:spPr bwMode="auto">
          <a:xfrm>
            <a:off x="457200" y="4545013"/>
            <a:ext cx="2143125" cy="984250"/>
          </a:xfrm>
          <a:prstGeom prst="wedgeRoundRectCallout">
            <a:avLst>
              <a:gd name="adj1" fmla="val 94407"/>
              <a:gd name="adj2" fmla="val 39866"/>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a:t>Incrementa com </a:t>
            </a:r>
            <a:r>
              <a:rPr lang="pt-BR" altLang="pt-BR" sz="1800" b="1"/>
              <a:t>mais 1</a:t>
            </a:r>
            <a:r>
              <a:rPr lang="pt-BR" altLang="pt-BR" sz="1800"/>
              <a:t> a </a:t>
            </a:r>
            <a:r>
              <a:rPr lang="pt-BR" altLang="pt-BR" sz="1800" u="sng"/>
              <a:t>variável auxiliar</a:t>
            </a:r>
            <a:endParaRPr lang="pt-BR" altLang="pt-BR" sz="1800" b="1" i="1" u="sng">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130</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3)</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Sequencia1a5e5a1C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&lt;=5;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11" name="Retângulo 10">
            <a:extLst>
              <a:ext uri="{FF2B5EF4-FFF2-40B4-BE49-F238E27FC236}">
                <a16:creationId xmlns:a16="http://schemas.microsoft.com/office/drawing/2014/main" id="{FF297A8F-51F6-4057-99DE-E0DD32AAD6DA}"/>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eaLnBrk="1" hangingPunct="1">
              <a:lnSpc>
                <a:spcPct val="90000"/>
              </a:lnSpc>
              <a:spcBef>
                <a:spcPct val="20000"/>
              </a:spcBef>
              <a:buClr>
                <a:schemeClr val="accent1"/>
              </a:buClr>
              <a:buSzPct val="65000"/>
            </a:pPr>
            <a:r>
              <a:rPr lang="pt-BR" dirty="0">
                <a:solidFill>
                  <a:srgbClr val="0000FF"/>
                </a:solidFill>
                <a:latin typeface="Arial" charset="0"/>
              </a:rPr>
              <a:t>1  2  3  4  5</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2" name="Retângulo: Cantos Arredondados 11">
            <a:extLst>
              <a:ext uri="{FF2B5EF4-FFF2-40B4-BE49-F238E27FC236}">
                <a16:creationId xmlns:a16="http://schemas.microsoft.com/office/drawing/2014/main" id="{1E2A63D0-9F7C-47BB-BDC3-E4A0562E495F}"/>
              </a:ext>
            </a:extLst>
          </p:cNvPr>
          <p:cNvSpPr/>
          <p:nvPr/>
        </p:nvSpPr>
        <p:spPr bwMode="auto">
          <a:xfrm>
            <a:off x="899592" y="2420888"/>
            <a:ext cx="5159907" cy="86409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7B879A43-38A1-4E9B-A30E-47AFCF85299B}"/>
              </a:ext>
            </a:extLst>
          </p:cNvPr>
          <p:cNvSpPr txBox="1"/>
          <p:nvPr/>
        </p:nvSpPr>
        <p:spPr>
          <a:xfrm>
            <a:off x="539552" y="2636912"/>
            <a:ext cx="360040" cy="400110"/>
          </a:xfrm>
          <a:prstGeom prst="rect">
            <a:avLst/>
          </a:prstGeom>
          <a:noFill/>
        </p:spPr>
        <p:txBody>
          <a:bodyPr wrap="square" rtlCol="0">
            <a:spAutoFit/>
          </a:bodyPr>
          <a:lstStyle/>
          <a:p>
            <a:r>
              <a:rPr lang="pt-BR" b="1" dirty="0">
                <a:solidFill>
                  <a:srgbClr val="009900"/>
                </a:solidFill>
              </a:rPr>
              <a:t>A</a:t>
            </a:r>
          </a:p>
        </p:txBody>
      </p:sp>
    </p:spTree>
    <p:extLst>
      <p:ext uri="{BB962C8B-B14F-4D97-AF65-F5344CB8AC3E}">
        <p14:creationId xmlns:p14="http://schemas.microsoft.com/office/powerpoint/2010/main" val="30441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131</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4)</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Sequencia1a5e5a1D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b="1" dirty="0" err="1">
                <a:latin typeface="Courier New" panose="02070309020205020404" pitchFamily="49" charset="0"/>
                <a:cs typeface="Courier New" panose="02070309020205020404" pitchFamily="49" charset="0"/>
              </a:rPr>
              <a:t>aux</a:t>
            </a:r>
            <a:r>
              <a:rPr lang="pt-BR" altLang="pt-BR" sz="1800" b="1" dirty="0">
                <a:latin typeface="Courier New" panose="02070309020205020404" pitchFamily="49" charset="0"/>
                <a:cs typeface="Courier New" panose="02070309020205020404" pitchFamily="49" charset="0"/>
              </a:rPr>
              <a:t>&lt;=aux2</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6"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4226622" y="1390916"/>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Retângulo 8">
            <a:extLst>
              <a:ext uri="{FF2B5EF4-FFF2-40B4-BE49-F238E27FC236}">
                <a16:creationId xmlns:a16="http://schemas.microsoft.com/office/drawing/2014/main" id="{10B485C5-F308-4F62-8E6F-D86EC8F043D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a:t>
            </a: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  </a:t>
            </a: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1" name="Retângulo: Cantos Arredondados 10">
            <a:extLst>
              <a:ext uri="{FF2B5EF4-FFF2-40B4-BE49-F238E27FC236}">
                <a16:creationId xmlns:a16="http://schemas.microsoft.com/office/drawing/2014/main" id="{CA68C7E5-00C5-43C6-8CB1-64CC042EFE56}"/>
              </a:ext>
            </a:extLst>
          </p:cNvPr>
          <p:cNvSpPr/>
          <p:nvPr/>
        </p:nvSpPr>
        <p:spPr bwMode="auto">
          <a:xfrm>
            <a:off x="899592" y="2132856"/>
            <a:ext cx="5159907" cy="1152128"/>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2" name="CaixaDeTexto 11">
            <a:extLst>
              <a:ext uri="{FF2B5EF4-FFF2-40B4-BE49-F238E27FC236}">
                <a16:creationId xmlns:a16="http://schemas.microsoft.com/office/drawing/2014/main" id="{1C434D86-117A-4D90-AD3F-6BF621464C8A}"/>
              </a:ext>
            </a:extLst>
          </p:cNvPr>
          <p:cNvSpPr txBox="1"/>
          <p:nvPr/>
        </p:nvSpPr>
        <p:spPr>
          <a:xfrm>
            <a:off x="539552" y="2492896"/>
            <a:ext cx="360040" cy="400110"/>
          </a:xfrm>
          <a:prstGeom prst="rect">
            <a:avLst/>
          </a:prstGeom>
          <a:noFill/>
        </p:spPr>
        <p:txBody>
          <a:bodyPr wrap="square" rtlCol="0">
            <a:spAutoFit/>
          </a:bodyPr>
          <a:lstStyle/>
          <a:p>
            <a:r>
              <a:rPr lang="pt-BR" b="1" dirty="0">
                <a:solidFill>
                  <a:srgbClr val="009900"/>
                </a:solidFill>
              </a:rPr>
              <a:t>B</a:t>
            </a:r>
          </a:p>
        </p:txBody>
      </p:sp>
    </p:spTree>
    <p:extLst>
      <p:ext uri="{BB962C8B-B14F-4D97-AF65-F5344CB8AC3E}">
        <p14:creationId xmlns:p14="http://schemas.microsoft.com/office/powerpoint/2010/main" val="343801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132</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5)</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2599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Sequencia1a5e5a1E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t>
            </a:r>
            <a:r>
              <a:rPr lang="pt-BR" altLang="pt-BR" sz="1800" b="1" dirty="0">
                <a:latin typeface="Courier New" panose="02070309020205020404" pitchFamily="49" charset="0"/>
                <a:cs typeface="Courier New" panose="02070309020205020404" pitchFamily="49" charset="0"/>
              </a:rPr>
              <a:t>aux2--</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6"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4586661" y="1123950"/>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Retângulo 8">
            <a:extLst>
              <a:ext uri="{FF2B5EF4-FFF2-40B4-BE49-F238E27FC236}">
                <a16:creationId xmlns:a16="http://schemas.microsoft.com/office/drawing/2014/main" id="{6049E72E-AED2-48A4-A350-DBADA371AF5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a:t>
            </a:r>
          </a:p>
          <a:p>
            <a:pPr eaLnBrk="1" hangingPunct="1">
              <a:lnSpc>
                <a:spcPct val="90000"/>
              </a:lnSpc>
              <a:spcBef>
                <a:spcPct val="20000"/>
              </a:spcBef>
              <a:buClr>
                <a:schemeClr val="accent1"/>
              </a:buClr>
              <a:buSzPct val="65000"/>
            </a:pPr>
            <a:r>
              <a:rPr lang="pt-BR" dirty="0">
                <a:solidFill>
                  <a:srgbClr val="0000FF"/>
                </a:solidFill>
                <a:latin typeface="Arial" charset="0"/>
              </a:rPr>
              <a:t>1  2  3 </a:t>
            </a:r>
          </a:p>
          <a:p>
            <a:pPr eaLnBrk="1" hangingPunct="1">
              <a:lnSpc>
                <a:spcPct val="90000"/>
              </a:lnSpc>
              <a:spcBef>
                <a:spcPct val="20000"/>
              </a:spcBef>
              <a:buClr>
                <a:schemeClr val="accent1"/>
              </a:buClr>
              <a:buSzPct val="65000"/>
            </a:pPr>
            <a:r>
              <a:rPr lang="pt-BR" dirty="0">
                <a:solidFill>
                  <a:srgbClr val="0000FF"/>
                </a:solidFill>
                <a:latin typeface="Arial" charset="0"/>
              </a:rPr>
              <a:t>1  2</a:t>
            </a:r>
          </a:p>
          <a:p>
            <a:pPr eaLnBrk="1" hangingPunct="1">
              <a:lnSpc>
                <a:spcPct val="90000"/>
              </a:lnSpc>
              <a:spcBef>
                <a:spcPct val="20000"/>
              </a:spcBef>
              <a:buClr>
                <a:schemeClr val="accent1"/>
              </a:buClr>
              <a:buSzPct val="65000"/>
            </a:pPr>
            <a:r>
              <a:rPr lang="pt-BR"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3" name="Retângulo: Cantos Arredondados 12">
            <a:extLst>
              <a:ext uri="{FF2B5EF4-FFF2-40B4-BE49-F238E27FC236}">
                <a16:creationId xmlns:a16="http://schemas.microsoft.com/office/drawing/2014/main" id="{71DE210F-0296-4940-B6E1-7C879F60AE7D}"/>
              </a:ext>
            </a:extLst>
          </p:cNvPr>
          <p:cNvSpPr/>
          <p:nvPr/>
        </p:nvSpPr>
        <p:spPr bwMode="auto">
          <a:xfrm>
            <a:off x="899592" y="2132856"/>
            <a:ext cx="5159907" cy="1152128"/>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4" name="CaixaDeTexto 13">
            <a:extLst>
              <a:ext uri="{FF2B5EF4-FFF2-40B4-BE49-F238E27FC236}">
                <a16:creationId xmlns:a16="http://schemas.microsoft.com/office/drawing/2014/main" id="{B4A699F7-6350-43C0-B138-820605EC4403}"/>
              </a:ext>
            </a:extLst>
          </p:cNvPr>
          <p:cNvSpPr txBox="1"/>
          <p:nvPr/>
        </p:nvSpPr>
        <p:spPr>
          <a:xfrm>
            <a:off x="539552" y="2492896"/>
            <a:ext cx="360040" cy="400110"/>
          </a:xfrm>
          <a:prstGeom prst="rect">
            <a:avLst/>
          </a:prstGeom>
          <a:noFill/>
        </p:spPr>
        <p:txBody>
          <a:bodyPr wrap="square" rtlCol="0">
            <a:spAutoFit/>
          </a:bodyPr>
          <a:lstStyle/>
          <a:p>
            <a:r>
              <a:rPr lang="pt-BR" b="1" dirty="0">
                <a:solidFill>
                  <a:srgbClr val="009900"/>
                </a:solidFill>
              </a:rPr>
              <a:t>C</a:t>
            </a:r>
          </a:p>
        </p:txBody>
      </p:sp>
    </p:spTree>
    <p:extLst>
      <p:ext uri="{BB962C8B-B14F-4D97-AF65-F5344CB8AC3E}">
        <p14:creationId xmlns:p14="http://schemas.microsoft.com/office/powerpoint/2010/main" val="392922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133</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5)</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3984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Sequencia1a5e5a1E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8" name="Retângulo 7">
            <a:extLst>
              <a:ext uri="{FF2B5EF4-FFF2-40B4-BE49-F238E27FC236}">
                <a16:creationId xmlns:a16="http://schemas.microsoft.com/office/drawing/2014/main" id="{3743B0B0-E150-4841-9F05-3A56520C46EE}"/>
              </a:ext>
            </a:extLst>
          </p:cNvPr>
          <p:cNvSpPr/>
          <p:nvPr/>
        </p:nvSpPr>
        <p:spPr bwMode="auto">
          <a:xfrm>
            <a:off x="6588224" y="537337"/>
            <a:ext cx="2408414" cy="54119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a:t>
            </a:r>
            <a:endParaRPr lang="pt-BR" dirty="0">
              <a:solidFill>
                <a:srgbClr val="0000FF"/>
              </a:solidFill>
              <a:latin typeface="Arial" charset="0"/>
            </a:endParaRP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a:t>
            </a:r>
          </a:p>
          <a:p>
            <a:pPr eaLnBrk="1" hangingPunct="1">
              <a:lnSpc>
                <a:spcPct val="90000"/>
              </a:lnSpc>
              <a:spcBef>
                <a:spcPct val="20000"/>
              </a:spcBef>
              <a:buClr>
                <a:schemeClr val="accent1"/>
              </a:buClr>
              <a:buSzPct val="65000"/>
            </a:pPr>
            <a:r>
              <a:rPr kumimoji="0" lang="pt-BR" sz="2000" b="0" i="0" u="none" strike="noStrike" cap="none" normalizeH="0" baseline="0" dirty="0">
                <a:ln>
                  <a:noFill/>
                </a:ln>
                <a:solidFill>
                  <a:srgbClr val="0000FF"/>
                </a:solidFill>
                <a:effectLst/>
                <a:latin typeface="Arial" charset="0"/>
              </a:rPr>
              <a:t>1  2  3  </a:t>
            </a:r>
            <a:r>
              <a:rPr lang="pt-BR" dirty="0">
                <a:solidFill>
                  <a:srgbClr val="0000FF"/>
                </a:solidFill>
                <a:latin typeface="Arial" charset="0"/>
              </a:rPr>
              <a:t>4  </a:t>
            </a:r>
            <a:r>
              <a:rPr kumimoji="0" lang="pt-BR" sz="2000" b="0" i="0" u="none" strike="noStrike" cap="none" normalizeH="0" baseline="0" dirty="0">
                <a:ln>
                  <a:noFill/>
                </a:ln>
                <a:solidFill>
                  <a:srgbClr val="0000FF"/>
                </a:solidFill>
                <a:effectLst/>
                <a:latin typeface="Arial" charset="0"/>
              </a:rPr>
              <a:t>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2000" b="0" i="0" u="none" strike="noStrike" cap="none" normalizeH="0" baseline="0" dirty="0">
                <a:ln>
                  <a:noFill/>
                </a:ln>
                <a:solidFill>
                  <a:srgbClr val="0000FF"/>
                </a:solidFill>
                <a:effectLst/>
                <a:latin typeface="Arial" charset="0"/>
              </a:rPr>
              <a:t>1  2  3  4  5</a:t>
            </a:r>
            <a:endParaRPr lang="pt-BR"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dirty="0">
                <a:solidFill>
                  <a:srgbClr val="0000FF"/>
                </a:solidFill>
                <a:latin typeface="Arial" charset="0"/>
              </a:rPr>
              <a:t>1  2  3  4</a:t>
            </a:r>
          </a:p>
          <a:p>
            <a:pPr eaLnBrk="1" hangingPunct="1">
              <a:lnSpc>
                <a:spcPct val="90000"/>
              </a:lnSpc>
              <a:spcBef>
                <a:spcPct val="20000"/>
              </a:spcBef>
              <a:buClr>
                <a:schemeClr val="accent1"/>
              </a:buClr>
              <a:buSzPct val="65000"/>
            </a:pPr>
            <a:r>
              <a:rPr lang="pt-BR" dirty="0">
                <a:solidFill>
                  <a:srgbClr val="0000FF"/>
                </a:solidFill>
                <a:latin typeface="Arial" charset="0"/>
              </a:rPr>
              <a:t>1  2  3 </a:t>
            </a:r>
          </a:p>
          <a:p>
            <a:pPr eaLnBrk="1" hangingPunct="1">
              <a:lnSpc>
                <a:spcPct val="90000"/>
              </a:lnSpc>
              <a:spcBef>
                <a:spcPct val="20000"/>
              </a:spcBef>
              <a:buClr>
                <a:schemeClr val="accent1"/>
              </a:buClr>
              <a:buSzPct val="65000"/>
            </a:pPr>
            <a:r>
              <a:rPr lang="pt-BR" dirty="0">
                <a:solidFill>
                  <a:srgbClr val="0000FF"/>
                </a:solidFill>
                <a:latin typeface="Arial" charset="0"/>
              </a:rPr>
              <a:t>1  2</a:t>
            </a:r>
          </a:p>
          <a:p>
            <a:pPr eaLnBrk="1" hangingPunct="1">
              <a:lnSpc>
                <a:spcPct val="90000"/>
              </a:lnSpc>
              <a:spcBef>
                <a:spcPct val="20000"/>
              </a:spcBef>
              <a:buClr>
                <a:schemeClr val="accent1"/>
              </a:buClr>
              <a:buSzPct val="65000"/>
            </a:pPr>
            <a:r>
              <a:rPr lang="pt-BR"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9" name="Retângulo: Cantos Arredondados 8">
            <a:extLst>
              <a:ext uri="{FF2B5EF4-FFF2-40B4-BE49-F238E27FC236}">
                <a16:creationId xmlns:a16="http://schemas.microsoft.com/office/drawing/2014/main" id="{E3ADF274-DD08-4372-B215-46DD7F4B1FBC}"/>
              </a:ext>
            </a:extLst>
          </p:cNvPr>
          <p:cNvSpPr/>
          <p:nvPr/>
        </p:nvSpPr>
        <p:spPr bwMode="auto">
          <a:xfrm>
            <a:off x="899592" y="2132856"/>
            <a:ext cx="5159907" cy="1368152"/>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1" name="Retângulo: Cantos Arredondados 10">
            <a:extLst>
              <a:ext uri="{FF2B5EF4-FFF2-40B4-BE49-F238E27FC236}">
                <a16:creationId xmlns:a16="http://schemas.microsoft.com/office/drawing/2014/main" id="{9FAA25FF-06EB-414E-A99D-1208BE3AEB2D}"/>
              </a:ext>
            </a:extLst>
          </p:cNvPr>
          <p:cNvSpPr/>
          <p:nvPr/>
        </p:nvSpPr>
        <p:spPr bwMode="auto">
          <a:xfrm>
            <a:off x="896125" y="3544880"/>
            <a:ext cx="5159907" cy="1368152"/>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F508FD43-2209-4CAB-BD01-7AD2242CEE4E}"/>
              </a:ext>
            </a:extLst>
          </p:cNvPr>
          <p:cNvSpPr txBox="1"/>
          <p:nvPr/>
        </p:nvSpPr>
        <p:spPr>
          <a:xfrm>
            <a:off x="539552" y="2596842"/>
            <a:ext cx="360040" cy="400110"/>
          </a:xfrm>
          <a:prstGeom prst="rect">
            <a:avLst/>
          </a:prstGeom>
          <a:noFill/>
        </p:spPr>
        <p:txBody>
          <a:bodyPr wrap="square" rtlCol="0">
            <a:spAutoFit/>
          </a:bodyPr>
          <a:lstStyle/>
          <a:p>
            <a:r>
              <a:rPr lang="pt-BR" b="1" dirty="0">
                <a:solidFill>
                  <a:srgbClr val="009900"/>
                </a:solidFill>
              </a:rPr>
              <a:t>B</a:t>
            </a:r>
          </a:p>
        </p:txBody>
      </p:sp>
      <p:sp>
        <p:nvSpPr>
          <p:cNvPr id="14" name="CaixaDeTexto 13">
            <a:extLst>
              <a:ext uri="{FF2B5EF4-FFF2-40B4-BE49-F238E27FC236}">
                <a16:creationId xmlns:a16="http://schemas.microsoft.com/office/drawing/2014/main" id="{5966028F-AE8B-4F8E-BB95-2FBEA4088B24}"/>
              </a:ext>
            </a:extLst>
          </p:cNvPr>
          <p:cNvSpPr txBox="1"/>
          <p:nvPr/>
        </p:nvSpPr>
        <p:spPr>
          <a:xfrm>
            <a:off x="539552" y="4037002"/>
            <a:ext cx="360040" cy="400110"/>
          </a:xfrm>
          <a:prstGeom prst="rect">
            <a:avLst/>
          </a:prstGeom>
          <a:noFill/>
        </p:spPr>
        <p:txBody>
          <a:bodyPr wrap="square" rtlCol="0">
            <a:spAutoFit/>
          </a:bodyPr>
          <a:lstStyle/>
          <a:p>
            <a:r>
              <a:rPr lang="pt-BR" b="1" dirty="0">
                <a:solidFill>
                  <a:srgbClr val="009900"/>
                </a:solidFill>
              </a:rPr>
              <a:t>C</a:t>
            </a:r>
          </a:p>
        </p:txBody>
      </p:sp>
      <p:sp>
        <p:nvSpPr>
          <p:cNvPr id="12" name="Retângulo: Cantos Arredondados 8">
            <a:extLst>
              <a:ext uri="{FF2B5EF4-FFF2-40B4-BE49-F238E27FC236}">
                <a16:creationId xmlns:a16="http://schemas.microsoft.com/office/drawing/2014/main" id="{E3ADF274-DD08-4372-B215-46DD7F4B1FBC}"/>
              </a:ext>
            </a:extLst>
          </p:cNvPr>
          <p:cNvSpPr/>
          <p:nvPr/>
        </p:nvSpPr>
        <p:spPr bwMode="auto">
          <a:xfrm>
            <a:off x="6419540" y="404664"/>
            <a:ext cx="2073586" cy="18002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5" name="Retângulo: Cantos Arredondados 8">
            <a:extLst>
              <a:ext uri="{FF2B5EF4-FFF2-40B4-BE49-F238E27FC236}">
                <a16:creationId xmlns:a16="http://schemas.microsoft.com/office/drawing/2014/main" id="{E3ADF274-DD08-4372-B215-46DD7F4B1FBC}"/>
              </a:ext>
            </a:extLst>
          </p:cNvPr>
          <p:cNvSpPr/>
          <p:nvPr/>
        </p:nvSpPr>
        <p:spPr bwMode="auto">
          <a:xfrm>
            <a:off x="6407338" y="2204864"/>
            <a:ext cx="2073586" cy="18002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6" name="CaixaDeTexto 15">
            <a:extLst>
              <a:ext uri="{FF2B5EF4-FFF2-40B4-BE49-F238E27FC236}">
                <a16:creationId xmlns:a16="http://schemas.microsoft.com/office/drawing/2014/main" id="{F508FD43-2209-4CAB-BD01-7AD2242CEE4E}"/>
              </a:ext>
            </a:extLst>
          </p:cNvPr>
          <p:cNvSpPr txBox="1"/>
          <p:nvPr/>
        </p:nvSpPr>
        <p:spPr>
          <a:xfrm>
            <a:off x="8460432" y="1084674"/>
            <a:ext cx="360040" cy="400110"/>
          </a:xfrm>
          <a:prstGeom prst="rect">
            <a:avLst/>
          </a:prstGeom>
          <a:noFill/>
        </p:spPr>
        <p:txBody>
          <a:bodyPr wrap="square" rtlCol="0">
            <a:spAutoFit/>
          </a:bodyPr>
          <a:lstStyle/>
          <a:p>
            <a:r>
              <a:rPr lang="pt-BR" b="1" dirty="0">
                <a:solidFill>
                  <a:srgbClr val="009900"/>
                </a:solidFill>
              </a:rPr>
              <a:t>B</a:t>
            </a:r>
          </a:p>
        </p:txBody>
      </p:sp>
      <p:sp>
        <p:nvSpPr>
          <p:cNvPr id="17" name="CaixaDeTexto 16">
            <a:extLst>
              <a:ext uri="{FF2B5EF4-FFF2-40B4-BE49-F238E27FC236}">
                <a16:creationId xmlns:a16="http://schemas.microsoft.com/office/drawing/2014/main" id="{F508FD43-2209-4CAB-BD01-7AD2242CEE4E}"/>
              </a:ext>
            </a:extLst>
          </p:cNvPr>
          <p:cNvSpPr txBox="1"/>
          <p:nvPr/>
        </p:nvSpPr>
        <p:spPr>
          <a:xfrm>
            <a:off x="8460432" y="2884874"/>
            <a:ext cx="360040" cy="400110"/>
          </a:xfrm>
          <a:prstGeom prst="rect">
            <a:avLst/>
          </a:prstGeom>
          <a:noFill/>
        </p:spPr>
        <p:txBody>
          <a:bodyPr wrap="square" rtlCol="0">
            <a:spAutoFit/>
          </a:bodyPr>
          <a:lstStyle/>
          <a:p>
            <a:r>
              <a:rPr lang="pt-BR" b="1" dirty="0">
                <a:solidFill>
                  <a:srgbClr val="009900"/>
                </a:solidFill>
              </a:rPr>
              <a:t>C</a:t>
            </a:r>
          </a:p>
        </p:txBody>
      </p:sp>
    </p:spTree>
    <p:extLst>
      <p:ext uri="{BB962C8B-B14F-4D97-AF65-F5344CB8AC3E}">
        <p14:creationId xmlns:p14="http://schemas.microsoft.com/office/powerpoint/2010/main" val="21114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p:bldP spid="14" grpId="0"/>
      <p:bldP spid="12" grpId="0" animBg="1"/>
      <p:bldP spid="15" grpId="0" animBg="1"/>
      <p:bldP spid="16" grpId="0"/>
      <p:bldP spid="1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Espaço Reservado para Número de Slide 3">
            <a:extLst>
              <a:ext uri="{FF2B5EF4-FFF2-40B4-BE49-F238E27FC236}">
                <a16:creationId xmlns:a16="http://schemas.microsoft.com/office/drawing/2014/main" id="{CC35BB82-5D9C-42A2-AAA6-93E7D18A01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992C8B-9480-425B-8E13-6C15F7FA0139}" type="slidenum">
              <a:rPr lang="pt-BR" altLang="en-US" sz="1200" smtClean="0">
                <a:latin typeface="Garamond" panose="02020404030301010803" pitchFamily="18" charset="0"/>
              </a:rPr>
              <a:pPr/>
              <a:t>134</a:t>
            </a:fld>
            <a:endParaRPr lang="pt-BR" altLang="en-US" sz="1200">
              <a:latin typeface="Garamond" panose="02020404030301010803" pitchFamily="18" charset="0"/>
            </a:endParaRPr>
          </a:p>
        </p:txBody>
      </p:sp>
      <p:sp>
        <p:nvSpPr>
          <p:cNvPr id="10" name="Rectangle 2">
            <a:extLst>
              <a:ext uri="{FF2B5EF4-FFF2-40B4-BE49-F238E27FC236}">
                <a16:creationId xmlns:a16="http://schemas.microsoft.com/office/drawing/2014/main" id="{7E347136-AF62-4010-A57C-7C601ED5F656}"/>
              </a:ext>
            </a:extLst>
          </p:cNvPr>
          <p:cNvSpPr>
            <a:spLocks noGrp="1" noChangeArrowheads="1"/>
          </p:cNvSpPr>
          <p:nvPr>
            <p:ph type="title"/>
          </p:nvPr>
        </p:nvSpPr>
        <p:spPr>
          <a:xfrm>
            <a:off x="457200" y="277813"/>
            <a:ext cx="8229600" cy="1139825"/>
          </a:xfrm>
        </p:spPr>
        <p:txBody>
          <a:bodyPr/>
          <a:lstStyle/>
          <a:p>
            <a:pPr eaLnBrk="1" hangingPunct="1"/>
            <a:r>
              <a:rPr lang="pt-BR" altLang="pt-BR" dirty="0"/>
              <a:t>Exemplo 23</a:t>
            </a:r>
            <a:br>
              <a:rPr lang="pt-BR" altLang="pt-BR" dirty="0"/>
            </a:br>
            <a:r>
              <a:rPr lang="pt-BR" altLang="pt-BR" sz="2100" dirty="0"/>
              <a:t>(programa resolvido – Parte 6)</a:t>
            </a:r>
          </a:p>
        </p:txBody>
      </p:sp>
      <p:sp>
        <p:nvSpPr>
          <p:cNvPr id="7" name="Text Box 4">
            <a:extLst>
              <a:ext uri="{FF2B5EF4-FFF2-40B4-BE49-F238E27FC236}">
                <a16:creationId xmlns:a16="http://schemas.microsoft.com/office/drawing/2014/main" id="{E4F2C7FB-285D-44B4-BC5C-1B7993CF1033}"/>
              </a:ext>
            </a:extLst>
          </p:cNvPr>
          <p:cNvSpPr txBox="1">
            <a:spLocks noChangeArrowheads="1"/>
          </p:cNvSpPr>
          <p:nvPr/>
        </p:nvSpPr>
        <p:spPr bwMode="auto">
          <a:xfrm>
            <a:off x="147361" y="1556792"/>
            <a:ext cx="8229600" cy="4538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public class </a:t>
            </a:r>
            <a:r>
              <a:rPr lang="en-US" sz="1800" dirty="0">
                <a:solidFill>
                  <a:srgbClr val="69676D">
                    <a:lumMod val="75000"/>
                  </a:srgbClr>
                </a:solidFill>
                <a:latin typeface="Courier New" panose="02070309020205020404" pitchFamily="49" charset="0"/>
                <a:cs typeface="Courier New" panose="02070309020205020404" pitchFamily="49" charset="0"/>
              </a:rPr>
              <a:t>Sequencia1a5e5a1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dirty="0">
                <a:solidFill>
                  <a:srgbClr val="69676D">
                    <a:lumMod val="75000"/>
                  </a:srgbClr>
                </a:solidFill>
                <a:latin typeface="Courier New" panose="02070309020205020404" pitchFamily="49" charset="0"/>
                <a:cs typeface="Courier New" panose="02070309020205020404" pitchFamily="49" charset="0"/>
              </a:rPr>
              <a:t>main(String[] </a:t>
            </a:r>
            <a:r>
              <a:rPr lang="en-US" sz="1800" dirty="0" err="1">
                <a:solidFill>
                  <a:srgbClr val="69676D">
                    <a:lumMod val="75000"/>
                  </a:srgbClr>
                </a:solidFill>
                <a:latin typeface="Courier New" panose="02070309020205020404" pitchFamily="49" charset="0"/>
                <a:cs typeface="Courier New" panose="02070309020205020404" pitchFamily="49" charset="0"/>
              </a:rPr>
              <a:t>args</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aux3=1; aux3&lt;=</a:t>
            </a:r>
            <a:r>
              <a:rPr lang="pt-BR" altLang="pt-BR" sz="1800" b="1" dirty="0">
                <a:latin typeface="Courier New" panose="02070309020205020404" pitchFamily="49" charset="0"/>
                <a:cs typeface="Courier New" panose="02070309020205020404" pitchFamily="49" charset="0"/>
              </a:rPr>
              <a:t>3</a:t>
            </a:r>
            <a:r>
              <a:rPr lang="pt-BR" altLang="pt-BR" sz="1800" dirty="0">
                <a:solidFill>
                  <a:srgbClr val="69676D">
                    <a:lumMod val="75000"/>
                  </a:srgbClr>
                </a:solidFill>
                <a:latin typeface="Courier New" panose="02070309020205020404" pitchFamily="49" charset="0"/>
                <a:cs typeface="Courier New" panose="02070309020205020404" pitchFamily="49" charset="0"/>
              </a:rPr>
              <a:t>; aux3++) </a:t>
            </a:r>
            <a:r>
              <a:rPr lang="pt-BR" alt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aux2=1; aux2&lt;=5;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aux2=5; aux2&gt;=1; aux2--) </a:t>
            </a:r>
            <a:r>
              <a:rPr lang="pt-BR" alt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for</a:t>
            </a:r>
            <a:r>
              <a:rPr lang="pt-BR" altLang="pt-BR" sz="1800" dirty="0">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800" dirty="0">
                <a:latin typeface="Courier New" panose="02070309020205020404" pitchFamily="49" charset="0"/>
                <a:cs typeface="Courier New" panose="02070309020205020404" pitchFamily="49" charset="0"/>
              </a:rPr>
              <a:t>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=1;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&lt;=aux2; </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anose="02070309020205020404" pitchFamily="49" charset="0"/>
                <a:cs typeface="Courier New" panose="02070309020205020404" pitchFamily="49" charset="0"/>
              </a:rPr>
              <a:t>(</a:t>
            </a:r>
            <a:r>
              <a:rPr lang="pt-BR" altLang="pt-BR" sz="18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 "</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altLang="pt-BR" sz="1800" dirty="0">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dirty="0" err="1">
                <a:latin typeface="Courier New" panose="02070309020205020404" pitchFamily="49" charset="0"/>
                <a:cs typeface="Courier New" panose="02070309020205020404" pitchFamily="49" charset="0"/>
              </a:rPr>
              <a:t>.</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latin typeface="Courier New" panose="02070309020205020404" pitchFamily="49" charset="0"/>
                <a:cs typeface="Courier New" panose="02070309020205020404" pitchFamily="49" charset="0"/>
              </a:rPr>
              <a:t>.</a:t>
            </a:r>
            <a:r>
              <a:rPr lang="pt-BR" sz="1800" dirty="0" err="1">
                <a:solidFill>
                  <a:srgbClr val="69676D">
                    <a:lumMod val="75000"/>
                  </a:srgbClr>
                </a:solidFill>
                <a:latin typeface="Courier New" panose="02070309020205020404" pitchFamily="49" charset="0"/>
                <a:cs typeface="Courier New" panose="02070309020205020404" pitchFamily="49" charset="0"/>
              </a:rPr>
              <a:t>println</a:t>
            </a:r>
            <a:r>
              <a:rPr lang="pt-BR" sz="1800" dirty="0">
                <a:solidFill>
                  <a:srgbClr val="69676D">
                    <a:lumMod val="75000"/>
                  </a:srgbClr>
                </a:solidFill>
                <a:latin typeface="Courier New" panose="02070309020205020404" pitchFamily="49" charset="0"/>
                <a:cs typeface="Courier New" panose="02070309020205020404" pitchFamily="49" charset="0"/>
              </a:rPr>
              <a:t>();</a:t>
            </a: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endParaRPr lang="pt-BR" sz="1800" dirty="0">
              <a:solidFill>
                <a:srgbClr val="69676D">
                  <a:lumMod val="75000"/>
                </a:srgbClr>
              </a:solidFill>
              <a:latin typeface="Courier New" panose="02070309020205020404" pitchFamily="49" charset="0"/>
              <a:cs typeface="Courier New" panose="02070309020205020404" pitchFamily="49" charset="0"/>
            </a:endParaRPr>
          </a:p>
          <a:p>
            <a:pPr>
              <a:lnSpc>
                <a:spcPct val="80000"/>
              </a:lnSpc>
              <a:spcBef>
                <a:spcPct val="20000"/>
              </a:spcBef>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p>
          <a:p>
            <a:pPr>
              <a:lnSpc>
                <a:spcPct val="80000"/>
              </a:lnSpc>
              <a:spcBef>
                <a:spcPct val="20000"/>
              </a:spcBef>
            </a:pPr>
            <a:r>
              <a:rPr lang="pt-BR" sz="1800" dirty="0">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a:t>
            </a:r>
            <a:r>
              <a:rPr lang="pt-BR" sz="1800" dirty="0">
                <a:latin typeface="Courier New" panose="02070309020205020404" pitchFamily="49" charset="0"/>
                <a:cs typeface="Courier New" panose="02070309020205020404" pitchFamily="49" charset="0"/>
              </a:rPr>
              <a:t>       </a:t>
            </a:r>
          </a:p>
          <a:p>
            <a:pPr>
              <a:lnSpc>
                <a:spcPct val="80000"/>
              </a:lnSpc>
              <a:spcBef>
                <a:spcPct val="20000"/>
              </a:spcBef>
            </a:pPr>
            <a:r>
              <a:rPr lang="pt-BR" altLang="pt-BR" sz="1800" b="1" dirty="0">
                <a:latin typeface="Courier New" panose="02070309020205020404" pitchFamily="49" charset="0"/>
                <a:cs typeface="Courier New" panose="02070309020205020404" pitchFamily="49" charset="0"/>
              </a:rPr>
              <a:t>}</a:t>
            </a:r>
          </a:p>
        </p:txBody>
      </p:sp>
      <p:sp>
        <p:nvSpPr>
          <p:cNvPr id="9" name="Retângulo: Cantos Arredondados 8">
            <a:extLst>
              <a:ext uri="{FF2B5EF4-FFF2-40B4-BE49-F238E27FC236}">
                <a16:creationId xmlns:a16="http://schemas.microsoft.com/office/drawing/2014/main" id="{807AF0BE-F9C8-4A9B-857F-8450789E1DBC}"/>
              </a:ext>
            </a:extLst>
          </p:cNvPr>
          <p:cNvSpPr/>
          <p:nvPr/>
        </p:nvSpPr>
        <p:spPr bwMode="auto">
          <a:xfrm>
            <a:off x="1356309" y="2478828"/>
            <a:ext cx="5159907" cy="129340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1" name="CaixaDeTexto 10">
            <a:extLst>
              <a:ext uri="{FF2B5EF4-FFF2-40B4-BE49-F238E27FC236}">
                <a16:creationId xmlns:a16="http://schemas.microsoft.com/office/drawing/2014/main" id="{345B310A-B725-426D-AA5F-0CA356886969}"/>
              </a:ext>
            </a:extLst>
          </p:cNvPr>
          <p:cNvSpPr txBox="1"/>
          <p:nvPr/>
        </p:nvSpPr>
        <p:spPr>
          <a:xfrm>
            <a:off x="996269" y="2924944"/>
            <a:ext cx="360040" cy="400110"/>
          </a:xfrm>
          <a:prstGeom prst="rect">
            <a:avLst/>
          </a:prstGeom>
          <a:noFill/>
        </p:spPr>
        <p:txBody>
          <a:bodyPr wrap="square" rtlCol="0">
            <a:spAutoFit/>
          </a:bodyPr>
          <a:lstStyle/>
          <a:p>
            <a:r>
              <a:rPr lang="pt-BR" b="1" dirty="0">
                <a:solidFill>
                  <a:srgbClr val="009900"/>
                </a:solidFill>
              </a:rPr>
              <a:t>B</a:t>
            </a:r>
          </a:p>
        </p:txBody>
      </p:sp>
      <p:sp>
        <p:nvSpPr>
          <p:cNvPr id="12" name="Retângulo: Cantos Arredondados 11">
            <a:extLst>
              <a:ext uri="{FF2B5EF4-FFF2-40B4-BE49-F238E27FC236}">
                <a16:creationId xmlns:a16="http://schemas.microsoft.com/office/drawing/2014/main" id="{992D5589-F6E9-4A1C-ACBA-850897D9C6DC}"/>
              </a:ext>
            </a:extLst>
          </p:cNvPr>
          <p:cNvSpPr/>
          <p:nvPr/>
        </p:nvSpPr>
        <p:spPr bwMode="auto">
          <a:xfrm>
            <a:off x="1345708" y="3835650"/>
            <a:ext cx="5159907" cy="1293406"/>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3" name="CaixaDeTexto 12">
            <a:extLst>
              <a:ext uri="{FF2B5EF4-FFF2-40B4-BE49-F238E27FC236}">
                <a16:creationId xmlns:a16="http://schemas.microsoft.com/office/drawing/2014/main" id="{ED22115C-41D8-4B2D-A4D8-BD9681AF42CC}"/>
              </a:ext>
            </a:extLst>
          </p:cNvPr>
          <p:cNvSpPr txBox="1"/>
          <p:nvPr/>
        </p:nvSpPr>
        <p:spPr>
          <a:xfrm>
            <a:off x="985668" y="4229224"/>
            <a:ext cx="360040" cy="400110"/>
          </a:xfrm>
          <a:prstGeom prst="rect">
            <a:avLst/>
          </a:prstGeom>
          <a:noFill/>
        </p:spPr>
        <p:txBody>
          <a:bodyPr wrap="square" rtlCol="0">
            <a:spAutoFit/>
          </a:bodyPr>
          <a:lstStyle/>
          <a:p>
            <a:r>
              <a:rPr lang="pt-BR" b="1" dirty="0">
                <a:solidFill>
                  <a:srgbClr val="009900"/>
                </a:solidFill>
              </a:rPr>
              <a:t>C</a:t>
            </a:r>
          </a:p>
        </p:txBody>
      </p:sp>
      <p:sp>
        <p:nvSpPr>
          <p:cNvPr id="14" name="Retângulo 13">
            <a:extLst>
              <a:ext uri="{FF2B5EF4-FFF2-40B4-BE49-F238E27FC236}">
                <a16:creationId xmlns:a16="http://schemas.microsoft.com/office/drawing/2014/main" id="{D65452AE-1EF1-46B9-8910-18034A636D65}"/>
              </a:ext>
            </a:extLst>
          </p:cNvPr>
          <p:cNvSpPr/>
          <p:nvPr/>
        </p:nvSpPr>
        <p:spPr bwMode="auto">
          <a:xfrm>
            <a:off x="6588224" y="537337"/>
            <a:ext cx="2408414" cy="60428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1200" b="0" i="0" u="none" strike="noStrike" cap="none" normalizeH="0" baseline="0" dirty="0">
                <a:ln>
                  <a:noFill/>
                </a:ln>
                <a:solidFill>
                  <a:srgbClr val="0000FF"/>
                </a:solidFill>
                <a:effectLst/>
                <a:latin typeface="Arial" charset="0"/>
              </a:rPr>
              <a:t>1</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a:t>
            </a:r>
            <a:endParaRPr lang="pt-BR" sz="1200" dirty="0">
              <a:solidFill>
                <a:srgbClr val="0000FF"/>
              </a:solidFill>
              <a:latin typeface="Arial" charset="0"/>
            </a:endParaRP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  </a:t>
            </a:r>
            <a:r>
              <a:rPr lang="pt-BR" sz="1200" dirty="0">
                <a:solidFill>
                  <a:srgbClr val="0000FF"/>
                </a:solidFill>
                <a:latin typeface="Arial" charset="0"/>
              </a:rPr>
              <a:t>4</a:t>
            </a:r>
          </a:p>
          <a:p>
            <a:pPr eaLnBrk="1" hangingPunct="1">
              <a:lnSpc>
                <a:spcPct val="90000"/>
              </a:lnSpc>
              <a:spcBef>
                <a:spcPct val="20000"/>
              </a:spcBef>
              <a:buClr>
                <a:schemeClr val="accent1"/>
              </a:buClr>
              <a:buSzPct val="65000"/>
            </a:pPr>
            <a:r>
              <a:rPr kumimoji="0" lang="pt-BR" sz="1200" b="0" i="0" u="none" strike="noStrike" cap="none" normalizeH="0" baseline="0" dirty="0">
                <a:ln>
                  <a:noFill/>
                </a:ln>
                <a:solidFill>
                  <a:srgbClr val="0000FF"/>
                </a:solidFill>
                <a:effectLst/>
                <a:latin typeface="Arial" charset="0"/>
              </a:rPr>
              <a:t>1  2  3  </a:t>
            </a:r>
            <a:r>
              <a:rPr lang="pt-BR" sz="1200" dirty="0">
                <a:solidFill>
                  <a:srgbClr val="0000FF"/>
                </a:solidFill>
                <a:latin typeface="Arial" charset="0"/>
              </a:rPr>
              <a:t>4  </a:t>
            </a:r>
            <a:r>
              <a:rPr kumimoji="0" lang="pt-BR" sz="1200" b="0" i="0" u="none" strike="noStrike" cap="none" normalizeH="0" baseline="0" dirty="0">
                <a:ln>
                  <a:noFill/>
                </a:ln>
                <a:solidFill>
                  <a:srgbClr val="0000FF"/>
                </a:solidFill>
                <a:effectLst/>
                <a:latin typeface="Arial" charset="0"/>
              </a:rPr>
              <a:t>5</a:t>
            </a:r>
            <a:endParaRPr lang="pt-BR" sz="1200"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kumimoji="0" lang="pt-BR" sz="1200" b="0" i="0" u="none" strike="noStrike" cap="none" normalizeH="0" baseline="0" dirty="0">
                <a:ln>
                  <a:noFill/>
                </a:ln>
                <a:solidFill>
                  <a:srgbClr val="0000FF"/>
                </a:solidFill>
                <a:effectLst/>
                <a:latin typeface="Arial" charset="0"/>
              </a:rPr>
              <a:t>1  2  3  4  5</a:t>
            </a:r>
            <a:endParaRPr lang="pt-BR" sz="1200" dirty="0">
              <a:solidFill>
                <a:srgbClr val="0000FF"/>
              </a:solidFill>
              <a:latin typeface="Arial" charset="0"/>
            </a:endParaRPr>
          </a:p>
          <a:p>
            <a:pPr marL="0" marR="0" indent="0" algn="l" defTabSz="914400" rtl="0" eaLnBrk="1" fontAlgn="base" latinLnBrk="0" hangingPunct="1">
              <a:lnSpc>
                <a:spcPct val="90000"/>
              </a:lnSpc>
              <a:spcBef>
                <a:spcPct val="20000"/>
              </a:spcBef>
              <a:spcAft>
                <a:spcPct val="0"/>
              </a:spcAft>
              <a:buClr>
                <a:schemeClr val="accent1"/>
              </a:buClr>
              <a:buSzPct val="65000"/>
              <a:tabLst/>
            </a:pPr>
            <a:r>
              <a:rPr lang="pt-BR" sz="1200" dirty="0">
                <a:solidFill>
                  <a:srgbClr val="0000FF"/>
                </a:solidFill>
                <a:latin typeface="Arial" charset="0"/>
              </a:rPr>
              <a:t>1  2  3  4</a:t>
            </a:r>
          </a:p>
          <a:p>
            <a:pPr eaLnBrk="1" hangingPunct="1">
              <a:lnSpc>
                <a:spcPct val="90000"/>
              </a:lnSpc>
              <a:spcBef>
                <a:spcPct val="20000"/>
              </a:spcBef>
              <a:buClr>
                <a:schemeClr val="accent1"/>
              </a:buClr>
              <a:buSzPct val="65000"/>
            </a:pPr>
            <a:r>
              <a:rPr lang="pt-BR" sz="1200" dirty="0">
                <a:solidFill>
                  <a:srgbClr val="0000FF"/>
                </a:solidFill>
                <a:latin typeface="Arial" charset="0"/>
              </a:rPr>
              <a:t>1  2  3 </a:t>
            </a:r>
          </a:p>
          <a:p>
            <a:pPr eaLnBrk="1" hangingPunct="1">
              <a:lnSpc>
                <a:spcPct val="90000"/>
              </a:lnSpc>
              <a:spcBef>
                <a:spcPct val="20000"/>
              </a:spcBef>
              <a:buClr>
                <a:schemeClr val="accent1"/>
              </a:buClr>
              <a:buSzPct val="65000"/>
            </a:pPr>
            <a:r>
              <a:rPr lang="pt-BR" sz="1200" dirty="0">
                <a:solidFill>
                  <a:srgbClr val="0000FF"/>
                </a:solidFill>
                <a:latin typeface="Arial" charset="0"/>
              </a:rPr>
              <a:t>1  2</a:t>
            </a:r>
          </a:p>
          <a:p>
            <a:pPr eaLnBrk="1" hangingPunct="1">
              <a:lnSpc>
                <a:spcPct val="90000"/>
              </a:lnSpc>
              <a:spcBef>
                <a:spcPct val="20000"/>
              </a:spcBef>
              <a:buClr>
                <a:schemeClr val="accent1"/>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1  2  3</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1  2  3</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1  2  3  4  5</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1  2  3  4</a:t>
            </a:r>
          </a:p>
          <a:p>
            <a:pPr lvl="0" eaLnBrk="1" hangingPunct="1">
              <a:lnSpc>
                <a:spcPct val="90000"/>
              </a:lnSpc>
              <a:spcBef>
                <a:spcPct val="20000"/>
              </a:spcBef>
              <a:buClr>
                <a:srgbClr val="CC9900"/>
              </a:buClr>
              <a:buSzPct val="65000"/>
            </a:pPr>
            <a:r>
              <a:rPr lang="pt-BR" sz="1200" dirty="0">
                <a:solidFill>
                  <a:srgbClr val="0000FF"/>
                </a:solidFill>
                <a:latin typeface="Arial" charset="0"/>
              </a:rPr>
              <a:t>1  2  3 </a:t>
            </a:r>
          </a:p>
          <a:p>
            <a:pPr lvl="0" eaLnBrk="1" hangingPunct="1">
              <a:lnSpc>
                <a:spcPct val="90000"/>
              </a:lnSpc>
              <a:spcBef>
                <a:spcPct val="20000"/>
              </a:spcBef>
              <a:buClr>
                <a:srgbClr val="CC9900"/>
              </a:buClr>
              <a:buSzPct val="65000"/>
            </a:pPr>
            <a:r>
              <a:rPr lang="pt-BR" sz="1200" dirty="0">
                <a:solidFill>
                  <a:srgbClr val="0000FF"/>
                </a:solidFill>
                <a:latin typeface="Arial" charset="0"/>
              </a:rPr>
              <a:t>1  2</a:t>
            </a:r>
          </a:p>
          <a:p>
            <a:pPr lvl="0" eaLnBrk="1" hangingPunct="1">
              <a:lnSpc>
                <a:spcPct val="90000"/>
              </a:lnSpc>
              <a:spcBef>
                <a:spcPct val="20000"/>
              </a:spcBef>
              <a:buClr>
                <a:srgbClr val="CC9900"/>
              </a:buClr>
              <a:buSzPct val="65000"/>
            </a:pPr>
            <a:r>
              <a:rPr lang="pt-BR" sz="1200" dirty="0">
                <a:solidFill>
                  <a:srgbClr val="0000FF"/>
                </a:solidFill>
                <a:latin typeface="Arial" charset="0"/>
              </a:rPr>
              <a:t>1</a:t>
            </a:r>
          </a:p>
          <a:p>
            <a:pPr marL="0" marR="0" indent="0" algn="l" defTabSz="914400" rtl="0" eaLnBrk="1" fontAlgn="base" latinLnBrk="0" hangingPunct="1">
              <a:lnSpc>
                <a:spcPct val="90000"/>
              </a:lnSpc>
              <a:spcBef>
                <a:spcPct val="20000"/>
              </a:spcBef>
              <a:spcAft>
                <a:spcPct val="0"/>
              </a:spcAft>
              <a:buClr>
                <a:schemeClr val="accent1"/>
              </a:buClr>
              <a:buSzPct val="65000"/>
              <a:tabLst/>
            </a:pPr>
            <a:endParaRPr lang="pt-BR" dirty="0">
              <a:solidFill>
                <a:srgbClr val="0000FF"/>
              </a:solidFill>
              <a:latin typeface="Arial" charset="0"/>
            </a:endParaRPr>
          </a:p>
        </p:txBody>
      </p:sp>
      <p:sp>
        <p:nvSpPr>
          <p:cNvPr id="15" name="AutoShape 6">
            <a:extLst>
              <a:ext uri="{FF2B5EF4-FFF2-40B4-BE49-F238E27FC236}">
                <a16:creationId xmlns:a16="http://schemas.microsoft.com/office/drawing/2014/main" id="{2AC5BC72-D8AC-4657-A9DE-BDCE30B0BD8C}"/>
              </a:ext>
            </a:extLst>
          </p:cNvPr>
          <p:cNvSpPr>
            <a:spLocks noChangeArrowheads="1"/>
          </p:cNvSpPr>
          <p:nvPr/>
        </p:nvSpPr>
        <p:spPr bwMode="auto">
          <a:xfrm rot="17786635">
            <a:off x="3794574" y="1123950"/>
            <a:ext cx="1674200"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6" name="Retângulo: Cantos Arredondados 8">
            <a:extLst>
              <a:ext uri="{FF2B5EF4-FFF2-40B4-BE49-F238E27FC236}">
                <a16:creationId xmlns:a16="http://schemas.microsoft.com/office/drawing/2014/main" id="{E3ADF274-DD08-4372-B215-46DD7F4B1FBC}"/>
              </a:ext>
            </a:extLst>
          </p:cNvPr>
          <p:cNvSpPr/>
          <p:nvPr/>
        </p:nvSpPr>
        <p:spPr bwMode="auto">
          <a:xfrm>
            <a:off x="6567732" y="550216"/>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7" name="Retângulo: Cantos Arredondados 8">
            <a:extLst>
              <a:ext uri="{FF2B5EF4-FFF2-40B4-BE49-F238E27FC236}">
                <a16:creationId xmlns:a16="http://schemas.microsoft.com/office/drawing/2014/main" id="{E3ADF274-DD08-4372-B215-46DD7F4B1FBC}"/>
              </a:ext>
            </a:extLst>
          </p:cNvPr>
          <p:cNvSpPr/>
          <p:nvPr/>
        </p:nvSpPr>
        <p:spPr bwMode="auto">
          <a:xfrm>
            <a:off x="6567732" y="1556792"/>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18" name="CaixaDeTexto 17">
            <a:extLst>
              <a:ext uri="{FF2B5EF4-FFF2-40B4-BE49-F238E27FC236}">
                <a16:creationId xmlns:a16="http://schemas.microsoft.com/office/drawing/2014/main" id="{F508FD43-2209-4CAB-BD01-7AD2242CEE4E}"/>
              </a:ext>
            </a:extLst>
          </p:cNvPr>
          <p:cNvSpPr txBox="1"/>
          <p:nvPr/>
        </p:nvSpPr>
        <p:spPr>
          <a:xfrm>
            <a:off x="8244408" y="868650"/>
            <a:ext cx="360040" cy="400110"/>
          </a:xfrm>
          <a:prstGeom prst="rect">
            <a:avLst/>
          </a:prstGeom>
          <a:noFill/>
        </p:spPr>
        <p:txBody>
          <a:bodyPr wrap="square" rtlCol="0">
            <a:spAutoFit/>
          </a:bodyPr>
          <a:lstStyle/>
          <a:p>
            <a:r>
              <a:rPr lang="pt-BR" b="1" dirty="0">
                <a:solidFill>
                  <a:srgbClr val="009900"/>
                </a:solidFill>
              </a:rPr>
              <a:t>B</a:t>
            </a:r>
          </a:p>
        </p:txBody>
      </p:sp>
      <p:sp>
        <p:nvSpPr>
          <p:cNvPr id="19" name="CaixaDeTexto 18">
            <a:extLst>
              <a:ext uri="{FF2B5EF4-FFF2-40B4-BE49-F238E27FC236}">
                <a16:creationId xmlns:a16="http://schemas.microsoft.com/office/drawing/2014/main" id="{F508FD43-2209-4CAB-BD01-7AD2242CEE4E}"/>
              </a:ext>
            </a:extLst>
          </p:cNvPr>
          <p:cNvSpPr txBox="1"/>
          <p:nvPr/>
        </p:nvSpPr>
        <p:spPr>
          <a:xfrm>
            <a:off x="8244408" y="1876762"/>
            <a:ext cx="360040" cy="400110"/>
          </a:xfrm>
          <a:prstGeom prst="rect">
            <a:avLst/>
          </a:prstGeom>
          <a:noFill/>
        </p:spPr>
        <p:txBody>
          <a:bodyPr wrap="square" rtlCol="0">
            <a:spAutoFit/>
          </a:bodyPr>
          <a:lstStyle/>
          <a:p>
            <a:r>
              <a:rPr lang="pt-BR" b="1" dirty="0">
                <a:solidFill>
                  <a:srgbClr val="009900"/>
                </a:solidFill>
              </a:rPr>
              <a:t>C</a:t>
            </a:r>
          </a:p>
        </p:txBody>
      </p:sp>
      <p:grpSp>
        <p:nvGrpSpPr>
          <p:cNvPr id="2" name="Agrupar 1"/>
          <p:cNvGrpSpPr/>
          <p:nvPr/>
        </p:nvGrpSpPr>
        <p:grpSpPr>
          <a:xfrm>
            <a:off x="6562466" y="2564904"/>
            <a:ext cx="2036716" cy="2014576"/>
            <a:chOff x="6562466" y="2564904"/>
            <a:chExt cx="2036716" cy="2014576"/>
          </a:xfrm>
        </p:grpSpPr>
        <p:sp>
          <p:nvSpPr>
            <p:cNvPr id="20" name="Retângulo: Cantos Arredondados 8">
              <a:extLst>
                <a:ext uri="{FF2B5EF4-FFF2-40B4-BE49-F238E27FC236}">
                  <a16:creationId xmlns:a16="http://schemas.microsoft.com/office/drawing/2014/main" id="{E3ADF274-DD08-4372-B215-46DD7F4B1FBC}"/>
                </a:ext>
              </a:extLst>
            </p:cNvPr>
            <p:cNvSpPr/>
            <p:nvPr/>
          </p:nvSpPr>
          <p:spPr bwMode="auto">
            <a:xfrm>
              <a:off x="6562466" y="2564904"/>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1" name="Retângulo: Cantos Arredondados 8">
              <a:extLst>
                <a:ext uri="{FF2B5EF4-FFF2-40B4-BE49-F238E27FC236}">
                  <a16:creationId xmlns:a16="http://schemas.microsoft.com/office/drawing/2014/main" id="{E3ADF274-DD08-4372-B215-46DD7F4B1FBC}"/>
                </a:ext>
              </a:extLst>
            </p:cNvPr>
            <p:cNvSpPr/>
            <p:nvPr/>
          </p:nvSpPr>
          <p:spPr bwMode="auto">
            <a:xfrm>
              <a:off x="6562466" y="3571480"/>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2" name="CaixaDeTexto 21">
              <a:extLst>
                <a:ext uri="{FF2B5EF4-FFF2-40B4-BE49-F238E27FC236}">
                  <a16:creationId xmlns:a16="http://schemas.microsoft.com/office/drawing/2014/main" id="{F508FD43-2209-4CAB-BD01-7AD2242CEE4E}"/>
                </a:ext>
              </a:extLst>
            </p:cNvPr>
            <p:cNvSpPr txBox="1"/>
            <p:nvPr/>
          </p:nvSpPr>
          <p:spPr>
            <a:xfrm>
              <a:off x="8239142" y="2883338"/>
              <a:ext cx="360040" cy="400110"/>
            </a:xfrm>
            <a:prstGeom prst="rect">
              <a:avLst/>
            </a:prstGeom>
            <a:noFill/>
          </p:spPr>
          <p:txBody>
            <a:bodyPr wrap="square" rtlCol="0">
              <a:spAutoFit/>
            </a:bodyPr>
            <a:lstStyle/>
            <a:p>
              <a:r>
                <a:rPr lang="pt-BR" b="1" dirty="0">
                  <a:solidFill>
                    <a:srgbClr val="009900"/>
                  </a:solidFill>
                </a:rPr>
                <a:t>B</a:t>
              </a:r>
            </a:p>
          </p:txBody>
        </p:sp>
        <p:sp>
          <p:nvSpPr>
            <p:cNvPr id="23" name="CaixaDeTexto 22">
              <a:extLst>
                <a:ext uri="{FF2B5EF4-FFF2-40B4-BE49-F238E27FC236}">
                  <a16:creationId xmlns:a16="http://schemas.microsoft.com/office/drawing/2014/main" id="{F508FD43-2209-4CAB-BD01-7AD2242CEE4E}"/>
                </a:ext>
              </a:extLst>
            </p:cNvPr>
            <p:cNvSpPr txBox="1"/>
            <p:nvPr/>
          </p:nvSpPr>
          <p:spPr>
            <a:xfrm>
              <a:off x="8239142" y="3891450"/>
              <a:ext cx="360040" cy="400110"/>
            </a:xfrm>
            <a:prstGeom prst="rect">
              <a:avLst/>
            </a:prstGeom>
            <a:noFill/>
          </p:spPr>
          <p:txBody>
            <a:bodyPr wrap="square" rtlCol="0">
              <a:spAutoFit/>
            </a:bodyPr>
            <a:lstStyle/>
            <a:p>
              <a:r>
                <a:rPr lang="pt-BR" b="1" dirty="0">
                  <a:solidFill>
                    <a:srgbClr val="009900"/>
                  </a:solidFill>
                </a:rPr>
                <a:t>C</a:t>
              </a:r>
            </a:p>
          </p:txBody>
        </p:sp>
      </p:grpSp>
      <p:grpSp>
        <p:nvGrpSpPr>
          <p:cNvPr id="24" name="Agrupar 23"/>
          <p:cNvGrpSpPr/>
          <p:nvPr/>
        </p:nvGrpSpPr>
        <p:grpSpPr>
          <a:xfrm>
            <a:off x="6560318" y="4582776"/>
            <a:ext cx="2036716" cy="2014576"/>
            <a:chOff x="6562466" y="2564904"/>
            <a:chExt cx="2036716" cy="2014576"/>
          </a:xfrm>
        </p:grpSpPr>
        <p:sp>
          <p:nvSpPr>
            <p:cNvPr id="25" name="Retângulo: Cantos Arredondados 8">
              <a:extLst>
                <a:ext uri="{FF2B5EF4-FFF2-40B4-BE49-F238E27FC236}">
                  <a16:creationId xmlns:a16="http://schemas.microsoft.com/office/drawing/2014/main" id="{E3ADF274-DD08-4372-B215-46DD7F4B1FBC}"/>
                </a:ext>
              </a:extLst>
            </p:cNvPr>
            <p:cNvSpPr/>
            <p:nvPr/>
          </p:nvSpPr>
          <p:spPr bwMode="auto">
            <a:xfrm>
              <a:off x="6562466" y="2564904"/>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6" name="Retângulo: Cantos Arredondados 8">
              <a:extLst>
                <a:ext uri="{FF2B5EF4-FFF2-40B4-BE49-F238E27FC236}">
                  <a16:creationId xmlns:a16="http://schemas.microsoft.com/office/drawing/2014/main" id="{E3ADF274-DD08-4372-B215-46DD7F4B1FBC}"/>
                </a:ext>
              </a:extLst>
            </p:cNvPr>
            <p:cNvSpPr/>
            <p:nvPr/>
          </p:nvSpPr>
          <p:spPr bwMode="auto">
            <a:xfrm>
              <a:off x="6562466" y="3571480"/>
              <a:ext cx="1728000" cy="1008000"/>
            </a:xfrm>
            <a:prstGeom prst="roundRect">
              <a:avLst>
                <a:gd name="adj" fmla="val 8364"/>
              </a:avLst>
            </a:prstGeom>
            <a:noFill/>
            <a:ln w="28575"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dirty="0">
                <a:ln>
                  <a:noFill/>
                </a:ln>
                <a:solidFill>
                  <a:schemeClr val="tx1"/>
                </a:solidFill>
                <a:effectLst/>
                <a:latin typeface="Arial" charset="0"/>
              </a:endParaRPr>
            </a:p>
          </p:txBody>
        </p:sp>
        <p:sp>
          <p:nvSpPr>
            <p:cNvPr id="27" name="CaixaDeTexto 26">
              <a:extLst>
                <a:ext uri="{FF2B5EF4-FFF2-40B4-BE49-F238E27FC236}">
                  <a16:creationId xmlns:a16="http://schemas.microsoft.com/office/drawing/2014/main" id="{F508FD43-2209-4CAB-BD01-7AD2242CEE4E}"/>
                </a:ext>
              </a:extLst>
            </p:cNvPr>
            <p:cNvSpPr txBox="1"/>
            <p:nvPr/>
          </p:nvSpPr>
          <p:spPr>
            <a:xfrm>
              <a:off x="8239142" y="2883338"/>
              <a:ext cx="360040" cy="400110"/>
            </a:xfrm>
            <a:prstGeom prst="rect">
              <a:avLst/>
            </a:prstGeom>
            <a:noFill/>
          </p:spPr>
          <p:txBody>
            <a:bodyPr wrap="square" rtlCol="0">
              <a:spAutoFit/>
            </a:bodyPr>
            <a:lstStyle/>
            <a:p>
              <a:r>
                <a:rPr lang="pt-BR" b="1" dirty="0">
                  <a:solidFill>
                    <a:srgbClr val="009900"/>
                  </a:solidFill>
                </a:rPr>
                <a:t>B</a:t>
              </a:r>
            </a:p>
          </p:txBody>
        </p:sp>
        <p:sp>
          <p:nvSpPr>
            <p:cNvPr id="28" name="CaixaDeTexto 27">
              <a:extLst>
                <a:ext uri="{FF2B5EF4-FFF2-40B4-BE49-F238E27FC236}">
                  <a16:creationId xmlns:a16="http://schemas.microsoft.com/office/drawing/2014/main" id="{F508FD43-2209-4CAB-BD01-7AD2242CEE4E}"/>
                </a:ext>
              </a:extLst>
            </p:cNvPr>
            <p:cNvSpPr txBox="1"/>
            <p:nvPr/>
          </p:nvSpPr>
          <p:spPr>
            <a:xfrm>
              <a:off x="8239142" y="3891450"/>
              <a:ext cx="360040" cy="400110"/>
            </a:xfrm>
            <a:prstGeom prst="rect">
              <a:avLst/>
            </a:prstGeom>
            <a:noFill/>
          </p:spPr>
          <p:txBody>
            <a:bodyPr wrap="square" rtlCol="0">
              <a:spAutoFit/>
            </a:bodyPr>
            <a:lstStyle/>
            <a:p>
              <a:r>
                <a:rPr lang="pt-BR" b="1" dirty="0">
                  <a:solidFill>
                    <a:srgbClr val="009900"/>
                  </a:solidFill>
                </a:rPr>
                <a:t>C</a:t>
              </a:r>
            </a:p>
          </p:txBody>
        </p:sp>
      </p:grpSp>
    </p:spTree>
    <p:extLst>
      <p:ext uri="{BB962C8B-B14F-4D97-AF65-F5344CB8AC3E}">
        <p14:creationId xmlns:p14="http://schemas.microsoft.com/office/powerpoint/2010/main" val="194491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animBg="1"/>
      <p:bldP spid="16" grpId="0" animBg="1"/>
      <p:bldP spid="17" grpId="0" animBg="1"/>
      <p:bldP spid="18" grpId="0"/>
      <p:bldP spid="1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00B4F-623B-4F45-844A-E43EA4A5B075}"/>
              </a:ext>
            </a:extLst>
          </p:cNvPr>
          <p:cNvSpPr>
            <a:spLocks noGrp="1"/>
          </p:cNvSpPr>
          <p:nvPr>
            <p:ph type="title"/>
          </p:nvPr>
        </p:nvSpPr>
        <p:spPr/>
        <p:txBody>
          <a:bodyPr/>
          <a:lstStyle/>
          <a:p>
            <a:r>
              <a:rPr lang="pt-BR" dirty="0"/>
              <a:t>Exercício 24</a:t>
            </a:r>
          </a:p>
        </p:txBody>
      </p:sp>
      <p:sp>
        <p:nvSpPr>
          <p:cNvPr id="3" name="Espaço Reservado para Conteúdo 2">
            <a:extLst>
              <a:ext uri="{FF2B5EF4-FFF2-40B4-BE49-F238E27FC236}">
                <a16:creationId xmlns:a16="http://schemas.microsoft.com/office/drawing/2014/main" id="{77B34C3C-9B6C-4008-BFD7-0250F943246B}"/>
              </a:ext>
            </a:extLst>
          </p:cNvPr>
          <p:cNvSpPr>
            <a:spLocks noGrp="1"/>
          </p:cNvSpPr>
          <p:nvPr>
            <p:ph idx="1"/>
          </p:nvPr>
        </p:nvSpPr>
        <p:spPr>
          <a:xfrm>
            <a:off x="457200" y="1600201"/>
            <a:ext cx="8035925" cy="1139826"/>
          </a:xfrm>
        </p:spPr>
        <p:txBody>
          <a:bodyPr/>
          <a:lstStyle/>
          <a:p>
            <a:pPr marL="0" indent="0">
              <a:buNone/>
            </a:pPr>
            <a:r>
              <a:rPr lang="pt-BR" dirty="0"/>
              <a:t>Faça um programa que calcule e imprima o valor da série abaixo, até a potência 99:</a:t>
            </a:r>
          </a:p>
          <a:p>
            <a:pPr marL="0" indent="0">
              <a:buNone/>
            </a:pPr>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03401158-900D-4D18-8364-4CA874D8B136}"/>
              </a:ext>
            </a:extLst>
          </p:cNvPr>
          <p:cNvSpPr>
            <a:spLocks noGrp="1"/>
          </p:cNvSpPr>
          <p:nvPr>
            <p:ph type="sldNum" sz="quarter" idx="10"/>
          </p:nvPr>
        </p:nvSpPr>
        <p:spPr/>
        <p:txBody>
          <a:bodyPr/>
          <a:lstStyle/>
          <a:p>
            <a:pPr>
              <a:defRPr/>
            </a:pPr>
            <a:fld id="{59EF4A43-90C3-4640-887F-50F473E67099}" type="slidenum">
              <a:rPr lang="pt-BR" altLang="en-US" smtClean="0"/>
              <a:pPr>
                <a:defRPr/>
              </a:pPr>
              <a:t>135</a:t>
            </a:fld>
            <a:endParaRPr lang="pt-BR" altLang="en-US"/>
          </a:p>
        </p:txBody>
      </p:sp>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38B2739A-6BDA-4C55-B573-973CFF48853A}"/>
                  </a:ext>
                </a:extLst>
              </p:cNvPr>
              <p:cNvSpPr txBox="1"/>
              <p:nvPr/>
            </p:nvSpPr>
            <p:spPr bwMode="auto">
              <a:xfrm>
                <a:off x="919485" y="3500438"/>
                <a:ext cx="7252915" cy="928687"/>
              </a:xfrm>
              <a:prstGeom prst="rect">
                <a:avLst/>
              </a:prstGeom>
              <a:noFill/>
              <a:ln>
                <a:noFill/>
              </a:ln>
              <a:effectLst/>
            </p:spPr>
            <p:txBody>
              <a:bodyPr>
                <a:noAutofit/>
              </a:bodyPr>
              <a:lstStyle/>
              <a:p>
                <a14:m>
                  <m:oMath xmlns:m="http://schemas.openxmlformats.org/officeDocument/2006/math">
                    <m:r>
                      <a:rPr lang="pt-BR" sz="2400" i="1" smtClean="0">
                        <a:solidFill>
                          <a:srgbClr val="000000"/>
                        </a:solidFill>
                        <a:latin typeface="Cambria Math" panose="02040503050406030204" pitchFamily="18" charset="0"/>
                      </a:rPr>
                      <m:t>𝑆𝐸𝑅𝐼𝐸</m:t>
                    </m:r>
                    <m:r>
                      <a:rPr lang="pt-BR" sz="2400" i="1" smtClean="0">
                        <a:solidFill>
                          <a:srgbClr val="000000"/>
                        </a:solidFill>
                        <a:latin typeface="Cambria Math" panose="02040503050406030204" pitchFamily="18" charset="0"/>
                      </a:rPr>
                      <m:t>=(1/3) </m:t>
                    </m:r>
                    <m:r>
                      <a:rPr lang="pt-BR" sz="2400" b="0" i="1" smtClean="0">
                        <a:solidFill>
                          <a:srgbClr val="000000"/>
                        </a:solidFill>
                        <a:latin typeface="Cambria Math" panose="02040503050406030204" pitchFamily="18" charset="0"/>
                      </a:rPr>
                      <m:t>𝑥</m:t>
                    </m:r>
                    <m:r>
                      <a:rPr lang="pt-BR" sz="2400" b="0" i="1" smtClean="0">
                        <a:solidFill>
                          <a:srgbClr val="000000"/>
                        </a:solidFill>
                        <a:latin typeface="Cambria Math" panose="02040503050406030204" pitchFamily="18" charset="0"/>
                      </a:rPr>
                      <m:t> (</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1</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3</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5</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7</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9</m:t>
                        </m:r>
                      </m:sup>
                    </m:sSup>
                    <m:r>
                      <a:rPr lang="pt-BR" sz="2400" b="0" i="1" smtClean="0">
                        <a:solidFill>
                          <a:srgbClr val="000000"/>
                        </a:solidFill>
                        <a:latin typeface="Cambria Math" panose="02040503050406030204" pitchFamily="18" charset="0"/>
                      </a:rPr>
                      <m:t>+</m:t>
                    </m:r>
                    <m:sSup>
                      <m:sSupPr>
                        <m:ctrlPr>
                          <a:rPr lang="pt-BR" sz="2400" b="0" i="1" smtClean="0">
                            <a:solidFill>
                              <a:srgbClr val="000000"/>
                            </a:solidFill>
                            <a:latin typeface="Cambria Math" panose="02040503050406030204" pitchFamily="18" charset="0"/>
                          </a:rPr>
                        </m:ctrlPr>
                      </m:sSupPr>
                      <m:e>
                        <m:r>
                          <a:rPr lang="pt-BR" sz="2400" b="0" i="1" smtClean="0">
                            <a:solidFill>
                              <a:srgbClr val="000000"/>
                            </a:solidFill>
                            <a:latin typeface="Cambria Math" panose="02040503050406030204" pitchFamily="18" charset="0"/>
                          </a:rPr>
                          <m:t>2</m:t>
                        </m:r>
                      </m:e>
                      <m:sup>
                        <m:r>
                          <a:rPr lang="pt-BR" sz="2400" b="0" i="1" smtClean="0">
                            <a:solidFill>
                              <a:srgbClr val="000000"/>
                            </a:solidFill>
                            <a:latin typeface="Cambria Math" panose="02040503050406030204" pitchFamily="18" charset="0"/>
                          </a:rPr>
                          <m:t>11</m:t>
                        </m:r>
                      </m:sup>
                    </m:sSup>
                    <m:r>
                      <a:rPr lang="pt-BR" sz="2400" b="0" i="1" smtClean="0">
                        <a:solidFill>
                          <a:srgbClr val="000000"/>
                        </a:solidFill>
                        <a:latin typeface="Cambria Math" panose="02040503050406030204" pitchFamily="18" charset="0"/>
                      </a:rPr>
                      <m:t>+…</m:t>
                    </m:r>
                  </m:oMath>
                </a14:m>
                <a:r>
                  <a:rPr lang="pt-BR" sz="2400" dirty="0"/>
                  <a:t>)</a:t>
                </a:r>
              </a:p>
            </p:txBody>
          </p:sp>
        </mc:Choice>
        <mc:Fallback xmlns="">
          <p:sp>
            <p:nvSpPr>
              <p:cNvPr id="5" name="Object 5">
                <a:extLst>
                  <a:ext uri="{FF2B5EF4-FFF2-40B4-BE49-F238E27FC236}">
                    <a16:creationId xmlns:a16="http://schemas.microsoft.com/office/drawing/2014/main" id="{38B2739A-6BDA-4C55-B573-973CFF48853A}"/>
                  </a:ext>
                </a:extLst>
              </p:cNvPr>
              <p:cNvSpPr txBox="1">
                <a:spLocks noRot="1" noChangeAspect="1" noMove="1" noResize="1" noEditPoints="1" noAdjustHandles="1" noChangeArrowheads="1" noChangeShapeType="1" noTextEdit="1"/>
              </p:cNvSpPr>
              <p:nvPr/>
            </p:nvSpPr>
            <p:spPr bwMode="auto">
              <a:xfrm>
                <a:off x="919485" y="3500438"/>
                <a:ext cx="7252915" cy="928687"/>
              </a:xfrm>
              <a:prstGeom prst="rect">
                <a:avLst/>
              </a:prstGeom>
              <a:blipFill>
                <a:blip r:embed="rId2"/>
                <a:stretch>
                  <a:fillRect l="-252" t="-4575"/>
                </a:stretch>
              </a:blipFill>
              <a:ln>
                <a:noFill/>
              </a:ln>
              <a:effectLst/>
              <a:extLst/>
            </p:spPr>
            <p:txBody>
              <a:bodyPr/>
              <a:lstStyle/>
              <a:p>
                <a:r>
                  <a:rPr lang="pt-BR">
                    <a:noFill/>
                  </a:rPr>
                  <a:t> </a:t>
                </a:r>
              </a:p>
            </p:txBody>
          </p:sp>
        </mc:Fallback>
      </mc:AlternateContent>
      <p:sp>
        <p:nvSpPr>
          <p:cNvPr id="6" name="Rectangle 4">
            <a:extLst>
              <a:ext uri="{FF2B5EF4-FFF2-40B4-BE49-F238E27FC236}">
                <a16:creationId xmlns:a16="http://schemas.microsoft.com/office/drawing/2014/main" id="{4C629C34-9A8D-4D1A-9906-242B34B0A95F}"/>
              </a:ext>
            </a:extLst>
          </p:cNvPr>
          <p:cNvSpPr>
            <a:spLocks noChangeArrowheads="1"/>
          </p:cNvSpPr>
          <p:nvPr/>
        </p:nvSpPr>
        <p:spPr bwMode="auto">
          <a:xfrm>
            <a:off x="1691902" y="575945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a:t>
            </a:r>
            <a:r>
              <a:rPr lang="pt-BR" altLang="pt-BR" sz="1700" dirty="0">
                <a:solidFill>
                  <a:srgbClr val="0000FF"/>
                </a:solidFill>
              </a:rPr>
              <a:t>:  Valor da Série = 2.81700133384051E29</a:t>
            </a:r>
          </a:p>
        </p:txBody>
      </p:sp>
    </p:spTree>
    <p:extLst>
      <p:ext uri="{BB962C8B-B14F-4D97-AF65-F5344CB8AC3E}">
        <p14:creationId xmlns:p14="http://schemas.microsoft.com/office/powerpoint/2010/main" val="98445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136</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25</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200" y="1125538"/>
            <a:ext cx="4845224" cy="4751734"/>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ao lado por 10 vezes:</a:t>
            </a:r>
            <a:endParaRPr lang="pt-BR" altLang="pt-BR" sz="2600" b="1" dirty="0"/>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6084168" y="1116027"/>
            <a:ext cx="172819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a:p>
            <a:r>
              <a:rPr lang="pt-BR" altLang="pt-BR" sz="1400" dirty="0">
                <a:solidFill>
                  <a:srgbClr val="0000FF"/>
                </a:solidFill>
                <a:latin typeface="Tahoma" panose="020B0604030504040204" pitchFamily="34" charset="0"/>
              </a:rPr>
              <a:t>*</a:t>
            </a:r>
          </a:p>
        </p:txBody>
      </p:sp>
      <p:sp>
        <p:nvSpPr>
          <p:cNvPr id="6" name="CaixaDeTexto 6">
            <a:extLst>
              <a:ext uri="{FF2B5EF4-FFF2-40B4-BE49-F238E27FC236}">
                <a16:creationId xmlns:a16="http://schemas.microsoft.com/office/drawing/2014/main" id="{8D06830C-9F85-44F9-8683-9B5283D6979B}"/>
              </a:ext>
            </a:extLst>
          </p:cNvPr>
          <p:cNvSpPr txBox="1">
            <a:spLocks noChangeArrowheads="1"/>
          </p:cNvSpPr>
          <p:nvPr/>
        </p:nvSpPr>
        <p:spPr bwMode="auto">
          <a:xfrm>
            <a:off x="887413" y="2708920"/>
            <a:ext cx="4000500" cy="19389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ts val="600"/>
              </a:spcBef>
              <a:buClr>
                <a:schemeClr val="accent1"/>
              </a:buClr>
              <a:buSzPct val="65000"/>
              <a:buFont typeface="Wingdings" panose="05000000000000000000" pitchFamily="2" charset="2"/>
              <a:buNone/>
            </a:pPr>
            <a:r>
              <a:rPr lang="pt-BR" altLang="pt-BR" b="1" u="sng" dirty="0"/>
              <a:t>Dica</a:t>
            </a:r>
            <a:r>
              <a:rPr lang="pt-BR" altLang="pt-BR" dirty="0"/>
              <a:t>: Utilize um </a:t>
            </a:r>
            <a:r>
              <a:rPr lang="pt-BR" altLang="pt-BR" b="1" dirty="0"/>
              <a:t>for</a:t>
            </a:r>
            <a:r>
              <a:rPr lang="pt-BR" altLang="pt-BR" dirty="0"/>
              <a:t> dentro de outro </a:t>
            </a:r>
            <a:r>
              <a:rPr lang="pt-BR" altLang="pt-BR" b="1" dirty="0"/>
              <a:t>for</a:t>
            </a:r>
            <a:r>
              <a:rPr lang="pt-BR" altLang="pt-BR" dirty="0"/>
              <a:t> (com variáveis auxiliares diferentes) para fazer a primeira parte da figura e outro </a:t>
            </a:r>
            <a:r>
              <a:rPr lang="pt-BR" altLang="pt-BR" b="1" dirty="0"/>
              <a:t>for</a:t>
            </a:r>
            <a:r>
              <a:rPr lang="pt-BR" altLang="pt-BR" dirty="0"/>
              <a:t> dentro de outro </a:t>
            </a:r>
            <a:r>
              <a:rPr lang="pt-BR" altLang="pt-BR" b="1" dirty="0"/>
              <a:t>for</a:t>
            </a:r>
            <a:r>
              <a:rPr lang="pt-BR" altLang="pt-BR" dirty="0"/>
              <a:t> para fazer a segunda parte.</a:t>
            </a:r>
          </a:p>
        </p:txBody>
      </p:sp>
    </p:spTree>
    <p:extLst>
      <p:ext uri="{BB962C8B-B14F-4D97-AF65-F5344CB8AC3E}">
        <p14:creationId xmlns:p14="http://schemas.microsoft.com/office/powerpoint/2010/main" val="58093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137</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26</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200" y="1125538"/>
            <a:ext cx="4845224" cy="4751734"/>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ao lado por 10 vezes:</a:t>
            </a:r>
            <a:endParaRPr lang="pt-BR" altLang="pt-BR" sz="2600" b="1" dirty="0"/>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6012160" y="1116027"/>
            <a:ext cx="19442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a:p>
            <a:r>
              <a:rPr lang="pt-BR" altLang="pt-BR" sz="1400" dirty="0">
                <a:solidFill>
                  <a:srgbClr val="0000FF"/>
                </a:solidFill>
                <a:latin typeface="Tahoma" panose="020B0604030504040204" pitchFamily="34" charset="0"/>
              </a:rPr>
              <a:t> *</a:t>
            </a:r>
          </a:p>
        </p:txBody>
      </p:sp>
    </p:spTree>
    <p:extLst>
      <p:ext uri="{BB962C8B-B14F-4D97-AF65-F5344CB8AC3E}">
        <p14:creationId xmlns:p14="http://schemas.microsoft.com/office/powerpoint/2010/main" val="3742182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138</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27 (Desafio)</a:t>
            </a:r>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57199" y="1125538"/>
            <a:ext cx="8229599" cy="2303462"/>
          </a:xfrm>
        </p:spPr>
        <p:txBody>
          <a:bodyPr/>
          <a:lstStyle/>
          <a:p>
            <a:pPr marL="0" indent="0" eaLnBrk="1" hangingPunct="1">
              <a:lnSpc>
                <a:spcPct val="90000"/>
              </a:lnSpc>
              <a:buFont typeface="Wingdings" panose="05000000000000000000" pitchFamily="2" charset="2"/>
              <a:buNone/>
            </a:pPr>
            <a:r>
              <a:rPr lang="pt-BR" altLang="pt-BR" sz="2600" dirty="0"/>
              <a:t>Faça um programa que gere a sequência de impressão do próximo slide por 10 vezes:</a:t>
            </a:r>
            <a:endParaRPr lang="pt-BR" altLang="pt-BR" sz="2600" b="1" dirty="0"/>
          </a:p>
        </p:txBody>
      </p:sp>
      <p:sp>
        <p:nvSpPr>
          <p:cNvPr id="5" name="Rectangle 8">
            <a:extLst>
              <a:ext uri="{FF2B5EF4-FFF2-40B4-BE49-F238E27FC236}">
                <a16:creationId xmlns:a16="http://schemas.microsoft.com/office/drawing/2014/main" id="{ADD3925F-4B67-4226-B50D-ABA16883C0DA}"/>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1672468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139</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a:xfrm>
            <a:off x="457200" y="277813"/>
            <a:ext cx="8229600" cy="1139825"/>
          </a:xfrm>
        </p:spPr>
        <p:txBody>
          <a:bodyPr/>
          <a:lstStyle/>
          <a:p>
            <a:pPr eaLnBrk="1" hangingPunct="1"/>
            <a:r>
              <a:rPr lang="pt-BR" altLang="pt-BR" dirty="0"/>
              <a:t>Exercício 27 (Desafio)</a:t>
            </a:r>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457200" y="1255653"/>
            <a:ext cx="8229600"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r>
              <a:rPr lang="pt-BR" altLang="pt-BR" sz="900" dirty="0">
                <a:solidFill>
                  <a:srgbClr val="0000FF"/>
                </a:solidFill>
                <a:latin typeface="Tahoma" panose="020B0604030504040204" pitchFamily="34" charset="0"/>
              </a:rPr>
              <a:t>*</a:t>
            </a:r>
          </a:p>
          <a:p>
            <a:endParaRPr lang="pt-BR" altLang="pt-BR" sz="900" dirty="0">
              <a:solidFill>
                <a:srgbClr val="0000FF"/>
              </a:solidFill>
              <a:latin typeface="Tahoma" panose="020B0604030504040204" pitchFamily="34" charset="0"/>
            </a:endParaRPr>
          </a:p>
        </p:txBody>
      </p:sp>
    </p:spTree>
    <p:extLst>
      <p:ext uri="{BB962C8B-B14F-4D97-AF65-F5344CB8AC3E}">
        <p14:creationId xmlns:p14="http://schemas.microsoft.com/office/powerpoint/2010/main" val="490071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Espaço Reservado para Número de Slide 3">
            <a:extLst>
              <a:ext uri="{FF2B5EF4-FFF2-40B4-BE49-F238E27FC236}">
                <a16:creationId xmlns:a16="http://schemas.microsoft.com/office/drawing/2014/main" id="{30A20D43-7385-4CB3-931C-DE66C34F10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2FFA76-740D-4700-B975-F0535A4446C6}" type="slidenum">
              <a:rPr lang="pt-BR" altLang="en-US" sz="1200" smtClean="0">
                <a:latin typeface="Garamond" panose="02020404030301010803" pitchFamily="18" charset="0"/>
              </a:rPr>
              <a:pPr/>
              <a:t>14</a:t>
            </a:fld>
            <a:endParaRPr lang="pt-BR" altLang="en-US" sz="1200">
              <a:latin typeface="Garamond" panose="02020404030301010803" pitchFamily="18" charset="0"/>
            </a:endParaRPr>
          </a:p>
        </p:txBody>
      </p:sp>
      <p:sp>
        <p:nvSpPr>
          <p:cNvPr id="440323" name="Rectangle 2">
            <a:extLst>
              <a:ext uri="{FF2B5EF4-FFF2-40B4-BE49-F238E27FC236}">
                <a16:creationId xmlns:a16="http://schemas.microsoft.com/office/drawing/2014/main" id="{6953E2AC-AFF9-4344-9149-963478DCFA6D}"/>
              </a:ext>
            </a:extLst>
          </p:cNvPr>
          <p:cNvSpPr>
            <a:spLocks noGrp="1" noChangeArrowheads="1"/>
          </p:cNvSpPr>
          <p:nvPr>
            <p:ph type="title"/>
          </p:nvPr>
        </p:nvSpPr>
        <p:spPr/>
        <p:txBody>
          <a:bodyPr/>
          <a:lstStyle/>
          <a:p>
            <a:pPr eaLnBrk="1" hangingPunct="1"/>
            <a:r>
              <a:rPr lang="pt-BR" altLang="pt-BR" dirty="0"/>
              <a:t>Comando </a:t>
            </a:r>
            <a:r>
              <a:rPr lang="pt-BR" altLang="pt-BR" b="1" dirty="0"/>
              <a:t>PARA</a:t>
            </a:r>
            <a:r>
              <a:rPr lang="pt-BR" altLang="pt-BR" dirty="0"/>
              <a:t/>
            </a:r>
            <a:br>
              <a:rPr lang="pt-BR" altLang="pt-BR" dirty="0"/>
            </a:br>
            <a:r>
              <a:rPr lang="pt-BR" altLang="pt-BR" sz="2100" dirty="0"/>
              <a:t>(Estrutura de repetição)</a:t>
            </a:r>
          </a:p>
        </p:txBody>
      </p:sp>
      <p:sp>
        <p:nvSpPr>
          <p:cNvPr id="440324" name="Text Box 3">
            <a:extLst>
              <a:ext uri="{FF2B5EF4-FFF2-40B4-BE49-F238E27FC236}">
                <a16:creationId xmlns:a16="http://schemas.microsoft.com/office/drawing/2014/main" id="{03B4FC3E-761A-4C08-9AA3-12682F4FD6FB}"/>
              </a:ext>
            </a:extLst>
          </p:cNvPr>
          <p:cNvSpPr txBox="1">
            <a:spLocks noChangeArrowheads="1"/>
          </p:cNvSpPr>
          <p:nvPr/>
        </p:nvSpPr>
        <p:spPr bwMode="auto">
          <a:xfrm>
            <a:off x="1187450" y="1844675"/>
            <a:ext cx="7499350"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1600" dirty="0">
                <a:solidFill>
                  <a:srgbClr val="777777"/>
                </a:solidFill>
                <a:latin typeface="Tahoma" panose="020B0604030504040204" pitchFamily="34" charset="0"/>
              </a:rPr>
              <a:t>comando;</a:t>
            </a:r>
          </a:p>
          <a:p>
            <a:pPr>
              <a:lnSpc>
                <a:spcPct val="80000"/>
              </a:lnSpc>
              <a:spcBef>
                <a:spcPct val="20000"/>
              </a:spcBef>
            </a:pPr>
            <a:r>
              <a:rPr lang="pt-BR" altLang="pt-BR" sz="1600" dirty="0">
                <a:solidFill>
                  <a:srgbClr val="777777"/>
                </a:solidFill>
                <a:latin typeface="Tahoma" panose="020B0604030504040204" pitchFamily="34" charset="0"/>
              </a:rPr>
              <a:t>comando;</a:t>
            </a:r>
          </a:p>
          <a:p>
            <a:pPr eaLnBrk="1" hangingPunct="1"/>
            <a:r>
              <a:rPr lang="pt-BR" altLang="pt-BR" sz="1600" b="1" dirty="0">
                <a:solidFill>
                  <a:schemeClr val="accent1">
                    <a:lumMod val="75000"/>
                  </a:schemeClr>
                </a:solidFill>
                <a:latin typeface="Tahoma" panose="020B0604030504040204" pitchFamily="34" charset="0"/>
              </a:rPr>
              <a:t>for</a:t>
            </a:r>
            <a:r>
              <a:rPr lang="pt-BR" altLang="pt-BR" sz="1600" b="1"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int</a:t>
            </a:r>
            <a:r>
              <a:rPr lang="pt-BR" altLang="pt-BR" sz="1600" b="1" dirty="0">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VALORINICIAL</a:t>
            </a:r>
            <a:r>
              <a:rPr lang="pt-BR" altLang="pt-BR" sz="1600" b="1" dirty="0"/>
              <a:t>;</a:t>
            </a:r>
            <a:r>
              <a:rPr lang="pt-BR" altLang="pt-BR" sz="1600" b="1" dirty="0">
                <a:solidFill>
                  <a:srgbClr val="0000FF"/>
                </a:solidFill>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&lt;=</a:t>
            </a:r>
            <a:r>
              <a:rPr lang="pt-BR" altLang="pt-BR" sz="1600" dirty="0"/>
              <a:t>VALORFINAL</a:t>
            </a:r>
            <a:r>
              <a:rPr lang="pt-BR" altLang="pt-BR" sz="1600" b="1" dirty="0"/>
              <a:t>;</a:t>
            </a:r>
            <a:r>
              <a:rPr lang="pt-BR" altLang="pt-BR" sz="1600" dirty="0"/>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 </a:t>
            </a:r>
            <a:r>
              <a:rPr lang="pt-BR" altLang="pt-BR" sz="1600" b="1"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1</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2</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a:t>
            </a:r>
            <a:r>
              <a:rPr lang="pt-BR" altLang="pt-BR" sz="1600" dirty="0" err="1">
                <a:latin typeface="Tahoma" panose="020B0604030504040204" pitchFamily="34" charset="0"/>
              </a:rPr>
              <a:t>comando</a:t>
            </a:r>
            <a:r>
              <a:rPr lang="pt-BR" altLang="pt-BR" sz="1600" baseline="-25000" dirty="0" err="1">
                <a:latin typeface="Tahoma" panose="020B0604030504040204" pitchFamily="34" charset="0"/>
              </a:rPr>
              <a:t>n</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b="1" dirty="0">
                <a:latin typeface="Tahoma" panose="020B0604030504040204" pitchFamily="34" charset="0"/>
              </a:rPr>
              <a:t>}</a:t>
            </a:r>
          </a:p>
          <a:p>
            <a:pPr eaLnBrk="1" hangingPunct="1"/>
            <a:r>
              <a:rPr lang="pt-BR" altLang="pt-BR" sz="1600" dirty="0">
                <a:solidFill>
                  <a:srgbClr val="777777"/>
                </a:solidFill>
                <a:latin typeface="Tahoma" panose="020B0604030504040204" pitchFamily="34" charset="0"/>
              </a:rPr>
              <a:t>comando;</a:t>
            </a:r>
          </a:p>
          <a:p>
            <a:pPr eaLnBrk="1" hangingPunct="1"/>
            <a:r>
              <a:rPr lang="pt-BR" altLang="pt-BR" sz="1600" dirty="0">
                <a:solidFill>
                  <a:srgbClr val="777777"/>
                </a:solidFill>
                <a:latin typeface="Tahoma" panose="020B0604030504040204" pitchFamily="34" charset="0"/>
              </a:rPr>
              <a:t>comando;</a:t>
            </a:r>
          </a:p>
        </p:txBody>
      </p:sp>
      <p:sp>
        <p:nvSpPr>
          <p:cNvPr id="910341" name="AutoShape 5">
            <a:extLst>
              <a:ext uri="{FF2B5EF4-FFF2-40B4-BE49-F238E27FC236}">
                <a16:creationId xmlns:a16="http://schemas.microsoft.com/office/drawing/2014/main" id="{AA7D6B12-881D-4B02-B21D-BD21CE8E3E83}"/>
              </a:ext>
            </a:extLst>
          </p:cNvPr>
          <p:cNvSpPr>
            <a:spLocks noChangeArrowheads="1"/>
          </p:cNvSpPr>
          <p:nvPr/>
        </p:nvSpPr>
        <p:spPr bwMode="auto">
          <a:xfrm rot="10800000">
            <a:off x="250825" y="2159360"/>
            <a:ext cx="863600" cy="1413656"/>
          </a:xfrm>
          <a:prstGeom prst="curvedLeftArrow">
            <a:avLst>
              <a:gd name="adj1" fmla="val 17988"/>
              <a:gd name="adj2" fmla="val 68025"/>
              <a:gd name="adj3" fmla="val 33333"/>
            </a:avLst>
          </a:prstGeom>
          <a:solidFill>
            <a:srgbClr val="000066"/>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2" name="AutoShape 6">
            <a:extLst>
              <a:ext uri="{FF2B5EF4-FFF2-40B4-BE49-F238E27FC236}">
                <a16:creationId xmlns:a16="http://schemas.microsoft.com/office/drawing/2014/main" id="{6E1F617B-E9B8-4067-9AC2-0C6EC3A4C57B}"/>
              </a:ext>
            </a:extLst>
          </p:cNvPr>
          <p:cNvSpPr>
            <a:spLocks noChangeArrowheads="1"/>
          </p:cNvSpPr>
          <p:nvPr/>
        </p:nvSpPr>
        <p:spPr bwMode="auto">
          <a:xfrm>
            <a:off x="2267744" y="3887552"/>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3" name="AutoShape 7">
            <a:extLst>
              <a:ext uri="{FF2B5EF4-FFF2-40B4-BE49-F238E27FC236}">
                <a16:creationId xmlns:a16="http://schemas.microsoft.com/office/drawing/2014/main" id="{D1B77EBA-6FBF-49C7-A437-139638B39583}"/>
              </a:ext>
            </a:extLst>
          </p:cNvPr>
          <p:cNvSpPr>
            <a:spLocks noChangeArrowheads="1"/>
          </p:cNvSpPr>
          <p:nvPr/>
        </p:nvSpPr>
        <p:spPr bwMode="auto">
          <a:xfrm>
            <a:off x="2267744" y="1484784"/>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4" name="AutoShape 8">
            <a:extLst>
              <a:ext uri="{FF2B5EF4-FFF2-40B4-BE49-F238E27FC236}">
                <a16:creationId xmlns:a16="http://schemas.microsoft.com/office/drawing/2014/main" id="{9DC30DE0-B03E-424E-8DC6-3C6F43E1D0C2}"/>
              </a:ext>
            </a:extLst>
          </p:cNvPr>
          <p:cNvSpPr>
            <a:spLocks noChangeArrowheads="1"/>
          </p:cNvSpPr>
          <p:nvPr/>
        </p:nvSpPr>
        <p:spPr bwMode="auto">
          <a:xfrm>
            <a:off x="2555776" y="2636913"/>
            <a:ext cx="287337" cy="792087"/>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4">
            <a:extLst>
              <a:ext uri="{FF2B5EF4-FFF2-40B4-BE49-F238E27FC236}">
                <a16:creationId xmlns:a16="http://schemas.microsoft.com/office/drawing/2014/main" id="{309AD409-02A4-44FC-9210-D3D635A7E46D}"/>
              </a:ext>
            </a:extLst>
          </p:cNvPr>
          <p:cNvSpPr>
            <a:spLocks noChangeArrowheads="1"/>
          </p:cNvSpPr>
          <p:nvPr/>
        </p:nvSpPr>
        <p:spPr bwMode="auto">
          <a:xfrm>
            <a:off x="5076056" y="792240"/>
            <a:ext cx="2117725" cy="1052434"/>
          </a:xfrm>
          <a:prstGeom prst="wedgeRoundRectCallout">
            <a:avLst>
              <a:gd name="adj1" fmla="val -150758"/>
              <a:gd name="adj2" fmla="val 9604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variável auxiliar </a:t>
            </a:r>
            <a:r>
              <a:rPr lang="pt-BR" altLang="pt-BR" sz="1800" b="1" dirty="0" err="1">
                <a:solidFill>
                  <a:srgbClr val="0000FF"/>
                </a:solidFill>
                <a:latin typeface="Tahoma" panose="020B0604030504040204" pitchFamily="34" charset="0"/>
              </a:rPr>
              <a:t>variavel</a:t>
            </a:r>
            <a:r>
              <a:rPr lang="pt-BR" altLang="pt-BR" sz="1800" b="1" dirty="0">
                <a:solidFill>
                  <a:srgbClr val="0000FF"/>
                </a:solidFill>
                <a:latin typeface="Tahoma" panose="020B0604030504040204" pitchFamily="34" charset="0"/>
              </a:rPr>
              <a:t> </a:t>
            </a:r>
            <a:r>
              <a:rPr lang="pt-BR" altLang="pt-BR" sz="1800" dirty="0"/>
              <a:t>é </a:t>
            </a:r>
            <a:r>
              <a:rPr lang="pt-BR" altLang="pt-BR" sz="1800" b="1" dirty="0"/>
              <a:t>inicializada</a:t>
            </a:r>
            <a:r>
              <a:rPr lang="pt-BR" altLang="pt-BR" sz="1800" dirty="0"/>
              <a:t>.</a:t>
            </a:r>
            <a:endParaRPr lang="pt-BR" altLang="pt-BR" sz="1800" b="1" i="1" dirty="0">
              <a:solidFill>
                <a:srgbClr val="0000FF"/>
              </a:solidFill>
            </a:endParaRPr>
          </a:p>
        </p:txBody>
      </p:sp>
      <p:sp>
        <p:nvSpPr>
          <p:cNvPr id="10" name="AutoShape 4">
            <a:extLst>
              <a:ext uri="{FF2B5EF4-FFF2-40B4-BE49-F238E27FC236}">
                <a16:creationId xmlns:a16="http://schemas.microsoft.com/office/drawing/2014/main" id="{51309D5B-A680-499A-8094-CC937D582837}"/>
              </a:ext>
            </a:extLst>
          </p:cNvPr>
          <p:cNvSpPr>
            <a:spLocks noChangeArrowheads="1"/>
          </p:cNvSpPr>
          <p:nvPr/>
        </p:nvSpPr>
        <p:spPr bwMode="auto">
          <a:xfrm>
            <a:off x="5718305" y="500480"/>
            <a:ext cx="2911263" cy="984304"/>
          </a:xfrm>
          <a:prstGeom prst="wedgeRoundRectCallout">
            <a:avLst>
              <a:gd name="adj1" fmla="val -60532"/>
              <a:gd name="adj2" fmla="val 134291"/>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verificada</a:t>
            </a:r>
            <a:r>
              <a:rPr lang="pt-BR" altLang="pt-BR" sz="1800" dirty="0"/>
              <a:t>.</a:t>
            </a:r>
            <a:endParaRPr lang="pt-BR" altLang="pt-BR" sz="1800" b="1" i="1" dirty="0">
              <a:solidFill>
                <a:srgbClr val="0000FF"/>
              </a:solidFill>
            </a:endParaRPr>
          </a:p>
        </p:txBody>
      </p:sp>
      <p:sp>
        <p:nvSpPr>
          <p:cNvPr id="12" name="AutoShape 4">
            <a:extLst>
              <a:ext uri="{FF2B5EF4-FFF2-40B4-BE49-F238E27FC236}">
                <a16:creationId xmlns:a16="http://schemas.microsoft.com/office/drawing/2014/main" id="{5BB8CA2A-8E97-48FF-8876-99AFEB11B7C8}"/>
              </a:ext>
            </a:extLst>
          </p:cNvPr>
          <p:cNvSpPr>
            <a:spLocks noChangeArrowheads="1"/>
          </p:cNvSpPr>
          <p:nvPr/>
        </p:nvSpPr>
        <p:spPr bwMode="auto">
          <a:xfrm>
            <a:off x="5838825" y="3067650"/>
            <a:ext cx="2911264" cy="954489"/>
          </a:xfrm>
          <a:prstGeom prst="wedgeRoundRectCallout">
            <a:avLst>
              <a:gd name="adj1" fmla="val -61989"/>
              <a:gd name="adj2" fmla="val -9874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verificada</a:t>
            </a:r>
            <a:r>
              <a:rPr lang="pt-BR" altLang="pt-BR" sz="1800" dirty="0"/>
              <a:t>.</a:t>
            </a:r>
            <a:endParaRPr lang="pt-BR" altLang="pt-BR" sz="1800" b="1" i="1" dirty="0">
              <a:solidFill>
                <a:srgbClr val="0000FF"/>
              </a:solidFill>
            </a:endParaRPr>
          </a:p>
        </p:txBody>
      </p:sp>
      <p:sp>
        <p:nvSpPr>
          <p:cNvPr id="13" name="AutoShape 4">
            <a:extLst>
              <a:ext uri="{FF2B5EF4-FFF2-40B4-BE49-F238E27FC236}">
                <a16:creationId xmlns:a16="http://schemas.microsoft.com/office/drawing/2014/main" id="{0DE7888A-EE29-4347-B78D-21EF5686F7D1}"/>
              </a:ext>
            </a:extLst>
          </p:cNvPr>
          <p:cNvSpPr>
            <a:spLocks noChangeArrowheads="1"/>
          </p:cNvSpPr>
          <p:nvPr/>
        </p:nvSpPr>
        <p:spPr bwMode="auto">
          <a:xfrm>
            <a:off x="3346238" y="3430797"/>
            <a:ext cx="2911263" cy="1279069"/>
          </a:xfrm>
          <a:prstGeom prst="wedgeRoundRectCallout">
            <a:avLst>
              <a:gd name="adj1" fmla="val -67397"/>
              <a:gd name="adj2" fmla="val -8815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Enquanto a condição</a:t>
            </a:r>
            <a:r>
              <a:rPr lang="pt-BR" altLang="pt-BR" sz="1800" b="1" dirty="0">
                <a:solidFill>
                  <a:srgbClr val="0000FF"/>
                </a:solidFill>
                <a:latin typeface="Tahoma" panose="020B0604030504040204" pitchFamily="34" charset="0"/>
              </a:rPr>
              <a:t>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é </a:t>
            </a:r>
            <a:r>
              <a:rPr lang="pt-BR" altLang="pt-BR" sz="1800" b="1" dirty="0"/>
              <a:t>verdadeira </a:t>
            </a:r>
            <a:r>
              <a:rPr lang="pt-BR" altLang="pt-BR" sz="1800" dirty="0"/>
              <a:t> as repetições acontecem.</a:t>
            </a:r>
            <a:endParaRPr lang="pt-BR" altLang="pt-BR" sz="1800" b="1" i="1" dirty="0">
              <a:solidFill>
                <a:srgbClr val="0000FF"/>
              </a:solidFill>
            </a:endParaRPr>
          </a:p>
        </p:txBody>
      </p:sp>
      <p:sp>
        <p:nvSpPr>
          <p:cNvPr id="14" name="AutoShape 4">
            <a:extLst>
              <a:ext uri="{FF2B5EF4-FFF2-40B4-BE49-F238E27FC236}">
                <a16:creationId xmlns:a16="http://schemas.microsoft.com/office/drawing/2014/main" id="{6CBB22EA-AED4-4795-A335-68D84F697B55}"/>
              </a:ext>
            </a:extLst>
          </p:cNvPr>
          <p:cNvSpPr>
            <a:spLocks noChangeArrowheads="1"/>
          </p:cNvSpPr>
          <p:nvPr/>
        </p:nvSpPr>
        <p:spPr bwMode="auto">
          <a:xfrm>
            <a:off x="3706279" y="4022140"/>
            <a:ext cx="3025961" cy="1279069"/>
          </a:xfrm>
          <a:prstGeom prst="wedgeRoundRectCallout">
            <a:avLst>
              <a:gd name="adj1" fmla="val -87922"/>
              <a:gd name="adj2" fmla="val -3917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Quando a condição </a:t>
            </a:r>
            <a:r>
              <a:rPr lang="pt-BR" altLang="pt-BR" sz="1800" b="1" dirty="0" err="1">
                <a:solidFill>
                  <a:srgbClr val="0000FF"/>
                </a:solidFill>
                <a:latin typeface="Tahoma" panose="020B0604030504040204" pitchFamily="34" charset="0"/>
              </a:rPr>
              <a:t>variavel</a:t>
            </a:r>
            <a:r>
              <a:rPr lang="pt-BR" altLang="pt-BR" sz="1800" b="1" dirty="0"/>
              <a:t>&lt;=</a:t>
            </a:r>
            <a:r>
              <a:rPr lang="pt-BR" altLang="pt-BR" sz="1800" dirty="0"/>
              <a:t>VALORFINAL se torna </a:t>
            </a:r>
            <a:r>
              <a:rPr lang="pt-BR" altLang="pt-BR" sz="1800" b="1" dirty="0"/>
              <a:t>falsa</a:t>
            </a:r>
            <a:r>
              <a:rPr lang="pt-BR" altLang="pt-BR" sz="1800" dirty="0"/>
              <a:t> as repetições </a:t>
            </a:r>
            <a:r>
              <a:rPr lang="pt-BR" altLang="pt-BR" sz="1800" dirty="0" err="1"/>
              <a:t>páram</a:t>
            </a:r>
            <a:r>
              <a:rPr lang="pt-BR" altLang="pt-BR" sz="1800" dirty="0"/>
              <a:t>.</a:t>
            </a:r>
            <a:endParaRPr lang="pt-BR" altLang="pt-BR" sz="1800" b="1" i="1" dirty="0">
              <a:solidFill>
                <a:srgbClr val="0000FF"/>
              </a:solidFill>
            </a:endParaRPr>
          </a:p>
        </p:txBody>
      </p:sp>
      <p:sp>
        <p:nvSpPr>
          <p:cNvPr id="11" name="AutoShape 4">
            <a:extLst>
              <a:ext uri="{FF2B5EF4-FFF2-40B4-BE49-F238E27FC236}">
                <a16:creationId xmlns:a16="http://schemas.microsoft.com/office/drawing/2014/main" id="{33511C61-ABF5-4926-A6C7-0ADD4A318605}"/>
              </a:ext>
            </a:extLst>
          </p:cNvPr>
          <p:cNvSpPr>
            <a:spLocks noChangeArrowheads="1"/>
          </p:cNvSpPr>
          <p:nvPr/>
        </p:nvSpPr>
        <p:spPr bwMode="auto">
          <a:xfrm>
            <a:off x="5364088" y="3627278"/>
            <a:ext cx="2117725" cy="954488"/>
          </a:xfrm>
          <a:prstGeom prst="wedgeRoundRectCallout">
            <a:avLst>
              <a:gd name="adj1" fmla="val 43169"/>
              <a:gd name="adj2" fmla="val -159951"/>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A variável auxiliar </a:t>
            </a:r>
            <a:r>
              <a:rPr lang="pt-BR" altLang="pt-BR" sz="1800" b="1" dirty="0" err="1">
                <a:solidFill>
                  <a:srgbClr val="0000FF"/>
                </a:solidFill>
                <a:latin typeface="Tahoma" panose="020B0604030504040204" pitchFamily="34" charset="0"/>
              </a:rPr>
              <a:t>variavel</a:t>
            </a:r>
            <a:r>
              <a:rPr lang="pt-BR" altLang="pt-BR" sz="1800" b="1" dirty="0">
                <a:solidFill>
                  <a:srgbClr val="0000FF"/>
                </a:solidFill>
                <a:latin typeface="Tahoma" panose="020B0604030504040204" pitchFamily="34" charset="0"/>
              </a:rPr>
              <a:t> </a:t>
            </a:r>
            <a:r>
              <a:rPr lang="pt-BR" altLang="pt-BR" sz="1800" dirty="0"/>
              <a:t>é </a:t>
            </a:r>
            <a:r>
              <a:rPr lang="pt-BR" altLang="pt-BR" sz="1800" b="1" dirty="0"/>
              <a:t>incrementada</a:t>
            </a:r>
            <a:r>
              <a:rPr lang="pt-BR" altLang="pt-BR" sz="1800" dirty="0"/>
              <a:t>.</a:t>
            </a:r>
            <a:endParaRPr lang="pt-BR" altLang="pt-BR" sz="1800" b="1" i="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10343"/>
                                        </p:tgtEl>
                                        <p:attrNameLst>
                                          <p:attrName>style.visibility</p:attrName>
                                        </p:attrNameLst>
                                      </p:cBhvr>
                                      <p:to>
                                        <p:strVal val="visible"/>
                                      </p:to>
                                    </p:set>
                                    <p:anim calcmode="lin" valueType="num">
                                      <p:cBhvr additive="base">
                                        <p:cTn id="7" dur="500" fill="hold"/>
                                        <p:tgtEl>
                                          <p:spTgt spid="910343"/>
                                        </p:tgtEl>
                                        <p:attrNameLst>
                                          <p:attrName>ppt_x</p:attrName>
                                        </p:attrNameLst>
                                      </p:cBhvr>
                                      <p:tavLst>
                                        <p:tav tm="0">
                                          <p:val>
                                            <p:strVal val="#ppt_x"/>
                                          </p:val>
                                        </p:tav>
                                        <p:tav tm="100000">
                                          <p:val>
                                            <p:strVal val="#ppt_x"/>
                                          </p:val>
                                        </p:tav>
                                      </p:tavLst>
                                    </p:anim>
                                    <p:anim calcmode="lin" valueType="num">
                                      <p:cBhvr additive="base">
                                        <p:cTn id="8" dur="500" fill="hold"/>
                                        <p:tgtEl>
                                          <p:spTgt spid="9103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910344"/>
                                        </p:tgtEl>
                                        <p:attrNameLst>
                                          <p:attrName>style.visibility</p:attrName>
                                        </p:attrNameLst>
                                      </p:cBhvr>
                                      <p:to>
                                        <p:strVal val="visible"/>
                                      </p:to>
                                    </p:set>
                                    <p:anim calcmode="lin" valueType="num">
                                      <p:cBhvr additive="base">
                                        <p:cTn id="21" dur="500" fill="hold"/>
                                        <p:tgtEl>
                                          <p:spTgt spid="910344"/>
                                        </p:tgtEl>
                                        <p:attrNameLst>
                                          <p:attrName>ppt_x</p:attrName>
                                        </p:attrNameLst>
                                      </p:cBhvr>
                                      <p:tavLst>
                                        <p:tav tm="0">
                                          <p:val>
                                            <p:strVal val="#ppt_x"/>
                                          </p:val>
                                        </p:tav>
                                        <p:tav tm="100000">
                                          <p:val>
                                            <p:strVal val="#ppt_x"/>
                                          </p:val>
                                        </p:tav>
                                      </p:tavLst>
                                    </p:anim>
                                    <p:anim calcmode="lin" valueType="num">
                                      <p:cBhvr additive="base">
                                        <p:cTn id="22" dur="500" fill="hold"/>
                                        <p:tgtEl>
                                          <p:spTgt spid="910344"/>
                                        </p:tgtEl>
                                        <p:attrNameLst>
                                          <p:attrName>ppt_y</p:attrName>
                                        </p:attrNameLst>
                                      </p:cBhvr>
                                      <p:tavLst>
                                        <p:tav tm="0">
                                          <p:val>
                                            <p:strVal val="0-#ppt_h/2"/>
                                          </p:val>
                                        </p:tav>
                                        <p:tav tm="100000">
                                          <p:val>
                                            <p:strVal val="#ppt_y"/>
                                          </p:val>
                                        </p:tav>
                                      </p:tavLst>
                                    </p:anim>
                                  </p:childTnLst>
                                </p:cTn>
                              </p:par>
                            </p:childTnLst>
                          </p:cTn>
                        </p:par>
                        <p:par>
                          <p:cTn id="23" fill="hold" nodeType="with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10341"/>
                                        </p:tgtEl>
                                        <p:attrNameLst>
                                          <p:attrName>style.visibility</p:attrName>
                                        </p:attrNameLst>
                                      </p:cBhvr>
                                      <p:to>
                                        <p:strVal val="visible"/>
                                      </p:to>
                                    </p:set>
                                    <p:animEffect transition="in" filter="box(in)">
                                      <p:cBhvr>
                                        <p:cTn id="30" dur="500"/>
                                        <p:tgtEl>
                                          <p:spTgt spid="9103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10342"/>
                                        </p:tgtEl>
                                        <p:attrNameLst>
                                          <p:attrName>style.visibility</p:attrName>
                                        </p:attrNameLst>
                                      </p:cBhvr>
                                      <p:to>
                                        <p:strVal val="visible"/>
                                      </p:to>
                                    </p:set>
                                    <p:anim calcmode="lin" valueType="num">
                                      <p:cBhvr additive="base">
                                        <p:cTn id="43" dur="500" fill="hold"/>
                                        <p:tgtEl>
                                          <p:spTgt spid="910342"/>
                                        </p:tgtEl>
                                        <p:attrNameLst>
                                          <p:attrName>ppt_x</p:attrName>
                                        </p:attrNameLst>
                                      </p:cBhvr>
                                      <p:tavLst>
                                        <p:tav tm="0">
                                          <p:val>
                                            <p:strVal val="#ppt_x"/>
                                          </p:val>
                                        </p:tav>
                                        <p:tav tm="100000">
                                          <p:val>
                                            <p:strVal val="#ppt_x"/>
                                          </p:val>
                                        </p:tav>
                                      </p:tavLst>
                                    </p:anim>
                                    <p:anim calcmode="lin" valueType="num">
                                      <p:cBhvr additive="base">
                                        <p:cTn id="44" dur="500" fill="hold"/>
                                        <p:tgtEl>
                                          <p:spTgt spid="910342"/>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1" grpId="0" animBg="1"/>
      <p:bldP spid="910342" grpId="0" animBg="1"/>
      <p:bldP spid="910343" grpId="0" animBg="1"/>
      <p:bldP spid="910344" grpId="0" animBg="1"/>
      <p:bldP spid="9" grpId="0" animBg="1"/>
      <p:bldP spid="10" grpId="0" animBg="1"/>
      <p:bldP spid="12" grpId="0" animBg="1"/>
      <p:bldP spid="13" grpId="0" animBg="1"/>
      <p:bldP spid="14" grpId="0" animBg="1"/>
      <p:bldP spid="1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635CC-9F1A-477F-8A46-AA35DFED60E9}"/>
              </a:ext>
            </a:extLst>
          </p:cNvPr>
          <p:cNvSpPr>
            <a:spLocks noGrp="1"/>
          </p:cNvSpPr>
          <p:nvPr>
            <p:ph type="title"/>
          </p:nvPr>
        </p:nvSpPr>
        <p:spPr/>
        <p:txBody>
          <a:bodyPr/>
          <a:lstStyle/>
          <a:p>
            <a:r>
              <a:rPr lang="pt-BR" dirty="0"/>
              <a:t>Exercício 28</a:t>
            </a:r>
          </a:p>
        </p:txBody>
      </p:sp>
      <p:sp>
        <p:nvSpPr>
          <p:cNvPr id="3" name="Espaço Reservado para Conteúdo 2">
            <a:extLst>
              <a:ext uri="{FF2B5EF4-FFF2-40B4-BE49-F238E27FC236}">
                <a16:creationId xmlns:a16="http://schemas.microsoft.com/office/drawing/2014/main" id="{222939BA-4EF3-4C80-A581-769F346AAD59}"/>
              </a:ext>
            </a:extLst>
          </p:cNvPr>
          <p:cNvSpPr>
            <a:spLocks noGrp="1"/>
          </p:cNvSpPr>
          <p:nvPr>
            <p:ph idx="1"/>
          </p:nvPr>
        </p:nvSpPr>
        <p:spPr>
          <a:xfrm>
            <a:off x="457200" y="1124744"/>
            <a:ext cx="8229600" cy="4530725"/>
          </a:xfrm>
        </p:spPr>
        <p:txBody>
          <a:bodyPr/>
          <a:lstStyle/>
          <a:p>
            <a:pPr marL="0" indent="0" algn="just">
              <a:buNone/>
            </a:pPr>
            <a:r>
              <a:rPr lang="pt-BR" dirty="0"/>
              <a:t>Um número inteiro é considerado triangular se for o produto de três números inteiros consecutivos, como, por exemplo </a:t>
            </a:r>
            <a:r>
              <a:rPr lang="pt-BR" b="1" dirty="0"/>
              <a:t>120 = 4 x 5 x 6</a:t>
            </a:r>
            <a:r>
              <a:rPr lang="pt-BR" dirty="0"/>
              <a:t>. Faça um programa que verifique e imprima os números triangulares entre 1 e 1000. Ao final do programa deve ser impresso também a média destes números.</a:t>
            </a:r>
          </a:p>
        </p:txBody>
      </p:sp>
      <p:sp>
        <p:nvSpPr>
          <p:cNvPr id="4" name="Espaço Reservado para Número de Slide 3">
            <a:extLst>
              <a:ext uri="{FF2B5EF4-FFF2-40B4-BE49-F238E27FC236}">
                <a16:creationId xmlns:a16="http://schemas.microsoft.com/office/drawing/2014/main" id="{1C4D5CFF-7DFC-44E4-9991-E454A3414654}"/>
              </a:ext>
            </a:extLst>
          </p:cNvPr>
          <p:cNvSpPr>
            <a:spLocks noGrp="1"/>
          </p:cNvSpPr>
          <p:nvPr>
            <p:ph type="sldNum" sz="quarter" idx="10"/>
          </p:nvPr>
        </p:nvSpPr>
        <p:spPr/>
        <p:txBody>
          <a:bodyPr/>
          <a:lstStyle/>
          <a:p>
            <a:pPr>
              <a:defRPr/>
            </a:pPr>
            <a:fld id="{59EF4A43-90C3-4640-887F-50F473E67099}" type="slidenum">
              <a:rPr lang="pt-BR" altLang="en-US" smtClean="0"/>
              <a:pPr>
                <a:defRPr/>
              </a:pPr>
              <a:t>140</a:t>
            </a:fld>
            <a:endParaRPr lang="pt-BR" altLang="en-US"/>
          </a:p>
        </p:txBody>
      </p:sp>
      <p:sp>
        <p:nvSpPr>
          <p:cNvPr id="5" name="Rectangle 4">
            <a:extLst>
              <a:ext uri="{FF2B5EF4-FFF2-40B4-BE49-F238E27FC236}">
                <a16:creationId xmlns:a16="http://schemas.microsoft.com/office/drawing/2014/main" id="{27D19CD2-3D1A-417C-A19D-A548AE07AA9C}"/>
              </a:ext>
            </a:extLst>
          </p:cNvPr>
          <p:cNvSpPr>
            <a:spLocks noChangeArrowheads="1"/>
          </p:cNvSpPr>
          <p:nvPr/>
        </p:nvSpPr>
        <p:spPr bwMode="auto">
          <a:xfrm>
            <a:off x="1476375" y="5445224"/>
            <a:ext cx="6337300" cy="72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Resposta</a:t>
            </a:r>
            <a:r>
              <a:rPr lang="pt-BR" altLang="pt-BR" sz="1700" dirty="0">
                <a:solidFill>
                  <a:srgbClr val="0000FF"/>
                </a:solidFill>
              </a:rPr>
              <a:t>: 6, 24, 60, 120, 210, 336, 504, 720 e 990.</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Média = 330  </a:t>
            </a:r>
            <a:endParaRPr lang="pt-BR" altLang="pt-BR" sz="1700" u="sng" dirty="0">
              <a:solidFill>
                <a:srgbClr val="0000FF"/>
              </a:solidFill>
            </a:endParaRPr>
          </a:p>
        </p:txBody>
      </p:sp>
    </p:spTree>
    <p:extLst>
      <p:ext uri="{BB962C8B-B14F-4D97-AF65-F5344CB8AC3E}">
        <p14:creationId xmlns:p14="http://schemas.microsoft.com/office/powerpoint/2010/main" val="10317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ACA83-A931-4865-85A8-5BDD58EE01C8}"/>
              </a:ext>
            </a:extLst>
          </p:cNvPr>
          <p:cNvSpPr>
            <a:spLocks noGrp="1"/>
          </p:cNvSpPr>
          <p:nvPr>
            <p:ph type="title"/>
          </p:nvPr>
        </p:nvSpPr>
        <p:spPr/>
        <p:txBody>
          <a:bodyPr/>
          <a:lstStyle/>
          <a:p>
            <a:r>
              <a:rPr lang="pt-BR" dirty="0"/>
              <a:t>Exercício 29</a:t>
            </a:r>
          </a:p>
        </p:txBody>
      </p:sp>
      <p:sp>
        <p:nvSpPr>
          <p:cNvPr id="3" name="Espaço Reservado para Conteúdo 2">
            <a:extLst>
              <a:ext uri="{FF2B5EF4-FFF2-40B4-BE49-F238E27FC236}">
                <a16:creationId xmlns:a16="http://schemas.microsoft.com/office/drawing/2014/main" id="{3F9D39CE-03F9-430C-A8EE-FC0B299ED2FB}"/>
              </a:ext>
            </a:extLst>
          </p:cNvPr>
          <p:cNvSpPr>
            <a:spLocks noGrp="1"/>
          </p:cNvSpPr>
          <p:nvPr>
            <p:ph idx="1"/>
          </p:nvPr>
        </p:nvSpPr>
        <p:spPr>
          <a:xfrm>
            <a:off x="457200" y="1163637"/>
            <a:ext cx="8229600" cy="4530725"/>
          </a:xfrm>
        </p:spPr>
        <p:txBody>
          <a:bodyPr/>
          <a:lstStyle/>
          <a:p>
            <a:pPr marL="0" indent="0">
              <a:buNone/>
            </a:pPr>
            <a:r>
              <a:rPr lang="pt-BR" dirty="0"/>
              <a:t>Faça um programa que leia dois valores inteiros e positivos, </a:t>
            </a:r>
            <a:r>
              <a:rPr lang="pt-BR" b="1" dirty="0"/>
              <a:t>X</a:t>
            </a:r>
            <a:r>
              <a:rPr lang="pt-BR" dirty="0"/>
              <a:t> e </a:t>
            </a:r>
            <a:r>
              <a:rPr lang="pt-BR" b="1" dirty="0"/>
              <a:t>Y</a:t>
            </a:r>
            <a:r>
              <a:rPr lang="pt-BR" dirty="0"/>
              <a:t>. Por meio de multiplicações sucessivas, calcule e imprima a função de exponenciação </a:t>
            </a:r>
            <a:r>
              <a:rPr lang="pt-BR" b="1" dirty="0"/>
              <a:t>X</a:t>
            </a:r>
            <a:r>
              <a:rPr lang="pt-BR" b="1" baseline="30000" dirty="0"/>
              <a:t>Y</a:t>
            </a:r>
            <a:r>
              <a:rPr lang="pt-BR" dirty="0"/>
              <a:t>.</a:t>
            </a:r>
          </a:p>
          <a:p>
            <a:pPr marL="0" indent="0">
              <a:buNone/>
            </a:pPr>
            <a:endParaRPr lang="pt-BR" dirty="0"/>
          </a:p>
          <a:p>
            <a:pPr marL="0" indent="0">
              <a:buNone/>
            </a:pPr>
            <a:r>
              <a:rPr lang="pt-BR" b="1" u="sng" dirty="0"/>
              <a:t>Observação</a:t>
            </a:r>
            <a:r>
              <a:rPr lang="pt-BR" dirty="0"/>
              <a:t>: Não deve ser utilizado nenhuma função (ou método) para se calcular a potência.</a:t>
            </a:r>
          </a:p>
        </p:txBody>
      </p:sp>
      <p:sp>
        <p:nvSpPr>
          <p:cNvPr id="4" name="Espaço Reservado para Número de Slide 3">
            <a:extLst>
              <a:ext uri="{FF2B5EF4-FFF2-40B4-BE49-F238E27FC236}">
                <a16:creationId xmlns:a16="http://schemas.microsoft.com/office/drawing/2014/main" id="{152D14A3-AC99-46C0-AE71-2EB4CB951985}"/>
              </a:ext>
            </a:extLst>
          </p:cNvPr>
          <p:cNvSpPr>
            <a:spLocks noGrp="1"/>
          </p:cNvSpPr>
          <p:nvPr>
            <p:ph type="sldNum" sz="quarter" idx="10"/>
          </p:nvPr>
        </p:nvSpPr>
        <p:spPr/>
        <p:txBody>
          <a:bodyPr/>
          <a:lstStyle/>
          <a:p>
            <a:pPr>
              <a:defRPr/>
            </a:pPr>
            <a:fld id="{59EF4A43-90C3-4640-887F-50F473E67099}" type="slidenum">
              <a:rPr lang="pt-BR" altLang="en-US" smtClean="0"/>
              <a:pPr>
                <a:defRPr/>
              </a:pPr>
              <a:t>141</a:t>
            </a:fld>
            <a:endParaRPr lang="pt-BR" altLang="en-US"/>
          </a:p>
        </p:txBody>
      </p:sp>
    </p:spTree>
    <p:extLst>
      <p:ext uri="{BB962C8B-B14F-4D97-AF65-F5344CB8AC3E}">
        <p14:creationId xmlns:p14="http://schemas.microsoft.com/office/powerpoint/2010/main" val="8525846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7C05F-3C08-4127-AB57-1FE88E5EAECC}"/>
              </a:ext>
            </a:extLst>
          </p:cNvPr>
          <p:cNvSpPr>
            <a:spLocks noGrp="1"/>
          </p:cNvSpPr>
          <p:nvPr>
            <p:ph type="title"/>
          </p:nvPr>
        </p:nvSpPr>
        <p:spPr/>
        <p:txBody>
          <a:bodyPr/>
          <a:lstStyle/>
          <a:p>
            <a:r>
              <a:rPr lang="pt-BR" dirty="0"/>
              <a:t>Exercício 30</a:t>
            </a:r>
          </a:p>
        </p:txBody>
      </p:sp>
      <p:sp>
        <p:nvSpPr>
          <p:cNvPr id="3" name="Espaço Reservado para Conteúdo 2">
            <a:extLst>
              <a:ext uri="{FF2B5EF4-FFF2-40B4-BE49-F238E27FC236}">
                <a16:creationId xmlns:a16="http://schemas.microsoft.com/office/drawing/2014/main" id="{11AB2225-F4EE-4FCF-9E1F-73B26E0ACE90}"/>
              </a:ext>
            </a:extLst>
          </p:cNvPr>
          <p:cNvSpPr>
            <a:spLocks noGrp="1"/>
          </p:cNvSpPr>
          <p:nvPr>
            <p:ph idx="1"/>
          </p:nvPr>
        </p:nvSpPr>
        <p:spPr>
          <a:xfrm>
            <a:off x="457200" y="1600201"/>
            <a:ext cx="8229600" cy="1468760"/>
          </a:xfrm>
        </p:spPr>
        <p:txBody>
          <a:bodyPr/>
          <a:lstStyle/>
          <a:p>
            <a:pPr marL="0" indent="0">
              <a:buNone/>
            </a:pPr>
            <a:r>
              <a:rPr lang="pt-BR" dirty="0"/>
              <a:t>Faça um programa que calcule e imprima o valor da série </a:t>
            </a:r>
            <a:r>
              <a:rPr lang="pt-BR" b="1" i="1" dirty="0"/>
              <a:t>S</a:t>
            </a:r>
            <a:r>
              <a:rPr lang="pt-BR" dirty="0"/>
              <a:t> abaixo a partir de </a:t>
            </a:r>
            <a:r>
              <a:rPr lang="pt-BR" b="1" i="1" dirty="0"/>
              <a:t>x</a:t>
            </a:r>
            <a:r>
              <a:rPr lang="pt-BR" dirty="0"/>
              <a:t> e </a:t>
            </a:r>
            <a:r>
              <a:rPr lang="pt-BR" b="1" i="1" dirty="0"/>
              <a:t>n</a:t>
            </a:r>
            <a:r>
              <a:rPr lang="pt-BR" dirty="0"/>
              <a:t> informados pelo usuário:  </a:t>
            </a:r>
          </a:p>
          <a:p>
            <a:pPr marL="0" indent="0">
              <a:buNone/>
            </a:pPr>
            <a:endParaRPr lang="pt-BR" dirty="0"/>
          </a:p>
          <a:p>
            <a:pPr marL="0" indent="0">
              <a:buNone/>
            </a:pPr>
            <a:endParaRPr lang="pt-BR" dirty="0"/>
          </a:p>
          <a:p>
            <a:pPr marL="0" indent="0">
              <a:buNone/>
            </a:pPr>
            <a:endParaRPr lang="pt-BR" dirty="0"/>
          </a:p>
          <a:p>
            <a:pPr marL="0" indent="0">
              <a:buNone/>
            </a:pPr>
            <a:r>
              <a:rPr lang="pt-BR" sz="2400" u="sng" dirty="0"/>
              <a:t>Observação</a:t>
            </a:r>
            <a:r>
              <a:rPr lang="pt-BR" sz="2400" dirty="0"/>
              <a:t>: </a:t>
            </a:r>
            <a:r>
              <a:rPr lang="pt-BR" sz="3200" kern="1200" dirty="0" err="1">
                <a:latin typeface="Cambria Math" panose="02040503050406030204" pitchFamily="18" charset="0"/>
              </a:rPr>
              <a:t>ln</a:t>
            </a:r>
            <a:r>
              <a:rPr lang="pt-BR" sz="2400" dirty="0"/>
              <a:t> =&gt; logaritmo natural</a:t>
            </a:r>
          </a:p>
          <a:p>
            <a:pPr marL="0" indent="0">
              <a:buNone/>
            </a:pPr>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4199A896-1F9D-4A1A-9B09-ED437EC35C07}"/>
              </a:ext>
            </a:extLst>
          </p:cNvPr>
          <p:cNvSpPr>
            <a:spLocks noGrp="1"/>
          </p:cNvSpPr>
          <p:nvPr>
            <p:ph type="sldNum" sz="quarter" idx="10"/>
          </p:nvPr>
        </p:nvSpPr>
        <p:spPr/>
        <p:txBody>
          <a:bodyPr/>
          <a:lstStyle/>
          <a:p>
            <a:pPr>
              <a:defRPr/>
            </a:pPr>
            <a:fld id="{59EF4A43-90C3-4640-887F-50F473E67099}" type="slidenum">
              <a:rPr lang="pt-BR" altLang="en-US" smtClean="0"/>
              <a:pPr>
                <a:defRPr/>
              </a:pPr>
              <a:t>142</a:t>
            </a:fld>
            <a:endParaRPr lang="pt-BR" altLang="en-US"/>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9760DA5C-69F7-48E7-82EA-B0C64AF8B2AD}"/>
                  </a:ext>
                </a:extLst>
              </p:cNvPr>
              <p:cNvSpPr txBox="1"/>
              <p:nvPr/>
            </p:nvSpPr>
            <p:spPr bwMode="auto">
              <a:xfrm>
                <a:off x="827584" y="3429000"/>
                <a:ext cx="7665541" cy="936104"/>
              </a:xfrm>
              <a:prstGeom prst="rect">
                <a:avLst/>
              </a:prstGeom>
              <a:noFill/>
              <a:ln>
                <a:noFill/>
              </a:ln>
              <a:effectLst/>
            </p:spPr>
            <p:txBody>
              <a:bodyPr>
                <a:noAutofit/>
              </a:bodyPr>
              <a:lstStyle/>
              <a:p>
                <a14:m>
                  <m:oMath xmlns:m="http://schemas.openxmlformats.org/officeDocument/2006/math">
                    <m:r>
                      <a:rPr lang="pt-BR" sz="3200" b="0" i="1" smtClean="0">
                        <a:latin typeface="Cambria Math" panose="02040503050406030204" pitchFamily="18" charset="0"/>
                      </a:rPr>
                      <m:t>𝑆</m:t>
                    </m:r>
                    <m:r>
                      <a:rPr lang="pt-BR" sz="3200" b="0" i="1" smtClean="0">
                        <a:latin typeface="Cambria Math" panose="02040503050406030204" pitchFamily="18" charset="0"/>
                      </a:rPr>
                      <m:t>=</m:t>
                    </m:r>
                    <m:func>
                      <m:funcPr>
                        <m:ctrlPr>
                          <a:rPr lang="pt-BR" sz="3200" b="0" i="1" smtClean="0">
                            <a:latin typeface="Cambria Math" panose="02040503050406030204" pitchFamily="18" charset="0"/>
                          </a:rPr>
                        </m:ctrlPr>
                      </m:funcPr>
                      <m:fName>
                        <m:r>
                          <m:rPr>
                            <m:sty m:val="p"/>
                          </m:rPr>
                          <a:rPr lang="pt-BR" sz="3200" b="0" i="0" smtClean="0">
                            <a:latin typeface="Cambria Math" panose="02040503050406030204" pitchFamily="18" charset="0"/>
                          </a:rPr>
                          <m:t>ln</m:t>
                        </m:r>
                      </m:fName>
                      <m:e>
                        <m:r>
                          <a:rPr lang="pt-BR" sz="3200" b="0" i="1" smtClean="0">
                            <a:latin typeface="Cambria Math" panose="02040503050406030204" pitchFamily="18" charset="0"/>
                          </a:rPr>
                          <m:t>𝑥</m:t>
                        </m:r>
                        <m:r>
                          <a:rPr lang="pt-BR" sz="3200" b="0" i="1" smtClean="0">
                            <a:latin typeface="Cambria Math" panose="02040503050406030204" pitchFamily="18" charset="0"/>
                          </a:rPr>
                          <m:t>+</m:t>
                        </m:r>
                        <m:r>
                          <a:rPr lang="pt-BR" sz="3200" b="0" i="1" smtClean="0">
                            <a:latin typeface="Cambria Math" panose="02040503050406030204" pitchFamily="18" charset="0"/>
                          </a:rPr>
                          <m:t>𝑥</m:t>
                        </m:r>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p>
                              <m:sSupPr>
                                <m:ctrlPr>
                                  <a:rPr lang="pt-BR" sz="3200" b="0" i="1" smtClean="0">
                                    <a:latin typeface="Cambria Math" panose="02040503050406030204" pitchFamily="18" charset="0"/>
                                  </a:rPr>
                                </m:ctrlPr>
                              </m:sSupPr>
                              <m:e>
                                <m:r>
                                  <a:rPr lang="pt-BR" sz="3200" b="0" i="1" smtClean="0">
                                    <a:latin typeface="Cambria Math" panose="02040503050406030204" pitchFamily="18" charset="0"/>
                                  </a:rPr>
                                  <m:t>𝑥</m:t>
                                </m:r>
                              </m:e>
                              <m:sup>
                                <m:r>
                                  <a:rPr lang="pt-BR" sz="3200" b="0" i="1" smtClean="0">
                                    <a:latin typeface="Cambria Math" panose="02040503050406030204" pitchFamily="18" charset="0"/>
                                  </a:rPr>
                                  <m:t>2</m:t>
                                </m:r>
                              </m:sup>
                            </m:sSup>
                          </m:num>
                          <m:den>
                            <m:r>
                              <a:rPr lang="pt-BR" sz="3200" b="0" i="1" smtClean="0">
                                <a:latin typeface="Cambria Math" panose="02040503050406030204" pitchFamily="18" charset="0"/>
                              </a:rPr>
                              <m:t>2</m:t>
                            </m:r>
                          </m:den>
                        </m:f>
                      </m:e>
                    </m:func>
                  </m:oMath>
                </a14:m>
                <a:r>
                  <a:rPr lang="pt-BR" sz="3200" dirty="0"/>
                  <a:t> </a:t>
                </a:r>
                <a14:m>
                  <m:oMath xmlns:m="http://schemas.openxmlformats.org/officeDocument/2006/math">
                    <m:r>
                      <a:rPr lang="pt-BR" sz="3200" i="1">
                        <a:latin typeface="Cambria Math" panose="02040503050406030204" pitchFamily="18" charset="0"/>
                      </a:rPr>
                      <m:t>+ </m:t>
                    </m:r>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3</m:t>
                            </m:r>
                          </m:sup>
                        </m:sSup>
                      </m:num>
                      <m:den>
                        <m:r>
                          <a:rPr lang="pt-BR" sz="3200" b="0" i="1" smtClean="0">
                            <a:latin typeface="Cambria Math" panose="02040503050406030204" pitchFamily="18" charset="0"/>
                          </a:rPr>
                          <m:t>3</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4</m:t>
                            </m:r>
                          </m:sup>
                        </m:sSup>
                      </m:num>
                      <m:den>
                        <m:r>
                          <a:rPr lang="pt-BR" sz="3200" b="0" i="1" smtClean="0">
                            <a:latin typeface="Cambria Math" panose="02040503050406030204" pitchFamily="18" charset="0"/>
                          </a:rPr>
                          <m:t>4</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5</m:t>
                            </m:r>
                          </m:sup>
                        </m:sSup>
                      </m:num>
                      <m:den>
                        <m:r>
                          <a:rPr lang="pt-BR" sz="3200" b="0" i="1" smtClean="0">
                            <a:latin typeface="Cambria Math" panose="02040503050406030204" pitchFamily="18" charset="0"/>
                          </a:rPr>
                          <m:t>5</m:t>
                        </m:r>
                      </m:den>
                    </m:f>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r>
                      <a:rPr lang="pt-BR" sz="3200" i="1">
                        <a:latin typeface="Cambria Math" panose="02040503050406030204" pitchFamily="18" charset="0"/>
                      </a:rPr>
                      <m:t>+</m:t>
                    </m:r>
                  </m:oMath>
                </a14:m>
                <a:r>
                  <a:rPr lang="pt-BR" sz="3200" dirty="0"/>
                  <a:t> </a:t>
                </a:r>
                <a14:m>
                  <m:oMath xmlns:m="http://schemas.openxmlformats.org/officeDocument/2006/math">
                    <m:f>
                      <m:fPr>
                        <m:ctrlPr>
                          <a:rPr lang="pt-BR" sz="3200" i="1">
                            <a:latin typeface="Cambria Math" panose="02040503050406030204" pitchFamily="18" charset="0"/>
                          </a:rPr>
                        </m:ctrlPr>
                      </m:fPr>
                      <m:num>
                        <m:sSup>
                          <m:sSupPr>
                            <m:ctrlPr>
                              <a:rPr lang="pt-BR" sz="3200" i="1">
                                <a:latin typeface="Cambria Math" panose="02040503050406030204" pitchFamily="18" charset="0"/>
                              </a:rPr>
                            </m:ctrlPr>
                          </m:sSupPr>
                          <m:e>
                            <m:r>
                              <a:rPr lang="pt-BR" sz="3200" i="1">
                                <a:latin typeface="Cambria Math" panose="02040503050406030204" pitchFamily="18" charset="0"/>
                              </a:rPr>
                              <m:t>𝑥</m:t>
                            </m:r>
                          </m:e>
                          <m:sup>
                            <m:r>
                              <a:rPr lang="pt-BR" sz="3200" b="0" i="1" smtClean="0">
                                <a:latin typeface="Cambria Math" panose="02040503050406030204" pitchFamily="18" charset="0"/>
                              </a:rPr>
                              <m:t>𝑛</m:t>
                            </m:r>
                          </m:sup>
                        </m:sSup>
                      </m:num>
                      <m:den>
                        <m:r>
                          <a:rPr lang="pt-BR" sz="3200" b="0" i="1" smtClean="0">
                            <a:latin typeface="Cambria Math" panose="02040503050406030204" pitchFamily="18" charset="0"/>
                          </a:rPr>
                          <m:t>𝑛</m:t>
                        </m:r>
                      </m:den>
                    </m:f>
                  </m:oMath>
                </a14:m>
                <a:endParaRPr lang="pt-BR" sz="3200" dirty="0"/>
              </a:p>
            </p:txBody>
          </p:sp>
        </mc:Choice>
        <mc:Fallback xmlns="">
          <p:sp>
            <p:nvSpPr>
              <p:cNvPr id="5" name="Object 4">
                <a:extLst>
                  <a:ext uri="{FF2B5EF4-FFF2-40B4-BE49-F238E27FC236}">
                    <a16:creationId xmlns:a16="http://schemas.microsoft.com/office/drawing/2014/main" id="{9760DA5C-69F7-48E7-82EA-B0C64AF8B2AD}"/>
                  </a:ext>
                </a:extLst>
              </p:cNvPr>
              <p:cNvSpPr txBox="1">
                <a:spLocks noRot="1" noChangeAspect="1" noMove="1" noResize="1" noEditPoints="1" noAdjustHandles="1" noChangeArrowheads="1" noChangeShapeType="1" noTextEdit="1"/>
              </p:cNvSpPr>
              <p:nvPr/>
            </p:nvSpPr>
            <p:spPr bwMode="auto">
              <a:xfrm>
                <a:off x="827584" y="3429000"/>
                <a:ext cx="7665541" cy="936104"/>
              </a:xfrm>
              <a:prstGeom prst="rect">
                <a:avLst/>
              </a:prstGeom>
              <a:blipFill>
                <a:blip r:embed="rId2"/>
                <a:stretch>
                  <a:fillRect b="-654"/>
                </a:stretch>
              </a:blipFill>
              <a:ln>
                <a:noFill/>
              </a:ln>
              <a:effectLst/>
            </p:spPr>
            <p:txBody>
              <a:bodyPr/>
              <a:lstStyle/>
              <a:p>
                <a:r>
                  <a:rPr lang="pt-BR">
                    <a:noFill/>
                  </a:rPr>
                  <a:t> </a:t>
                </a:r>
              </a:p>
            </p:txBody>
          </p:sp>
        </mc:Fallback>
      </mc:AlternateContent>
      <p:sp>
        <p:nvSpPr>
          <p:cNvPr id="6" name="Rectangle 4">
            <a:extLst>
              <a:ext uri="{FF2B5EF4-FFF2-40B4-BE49-F238E27FC236}">
                <a16:creationId xmlns:a16="http://schemas.microsoft.com/office/drawing/2014/main" id="{90E77402-A86D-4B89-B311-46B942DC090D}"/>
              </a:ext>
            </a:extLst>
          </p:cNvPr>
          <p:cNvSpPr>
            <a:spLocks noChangeArrowheads="1"/>
          </p:cNvSpPr>
          <p:nvPr/>
        </p:nvSpPr>
        <p:spPr bwMode="auto">
          <a:xfrm>
            <a:off x="1115616" y="5733256"/>
            <a:ext cx="721114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 (</a:t>
            </a:r>
            <a:r>
              <a:rPr lang="pt-BR" altLang="pt-BR" sz="1700" b="1" i="1" u="sng" dirty="0">
                <a:solidFill>
                  <a:srgbClr val="0000FF"/>
                </a:solidFill>
              </a:rPr>
              <a:t>x</a:t>
            </a:r>
            <a:r>
              <a:rPr lang="pt-BR" altLang="pt-BR" sz="1700" u="sng" dirty="0">
                <a:solidFill>
                  <a:srgbClr val="0000FF"/>
                </a:solidFill>
              </a:rPr>
              <a:t> = 2 e </a:t>
            </a:r>
            <a:r>
              <a:rPr lang="pt-BR" altLang="pt-BR" sz="1700" b="1" i="1" u="sng" dirty="0">
                <a:solidFill>
                  <a:srgbClr val="0000FF"/>
                </a:solidFill>
              </a:rPr>
              <a:t>n</a:t>
            </a:r>
            <a:r>
              <a:rPr lang="pt-BR" altLang="pt-BR" sz="1700" u="sng" dirty="0">
                <a:solidFill>
                  <a:srgbClr val="0000FF"/>
                </a:solidFill>
              </a:rPr>
              <a:t> = 100)</a:t>
            </a:r>
            <a:r>
              <a:rPr lang="pt-BR" altLang="pt-BR" sz="1700" dirty="0">
                <a:solidFill>
                  <a:srgbClr val="0000FF"/>
                </a:solidFill>
              </a:rPr>
              <a:t>:  S = 25614498136037425000000000000</a:t>
            </a:r>
          </a:p>
        </p:txBody>
      </p:sp>
    </p:spTree>
    <p:extLst>
      <p:ext uri="{BB962C8B-B14F-4D97-AF65-F5344CB8AC3E}">
        <p14:creationId xmlns:p14="http://schemas.microsoft.com/office/powerpoint/2010/main" val="13832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CF2DA-128C-454B-B331-F2321F866684}"/>
              </a:ext>
            </a:extLst>
          </p:cNvPr>
          <p:cNvSpPr>
            <a:spLocks noGrp="1"/>
          </p:cNvSpPr>
          <p:nvPr>
            <p:ph type="title"/>
          </p:nvPr>
        </p:nvSpPr>
        <p:spPr/>
        <p:txBody>
          <a:bodyPr/>
          <a:lstStyle/>
          <a:p>
            <a:r>
              <a:rPr lang="pt-BR" dirty="0"/>
              <a:t>Exercício 31</a:t>
            </a:r>
          </a:p>
        </p:txBody>
      </p:sp>
      <p:sp>
        <p:nvSpPr>
          <p:cNvPr id="3" name="Espaço Reservado para Conteúdo 2">
            <a:extLst>
              <a:ext uri="{FF2B5EF4-FFF2-40B4-BE49-F238E27FC236}">
                <a16:creationId xmlns:a16="http://schemas.microsoft.com/office/drawing/2014/main" id="{73B98ECF-9C02-465E-89EE-C293CBD7110E}"/>
              </a:ext>
            </a:extLst>
          </p:cNvPr>
          <p:cNvSpPr>
            <a:spLocks noGrp="1"/>
          </p:cNvSpPr>
          <p:nvPr>
            <p:ph idx="1"/>
          </p:nvPr>
        </p:nvSpPr>
        <p:spPr>
          <a:xfrm>
            <a:off x="457200" y="1124745"/>
            <a:ext cx="8229600" cy="2520280"/>
          </a:xfrm>
        </p:spPr>
        <p:txBody>
          <a:bodyPr/>
          <a:lstStyle/>
          <a:p>
            <a:pPr marL="0" indent="0">
              <a:buNone/>
            </a:pPr>
            <a:r>
              <a:rPr lang="pt-BR" sz="1800" dirty="0"/>
              <a:t>O CREA-MG (Conselho Regional de Engenharia e Agronomia de Minas Gerais) fez uma pesquisa junto a vários engenheiros de empresas diversas da cidade de Belo Horizonte e precisa apurar a mesma. </a:t>
            </a:r>
          </a:p>
          <a:p>
            <a:pPr marL="0" indent="0">
              <a:buNone/>
            </a:pPr>
            <a:endParaRPr lang="pt-BR" sz="1200" dirty="0"/>
          </a:p>
          <a:p>
            <a:pPr marL="0" indent="0">
              <a:buNone/>
            </a:pPr>
            <a:r>
              <a:rPr lang="pt-BR" sz="1800" dirty="0"/>
              <a:t>Para isto o CREA enviou, via e-mail, uma ficha para o engenheiro preencher e devolver. Na ficha o engenheiro informou seu nome, seu salário bruto, e o código do cargo exercido por ele na empresa (“C”, “P”, “O”, “A” ou “X”), de acordo com a tabela abaixo.</a:t>
            </a:r>
          </a:p>
          <a:p>
            <a:pPr marL="0" indent="0">
              <a:buNone/>
            </a:pPr>
            <a:endParaRPr lang="pt-BR" sz="1800" dirty="0"/>
          </a:p>
        </p:txBody>
      </p:sp>
      <p:sp>
        <p:nvSpPr>
          <p:cNvPr id="4" name="Espaço Reservado para Número de Slide 3">
            <a:extLst>
              <a:ext uri="{FF2B5EF4-FFF2-40B4-BE49-F238E27FC236}">
                <a16:creationId xmlns:a16="http://schemas.microsoft.com/office/drawing/2014/main" id="{ECA31FE4-F288-4A06-B6F3-5CD266414C6E}"/>
              </a:ext>
            </a:extLst>
          </p:cNvPr>
          <p:cNvSpPr>
            <a:spLocks noGrp="1"/>
          </p:cNvSpPr>
          <p:nvPr>
            <p:ph type="sldNum" sz="quarter" idx="10"/>
          </p:nvPr>
        </p:nvSpPr>
        <p:spPr/>
        <p:txBody>
          <a:bodyPr/>
          <a:lstStyle/>
          <a:p>
            <a:pPr>
              <a:defRPr/>
            </a:pPr>
            <a:fld id="{59EF4A43-90C3-4640-887F-50F473E67099}" type="slidenum">
              <a:rPr lang="pt-BR" altLang="en-US" smtClean="0"/>
              <a:pPr>
                <a:defRPr/>
              </a:pPr>
              <a:t>143</a:t>
            </a:fld>
            <a:endParaRPr lang="pt-BR" altLang="en-US"/>
          </a:p>
        </p:txBody>
      </p:sp>
      <p:graphicFrame>
        <p:nvGraphicFramePr>
          <p:cNvPr id="9" name="Group 241">
            <a:extLst>
              <a:ext uri="{FF2B5EF4-FFF2-40B4-BE49-F238E27FC236}">
                <a16:creationId xmlns:a16="http://schemas.microsoft.com/office/drawing/2014/main" id="{2EF876C8-DB1F-4AA4-94FC-895DDED18D2D}"/>
              </a:ext>
            </a:extLst>
          </p:cNvPr>
          <p:cNvGraphicFramePr>
            <a:graphicFrameLocks/>
          </p:cNvGraphicFramePr>
          <p:nvPr>
            <p:extLst>
              <p:ext uri="{D42A27DB-BD31-4B8C-83A1-F6EECF244321}">
                <p14:modId xmlns:p14="http://schemas.microsoft.com/office/powerpoint/2010/main" val="3661088608"/>
              </p:ext>
            </p:extLst>
          </p:nvPr>
        </p:nvGraphicFramePr>
        <p:xfrm>
          <a:off x="1222871" y="3721924"/>
          <a:ext cx="6698257" cy="2011332"/>
        </p:xfrm>
        <a:graphic>
          <a:graphicData uri="http://schemas.openxmlformats.org/drawingml/2006/table">
            <a:tbl>
              <a:tblPr/>
              <a:tblGrid>
                <a:gridCol w="298908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413024">
                  <a:extLst>
                    <a:ext uri="{9D8B030D-6E8A-4147-A177-3AD203B41FA5}">
                      <a16:colId xmlns:a16="http://schemas.microsoft.com/office/drawing/2014/main" val="20002"/>
                    </a:ext>
                  </a:extLst>
                </a:gridCol>
              </a:tblGrid>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Cargo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Código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a:ln>
                            <a:noFill/>
                          </a:ln>
                          <a:solidFill>
                            <a:schemeClr val="bg1"/>
                          </a:solidFill>
                          <a:effectLst/>
                          <a:latin typeface="Tahoma" pitchFamily="34" charset="0"/>
                          <a:ea typeface="Times New Roman" pitchFamily="18" charset="0"/>
                          <a:cs typeface="Tahoma" pitchFamily="34" charset="0"/>
                        </a:rPr>
                        <a:t>Salário Mínimo</a:t>
                      </a:r>
                      <a:endParaRPr kumimoji="0" lang="pt-BR" sz="32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Calculista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R$2.500,00</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Projetista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P</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R$4.650,00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de Obra</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O</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R$3.200,00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Engenheiro Administrador</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R$5.100,00</a:t>
                      </a:r>
                      <a:endParaRPr kumimoji="0" lang="pt-BR" sz="3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pt-BR" sz="1600" dirty="0"/>
                        <a:t>Outros</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X</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600" b="0" i="0" u="none" strike="noStrike" kern="1200" cap="none" normalizeH="0" baseline="0" dirty="0" err="1">
                          <a:ln>
                            <a:noFill/>
                          </a:ln>
                          <a:solidFill>
                            <a:schemeClr val="tx1"/>
                          </a:solidFill>
                          <a:effectLst/>
                          <a:latin typeface="Tahoma" pitchFamily="34" charset="0"/>
                          <a:ea typeface="Times New Roman" pitchFamily="18" charset="0"/>
                          <a:cs typeface="Tahoma" pitchFamily="34" charset="0"/>
                        </a:rPr>
                        <a:t>x.x.x</a:t>
                      </a:r>
                      <a:endParaRPr kumimoji="0" lang="pt-BR" sz="16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 name="Rectangle 4">
            <a:extLst>
              <a:ext uri="{FF2B5EF4-FFF2-40B4-BE49-F238E27FC236}">
                <a16:creationId xmlns:a16="http://schemas.microsoft.com/office/drawing/2014/main" id="{59661647-B3C7-44D5-86A9-2AECA9615BC4}"/>
              </a:ext>
            </a:extLst>
          </p:cNvPr>
          <p:cNvSpPr>
            <a:spLocks noChangeArrowheads="1"/>
          </p:cNvSpPr>
          <p:nvPr/>
        </p:nvSpPr>
        <p:spPr bwMode="auto">
          <a:xfrm>
            <a:off x="6623050" y="5922987"/>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351260252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5491B-7357-4960-86FE-A1A7997FF3CF}"/>
              </a:ext>
            </a:extLst>
          </p:cNvPr>
          <p:cNvSpPr>
            <a:spLocks noGrp="1"/>
          </p:cNvSpPr>
          <p:nvPr>
            <p:ph type="title"/>
          </p:nvPr>
        </p:nvSpPr>
        <p:spPr/>
        <p:txBody>
          <a:bodyPr/>
          <a:lstStyle/>
          <a:p>
            <a:r>
              <a:rPr lang="pt-BR" dirty="0"/>
              <a:t>Exercício 31 (continuação)</a:t>
            </a:r>
          </a:p>
        </p:txBody>
      </p:sp>
      <p:sp>
        <p:nvSpPr>
          <p:cNvPr id="3" name="Espaço Reservado para Conteúdo 2">
            <a:extLst>
              <a:ext uri="{FF2B5EF4-FFF2-40B4-BE49-F238E27FC236}">
                <a16:creationId xmlns:a16="http://schemas.microsoft.com/office/drawing/2014/main" id="{C9446670-5AC8-4729-BBEE-4D03E010CA9E}"/>
              </a:ext>
            </a:extLst>
          </p:cNvPr>
          <p:cNvSpPr>
            <a:spLocks noGrp="1"/>
          </p:cNvSpPr>
          <p:nvPr>
            <p:ph idx="1"/>
          </p:nvPr>
        </p:nvSpPr>
        <p:spPr>
          <a:xfrm>
            <a:off x="457200" y="1196752"/>
            <a:ext cx="8229600" cy="4934173"/>
          </a:xfrm>
        </p:spPr>
        <p:txBody>
          <a:bodyPr/>
          <a:lstStyle/>
          <a:p>
            <a:pPr marL="0" indent="0">
              <a:buNone/>
            </a:pPr>
            <a:r>
              <a:rPr lang="pt-BR" sz="1800" dirty="0"/>
              <a:t>Faça um programa que leia os dados (via console ou arquivo </a:t>
            </a:r>
            <a:r>
              <a:rPr lang="pt-BR" sz="1800" dirty="0" err="1"/>
              <a:t>txt</a:t>
            </a:r>
            <a:r>
              <a:rPr lang="pt-BR" sz="1800" dirty="0"/>
              <a:t>) de cada uma destas fichas, e calcule e imprima:</a:t>
            </a:r>
          </a:p>
          <a:p>
            <a:pPr marL="0" indent="0">
              <a:buNone/>
            </a:pPr>
            <a:endParaRPr lang="pt-BR" sz="1800" dirty="0"/>
          </a:p>
          <a:p>
            <a:pPr marL="0" indent="0">
              <a:buNone/>
            </a:pPr>
            <a:r>
              <a:rPr lang="pt-BR" sz="1800" dirty="0"/>
              <a:t>a) Para cada engenheiro, a mensagem “ABAIXO DO SALÁRIO MÍNIMO” se o salário estiver abaixo do salário mínimo do cargo (não imprimir nenhuma mensagem para o cargo "Outros");</a:t>
            </a:r>
          </a:p>
          <a:p>
            <a:pPr marL="0" indent="0">
              <a:buNone/>
            </a:pPr>
            <a:r>
              <a:rPr lang="pt-BR" sz="1800" dirty="0"/>
              <a:t>b) A quantidade de engenheiros cujo salário está igual ou acima do salário mínimo de acordo com o cargo (exceto para o cargo "Outros");</a:t>
            </a:r>
          </a:p>
          <a:p>
            <a:pPr marL="0" indent="0">
              <a:buNone/>
            </a:pPr>
            <a:r>
              <a:rPr lang="pt-BR" sz="1800" dirty="0"/>
              <a:t>c) A média dos salários dos engenheiros de cargo "Administrador";</a:t>
            </a:r>
          </a:p>
          <a:p>
            <a:pPr marL="0" indent="0">
              <a:buNone/>
            </a:pPr>
            <a:r>
              <a:rPr lang="pt-BR" sz="1800" dirty="0"/>
              <a:t>d) A quantidade de engenheiros de cargo "Outros" e que recebem acima de R$5.000,00;</a:t>
            </a:r>
          </a:p>
          <a:p>
            <a:pPr marL="0" indent="0">
              <a:buNone/>
            </a:pPr>
            <a:r>
              <a:rPr lang="pt-BR" sz="1800" dirty="0"/>
              <a:t>e) O nome, salário bruto e cargo (descrição) do engenheiro que recebe o menor salário.</a:t>
            </a:r>
          </a:p>
          <a:p>
            <a:pPr marL="0" indent="0">
              <a:buNone/>
            </a:pPr>
            <a:endParaRPr lang="pt-BR" sz="1800" dirty="0"/>
          </a:p>
          <a:p>
            <a:pPr marL="0" indent="0">
              <a:buNone/>
            </a:pPr>
            <a:r>
              <a:rPr lang="pt-BR" sz="1800" dirty="0"/>
              <a:t>O programa deverá solicitar ao usuário, no seu início, a quantidade de engenheiros pesquisados.</a:t>
            </a:r>
          </a:p>
          <a:p>
            <a:pPr marL="0" indent="0">
              <a:buNone/>
            </a:pPr>
            <a:endParaRPr lang="pt-BR" sz="1800" dirty="0"/>
          </a:p>
          <a:p>
            <a:pPr marL="0" indent="0">
              <a:buNone/>
            </a:pPr>
            <a:endParaRPr lang="pt-BR" sz="1800" dirty="0"/>
          </a:p>
        </p:txBody>
      </p:sp>
      <p:sp>
        <p:nvSpPr>
          <p:cNvPr id="4" name="Espaço Reservado para Número de Slide 3">
            <a:extLst>
              <a:ext uri="{FF2B5EF4-FFF2-40B4-BE49-F238E27FC236}">
                <a16:creationId xmlns:a16="http://schemas.microsoft.com/office/drawing/2014/main" id="{D108E641-D131-4D4E-A2B3-985E4CAF49A0}"/>
              </a:ext>
            </a:extLst>
          </p:cNvPr>
          <p:cNvSpPr>
            <a:spLocks noGrp="1"/>
          </p:cNvSpPr>
          <p:nvPr>
            <p:ph type="sldNum" sz="quarter" idx="10"/>
          </p:nvPr>
        </p:nvSpPr>
        <p:spPr/>
        <p:txBody>
          <a:bodyPr/>
          <a:lstStyle/>
          <a:p>
            <a:pPr>
              <a:defRPr/>
            </a:pPr>
            <a:fld id="{59EF4A43-90C3-4640-887F-50F473E67099}" type="slidenum">
              <a:rPr lang="pt-BR" altLang="en-US" smtClean="0"/>
              <a:pPr>
                <a:defRPr/>
              </a:pPr>
              <a:t>144</a:t>
            </a:fld>
            <a:endParaRPr lang="pt-BR" altLang="en-US"/>
          </a:p>
        </p:txBody>
      </p:sp>
      <p:sp>
        <p:nvSpPr>
          <p:cNvPr id="5" name="Rectangle 4">
            <a:extLst>
              <a:ext uri="{FF2B5EF4-FFF2-40B4-BE49-F238E27FC236}">
                <a16:creationId xmlns:a16="http://schemas.microsoft.com/office/drawing/2014/main" id="{EDC6E9E9-9250-413A-B2F6-5ED8FDF3A400}"/>
              </a:ext>
            </a:extLst>
          </p:cNvPr>
          <p:cNvSpPr>
            <a:spLocks noChangeArrowheads="1"/>
          </p:cNvSpPr>
          <p:nvPr/>
        </p:nvSpPr>
        <p:spPr bwMode="auto">
          <a:xfrm>
            <a:off x="6623050" y="5922987"/>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7460357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145</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31 (continuação)</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511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(com 7 engenheiros)</a:t>
            </a:r>
            <a:r>
              <a:rPr lang="pt-BR" altLang="pt-BR" sz="1900" dirty="0">
                <a:solidFill>
                  <a:srgbClr val="0000FF"/>
                </a:solidFill>
              </a:rPr>
              <a:t>:</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endParaRPr lang="pt-BR" altLang="pt-BR" sz="11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Média dos salários dos Administradores = </a:t>
            </a:r>
            <a:r>
              <a:rPr lang="pt-BR" altLang="pt-BR" sz="1600" b="1" dirty="0"/>
              <a:t>R$6.316,86</a:t>
            </a:r>
            <a:endParaRPr lang="pt-BR" altLang="pt-BR" sz="16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Quantidade de salários acima do mínimo = </a:t>
            </a:r>
            <a:r>
              <a:rPr lang="pt-BR" altLang="pt-BR" sz="1600" b="1" dirty="0"/>
              <a:t>3</a:t>
            </a:r>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Quantidade de engenheiros de cargo 'Outros' que recebem acima de R$5000 = </a:t>
            </a:r>
            <a:r>
              <a:rPr lang="pt-BR" altLang="pt-BR" sz="1600" b="1" dirty="0"/>
              <a:t>1</a:t>
            </a:r>
          </a:p>
          <a:p>
            <a:pPr eaLnBrk="1" hangingPunct="1">
              <a:lnSpc>
                <a:spcPct val="90000"/>
              </a:lnSpc>
              <a:spcBef>
                <a:spcPct val="20000"/>
              </a:spcBef>
              <a:buClr>
                <a:schemeClr val="accent1"/>
              </a:buClr>
              <a:buSzPct val="65000"/>
              <a:buFont typeface="Wingdings" panose="05000000000000000000" pitchFamily="2" charset="2"/>
              <a:buNone/>
            </a:pPr>
            <a:r>
              <a:rPr lang="pt-BR" altLang="pt-BR" sz="1600" dirty="0"/>
              <a:t>Nome, cargo e salário do engenheiro de menor salário = </a:t>
            </a:r>
            <a:r>
              <a:rPr lang="pt-BR" altLang="pt-BR" sz="1600" b="1" dirty="0"/>
              <a:t>Roberto Freitas Guedes, Outros, R$2.100,00</a:t>
            </a:r>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2070375469"/>
              </p:ext>
            </p:extLst>
          </p:nvPr>
        </p:nvGraphicFramePr>
        <p:xfrm>
          <a:off x="549275" y="1700808"/>
          <a:ext cx="8137525" cy="2967568"/>
        </p:xfrm>
        <a:graphic>
          <a:graphicData uri="http://schemas.openxmlformats.org/drawingml/2006/table">
            <a:tbl>
              <a:tblPr firstRow="1" bandRow="1">
                <a:tableStyleId>{5C22544A-7EE6-4342-B048-85BDC9FD1C3A}</a:tableStyleId>
              </a:tblPr>
              <a:tblGrid>
                <a:gridCol w="2582565">
                  <a:extLst>
                    <a:ext uri="{9D8B030D-6E8A-4147-A177-3AD203B41FA5}">
                      <a16:colId xmlns:a16="http://schemas.microsoft.com/office/drawing/2014/main" val="2669813916"/>
                    </a:ext>
                  </a:extLst>
                </a:gridCol>
                <a:gridCol w="720080">
                  <a:extLst>
                    <a:ext uri="{9D8B030D-6E8A-4147-A177-3AD203B41FA5}">
                      <a16:colId xmlns:a16="http://schemas.microsoft.com/office/drawing/2014/main" val="1953740726"/>
                    </a:ext>
                  </a:extLst>
                </a:gridCol>
                <a:gridCol w="1728192">
                  <a:extLst>
                    <a:ext uri="{9D8B030D-6E8A-4147-A177-3AD203B41FA5}">
                      <a16:colId xmlns:a16="http://schemas.microsoft.com/office/drawing/2014/main" val="2878550790"/>
                    </a:ext>
                  </a:extLst>
                </a:gridCol>
                <a:gridCol w="3106688">
                  <a:extLst>
                    <a:ext uri="{9D8B030D-6E8A-4147-A177-3AD203B41FA5}">
                      <a16:colId xmlns:a16="http://schemas.microsoft.com/office/drawing/2014/main" val="2924565772"/>
                    </a:ext>
                  </a:extLst>
                </a:gridCol>
              </a:tblGrid>
              <a:tr h="370946">
                <a:tc>
                  <a:txBody>
                    <a:bodyPr/>
                    <a:lstStyle/>
                    <a:p>
                      <a:pPr algn="ctr"/>
                      <a:r>
                        <a:rPr lang="pt-BR" sz="1400" dirty="0"/>
                        <a:t>Nome</a:t>
                      </a:r>
                    </a:p>
                  </a:txBody>
                  <a:tcPr marL="91433" marR="91433" marT="45733" marB="45733" anchor="ctr"/>
                </a:tc>
                <a:tc>
                  <a:txBody>
                    <a:bodyPr/>
                    <a:lstStyle/>
                    <a:p>
                      <a:pPr algn="ctr"/>
                      <a:r>
                        <a:rPr lang="pt-BR" sz="1400" dirty="0"/>
                        <a:t>Cargo</a:t>
                      </a:r>
                    </a:p>
                  </a:txBody>
                  <a:tcPr marL="91433" marR="91433" marT="45733" marB="45733" anchor="ctr"/>
                </a:tc>
                <a:tc>
                  <a:txBody>
                    <a:bodyPr/>
                    <a:lstStyle/>
                    <a:p>
                      <a:pPr algn="ctr"/>
                      <a:r>
                        <a:rPr lang="pt-BR" sz="1400" dirty="0"/>
                        <a:t>Salário</a:t>
                      </a:r>
                    </a:p>
                  </a:txBody>
                  <a:tcPr marL="91433" marR="91433" marT="45733" marB="45733" anchor="ctr"/>
                </a:tc>
                <a:tc>
                  <a:txBody>
                    <a:bodyPr/>
                    <a:lstStyle/>
                    <a:p>
                      <a:pPr algn="ctr"/>
                      <a:r>
                        <a:rPr lang="pt-BR" sz="1400" dirty="0">
                          <a:solidFill>
                            <a:schemeClr val="tx1"/>
                          </a:solidFill>
                        </a:rPr>
                        <a:t>Saída de Dados</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r>
                        <a:rPr lang="pt-BR" sz="1600" b="0" dirty="0">
                          <a:effectLst/>
                          <a:latin typeface="Arial" panose="020B0604020202020204" pitchFamily="34" charset="0"/>
                          <a:ea typeface="Times New Roman" panose="02020603050405020304" pitchFamily="18" charset="0"/>
                          <a:cs typeface="Arial" panose="020B0604020202020204" pitchFamily="34" charset="0"/>
                        </a:rPr>
                        <a:t>Ana Maria Bastos</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defTabSz="1168400"/>
                      <a:r>
                        <a:rPr lang="pt-BR" sz="1600" b="0" dirty="0">
                          <a:effectLst/>
                          <a:latin typeface="Arial" panose="020B0604020202020204" pitchFamily="34" charset="0"/>
                          <a:ea typeface="Times New Roman" panose="02020603050405020304" pitchFamily="18" charset="0"/>
                          <a:cs typeface="Arial" panose="020B0604020202020204" pitchFamily="34" charset="0"/>
                        </a:rPr>
                        <a:t>4.850,60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dirty="0">
                          <a:effectLst/>
                          <a:latin typeface="Arial" panose="020B0604020202020204" pitchFamily="34" charset="0"/>
                          <a:ea typeface="Times New Roman" panose="02020603050405020304" pitchFamily="18" charset="0"/>
                          <a:cs typeface="Arial" panose="020B0604020202020204" pitchFamily="34" charset="0"/>
                        </a:rPr>
                        <a:t>ABAIXO DO SALÁRIO MÍNIMO</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Carlos Augusto Silva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P</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5.100,00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Fulgêncio Aguiar Onório</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9.600,00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Maria das Dores Aguiar</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4.500,00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ABAIXO DO SALÁRIO MÍNIMO</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Roberto Freitas Guedes</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X</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2.100,00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847996852"/>
                  </a:ext>
                </a:extLst>
              </a:tr>
              <a:tr h="370946">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Wagner de Oliveira</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C</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12.560,00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 </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630317382"/>
                  </a:ext>
                </a:extLst>
              </a:tr>
              <a:tr h="370946">
                <a:tc>
                  <a:txBody>
                    <a:bodyPr/>
                    <a:lstStyle/>
                    <a:p>
                      <a:pPr algn="just"/>
                      <a:r>
                        <a:rPr lang="pt-BR" sz="1600" b="0">
                          <a:effectLst/>
                          <a:latin typeface="Arial" panose="020B0604020202020204" pitchFamily="34" charset="0"/>
                          <a:ea typeface="Times New Roman" panose="02020603050405020304" pitchFamily="18" charset="0"/>
                          <a:cs typeface="Arial" panose="020B0604020202020204" pitchFamily="34" charset="0"/>
                        </a:rPr>
                        <a:t>Zulima Nardoni</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pt-BR" sz="1600" b="0">
                          <a:effectLst/>
                          <a:latin typeface="Arial" panose="020B0604020202020204" pitchFamily="34" charset="0"/>
                          <a:ea typeface="Times New Roman" panose="02020603050405020304" pitchFamily="18" charset="0"/>
                          <a:cs typeface="Arial" panose="020B0604020202020204" pitchFamily="34" charset="0"/>
                        </a:rPr>
                        <a:t>X</a:t>
                      </a:r>
                      <a:endParaRPr lang="pt-BR"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381635" algn="r"/>
                      <a:r>
                        <a:rPr lang="pt-BR" sz="1600" b="0" dirty="0">
                          <a:effectLst/>
                          <a:latin typeface="Arial" panose="020B0604020202020204" pitchFamily="34" charset="0"/>
                          <a:ea typeface="Times New Roman" panose="02020603050405020304" pitchFamily="18" charset="0"/>
                          <a:cs typeface="Arial" panose="020B0604020202020204" pitchFamily="34" charset="0"/>
                        </a:rPr>
                        <a:t>8.960,00</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pt-BR" sz="1600" b="0" dirty="0">
                          <a:effectLst/>
                          <a:latin typeface="Arial" panose="020B0604020202020204" pitchFamily="34" charset="0"/>
                          <a:ea typeface="Times New Roman" panose="02020603050405020304" pitchFamily="18" charset="0"/>
                          <a:cs typeface="Arial" panose="020B0604020202020204" pitchFamily="34" charset="0"/>
                        </a:rPr>
                        <a:t> </a:t>
                      </a:r>
                      <a:endParaRPr lang="pt-BR"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75414433"/>
                  </a:ext>
                </a:extLst>
              </a:tr>
            </a:tbl>
          </a:graphicData>
        </a:graphic>
      </p:graphicFrame>
    </p:spTree>
    <p:extLst>
      <p:ext uri="{BB962C8B-B14F-4D97-AF65-F5344CB8AC3E}">
        <p14:creationId xmlns:p14="http://schemas.microsoft.com/office/powerpoint/2010/main" val="3008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Espaço Reservado para Número de Slide 3">
            <a:extLst>
              <a:ext uri="{FF2B5EF4-FFF2-40B4-BE49-F238E27FC236}">
                <a16:creationId xmlns:a16="http://schemas.microsoft.com/office/drawing/2014/main" id="{30A20D43-7385-4CB3-931C-DE66C34F10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92FFA76-740D-4700-B975-F0535A4446C6}" type="slidenum">
              <a:rPr lang="pt-BR" altLang="en-US" sz="1200" smtClean="0">
                <a:latin typeface="Garamond" panose="02020404030301010803" pitchFamily="18" charset="0"/>
              </a:rPr>
              <a:pPr/>
              <a:t>15</a:t>
            </a:fld>
            <a:endParaRPr lang="pt-BR" altLang="en-US" sz="1200">
              <a:latin typeface="Garamond" panose="02020404030301010803" pitchFamily="18" charset="0"/>
            </a:endParaRPr>
          </a:p>
        </p:txBody>
      </p:sp>
      <p:sp>
        <p:nvSpPr>
          <p:cNvPr id="440323" name="Rectangle 2">
            <a:extLst>
              <a:ext uri="{FF2B5EF4-FFF2-40B4-BE49-F238E27FC236}">
                <a16:creationId xmlns:a16="http://schemas.microsoft.com/office/drawing/2014/main" id="{6953E2AC-AFF9-4344-9149-963478DCFA6D}"/>
              </a:ext>
            </a:extLst>
          </p:cNvPr>
          <p:cNvSpPr>
            <a:spLocks noGrp="1" noChangeArrowheads="1"/>
          </p:cNvSpPr>
          <p:nvPr>
            <p:ph type="title"/>
          </p:nvPr>
        </p:nvSpPr>
        <p:spPr/>
        <p:txBody>
          <a:bodyPr/>
          <a:lstStyle/>
          <a:p>
            <a:pPr eaLnBrk="1" hangingPunct="1"/>
            <a:r>
              <a:rPr lang="pt-BR" altLang="pt-BR" dirty="0"/>
              <a:t>Comando </a:t>
            </a:r>
            <a:r>
              <a:rPr lang="pt-BR" altLang="pt-BR" b="1" dirty="0"/>
              <a:t>PARA</a:t>
            </a:r>
            <a:r>
              <a:rPr lang="pt-BR" altLang="pt-BR" dirty="0"/>
              <a:t/>
            </a:r>
            <a:br>
              <a:rPr lang="pt-BR" altLang="pt-BR" dirty="0"/>
            </a:br>
            <a:r>
              <a:rPr lang="pt-BR" altLang="pt-BR" sz="2100" dirty="0"/>
              <a:t>(Estrutura de repetição)</a:t>
            </a:r>
          </a:p>
        </p:txBody>
      </p:sp>
      <p:sp>
        <p:nvSpPr>
          <p:cNvPr id="440324" name="Text Box 3">
            <a:extLst>
              <a:ext uri="{FF2B5EF4-FFF2-40B4-BE49-F238E27FC236}">
                <a16:creationId xmlns:a16="http://schemas.microsoft.com/office/drawing/2014/main" id="{03B4FC3E-761A-4C08-9AA3-12682F4FD6FB}"/>
              </a:ext>
            </a:extLst>
          </p:cNvPr>
          <p:cNvSpPr txBox="1">
            <a:spLocks noChangeArrowheads="1"/>
          </p:cNvSpPr>
          <p:nvPr/>
        </p:nvSpPr>
        <p:spPr bwMode="auto">
          <a:xfrm>
            <a:off x="1187450" y="1844675"/>
            <a:ext cx="749935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1600" dirty="0">
                <a:solidFill>
                  <a:srgbClr val="777777"/>
                </a:solidFill>
                <a:latin typeface="Tahoma" panose="020B0604030504040204" pitchFamily="34" charset="0"/>
              </a:rPr>
              <a:t>comando;</a:t>
            </a:r>
          </a:p>
          <a:p>
            <a:pPr>
              <a:lnSpc>
                <a:spcPct val="80000"/>
              </a:lnSpc>
              <a:spcBef>
                <a:spcPct val="20000"/>
              </a:spcBef>
            </a:pPr>
            <a:r>
              <a:rPr lang="pt-BR" altLang="pt-BR" sz="1600" dirty="0">
                <a:solidFill>
                  <a:srgbClr val="777777"/>
                </a:solidFill>
                <a:latin typeface="Tahoma" panose="020B0604030504040204" pitchFamily="34" charset="0"/>
              </a:rPr>
              <a:t>comando;</a:t>
            </a:r>
          </a:p>
          <a:p>
            <a:pPr eaLnBrk="1" hangingPunct="1"/>
            <a:r>
              <a:rPr lang="pt-BR" altLang="pt-BR" sz="1600" b="1" dirty="0">
                <a:solidFill>
                  <a:schemeClr val="accent1">
                    <a:lumMod val="75000"/>
                  </a:schemeClr>
                </a:solidFill>
                <a:latin typeface="Tahoma" panose="020B0604030504040204" pitchFamily="34" charset="0"/>
              </a:rPr>
              <a:t>for</a:t>
            </a:r>
            <a:r>
              <a:rPr lang="pt-BR" altLang="pt-BR" sz="1600" b="1"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int</a:t>
            </a:r>
            <a:r>
              <a:rPr lang="pt-BR" altLang="pt-BR" sz="1600" b="1" dirty="0">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VALORINICIAL</a:t>
            </a:r>
            <a:r>
              <a:rPr lang="pt-BR" altLang="pt-BR" sz="1600" b="1" dirty="0"/>
              <a:t>;</a:t>
            </a:r>
            <a:r>
              <a:rPr lang="pt-BR" altLang="pt-BR" sz="1600" b="1" dirty="0">
                <a:solidFill>
                  <a:srgbClr val="0000FF"/>
                </a:solidFill>
                <a:latin typeface="Tahoma" panose="020B0604030504040204" pitchFamily="34" charset="0"/>
              </a:rPr>
              <a:t> </a:t>
            </a:r>
            <a:r>
              <a:rPr lang="pt-BR" altLang="pt-BR" sz="1600" b="1" dirty="0" err="1">
                <a:solidFill>
                  <a:srgbClr val="0000FF"/>
                </a:solidFill>
                <a:latin typeface="Tahoma" panose="020B0604030504040204" pitchFamily="34" charset="0"/>
              </a:rPr>
              <a:t>variavel</a:t>
            </a:r>
            <a:r>
              <a:rPr lang="pt-BR" altLang="pt-BR" sz="1600" b="1" dirty="0"/>
              <a:t>&lt;=</a:t>
            </a:r>
            <a:r>
              <a:rPr lang="pt-BR" altLang="pt-BR" sz="1600" dirty="0"/>
              <a:t>VALORFINAL</a:t>
            </a:r>
            <a:r>
              <a:rPr lang="pt-BR" altLang="pt-BR" sz="1600" b="1" dirty="0"/>
              <a:t>;</a:t>
            </a:r>
            <a:r>
              <a:rPr lang="pt-BR" altLang="pt-BR" sz="1600" dirty="0"/>
              <a:t> </a:t>
            </a:r>
            <a:r>
              <a:rPr lang="pt-BR" altLang="pt-BR" sz="1600" b="1" dirty="0" err="1">
                <a:solidFill>
                  <a:srgbClr val="0000FF"/>
                </a:solidFill>
                <a:latin typeface="Tahoma" panose="020B0604030504040204" pitchFamily="34" charset="0"/>
              </a:rPr>
              <a:t>variavel</a:t>
            </a:r>
            <a:r>
              <a:rPr lang="pt-BR" altLang="pt-BR" sz="1600" b="1" dirty="0"/>
              <a:t>++)</a:t>
            </a:r>
            <a:r>
              <a:rPr lang="pt-BR" altLang="pt-BR" sz="1600" dirty="0"/>
              <a:t> </a:t>
            </a:r>
            <a:r>
              <a:rPr lang="pt-BR" altLang="pt-BR" sz="1600" b="1"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1</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   </a:t>
            </a:r>
            <a:r>
              <a:rPr lang="pt-BR" altLang="pt-BR" sz="1600" dirty="0">
                <a:latin typeface="Tahoma" panose="020B0604030504040204" pitchFamily="34" charset="0"/>
              </a:rPr>
              <a:t>comando</a:t>
            </a:r>
            <a:r>
              <a:rPr lang="pt-BR" altLang="pt-BR" sz="1600" baseline="-25000" dirty="0">
                <a:latin typeface="Tahoma" panose="020B0604030504040204" pitchFamily="34" charset="0"/>
              </a:rPr>
              <a:t>2</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a:t>
            </a:r>
            <a:r>
              <a:rPr lang="pt-BR" altLang="pt-BR" sz="1600" b="1" dirty="0" err="1">
                <a:solidFill>
                  <a:schemeClr val="accent1">
                    <a:lumMod val="75000"/>
                  </a:schemeClr>
                </a:solidFill>
                <a:latin typeface="Tahoma" panose="020B0604030504040204" pitchFamily="34" charset="0"/>
              </a:rPr>
              <a:t>if</a:t>
            </a:r>
            <a:r>
              <a:rPr lang="pt-BR" altLang="pt-BR" sz="1600" dirty="0">
                <a:latin typeface="Tahoma" panose="020B0604030504040204" pitchFamily="34" charset="0"/>
              </a:rPr>
              <a:t> (condição)</a:t>
            </a:r>
          </a:p>
          <a:p>
            <a:pPr eaLnBrk="1" hangingPunct="1"/>
            <a:r>
              <a:rPr lang="pt-BR" altLang="pt-BR" sz="1600" dirty="0">
                <a:latin typeface="Tahoma" panose="020B0604030504040204" pitchFamily="34" charset="0"/>
              </a:rPr>
              <a:t>      </a:t>
            </a:r>
            <a:r>
              <a:rPr lang="pt-BR" altLang="pt-BR" sz="1600" b="1" dirty="0">
                <a:solidFill>
                  <a:schemeClr val="accent1">
                    <a:lumMod val="75000"/>
                  </a:schemeClr>
                </a:solidFill>
                <a:latin typeface="Tahoma" panose="020B0604030504040204" pitchFamily="34" charset="0"/>
              </a:rPr>
              <a:t>break</a:t>
            </a:r>
            <a:r>
              <a:rPr lang="pt-BR" altLang="pt-BR" sz="1600" dirty="0">
                <a:latin typeface="Tahoma" panose="020B0604030504040204" pitchFamily="34" charset="0"/>
              </a:rPr>
              <a:t>;</a:t>
            </a:r>
          </a:p>
          <a:p>
            <a:pPr eaLnBrk="1" hangingPunct="1"/>
            <a:r>
              <a:rPr lang="pt-BR" altLang="pt-BR" sz="1600" dirty="0">
                <a:latin typeface="Tahoma" panose="020B0604030504040204" pitchFamily="34" charset="0"/>
              </a:rPr>
              <a:t>   ...</a:t>
            </a:r>
          </a:p>
          <a:p>
            <a:pPr eaLnBrk="1" hangingPunct="1"/>
            <a:r>
              <a:rPr lang="pt-BR" altLang="pt-BR" sz="1600" dirty="0">
                <a:latin typeface="Tahoma" panose="020B0604030504040204" pitchFamily="34" charset="0"/>
              </a:rPr>
              <a:t>   comando</a:t>
            </a:r>
            <a:r>
              <a:rPr lang="pt-BR" altLang="pt-BR" sz="1600" baseline="-25000" dirty="0">
                <a:latin typeface="Tahoma" panose="020B0604030504040204" pitchFamily="34" charset="0"/>
              </a:rPr>
              <a:t>n-1</a:t>
            </a:r>
            <a:r>
              <a:rPr lang="pt-BR" altLang="pt-BR" sz="1600" dirty="0">
                <a:latin typeface="Tahoma" panose="020B0604030504040204" pitchFamily="34" charset="0"/>
              </a:rPr>
              <a:t>;</a:t>
            </a:r>
            <a:endParaRPr lang="pt-BR" altLang="pt-BR" sz="1600" baseline="-25000" dirty="0">
              <a:latin typeface="Tahoma" panose="020B0604030504040204" pitchFamily="34" charset="0"/>
            </a:endParaRPr>
          </a:p>
          <a:p>
            <a:pPr eaLnBrk="1" hangingPunct="1"/>
            <a:r>
              <a:rPr lang="pt-BR" altLang="pt-BR" sz="1600" dirty="0">
                <a:latin typeface="Tahoma" panose="020B0604030504040204" pitchFamily="34" charset="0"/>
              </a:rPr>
              <a:t>   </a:t>
            </a:r>
            <a:r>
              <a:rPr lang="pt-BR" altLang="pt-BR" sz="1600" dirty="0" err="1">
                <a:latin typeface="Tahoma" panose="020B0604030504040204" pitchFamily="34" charset="0"/>
              </a:rPr>
              <a:t>comando</a:t>
            </a:r>
            <a:r>
              <a:rPr lang="pt-BR" altLang="pt-BR" sz="1600" baseline="-25000" dirty="0" err="1">
                <a:latin typeface="Tahoma" panose="020B0604030504040204" pitchFamily="34" charset="0"/>
              </a:rPr>
              <a:t>n</a:t>
            </a:r>
            <a:r>
              <a:rPr lang="pt-BR" altLang="pt-BR" sz="1600" dirty="0">
                <a:latin typeface="Tahoma" panose="020B0604030504040204" pitchFamily="34" charset="0"/>
              </a:rPr>
              <a:t>;</a:t>
            </a:r>
          </a:p>
          <a:p>
            <a:pPr eaLnBrk="1" hangingPunct="1"/>
            <a:r>
              <a:rPr lang="pt-BR" altLang="pt-BR" sz="1600" b="1" dirty="0">
                <a:latin typeface="Tahoma" panose="020B0604030504040204" pitchFamily="34" charset="0"/>
              </a:rPr>
              <a:t>}</a:t>
            </a:r>
          </a:p>
          <a:p>
            <a:pPr eaLnBrk="1" hangingPunct="1"/>
            <a:r>
              <a:rPr lang="pt-BR" altLang="pt-BR" sz="1600" dirty="0">
                <a:solidFill>
                  <a:srgbClr val="777777"/>
                </a:solidFill>
                <a:latin typeface="Tahoma" panose="020B0604030504040204" pitchFamily="34" charset="0"/>
              </a:rPr>
              <a:t>comando;</a:t>
            </a:r>
          </a:p>
          <a:p>
            <a:pPr eaLnBrk="1" hangingPunct="1"/>
            <a:r>
              <a:rPr lang="pt-BR" altLang="pt-BR" sz="1600" dirty="0">
                <a:solidFill>
                  <a:srgbClr val="777777"/>
                </a:solidFill>
                <a:latin typeface="Tahoma" panose="020B0604030504040204" pitchFamily="34" charset="0"/>
              </a:rPr>
              <a:t>comando;</a:t>
            </a:r>
          </a:p>
        </p:txBody>
      </p:sp>
      <p:sp>
        <p:nvSpPr>
          <p:cNvPr id="910342" name="AutoShape 6">
            <a:extLst>
              <a:ext uri="{FF2B5EF4-FFF2-40B4-BE49-F238E27FC236}">
                <a16:creationId xmlns:a16="http://schemas.microsoft.com/office/drawing/2014/main" id="{6E1F617B-E9B8-4067-9AC2-0C6EC3A4C57B}"/>
              </a:ext>
            </a:extLst>
          </p:cNvPr>
          <p:cNvSpPr>
            <a:spLocks noChangeArrowheads="1"/>
          </p:cNvSpPr>
          <p:nvPr/>
        </p:nvSpPr>
        <p:spPr bwMode="auto">
          <a:xfrm>
            <a:off x="2267744" y="4869086"/>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3" name="AutoShape 7">
            <a:extLst>
              <a:ext uri="{FF2B5EF4-FFF2-40B4-BE49-F238E27FC236}">
                <a16:creationId xmlns:a16="http://schemas.microsoft.com/office/drawing/2014/main" id="{D1B77EBA-6FBF-49C7-A437-139638B39583}"/>
              </a:ext>
            </a:extLst>
          </p:cNvPr>
          <p:cNvSpPr>
            <a:spLocks noChangeArrowheads="1"/>
          </p:cNvSpPr>
          <p:nvPr/>
        </p:nvSpPr>
        <p:spPr bwMode="auto">
          <a:xfrm>
            <a:off x="2267744" y="1484784"/>
            <a:ext cx="287337" cy="792162"/>
          </a:xfrm>
          <a:prstGeom prst="downArrow">
            <a:avLst>
              <a:gd name="adj1" fmla="val 50000"/>
              <a:gd name="adj2" fmla="val 68923"/>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10344" name="AutoShape 8">
            <a:extLst>
              <a:ext uri="{FF2B5EF4-FFF2-40B4-BE49-F238E27FC236}">
                <a16:creationId xmlns:a16="http://schemas.microsoft.com/office/drawing/2014/main" id="{9DC30DE0-B03E-424E-8DC6-3C6F43E1D0C2}"/>
              </a:ext>
            </a:extLst>
          </p:cNvPr>
          <p:cNvSpPr>
            <a:spLocks noChangeArrowheads="1"/>
          </p:cNvSpPr>
          <p:nvPr/>
        </p:nvSpPr>
        <p:spPr bwMode="auto">
          <a:xfrm>
            <a:off x="2555776" y="2636913"/>
            <a:ext cx="287337" cy="648071"/>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cxnSp>
        <p:nvCxnSpPr>
          <p:cNvPr id="9" name="Conector de Seta Reta 8">
            <a:extLst>
              <a:ext uri="{FF2B5EF4-FFF2-40B4-BE49-F238E27FC236}">
                <a16:creationId xmlns:a16="http://schemas.microsoft.com/office/drawing/2014/main" id="{4C3EB33E-3A51-45C6-8375-A8A29FDCE278}"/>
              </a:ext>
            </a:extLst>
          </p:cNvPr>
          <p:cNvCxnSpPr>
            <a:cxnSpLocks/>
          </p:cNvCxnSpPr>
          <p:nvPr/>
        </p:nvCxnSpPr>
        <p:spPr bwMode="auto">
          <a:xfrm flipH="1">
            <a:off x="1115616" y="3861122"/>
            <a:ext cx="864096" cy="1080046"/>
          </a:xfrm>
          <a:prstGeom prst="straightConnector1">
            <a:avLst/>
          </a:prstGeom>
          <a:noFill/>
          <a:ln w="60325" cap="flat" cmpd="sng" algn="ctr">
            <a:solidFill>
              <a:srgbClr val="000066"/>
            </a:solidFill>
            <a:prstDash val="solid"/>
            <a:round/>
            <a:headEnd type="none" w="med" len="med"/>
            <a:tailEnd type="triangle"/>
          </a:ln>
          <a:effectLst/>
        </p:spPr>
      </p:cxnSp>
      <p:sp>
        <p:nvSpPr>
          <p:cNvPr id="14" name="AutoShape 9">
            <a:extLst>
              <a:ext uri="{FF2B5EF4-FFF2-40B4-BE49-F238E27FC236}">
                <a16:creationId xmlns:a16="http://schemas.microsoft.com/office/drawing/2014/main" id="{E3156734-A088-4DFC-B2AB-BD89C8167F78}"/>
              </a:ext>
            </a:extLst>
          </p:cNvPr>
          <p:cNvSpPr>
            <a:spLocks noChangeArrowheads="1"/>
          </p:cNvSpPr>
          <p:nvPr/>
        </p:nvSpPr>
        <p:spPr bwMode="auto">
          <a:xfrm>
            <a:off x="4896448" y="4869086"/>
            <a:ext cx="3384946" cy="946224"/>
          </a:xfrm>
          <a:prstGeom prst="wedgeRoundRectCallout">
            <a:avLst>
              <a:gd name="adj1" fmla="val -123119"/>
              <a:gd name="adj2" fmla="val -170097"/>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O comando </a:t>
            </a:r>
            <a:r>
              <a:rPr lang="pt-BR" altLang="pt-BR" sz="1800" b="1" dirty="0">
                <a:solidFill>
                  <a:schemeClr val="accent1">
                    <a:lumMod val="75000"/>
                  </a:schemeClr>
                </a:solidFill>
              </a:rPr>
              <a:t>break</a:t>
            </a:r>
            <a:r>
              <a:rPr lang="pt-BR" altLang="pt-BR" sz="1800" dirty="0"/>
              <a:t> interrompe as repetições encerrando o comando </a:t>
            </a:r>
            <a:r>
              <a:rPr lang="pt-BR" altLang="pt-BR" sz="1800" b="1" dirty="0">
                <a:solidFill>
                  <a:schemeClr val="accent1">
                    <a:lumMod val="75000"/>
                  </a:schemeClr>
                </a:solidFill>
              </a:rPr>
              <a:t>for</a:t>
            </a:r>
            <a:r>
              <a:rPr lang="pt-BR" altLang="pt-BR" sz="1800" dirty="0"/>
              <a:t>.</a:t>
            </a:r>
          </a:p>
        </p:txBody>
      </p:sp>
      <p:grpSp>
        <p:nvGrpSpPr>
          <p:cNvPr id="2" name="Agrupar 1">
            <a:extLst>
              <a:ext uri="{FF2B5EF4-FFF2-40B4-BE49-F238E27FC236}">
                <a16:creationId xmlns:a16="http://schemas.microsoft.com/office/drawing/2014/main" id="{FF0555AB-53EC-4695-A251-4AD4BAB8E605}"/>
              </a:ext>
            </a:extLst>
          </p:cNvPr>
          <p:cNvGrpSpPr/>
          <p:nvPr/>
        </p:nvGrpSpPr>
        <p:grpSpPr>
          <a:xfrm>
            <a:off x="250825" y="2159360"/>
            <a:ext cx="2592288" cy="2421767"/>
            <a:chOff x="250825" y="2159360"/>
            <a:chExt cx="2592288" cy="2421767"/>
          </a:xfrm>
        </p:grpSpPr>
        <p:sp>
          <p:nvSpPr>
            <p:cNvPr id="910341" name="AutoShape 5">
              <a:extLst>
                <a:ext uri="{FF2B5EF4-FFF2-40B4-BE49-F238E27FC236}">
                  <a16:creationId xmlns:a16="http://schemas.microsoft.com/office/drawing/2014/main" id="{AA7D6B12-881D-4B02-B21D-BD21CE8E3E83}"/>
                </a:ext>
              </a:extLst>
            </p:cNvPr>
            <p:cNvSpPr>
              <a:spLocks noChangeArrowheads="1"/>
            </p:cNvSpPr>
            <p:nvPr/>
          </p:nvSpPr>
          <p:spPr bwMode="auto">
            <a:xfrm rot="10800000">
              <a:off x="250825" y="2159360"/>
              <a:ext cx="863600" cy="2349760"/>
            </a:xfrm>
            <a:prstGeom prst="curvedLeftArrow">
              <a:avLst>
                <a:gd name="adj1" fmla="val 17988"/>
                <a:gd name="adj2" fmla="val 68025"/>
                <a:gd name="adj3" fmla="val 33333"/>
              </a:avLst>
            </a:prstGeom>
            <a:solidFill>
              <a:srgbClr val="000066"/>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5" name="AutoShape 8">
              <a:extLst>
                <a:ext uri="{FF2B5EF4-FFF2-40B4-BE49-F238E27FC236}">
                  <a16:creationId xmlns:a16="http://schemas.microsoft.com/office/drawing/2014/main" id="{EE361A3E-AED4-41F1-839D-ED454EF3291F}"/>
                </a:ext>
              </a:extLst>
            </p:cNvPr>
            <p:cNvSpPr>
              <a:spLocks noChangeArrowheads="1"/>
            </p:cNvSpPr>
            <p:nvPr/>
          </p:nvSpPr>
          <p:spPr bwMode="auto">
            <a:xfrm>
              <a:off x="2555776" y="3933056"/>
              <a:ext cx="287337" cy="648071"/>
            </a:xfrm>
            <a:prstGeom prst="downArrow">
              <a:avLst>
                <a:gd name="adj1" fmla="val 50000"/>
                <a:gd name="adj2" fmla="val 100276"/>
              </a:avLst>
            </a:prstGeom>
            <a:solidFill>
              <a:srgbClr val="000066"/>
            </a:solidFill>
            <a:ln w="9525">
              <a:solidFill>
                <a:srgbClr val="000066"/>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3" name="AutoShape 4">
            <a:extLst>
              <a:ext uri="{FF2B5EF4-FFF2-40B4-BE49-F238E27FC236}">
                <a16:creationId xmlns:a16="http://schemas.microsoft.com/office/drawing/2014/main" id="{8DD4B89F-B8CB-4CDF-9502-7C7579A5CCBA}"/>
              </a:ext>
            </a:extLst>
          </p:cNvPr>
          <p:cNvSpPr>
            <a:spLocks noChangeArrowheads="1"/>
          </p:cNvSpPr>
          <p:nvPr/>
        </p:nvSpPr>
        <p:spPr bwMode="auto">
          <a:xfrm>
            <a:off x="4937125" y="2810806"/>
            <a:ext cx="2117725" cy="1080046"/>
          </a:xfrm>
          <a:prstGeom prst="wedgeRoundRectCallout">
            <a:avLst>
              <a:gd name="adj1" fmla="val -153647"/>
              <a:gd name="adj2" fmla="val 8175"/>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Condição </a:t>
            </a:r>
            <a:r>
              <a:rPr lang="pt-BR" altLang="pt-BR" sz="1800" b="1" dirty="0"/>
              <a:t>FALSA</a:t>
            </a:r>
            <a:r>
              <a:rPr lang="pt-BR" altLang="pt-BR" sz="1800" dirty="0"/>
              <a:t> continua o loop (repetição).</a:t>
            </a:r>
            <a:endParaRPr lang="pt-BR" altLang="pt-BR" sz="1800" b="1" i="1" dirty="0">
              <a:solidFill>
                <a:srgbClr val="0000FF"/>
              </a:solidFill>
            </a:endParaRPr>
          </a:p>
        </p:txBody>
      </p:sp>
      <p:sp>
        <p:nvSpPr>
          <p:cNvPr id="16" name="AutoShape 4">
            <a:extLst>
              <a:ext uri="{FF2B5EF4-FFF2-40B4-BE49-F238E27FC236}">
                <a16:creationId xmlns:a16="http://schemas.microsoft.com/office/drawing/2014/main" id="{F156E14B-DCB1-4797-BBE7-3DA81285DCFD}"/>
              </a:ext>
            </a:extLst>
          </p:cNvPr>
          <p:cNvSpPr>
            <a:spLocks noChangeArrowheads="1"/>
          </p:cNvSpPr>
          <p:nvPr/>
        </p:nvSpPr>
        <p:spPr bwMode="auto">
          <a:xfrm>
            <a:off x="5089525" y="2891347"/>
            <a:ext cx="2117725" cy="1287537"/>
          </a:xfrm>
          <a:prstGeom prst="wedgeRoundRectCallout">
            <a:avLst>
              <a:gd name="adj1" fmla="val -159626"/>
              <a:gd name="adj2" fmla="val -6153"/>
              <a:gd name="adj3" fmla="val 16667"/>
            </a:avLst>
          </a:prstGeom>
          <a:solidFill>
            <a:srgbClr val="CCFFCC"/>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Condição </a:t>
            </a:r>
            <a:r>
              <a:rPr lang="pt-BR" altLang="pt-BR" sz="1800" b="1" dirty="0"/>
              <a:t>VERDADEIRA</a:t>
            </a:r>
            <a:r>
              <a:rPr lang="pt-BR" altLang="pt-BR" sz="1800" dirty="0"/>
              <a:t> </a:t>
            </a:r>
            <a:r>
              <a:rPr lang="pt-BR" altLang="pt-BR" sz="1800" u="sng" dirty="0"/>
              <a:t>interrompe</a:t>
            </a:r>
            <a:r>
              <a:rPr lang="pt-BR" altLang="pt-BR" sz="1800" dirty="0"/>
              <a:t> o loop (repetição).</a:t>
            </a:r>
            <a:endParaRPr lang="pt-BR" altLang="pt-BR" sz="1800" b="1" i="1" dirty="0">
              <a:solidFill>
                <a:srgbClr val="0000FF"/>
              </a:solidFill>
            </a:endParaRPr>
          </a:p>
        </p:txBody>
      </p:sp>
    </p:spTree>
    <p:extLst>
      <p:ext uri="{BB962C8B-B14F-4D97-AF65-F5344CB8AC3E}">
        <p14:creationId xmlns:p14="http://schemas.microsoft.com/office/powerpoint/2010/main" val="26539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10343"/>
                                        </p:tgtEl>
                                        <p:attrNameLst>
                                          <p:attrName>style.visibility</p:attrName>
                                        </p:attrNameLst>
                                      </p:cBhvr>
                                      <p:to>
                                        <p:strVal val="visible"/>
                                      </p:to>
                                    </p:set>
                                    <p:anim calcmode="lin" valueType="num">
                                      <p:cBhvr additive="base">
                                        <p:cTn id="13" dur="500" fill="hold"/>
                                        <p:tgtEl>
                                          <p:spTgt spid="910343"/>
                                        </p:tgtEl>
                                        <p:attrNameLst>
                                          <p:attrName>ppt_x</p:attrName>
                                        </p:attrNameLst>
                                      </p:cBhvr>
                                      <p:tavLst>
                                        <p:tav tm="0">
                                          <p:val>
                                            <p:strVal val="#ppt_x"/>
                                          </p:val>
                                        </p:tav>
                                        <p:tav tm="100000">
                                          <p:val>
                                            <p:strVal val="#ppt_x"/>
                                          </p:val>
                                        </p:tav>
                                      </p:tavLst>
                                    </p:anim>
                                    <p:anim calcmode="lin" valueType="num">
                                      <p:cBhvr additive="base">
                                        <p:cTn id="14" dur="500" fill="hold"/>
                                        <p:tgtEl>
                                          <p:spTgt spid="91034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10344"/>
                                        </p:tgtEl>
                                        <p:attrNameLst>
                                          <p:attrName>style.visibility</p:attrName>
                                        </p:attrNameLst>
                                      </p:cBhvr>
                                      <p:to>
                                        <p:strVal val="visible"/>
                                      </p:to>
                                    </p:set>
                                    <p:anim calcmode="lin" valueType="num">
                                      <p:cBhvr additive="base">
                                        <p:cTn id="19" dur="500" fill="hold"/>
                                        <p:tgtEl>
                                          <p:spTgt spid="910344"/>
                                        </p:tgtEl>
                                        <p:attrNameLst>
                                          <p:attrName>ppt_x</p:attrName>
                                        </p:attrNameLst>
                                      </p:cBhvr>
                                      <p:tavLst>
                                        <p:tav tm="0">
                                          <p:val>
                                            <p:strVal val="#ppt_x"/>
                                          </p:val>
                                        </p:tav>
                                        <p:tav tm="100000">
                                          <p:val>
                                            <p:strVal val="#ppt_x"/>
                                          </p:val>
                                        </p:tav>
                                      </p:tavLst>
                                    </p:anim>
                                    <p:anim calcmode="lin" valueType="num">
                                      <p:cBhvr additive="base">
                                        <p:cTn id="20" dur="500" fill="hold"/>
                                        <p:tgtEl>
                                          <p:spTgt spid="91034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910342"/>
                                        </p:tgtEl>
                                        <p:attrNameLst>
                                          <p:attrName>style.visibility</p:attrName>
                                        </p:attrNameLst>
                                      </p:cBhvr>
                                      <p:to>
                                        <p:strVal val="visible"/>
                                      </p:to>
                                    </p:set>
                                    <p:anim calcmode="lin" valueType="num">
                                      <p:cBhvr additive="base">
                                        <p:cTn id="41" dur="500" fill="hold"/>
                                        <p:tgtEl>
                                          <p:spTgt spid="910342"/>
                                        </p:tgtEl>
                                        <p:attrNameLst>
                                          <p:attrName>ppt_x</p:attrName>
                                        </p:attrNameLst>
                                      </p:cBhvr>
                                      <p:tavLst>
                                        <p:tav tm="0">
                                          <p:val>
                                            <p:strVal val="#ppt_x"/>
                                          </p:val>
                                        </p:tav>
                                        <p:tav tm="100000">
                                          <p:val>
                                            <p:strVal val="#ppt_x"/>
                                          </p:val>
                                        </p:tav>
                                      </p:tavLst>
                                    </p:anim>
                                    <p:anim calcmode="lin" valueType="num">
                                      <p:cBhvr additive="base">
                                        <p:cTn id="42" dur="500" fill="hold"/>
                                        <p:tgtEl>
                                          <p:spTgt spid="9103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2" grpId="0" animBg="1"/>
      <p:bldP spid="910343" grpId="0" animBg="1"/>
      <p:bldP spid="910344" grpId="0" animBg="1"/>
      <p:bldP spid="14"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Espaço Reservado para Número de Slide 3">
            <a:extLst>
              <a:ext uri="{FF2B5EF4-FFF2-40B4-BE49-F238E27FC236}">
                <a16:creationId xmlns:a16="http://schemas.microsoft.com/office/drawing/2014/main" id="{9AD49EF7-9B76-476C-A737-BFA74A2064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06873E-1314-467C-A26E-75E394EBFE99}" type="slidenum">
              <a:rPr lang="pt-BR" altLang="en-US" sz="1200" smtClean="0">
                <a:latin typeface="Garamond" panose="02020404030301010803" pitchFamily="18" charset="0"/>
              </a:rPr>
              <a:pPr/>
              <a:t>16</a:t>
            </a:fld>
            <a:endParaRPr lang="pt-BR" altLang="en-US" sz="1200">
              <a:latin typeface="Garamond" panose="02020404030301010803" pitchFamily="18" charset="0"/>
            </a:endParaRPr>
          </a:p>
        </p:txBody>
      </p:sp>
      <p:sp>
        <p:nvSpPr>
          <p:cNvPr id="442371" name="Rectangle 2">
            <a:extLst>
              <a:ext uri="{FF2B5EF4-FFF2-40B4-BE49-F238E27FC236}">
                <a16:creationId xmlns:a16="http://schemas.microsoft.com/office/drawing/2014/main" id="{2D440F47-0158-491A-9545-75667A9BF808}"/>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214020" name="Rectangle 3">
            <a:extLst>
              <a:ext uri="{FF2B5EF4-FFF2-40B4-BE49-F238E27FC236}">
                <a16:creationId xmlns:a16="http://schemas.microsoft.com/office/drawing/2014/main" id="{C5AE7125-5B17-4977-9877-9608A0FBE7D2}"/>
              </a:ext>
            </a:extLst>
          </p:cNvPr>
          <p:cNvSpPr>
            <a:spLocks noGrp="1" noChangeArrowheads="1"/>
          </p:cNvSpPr>
          <p:nvPr>
            <p:ph type="body" idx="1"/>
          </p:nvPr>
        </p:nvSpPr>
        <p:spPr>
          <a:xfrm>
            <a:off x="468313" y="4293096"/>
            <a:ext cx="8229600" cy="1672679"/>
          </a:xfrm>
        </p:spPr>
        <p:txBody>
          <a:bodyPr/>
          <a:lstStyle/>
          <a:p>
            <a:pPr eaLnBrk="1" hangingPunct="1">
              <a:lnSpc>
                <a:spcPct val="80000"/>
              </a:lnSpc>
            </a:pPr>
            <a:r>
              <a:rPr lang="pt-BR" altLang="pt-BR" sz="1900" dirty="0"/>
              <a:t>VALORINICIAL e VALORFINAL:</a:t>
            </a:r>
          </a:p>
          <a:p>
            <a:pPr lvl="1" eaLnBrk="1" hangingPunct="1">
              <a:lnSpc>
                <a:spcPct val="80000"/>
              </a:lnSpc>
            </a:pPr>
            <a:r>
              <a:rPr lang="pt-BR" altLang="pt-BR" sz="1700" dirty="0"/>
              <a:t>Deverão ser sempre valores ou variáveis do tipo inteiro (</a:t>
            </a:r>
            <a:r>
              <a:rPr lang="pt-BR" altLang="pt-BR" sz="1700" b="1" dirty="0" err="1"/>
              <a:t>int</a:t>
            </a:r>
            <a:r>
              <a:rPr lang="pt-BR" altLang="pt-BR" sz="1700" dirty="0"/>
              <a:t> ou </a:t>
            </a:r>
            <a:r>
              <a:rPr lang="pt-BR" altLang="pt-BR" sz="1700" b="1" dirty="0" err="1"/>
              <a:t>long</a:t>
            </a:r>
            <a:r>
              <a:rPr lang="pt-BR" altLang="pt-BR" sz="1700" dirty="0"/>
              <a:t>).</a:t>
            </a:r>
          </a:p>
          <a:p>
            <a:pPr lvl="1" eaLnBrk="1" hangingPunct="1">
              <a:lnSpc>
                <a:spcPct val="80000"/>
              </a:lnSpc>
            </a:pPr>
            <a:endParaRPr lang="pt-BR" altLang="pt-BR" sz="1700" dirty="0"/>
          </a:p>
          <a:p>
            <a:pPr eaLnBrk="1" hangingPunct="1">
              <a:lnSpc>
                <a:spcPct val="80000"/>
              </a:lnSpc>
            </a:pPr>
            <a:r>
              <a:rPr lang="pt-BR" altLang="pt-BR" sz="1900" dirty="0"/>
              <a:t>Se o incremente/decremento da variável auxiliar for de 1 (++ ou --), a quantidade de repetições é calculada por:</a:t>
            </a:r>
          </a:p>
          <a:p>
            <a:pPr lvl="1" eaLnBrk="1" hangingPunct="1">
              <a:lnSpc>
                <a:spcPct val="80000"/>
              </a:lnSpc>
            </a:pPr>
            <a:r>
              <a:rPr lang="pt-BR" altLang="pt-BR" sz="1700" b="1" u="sng" dirty="0"/>
              <a:t>Repetições</a:t>
            </a:r>
            <a:r>
              <a:rPr lang="pt-BR" altLang="pt-BR" sz="1700" dirty="0"/>
              <a:t> = VALORFINAL – VALORINICIAL + 1</a:t>
            </a:r>
          </a:p>
        </p:txBody>
      </p:sp>
      <p:sp>
        <p:nvSpPr>
          <p:cNvPr id="280580" name="Text Box 4">
            <a:extLst>
              <a:ext uri="{FF2B5EF4-FFF2-40B4-BE49-F238E27FC236}">
                <a16:creationId xmlns:a16="http://schemas.microsoft.com/office/drawing/2014/main" id="{E31336CE-9732-41E4-81D0-A86F7C356110}"/>
              </a:ext>
            </a:extLst>
          </p:cNvPr>
          <p:cNvSpPr txBox="1">
            <a:spLocks noChangeArrowheads="1"/>
          </p:cNvSpPr>
          <p:nvPr/>
        </p:nvSpPr>
        <p:spPr bwMode="auto">
          <a:xfrm>
            <a:off x="173764" y="1917361"/>
            <a:ext cx="4176464"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solidFill>
                  <a:schemeClr val="accent1">
                    <a:lumMod val="75000"/>
                  </a:schemeClr>
                </a:solidFill>
                <a:latin typeface="Times New Roman" panose="02020603050405020304" pitchFamily="18" charset="0"/>
              </a:rPr>
              <a:t>for</a:t>
            </a:r>
            <a:r>
              <a:rPr lang="pt-BR" altLang="pt-BR" b="1" dirty="0">
                <a:latin typeface="Times New Roman" panose="02020603050405020304" pitchFamily="18" charset="0"/>
              </a:rPr>
              <a:t> (</a:t>
            </a:r>
            <a:r>
              <a:rPr lang="pt-BR" altLang="pt-BR" b="1" dirty="0" err="1">
                <a:solidFill>
                  <a:schemeClr val="accent1">
                    <a:lumMod val="75000"/>
                  </a:schemeClr>
                </a:solidFill>
                <a:latin typeface="Times New Roman" panose="02020603050405020304" pitchFamily="18" charset="0"/>
              </a:rPr>
              <a:t>int</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=1;</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&lt;=50;</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VEZ</a:t>
            </a:r>
            <a:r>
              <a:rPr lang="pt-BR" altLang="pt-BR" b="1" dirty="0">
                <a:latin typeface="Times New Roman" panose="02020603050405020304" pitchFamily="18" charset="0"/>
              </a:rPr>
              <a:t>++) {</a:t>
            </a:r>
          </a:p>
          <a:p>
            <a:pPr>
              <a:lnSpc>
                <a:spcPct val="80000"/>
              </a:lnSpc>
              <a:spcBef>
                <a:spcPct val="20000"/>
              </a:spcBef>
            </a:pPr>
            <a:r>
              <a:rPr lang="pt-BR" altLang="pt-BR" dirty="0">
                <a:latin typeface="Times New Roman" panose="02020603050405020304" pitchFamily="18" charset="0"/>
              </a:rPr>
              <a:t>      comando1;</a:t>
            </a:r>
          </a:p>
          <a:p>
            <a:pPr>
              <a:lnSpc>
                <a:spcPct val="80000"/>
              </a:lnSpc>
              <a:spcBef>
                <a:spcPct val="20000"/>
              </a:spcBef>
            </a:pPr>
            <a:r>
              <a:rPr lang="pt-BR" altLang="pt-BR" dirty="0">
                <a:latin typeface="Times New Roman" panose="02020603050405020304" pitchFamily="18" charset="0"/>
              </a:rPr>
              <a:t>      comando2;</a:t>
            </a:r>
          </a:p>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latin typeface="Times New Roman" panose="02020603050405020304" pitchFamily="18" charset="0"/>
              </a:rPr>
              <a:t>...</a:t>
            </a:r>
          </a:p>
        </p:txBody>
      </p:sp>
      <p:sp>
        <p:nvSpPr>
          <p:cNvPr id="280582" name="AutoShape 6">
            <a:extLst>
              <a:ext uri="{FF2B5EF4-FFF2-40B4-BE49-F238E27FC236}">
                <a16:creationId xmlns:a16="http://schemas.microsoft.com/office/drawing/2014/main" id="{061CA6B2-22D1-4983-9AA8-E944418459B2}"/>
              </a:ext>
            </a:extLst>
          </p:cNvPr>
          <p:cNvSpPr>
            <a:spLocks noChangeArrowheads="1"/>
          </p:cNvSpPr>
          <p:nvPr/>
        </p:nvSpPr>
        <p:spPr bwMode="auto">
          <a:xfrm>
            <a:off x="518077" y="2492896"/>
            <a:ext cx="2449513" cy="71755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0583" name="AutoShape 7">
            <a:extLst>
              <a:ext uri="{FF2B5EF4-FFF2-40B4-BE49-F238E27FC236}">
                <a16:creationId xmlns:a16="http://schemas.microsoft.com/office/drawing/2014/main" id="{DFFCF0EC-0420-4BA4-BCB8-AB6D21EEEF22}"/>
              </a:ext>
            </a:extLst>
          </p:cNvPr>
          <p:cNvSpPr>
            <a:spLocks noChangeArrowheads="1"/>
          </p:cNvSpPr>
          <p:nvPr/>
        </p:nvSpPr>
        <p:spPr bwMode="auto">
          <a:xfrm>
            <a:off x="6016963" y="117946"/>
            <a:ext cx="2447925" cy="1295400"/>
          </a:xfrm>
          <a:prstGeom prst="wedgeRectCallout">
            <a:avLst>
              <a:gd name="adj1" fmla="val -167435"/>
              <a:gd name="adj2" fmla="val 159322"/>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50</a:t>
            </a:r>
            <a:r>
              <a:rPr lang="pt-BR" altLang="pt-BR" sz="2400">
                <a:latin typeface="Times New Roman" panose="02020603050405020304" pitchFamily="18" charset="0"/>
              </a:rPr>
              <a:t> vezes </a:t>
            </a:r>
            <a:r>
              <a:rPr lang="pt-BR" altLang="pt-BR" sz="2400" b="1" u="sng">
                <a:latin typeface="Times New Roman" panose="02020603050405020304" pitchFamily="18" charset="0"/>
              </a:rPr>
              <a:t>(50-1+1)</a:t>
            </a:r>
            <a:r>
              <a:rPr lang="pt-BR" altLang="pt-BR" sz="2400">
                <a:latin typeface="Times New Roman" panose="02020603050405020304" pitchFamily="18" charset="0"/>
              </a:rPr>
              <a:t> </a:t>
            </a:r>
          </a:p>
        </p:txBody>
      </p:sp>
      <p:sp>
        <p:nvSpPr>
          <p:cNvPr id="280584" name="AutoShape 8">
            <a:extLst>
              <a:ext uri="{FF2B5EF4-FFF2-40B4-BE49-F238E27FC236}">
                <a16:creationId xmlns:a16="http://schemas.microsoft.com/office/drawing/2014/main" id="{32B51AF9-B50A-4414-99DB-144AF74005F7}"/>
              </a:ext>
            </a:extLst>
          </p:cNvPr>
          <p:cNvSpPr>
            <a:spLocks noChangeArrowheads="1"/>
          </p:cNvSpPr>
          <p:nvPr/>
        </p:nvSpPr>
        <p:spPr bwMode="auto">
          <a:xfrm>
            <a:off x="4858792" y="2495426"/>
            <a:ext cx="2449512" cy="71755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280585" name="AutoShape 9">
            <a:extLst>
              <a:ext uri="{FF2B5EF4-FFF2-40B4-BE49-F238E27FC236}">
                <a16:creationId xmlns:a16="http://schemas.microsoft.com/office/drawing/2014/main" id="{873915A8-7E1A-465F-8991-9CC0E792393F}"/>
              </a:ext>
            </a:extLst>
          </p:cNvPr>
          <p:cNvSpPr>
            <a:spLocks noChangeArrowheads="1"/>
          </p:cNvSpPr>
          <p:nvPr/>
        </p:nvSpPr>
        <p:spPr bwMode="auto">
          <a:xfrm>
            <a:off x="544850" y="189384"/>
            <a:ext cx="2592388" cy="1295400"/>
          </a:xfrm>
          <a:prstGeom prst="wedgeRectCallout">
            <a:avLst>
              <a:gd name="adj1" fmla="val 112590"/>
              <a:gd name="adj2" fmla="val 149219"/>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a:latin typeface="Times New Roman" panose="02020603050405020304" pitchFamily="18" charset="0"/>
              </a:rPr>
              <a:t>Comandos  que serão executados </a:t>
            </a:r>
            <a:r>
              <a:rPr lang="pt-BR" altLang="pt-BR" sz="2400" b="1" u="sng">
                <a:latin typeface="Times New Roman" panose="02020603050405020304" pitchFamily="18" charset="0"/>
              </a:rPr>
              <a:t>50</a:t>
            </a:r>
            <a:r>
              <a:rPr lang="pt-BR" altLang="pt-BR" sz="2400">
                <a:latin typeface="Times New Roman" panose="02020603050405020304" pitchFamily="18" charset="0"/>
              </a:rPr>
              <a:t> vezes </a:t>
            </a:r>
            <a:r>
              <a:rPr lang="pt-BR" altLang="pt-BR" sz="2400" b="1" u="sng">
                <a:latin typeface="Times New Roman" panose="02020603050405020304" pitchFamily="18" charset="0"/>
              </a:rPr>
              <a:t>(69-20+1)</a:t>
            </a:r>
            <a:r>
              <a:rPr lang="pt-BR" altLang="pt-BR" sz="2400">
                <a:latin typeface="Times New Roman" panose="02020603050405020304" pitchFamily="18" charset="0"/>
              </a:rPr>
              <a:t> </a:t>
            </a:r>
          </a:p>
        </p:txBody>
      </p:sp>
      <p:sp>
        <p:nvSpPr>
          <p:cNvPr id="11" name="AutoShape 7">
            <a:extLst>
              <a:ext uri="{FF2B5EF4-FFF2-40B4-BE49-F238E27FC236}">
                <a16:creationId xmlns:a16="http://schemas.microsoft.com/office/drawing/2014/main" id="{C0FE3584-1B76-4EA3-AA74-3FF414F7184C}"/>
              </a:ext>
            </a:extLst>
          </p:cNvPr>
          <p:cNvSpPr>
            <a:spLocks noChangeArrowheads="1"/>
          </p:cNvSpPr>
          <p:nvPr/>
        </p:nvSpPr>
        <p:spPr bwMode="auto">
          <a:xfrm>
            <a:off x="5124196" y="4532870"/>
            <a:ext cx="3240087" cy="720725"/>
          </a:xfrm>
          <a:prstGeom prst="wedgeRectCallout">
            <a:avLst>
              <a:gd name="adj1" fmla="val -52880"/>
              <a:gd name="adj2" fmla="val 100231"/>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a:latin typeface="Times New Roman" panose="02020603050405020304" pitchFamily="18" charset="0"/>
              </a:rPr>
              <a:t>VALORINCIAL = 1 </a:t>
            </a:r>
          </a:p>
          <a:p>
            <a:pPr algn="ctr"/>
            <a:r>
              <a:rPr lang="pt-BR" altLang="pt-BR" sz="1800">
                <a:latin typeface="Times New Roman" panose="02020603050405020304" pitchFamily="18" charset="0"/>
              </a:rPr>
              <a:t>=&gt; </a:t>
            </a:r>
            <a:r>
              <a:rPr lang="pt-BR" altLang="pt-BR" sz="1800" b="1" u="sng">
                <a:latin typeface="Times New Roman" panose="02020603050405020304" pitchFamily="18" charset="0"/>
              </a:rPr>
              <a:t>Repetições</a:t>
            </a:r>
            <a:r>
              <a:rPr lang="pt-BR" altLang="pt-BR" sz="1800">
                <a:latin typeface="Times New Roman" panose="02020603050405020304" pitchFamily="18" charset="0"/>
              </a:rPr>
              <a:t> = VALORFINAL</a:t>
            </a:r>
          </a:p>
        </p:txBody>
      </p:sp>
      <p:sp>
        <p:nvSpPr>
          <p:cNvPr id="12" name="Text Box 4">
            <a:extLst>
              <a:ext uri="{FF2B5EF4-FFF2-40B4-BE49-F238E27FC236}">
                <a16:creationId xmlns:a16="http://schemas.microsoft.com/office/drawing/2014/main" id="{46E42E4E-4AF5-4514-AB28-117868D779B0}"/>
              </a:ext>
            </a:extLst>
          </p:cNvPr>
          <p:cNvSpPr txBox="1">
            <a:spLocks noChangeArrowheads="1"/>
          </p:cNvSpPr>
          <p:nvPr/>
        </p:nvSpPr>
        <p:spPr bwMode="auto">
          <a:xfrm>
            <a:off x="4494244" y="1916832"/>
            <a:ext cx="4499992"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solidFill>
                  <a:schemeClr val="accent1">
                    <a:lumMod val="75000"/>
                  </a:schemeClr>
                </a:solidFill>
                <a:latin typeface="Times New Roman" panose="02020603050405020304" pitchFamily="18" charset="0"/>
              </a:rPr>
              <a:t>for</a:t>
            </a:r>
            <a:r>
              <a:rPr lang="pt-BR" altLang="pt-BR" b="1" dirty="0">
                <a:latin typeface="Times New Roman" panose="02020603050405020304" pitchFamily="18" charset="0"/>
              </a:rPr>
              <a:t> (</a:t>
            </a:r>
            <a:r>
              <a:rPr lang="pt-BR" altLang="pt-BR" b="1" dirty="0" err="1">
                <a:solidFill>
                  <a:schemeClr val="accent1">
                    <a:lumMod val="75000"/>
                  </a:schemeClr>
                </a:solidFill>
                <a:latin typeface="Times New Roman" panose="02020603050405020304" pitchFamily="18" charset="0"/>
              </a:rPr>
              <a:t>int</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=20;</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&lt;=69;</a:t>
            </a:r>
            <a:r>
              <a:rPr lang="pt-BR" altLang="pt-BR" dirty="0">
                <a:latin typeface="Times New Roman" panose="02020603050405020304" pitchFamily="18" charset="0"/>
              </a:rPr>
              <a:t> </a:t>
            </a:r>
            <a:r>
              <a:rPr lang="pt-BR" altLang="pt-BR" dirty="0">
                <a:solidFill>
                  <a:srgbClr val="0000FF"/>
                </a:solidFill>
                <a:latin typeface="Times New Roman" panose="02020603050405020304" pitchFamily="18" charset="0"/>
              </a:rPr>
              <a:t>AUX</a:t>
            </a:r>
            <a:r>
              <a:rPr lang="pt-BR" altLang="pt-BR" b="1" dirty="0">
                <a:latin typeface="Times New Roman" panose="02020603050405020304" pitchFamily="18" charset="0"/>
              </a:rPr>
              <a:t>++) {</a:t>
            </a:r>
          </a:p>
          <a:p>
            <a:pPr>
              <a:lnSpc>
                <a:spcPct val="80000"/>
              </a:lnSpc>
              <a:spcBef>
                <a:spcPct val="20000"/>
              </a:spcBef>
            </a:pPr>
            <a:r>
              <a:rPr lang="pt-BR" altLang="pt-BR" dirty="0">
                <a:latin typeface="Times New Roman" panose="02020603050405020304" pitchFamily="18" charset="0"/>
              </a:rPr>
              <a:t>      comando1;</a:t>
            </a:r>
          </a:p>
          <a:p>
            <a:pPr>
              <a:lnSpc>
                <a:spcPct val="80000"/>
              </a:lnSpc>
              <a:spcBef>
                <a:spcPct val="20000"/>
              </a:spcBef>
            </a:pPr>
            <a:r>
              <a:rPr lang="pt-BR" altLang="pt-BR" dirty="0">
                <a:latin typeface="Times New Roman" panose="02020603050405020304" pitchFamily="18" charset="0"/>
              </a:rPr>
              <a:t>      comando2;</a:t>
            </a:r>
          </a:p>
          <a:p>
            <a:pPr>
              <a:lnSpc>
                <a:spcPct val="80000"/>
              </a:lnSpc>
              <a:spcBef>
                <a:spcPct val="20000"/>
              </a:spcBef>
            </a:pPr>
            <a:r>
              <a:rPr lang="pt-BR" altLang="pt-BR" b="1" dirty="0">
                <a:latin typeface="Times New Roman" panose="02020603050405020304" pitchFamily="18" charset="0"/>
              </a:rPr>
              <a:t>}</a:t>
            </a:r>
          </a:p>
          <a:p>
            <a:pPr>
              <a:lnSpc>
                <a:spcPct val="80000"/>
              </a:lnSpc>
              <a:spcBef>
                <a:spcPct val="20000"/>
              </a:spcBef>
            </a:pPr>
            <a:r>
              <a:rPr lang="pt-BR" altLang="pt-BR" b="1" dirty="0">
                <a:latin typeface="Times New Roman" panose="02020603050405020304" pitchFamily="18" charset="0"/>
              </a:rPr>
              <a:t>...</a:t>
            </a:r>
          </a:p>
        </p:txBody>
      </p:sp>
    </p:spTree>
    <p:extLst>
      <p:ext uri="{BB962C8B-B14F-4D97-AF65-F5344CB8AC3E}">
        <p14:creationId xmlns:p14="http://schemas.microsoft.com/office/powerpoint/2010/main" val="292038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020">
                                            <p:txEl>
                                              <p:pRg st="0" end="0"/>
                                            </p:txEl>
                                          </p:spTgt>
                                        </p:tgtEl>
                                        <p:attrNameLst>
                                          <p:attrName>style.visibility</p:attrName>
                                        </p:attrNameLst>
                                      </p:cBhvr>
                                      <p:to>
                                        <p:strVal val="visible"/>
                                      </p:to>
                                    </p:set>
                                    <p:anim calcmode="lin" valueType="num">
                                      <p:cBhvr additive="base">
                                        <p:cTn id="17" dur="500" fill="hold"/>
                                        <p:tgtEl>
                                          <p:spTgt spid="21402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402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4020">
                                            <p:txEl>
                                              <p:pRg st="1" end="1"/>
                                            </p:txEl>
                                          </p:spTgt>
                                        </p:tgtEl>
                                        <p:attrNameLst>
                                          <p:attrName>style.visibility</p:attrName>
                                        </p:attrNameLst>
                                      </p:cBhvr>
                                      <p:to>
                                        <p:strVal val="visible"/>
                                      </p:to>
                                    </p:set>
                                    <p:anim calcmode="lin" valueType="num">
                                      <p:cBhvr additive="base">
                                        <p:cTn id="21" dur="500" fill="hold"/>
                                        <p:tgtEl>
                                          <p:spTgt spid="21402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40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4020">
                                            <p:txEl>
                                              <p:pRg st="3" end="3"/>
                                            </p:txEl>
                                          </p:spTgt>
                                        </p:tgtEl>
                                        <p:attrNameLst>
                                          <p:attrName>style.visibility</p:attrName>
                                        </p:attrNameLst>
                                      </p:cBhvr>
                                      <p:to>
                                        <p:strVal val="visible"/>
                                      </p:to>
                                    </p:set>
                                    <p:anim calcmode="lin" valueType="num">
                                      <p:cBhvr additive="base">
                                        <p:cTn id="27" dur="500" fill="hold"/>
                                        <p:tgtEl>
                                          <p:spTgt spid="21402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4020">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4020">
                                            <p:txEl>
                                              <p:pRg st="4" end="4"/>
                                            </p:txEl>
                                          </p:spTgt>
                                        </p:tgtEl>
                                        <p:attrNameLst>
                                          <p:attrName>style.visibility</p:attrName>
                                        </p:attrNameLst>
                                      </p:cBhvr>
                                      <p:to>
                                        <p:strVal val="visible"/>
                                      </p:to>
                                    </p:set>
                                    <p:anim calcmode="lin" valueType="num">
                                      <p:cBhvr additive="base">
                                        <p:cTn id="31" dur="500" fill="hold"/>
                                        <p:tgtEl>
                                          <p:spTgt spid="2140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40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0582"/>
                                        </p:tgtEl>
                                        <p:attrNameLst>
                                          <p:attrName>style.visibility</p:attrName>
                                        </p:attrNameLst>
                                      </p:cBhvr>
                                      <p:to>
                                        <p:strVal val="visible"/>
                                      </p:to>
                                    </p:set>
                                    <p:anim calcmode="lin" valueType="num">
                                      <p:cBhvr additive="base">
                                        <p:cTn id="37" dur="500" fill="hold"/>
                                        <p:tgtEl>
                                          <p:spTgt spid="280582"/>
                                        </p:tgtEl>
                                        <p:attrNameLst>
                                          <p:attrName>ppt_x</p:attrName>
                                        </p:attrNameLst>
                                      </p:cBhvr>
                                      <p:tavLst>
                                        <p:tav tm="0">
                                          <p:val>
                                            <p:strVal val="#ppt_x"/>
                                          </p:val>
                                        </p:tav>
                                        <p:tav tm="100000">
                                          <p:val>
                                            <p:strVal val="#ppt_x"/>
                                          </p:val>
                                        </p:tav>
                                      </p:tavLst>
                                    </p:anim>
                                    <p:anim calcmode="lin" valueType="num">
                                      <p:cBhvr additive="base">
                                        <p:cTn id="38" dur="500" fill="hold"/>
                                        <p:tgtEl>
                                          <p:spTgt spid="28058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280583"/>
                                        </p:tgtEl>
                                        <p:attrNameLst>
                                          <p:attrName>style.visibility</p:attrName>
                                        </p:attrNameLst>
                                      </p:cBhvr>
                                      <p:to>
                                        <p:strVal val="visible"/>
                                      </p:to>
                                    </p:set>
                                    <p:animEffect transition="in" filter="box(out)">
                                      <p:cBhvr>
                                        <p:cTn id="42" dur="500"/>
                                        <p:tgtEl>
                                          <p:spTgt spid="280583"/>
                                        </p:tgtEl>
                                      </p:cBhvr>
                                    </p:animEffect>
                                  </p:childTnLst>
                                  <p:subTnLst>
                                    <p:set>
                                      <p:cBhvr override="childStyle">
                                        <p:cTn dur="1" fill="hold" display="0" masterRel="nextClick" afterEffect="1"/>
                                        <p:tgtEl>
                                          <p:spTgt spid="280583"/>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80584"/>
                                        </p:tgtEl>
                                        <p:attrNameLst>
                                          <p:attrName>style.visibility</p:attrName>
                                        </p:attrNameLst>
                                      </p:cBhvr>
                                      <p:to>
                                        <p:strVal val="visible"/>
                                      </p:to>
                                    </p:set>
                                    <p:anim calcmode="lin" valueType="num">
                                      <p:cBhvr additive="base">
                                        <p:cTn id="47" dur="500" fill="hold"/>
                                        <p:tgtEl>
                                          <p:spTgt spid="280584"/>
                                        </p:tgtEl>
                                        <p:attrNameLst>
                                          <p:attrName>ppt_x</p:attrName>
                                        </p:attrNameLst>
                                      </p:cBhvr>
                                      <p:tavLst>
                                        <p:tav tm="0">
                                          <p:val>
                                            <p:strVal val="#ppt_x"/>
                                          </p:val>
                                        </p:tav>
                                        <p:tav tm="100000">
                                          <p:val>
                                            <p:strVal val="#ppt_x"/>
                                          </p:val>
                                        </p:tav>
                                      </p:tavLst>
                                    </p:anim>
                                    <p:anim calcmode="lin" valueType="num">
                                      <p:cBhvr additive="base">
                                        <p:cTn id="48" dur="500" fill="hold"/>
                                        <p:tgtEl>
                                          <p:spTgt spid="28058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4" presetClass="entr" presetSubtype="32" fill="hold" grpId="0" nodeType="afterEffect">
                                  <p:stCondLst>
                                    <p:cond delay="0"/>
                                  </p:stCondLst>
                                  <p:childTnLst>
                                    <p:set>
                                      <p:cBhvr>
                                        <p:cTn id="51" dur="1" fill="hold">
                                          <p:stCondLst>
                                            <p:cond delay="0"/>
                                          </p:stCondLst>
                                        </p:cTn>
                                        <p:tgtEl>
                                          <p:spTgt spid="280585"/>
                                        </p:tgtEl>
                                        <p:attrNameLst>
                                          <p:attrName>style.visibility</p:attrName>
                                        </p:attrNameLst>
                                      </p:cBhvr>
                                      <p:to>
                                        <p:strVal val="visible"/>
                                      </p:to>
                                    </p:set>
                                    <p:animEffect transition="in" filter="box(out)">
                                      <p:cBhvr>
                                        <p:cTn id="52" dur="500"/>
                                        <p:tgtEl>
                                          <p:spTgt spid="280585"/>
                                        </p:tgtEl>
                                      </p:cBhvr>
                                    </p:animEffect>
                                  </p:childTnLst>
                                  <p:subTnLst>
                                    <p:set>
                                      <p:cBhvr override="childStyle">
                                        <p:cTn dur="1" fill="hold" display="0" masterRel="nextClick" afterEffect="1"/>
                                        <p:tgtEl>
                                          <p:spTgt spid="280585"/>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ox(ou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uiExpand="1" build="p"/>
      <p:bldP spid="280580" grpId="0" animBg="1" autoUpdateAnimBg="0"/>
      <p:bldP spid="280582" grpId="0" animBg="1"/>
      <p:bldP spid="280583" grpId="0" animBg="1"/>
      <p:bldP spid="280584" grpId="0" animBg="1"/>
      <p:bldP spid="280585" grpId="0" animBg="1"/>
      <p:bldP spid="11" grpId="0" animBg="1"/>
      <p:bldP spid="1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Espaço Reservado para Número de Slide 3">
            <a:extLst>
              <a:ext uri="{FF2B5EF4-FFF2-40B4-BE49-F238E27FC236}">
                <a16:creationId xmlns:a16="http://schemas.microsoft.com/office/drawing/2014/main" id="{62FBC5E3-F886-4B8E-8ECE-EF9EDDC0D7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9B1B52E-C112-46B5-B8BB-1C05CCC84A66}" type="slidenum">
              <a:rPr lang="pt-BR" altLang="en-US" sz="1200" smtClean="0">
                <a:latin typeface="Garamond" panose="02020404030301010803" pitchFamily="18" charset="0"/>
              </a:rPr>
              <a:pPr/>
              <a:t>17</a:t>
            </a:fld>
            <a:endParaRPr lang="pt-BR" altLang="en-US" sz="1200">
              <a:latin typeface="Garamond" panose="02020404030301010803" pitchFamily="18" charset="0"/>
            </a:endParaRPr>
          </a:p>
        </p:txBody>
      </p:sp>
      <p:sp>
        <p:nvSpPr>
          <p:cNvPr id="444419" name="Rectangle 2">
            <a:extLst>
              <a:ext uri="{FF2B5EF4-FFF2-40B4-BE49-F238E27FC236}">
                <a16:creationId xmlns:a16="http://schemas.microsoft.com/office/drawing/2014/main" id="{833ED1A3-9A66-47AF-83E5-A7CDD05CF0F1}"/>
              </a:ext>
            </a:extLst>
          </p:cNvPr>
          <p:cNvSpPr>
            <a:spLocks noGrp="1" noChangeArrowheads="1"/>
          </p:cNvSpPr>
          <p:nvPr>
            <p:ph type="title"/>
          </p:nvPr>
        </p:nvSpPr>
        <p:spPr/>
        <p:txBody>
          <a:bodyPr/>
          <a:lstStyle/>
          <a:p>
            <a:pPr eaLnBrk="1" hangingPunct="1"/>
            <a:r>
              <a:rPr lang="pt-BR" altLang="pt-BR" dirty="0"/>
              <a:t>Exemplo 4</a:t>
            </a:r>
            <a:endParaRPr lang="pt-BR" altLang="pt-BR" sz="1700" dirty="0"/>
          </a:p>
        </p:txBody>
      </p:sp>
      <p:sp>
        <p:nvSpPr>
          <p:cNvPr id="444420" name="Rectangle 3">
            <a:extLst>
              <a:ext uri="{FF2B5EF4-FFF2-40B4-BE49-F238E27FC236}">
                <a16:creationId xmlns:a16="http://schemas.microsoft.com/office/drawing/2014/main" id="{042382D9-673F-401A-AEE3-AC0AACA26C55}"/>
              </a:ext>
            </a:extLst>
          </p:cNvPr>
          <p:cNvSpPr>
            <a:spLocks noGrp="1" noChangeArrowheads="1"/>
          </p:cNvSpPr>
          <p:nvPr>
            <p:ph type="body" idx="1"/>
          </p:nvPr>
        </p:nvSpPr>
        <p:spPr>
          <a:xfrm>
            <a:off x="467544" y="1195200"/>
            <a:ext cx="8077200" cy="4591050"/>
          </a:xfrm>
        </p:spPr>
        <p:txBody>
          <a:bodyPr/>
          <a:lstStyle/>
          <a:p>
            <a:pPr marL="0" indent="0" algn="just" eaLnBrk="1" hangingPunct="1">
              <a:buFont typeface="Wingdings" panose="05000000000000000000" pitchFamily="2" charset="2"/>
              <a:buNone/>
            </a:pPr>
            <a:r>
              <a:rPr lang="pt-BR" altLang="pt-BR" dirty="0"/>
              <a:t>Faça um programa que calcule as massas corporais de 5 pessoas, com os pesos individuais de cada uma sendo informados pelo usuário. A cada peso informado deverá ser calculada e impressa a massa.</a:t>
            </a:r>
          </a:p>
          <a:p>
            <a:pPr marL="0" indent="0" eaLnBrk="1" hangingPunct="1">
              <a:buFont typeface="Wingdings" panose="05000000000000000000" pitchFamily="2" charset="2"/>
              <a:buNone/>
            </a:pPr>
            <a:endParaRPr lang="pt-BR" altLang="pt-BR" dirty="0"/>
          </a:p>
          <a:p>
            <a:pPr marL="0" indent="0" algn="ctr" eaLnBrk="1" hangingPunct="1">
              <a:buFont typeface="Wingdings" panose="05000000000000000000" pitchFamily="2" charset="2"/>
              <a:buNone/>
            </a:pPr>
            <a:r>
              <a:rPr lang="pt-BR" altLang="pt-BR" dirty="0">
                <a:solidFill>
                  <a:srgbClr val="0000FF"/>
                </a:solidFill>
              </a:rPr>
              <a:t>Massa Corporal = Peso / 9.8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CalculaMassaCorporalA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241979" y="3257947"/>
            <a:ext cx="6995120" cy="116711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79941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19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3317033" y="277813"/>
            <a:ext cx="5616624" cy="648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400" dirty="0" err="1">
                <a:solidFill>
                  <a:srgbClr val="69676D">
                    <a:lumMod val="75000"/>
                  </a:srgbClr>
                </a:solidFill>
                <a:latin typeface="Courier New" panose="02070309020205020404" pitchFamily="49" charset="0"/>
                <a:cs typeface="Courier New" panose="02070309020205020404" pitchFamily="49" charset="0"/>
              </a:rPr>
              <a:t>CalculaMassaCorporalB</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 massa;</a:t>
            </a:r>
            <a:r>
              <a:rPr lang="pt-BR" sz="14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endParaRPr lang="en-US" sz="14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rPr>
              <a:t>Entre com o peso:</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peso</a:t>
            </a:r>
            <a:r>
              <a:rPr lang="pt-BR" altLang="pt-BR" sz="1400" kern="0" dirty="0">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massa</a:t>
            </a:r>
            <a:r>
              <a:rPr lang="en-US" sz="1400" dirty="0">
                <a:solidFill>
                  <a:srgbClr val="69676D">
                    <a:lumMod val="75000"/>
                  </a:srgbClr>
                </a:solidFill>
                <a:latin typeface="Courier New" panose="02070309020205020404" pitchFamily="49" charset="0"/>
                <a:cs typeface="Courier New" panose="02070309020205020404" pitchFamily="49" charset="0"/>
              </a:rPr>
              <a:t> = peso / 9.8;</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kern="0" dirty="0">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Massa Corporal = </a:t>
            </a:r>
            <a:r>
              <a:rPr lang="pt-BR" altLang="pt-BR" sz="140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+massa);</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3841576" y="1484784"/>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4">
            <a:extLst>
              <a:ext uri="{FF2B5EF4-FFF2-40B4-BE49-F238E27FC236}">
                <a16:creationId xmlns:a16="http://schemas.microsoft.com/office/drawing/2014/main" id="{5A277C27-EDDB-4649-8098-11434A7AC2C3}"/>
              </a:ext>
            </a:extLst>
          </p:cNvPr>
          <p:cNvSpPr>
            <a:spLocks noChangeArrowheads="1"/>
          </p:cNvSpPr>
          <p:nvPr/>
        </p:nvSpPr>
        <p:spPr bwMode="auto">
          <a:xfrm>
            <a:off x="3851920" y="2333900"/>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AutoShape 4">
            <a:extLst>
              <a:ext uri="{FF2B5EF4-FFF2-40B4-BE49-F238E27FC236}">
                <a16:creationId xmlns:a16="http://schemas.microsoft.com/office/drawing/2014/main" id="{310B926A-5EAE-4E4B-A2EC-B4F05DB82DD6}"/>
              </a:ext>
            </a:extLst>
          </p:cNvPr>
          <p:cNvSpPr>
            <a:spLocks noChangeArrowheads="1"/>
          </p:cNvSpPr>
          <p:nvPr/>
        </p:nvSpPr>
        <p:spPr bwMode="auto">
          <a:xfrm>
            <a:off x="3857417" y="3183006"/>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8" name="AutoShape 4">
            <a:extLst>
              <a:ext uri="{FF2B5EF4-FFF2-40B4-BE49-F238E27FC236}">
                <a16:creationId xmlns:a16="http://schemas.microsoft.com/office/drawing/2014/main" id="{2AB60CFF-EBEF-466F-8760-EC9DB4A53984}"/>
              </a:ext>
            </a:extLst>
          </p:cNvPr>
          <p:cNvSpPr>
            <a:spLocks noChangeArrowheads="1"/>
          </p:cNvSpPr>
          <p:nvPr/>
        </p:nvSpPr>
        <p:spPr bwMode="auto">
          <a:xfrm>
            <a:off x="3857417" y="4020054"/>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4">
            <a:extLst>
              <a:ext uri="{FF2B5EF4-FFF2-40B4-BE49-F238E27FC236}">
                <a16:creationId xmlns:a16="http://schemas.microsoft.com/office/drawing/2014/main" id="{94CBC3C6-0F61-4C74-AE21-1DB7C63D87D3}"/>
              </a:ext>
            </a:extLst>
          </p:cNvPr>
          <p:cNvSpPr>
            <a:spLocks noChangeArrowheads="1"/>
          </p:cNvSpPr>
          <p:nvPr/>
        </p:nvSpPr>
        <p:spPr bwMode="auto">
          <a:xfrm>
            <a:off x="3851920" y="4869160"/>
            <a:ext cx="5092081" cy="8370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4347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Espaço Reservado para Número de Slide 3">
            <a:extLst>
              <a:ext uri="{FF2B5EF4-FFF2-40B4-BE49-F238E27FC236}">
                <a16:creationId xmlns:a16="http://schemas.microsoft.com/office/drawing/2014/main" id="{39EA93AC-54B1-4C2D-9318-D3609C8B20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189B7D9-BAB4-4578-B9C8-7092CAABF7CA}" type="slidenum">
              <a:rPr lang="pt-BR" altLang="en-US" sz="1200" smtClean="0">
                <a:latin typeface="Garamond" panose="02020404030301010803" pitchFamily="18" charset="0"/>
              </a:rPr>
              <a:pPr/>
              <a:t>2</a:t>
            </a:fld>
            <a:endParaRPr lang="pt-BR" altLang="en-US" sz="1200">
              <a:latin typeface="Garamond" panose="02020404030301010803" pitchFamily="18" charset="0"/>
            </a:endParaRPr>
          </a:p>
        </p:txBody>
      </p:sp>
      <p:sp>
        <p:nvSpPr>
          <p:cNvPr id="418819" name="Rectangle 2">
            <a:extLst>
              <a:ext uri="{FF2B5EF4-FFF2-40B4-BE49-F238E27FC236}">
                <a16:creationId xmlns:a16="http://schemas.microsoft.com/office/drawing/2014/main" id="{AC947263-13FD-42AB-B257-696480A4400B}"/>
              </a:ext>
            </a:extLst>
          </p:cNvPr>
          <p:cNvSpPr>
            <a:spLocks noGrp="1" noChangeArrowheads="1"/>
          </p:cNvSpPr>
          <p:nvPr>
            <p:ph type="title"/>
          </p:nvPr>
        </p:nvSpPr>
        <p:spPr/>
        <p:txBody>
          <a:bodyPr/>
          <a:lstStyle/>
          <a:p>
            <a:pPr eaLnBrk="1" hangingPunct="1"/>
            <a:r>
              <a:rPr lang="pt-BR" altLang="pt-BR" dirty="0"/>
              <a:t>Conteúdo 8</a:t>
            </a:r>
          </a:p>
        </p:txBody>
      </p:sp>
      <p:sp>
        <p:nvSpPr>
          <p:cNvPr id="418820" name="Rectangle 4">
            <a:extLst>
              <a:ext uri="{FF2B5EF4-FFF2-40B4-BE49-F238E27FC236}">
                <a16:creationId xmlns:a16="http://schemas.microsoft.com/office/drawing/2014/main" id="{50238AF8-C4EF-44B6-A5E2-2F1CEBA4210E}"/>
              </a:ext>
            </a:extLst>
          </p:cNvPr>
          <p:cNvSpPr>
            <a:spLocks noGrp="1" noChangeArrowheads="1"/>
          </p:cNvSpPr>
          <p:nvPr>
            <p:ph type="body" idx="1"/>
          </p:nvPr>
        </p:nvSpPr>
        <p:spPr/>
        <p:txBody>
          <a:bodyPr/>
          <a:lstStyle/>
          <a:p>
            <a:pPr eaLnBrk="1" hangingPunct="1"/>
            <a:r>
              <a:rPr lang="pt-BR" altLang="pt-BR" dirty="0"/>
              <a:t>Comando  de REPETIÇÃO:</a:t>
            </a:r>
          </a:p>
          <a:p>
            <a:pPr lvl="1" eaLnBrk="1" hangingPunct="1"/>
            <a:r>
              <a:rPr lang="pt-BR" altLang="pt-BR" b="1" dirty="0"/>
              <a:t>for</a:t>
            </a:r>
          </a:p>
          <a:p>
            <a:pPr lvl="1" eaLnBrk="1" hangingPunct="1">
              <a:buFont typeface="Wingdings" panose="05000000000000000000" pitchFamily="2" charset="2"/>
              <a:buNone/>
            </a:pPr>
            <a:endParaRPr lang="pt-BR" altLang="pt-BR" dirty="0"/>
          </a:p>
          <a:p>
            <a:pPr eaLnBrk="1" hangingPunct="1"/>
            <a:r>
              <a:rPr lang="pt-BR" altLang="pt-BR" dirty="0"/>
              <a:t>Exercícios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a:extLst>
              <a:ext uri="{FF2B5EF4-FFF2-40B4-BE49-F238E27FC236}">
                <a16:creationId xmlns:a16="http://schemas.microsoft.com/office/drawing/2014/main" id="{398DBD9A-34F7-4F44-A7F2-A0336223851B}"/>
              </a:ext>
            </a:extLst>
          </p:cNvPr>
          <p:cNvSpPr>
            <a:spLocks noChangeArrowheads="1"/>
          </p:cNvSpPr>
          <p:nvPr/>
        </p:nvSpPr>
        <p:spPr bwMode="auto">
          <a:xfrm>
            <a:off x="5148064" y="404664"/>
            <a:ext cx="3672408" cy="1339180"/>
          </a:xfrm>
          <a:prstGeom prst="wedgeRoundRectCallout">
            <a:avLst>
              <a:gd name="adj1" fmla="val -65690"/>
              <a:gd name="adj2" fmla="val 157515"/>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800" dirty="0"/>
              <a:t>Quando </a:t>
            </a:r>
            <a:r>
              <a:rPr lang="pt-BR" altLang="pt-BR" sz="1800" b="1" dirty="0" err="1"/>
              <a:t>ValorInicial</a:t>
            </a:r>
            <a:r>
              <a:rPr lang="pt-BR" altLang="pt-BR" sz="1800" dirty="0"/>
              <a:t> = 1 (</a:t>
            </a:r>
            <a:r>
              <a:rPr lang="pt-BR" altLang="pt-BR" sz="1800" dirty="0" err="1"/>
              <a:t>aux</a:t>
            </a:r>
            <a:r>
              <a:rPr lang="pt-BR" altLang="pt-BR" sz="1800" dirty="0"/>
              <a:t>=1) e o incremento é unitário (</a:t>
            </a:r>
            <a:r>
              <a:rPr lang="pt-BR" altLang="pt-BR" sz="1800" dirty="0" err="1"/>
              <a:t>aux</a:t>
            </a:r>
            <a:r>
              <a:rPr lang="pt-BR" altLang="pt-BR" sz="1800" dirty="0"/>
              <a:t>++) o </a:t>
            </a:r>
            <a:r>
              <a:rPr lang="pt-BR" altLang="pt-BR" sz="1800" b="1" dirty="0" err="1"/>
              <a:t>ValorFinal</a:t>
            </a:r>
            <a:r>
              <a:rPr lang="pt-BR" altLang="pt-BR" sz="1800" dirty="0"/>
              <a:t> (</a:t>
            </a:r>
            <a:r>
              <a:rPr lang="pt-BR" altLang="pt-BR" sz="1800" dirty="0" err="1"/>
              <a:t>aux</a:t>
            </a:r>
            <a:r>
              <a:rPr lang="pt-BR" altLang="pt-BR" sz="1800" dirty="0"/>
              <a:t>&lt;=</a:t>
            </a:r>
            <a:r>
              <a:rPr lang="pt-BR" altLang="pt-BR" sz="1800" b="1" dirty="0"/>
              <a:t>5</a:t>
            </a:r>
            <a:r>
              <a:rPr lang="pt-BR" altLang="pt-BR" sz="1800" dirty="0"/>
              <a:t>) indica o numero de repetições </a:t>
            </a:r>
            <a:endParaRPr lang="pt-BR" altLang="pt-BR" sz="1800" b="1" i="1" dirty="0">
              <a:solidFill>
                <a:srgbClr val="0000FF"/>
              </a:solidFill>
            </a:endParaRP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CalculaMassaCorporal</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a:t>
            </a:r>
            <a:r>
              <a:rPr lang="en-US" sz="1900" b="1" dirty="0">
                <a:solidFill>
                  <a:srgbClr val="69676D">
                    <a:lumMod val="75000"/>
                  </a:srgbClr>
                </a:solidFill>
                <a:latin typeface="Courier New" panose="02070309020205020404" pitchFamily="49" charset="0"/>
                <a:cs typeface="Courier New" panose="02070309020205020404" pitchFamily="49" charset="0"/>
              </a:rPr>
              <a:t>1</a:t>
            </a:r>
            <a:r>
              <a:rPr lang="en-US" sz="1900" dirty="0">
                <a:solidFill>
                  <a:srgbClr val="69676D">
                    <a:lumMod val="75000"/>
                  </a:srgbClr>
                </a:solidFill>
                <a:latin typeface="Courier New" panose="02070309020205020404" pitchFamily="49" charset="0"/>
                <a:cs typeface="Courier New" panose="02070309020205020404" pitchFamily="49" charset="0"/>
              </a:rPr>
              <a:t>; aux&lt;=</a:t>
            </a:r>
            <a:r>
              <a:rPr lang="en-US" sz="1900" b="1" dirty="0">
                <a:solidFill>
                  <a:srgbClr val="69676D">
                    <a:lumMod val="75000"/>
                  </a:srgbClr>
                </a:solidFill>
                <a:latin typeface="Courier New" panose="02070309020205020404" pitchFamily="49" charset="0"/>
                <a:cs typeface="Courier New" panose="02070309020205020404" pitchFamily="49" charset="0"/>
              </a:rPr>
              <a:t>5</a:t>
            </a:r>
            <a:r>
              <a:rPr lang="en-US" sz="1900" dirty="0">
                <a:solidFill>
                  <a:srgbClr val="69676D">
                    <a:lumMod val="75000"/>
                  </a:srgbClr>
                </a:solidFill>
                <a:latin typeface="Courier New" panose="02070309020205020404" pitchFamily="49" charset="0"/>
                <a:cs typeface="Courier New" panose="02070309020205020404" pitchFamily="49" charset="0"/>
              </a:rPr>
              <a:t>; aux++)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5">
            <a:extLst>
              <a:ext uri="{FF2B5EF4-FFF2-40B4-BE49-F238E27FC236}">
                <a16:creationId xmlns:a16="http://schemas.microsoft.com/office/drawing/2014/main" id="{0FD2ED7B-E60E-4FA1-8E3B-359153BAB874}"/>
              </a:ext>
            </a:extLst>
          </p:cNvPr>
          <p:cNvSpPr>
            <a:spLocks noChangeArrowheads="1"/>
          </p:cNvSpPr>
          <p:nvPr/>
        </p:nvSpPr>
        <p:spPr bwMode="auto">
          <a:xfrm>
            <a:off x="5540375" y="5151239"/>
            <a:ext cx="2952750" cy="865187"/>
          </a:xfrm>
          <a:prstGeom prst="wedgeRectCallout">
            <a:avLst>
              <a:gd name="adj1" fmla="val -52355"/>
              <a:gd name="adj2" fmla="val -79716"/>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Comandos  que serão executados 5 vezes</a:t>
            </a:r>
          </a:p>
        </p:txBody>
      </p:sp>
    </p:spTree>
    <p:extLst>
      <p:ext uri="{BB962C8B-B14F-4D97-AF65-F5344CB8AC3E}">
        <p14:creationId xmlns:p14="http://schemas.microsoft.com/office/powerpoint/2010/main" val="224251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ou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a:extLst>
              <a:ext uri="{FF2B5EF4-FFF2-40B4-BE49-F238E27FC236}">
                <a16:creationId xmlns:a16="http://schemas.microsoft.com/office/drawing/2014/main" id="{667C215D-990C-4502-B372-76185D7D6767}"/>
              </a:ext>
            </a:extLst>
          </p:cNvPr>
          <p:cNvSpPr>
            <a:spLocks noChangeArrowheads="1"/>
          </p:cNvSpPr>
          <p:nvPr/>
        </p:nvSpPr>
        <p:spPr bwMode="auto">
          <a:xfrm>
            <a:off x="5292080" y="735013"/>
            <a:ext cx="3544739" cy="946224"/>
          </a:xfrm>
          <a:prstGeom prst="wedgeRoundRectCallout">
            <a:avLst>
              <a:gd name="adj1" fmla="val -108528"/>
              <a:gd name="adj2" fmla="val 346325"/>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O comando </a:t>
            </a:r>
            <a:r>
              <a:rPr lang="pt-BR" altLang="pt-BR" sz="1800" b="1" dirty="0">
                <a:solidFill>
                  <a:schemeClr val="accent1">
                    <a:lumMod val="75000"/>
                  </a:schemeClr>
                </a:solidFill>
              </a:rPr>
              <a:t>break</a:t>
            </a:r>
            <a:r>
              <a:rPr lang="pt-BR" altLang="pt-BR" sz="1800" dirty="0"/>
              <a:t> interromperá o comando </a:t>
            </a:r>
            <a:r>
              <a:rPr lang="pt-BR" altLang="pt-BR" sz="1800" b="1" dirty="0">
                <a:solidFill>
                  <a:schemeClr val="accent1">
                    <a:lumMod val="75000"/>
                  </a:schemeClr>
                </a:solidFill>
              </a:rPr>
              <a:t>for</a:t>
            </a:r>
            <a:r>
              <a:rPr lang="pt-BR" altLang="pt-BR" sz="1800" dirty="0"/>
              <a:t> quando o usuário digitar </a:t>
            </a:r>
            <a:r>
              <a:rPr lang="pt-BR" altLang="pt-BR" sz="1800" b="1" dirty="0"/>
              <a:t>0</a:t>
            </a:r>
            <a:r>
              <a:rPr lang="pt-BR" altLang="pt-BR" sz="1800" dirty="0"/>
              <a:t> no </a:t>
            </a:r>
            <a:r>
              <a:rPr lang="pt-BR" altLang="pt-BR" sz="1800" b="1" dirty="0"/>
              <a:t>peso</a:t>
            </a:r>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4a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0752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a:solidFill>
                  <a:srgbClr val="69676D">
                    <a:lumMod val="75000"/>
                  </a:srgbClr>
                </a:solidFill>
                <a:latin typeface="Courier New" panose="02070309020205020404" pitchFamily="49" charset="0"/>
                <a:cs typeface="Courier New" panose="02070309020205020404" pitchFamily="49" charset="0"/>
              </a:rPr>
              <a:t>CalculaMassaCorporal2</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 massa;</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peso:</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peso</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if</a:t>
            </a:r>
            <a:r>
              <a:rPr lang="en-US" sz="1900" dirty="0">
                <a:solidFill>
                  <a:srgbClr val="69676D">
                    <a:lumMod val="75000"/>
                  </a:srgbClr>
                </a:solidFill>
                <a:latin typeface="Courier New" panose="02070309020205020404" pitchFamily="49" charset="0"/>
                <a:cs typeface="Courier New" panose="02070309020205020404" pitchFamily="49" charset="0"/>
              </a:rPr>
              <a:t> (peso==0)</a:t>
            </a: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break</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massa</a:t>
            </a:r>
            <a:r>
              <a:rPr lang="en-US" sz="1900" dirty="0">
                <a:solidFill>
                  <a:srgbClr val="69676D">
                    <a:lumMod val="75000"/>
                  </a:srgbClr>
                </a:solidFill>
                <a:latin typeface="Courier New" panose="02070309020205020404" pitchFamily="49" charset="0"/>
                <a:cs typeface="Courier New" panose="02070309020205020404" pitchFamily="49" charset="0"/>
              </a:rPr>
              <a:t> = peso / 9.8;</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Massa Corporal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+massa);</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4">
            <a:extLst>
              <a:ext uri="{FF2B5EF4-FFF2-40B4-BE49-F238E27FC236}">
                <a16:creationId xmlns:a16="http://schemas.microsoft.com/office/drawing/2014/main" id="{6CCB4DEA-57C5-49F6-BEC8-A43D33CCC14E}"/>
              </a:ext>
            </a:extLst>
          </p:cNvPr>
          <p:cNvSpPr>
            <a:spLocks noChangeArrowheads="1"/>
          </p:cNvSpPr>
          <p:nvPr/>
        </p:nvSpPr>
        <p:spPr bwMode="auto">
          <a:xfrm>
            <a:off x="1691680" y="4077072"/>
            <a:ext cx="2304256" cy="576064"/>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5902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Espaço Reservado para Número de Slide 3">
            <a:extLst>
              <a:ext uri="{FF2B5EF4-FFF2-40B4-BE49-F238E27FC236}">
                <a16:creationId xmlns:a16="http://schemas.microsoft.com/office/drawing/2014/main" id="{AA508C5E-032D-4347-891D-3DAFF00CBF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275B181-9442-4237-8879-24331C207272}" type="slidenum">
              <a:rPr lang="pt-BR" altLang="en-US" sz="1200" smtClean="0">
                <a:latin typeface="Garamond" panose="02020404030301010803" pitchFamily="18" charset="0"/>
              </a:rPr>
              <a:pPr/>
              <a:t>22</a:t>
            </a:fld>
            <a:endParaRPr lang="pt-BR" altLang="en-US" sz="1200">
              <a:latin typeface="Garamond" panose="02020404030301010803" pitchFamily="18" charset="0"/>
            </a:endParaRPr>
          </a:p>
        </p:txBody>
      </p:sp>
      <p:sp>
        <p:nvSpPr>
          <p:cNvPr id="452611" name="Rectangle 2">
            <a:extLst>
              <a:ext uri="{FF2B5EF4-FFF2-40B4-BE49-F238E27FC236}">
                <a16:creationId xmlns:a16="http://schemas.microsoft.com/office/drawing/2014/main" id="{BE8A3611-8D82-4879-AC70-FA1807AEE5BF}"/>
              </a:ext>
            </a:extLst>
          </p:cNvPr>
          <p:cNvSpPr>
            <a:spLocks noGrp="1" noChangeArrowheads="1"/>
          </p:cNvSpPr>
          <p:nvPr>
            <p:ph type="title"/>
          </p:nvPr>
        </p:nvSpPr>
        <p:spPr/>
        <p:txBody>
          <a:bodyPr/>
          <a:lstStyle/>
          <a:p>
            <a:pPr eaLnBrk="1" hangingPunct="1"/>
            <a:r>
              <a:rPr lang="pt-BR" altLang="pt-BR" dirty="0"/>
              <a:t>Exemplo 5</a:t>
            </a:r>
            <a:endParaRPr lang="pt-BR" altLang="pt-BR" sz="1700" dirty="0"/>
          </a:p>
        </p:txBody>
      </p:sp>
      <p:sp>
        <p:nvSpPr>
          <p:cNvPr id="452612" name="Rectangle 3">
            <a:extLst>
              <a:ext uri="{FF2B5EF4-FFF2-40B4-BE49-F238E27FC236}">
                <a16:creationId xmlns:a16="http://schemas.microsoft.com/office/drawing/2014/main" id="{650117A9-8346-4307-B839-82248D4154B1}"/>
              </a:ext>
            </a:extLst>
          </p:cNvPr>
          <p:cNvSpPr>
            <a:spLocks noGrp="1" noChangeArrowheads="1"/>
          </p:cNvSpPr>
          <p:nvPr>
            <p:ph type="body" idx="1"/>
          </p:nvPr>
        </p:nvSpPr>
        <p:spPr>
          <a:xfrm>
            <a:off x="467544" y="1195200"/>
            <a:ext cx="8077200" cy="4591050"/>
          </a:xfrm>
        </p:spPr>
        <p:txBody>
          <a:bodyPr/>
          <a:lstStyle/>
          <a:p>
            <a:pPr marL="0" indent="0" algn="just" eaLnBrk="1" hangingPunct="1">
              <a:lnSpc>
                <a:spcPct val="95000"/>
              </a:lnSpc>
              <a:buFont typeface="Wingdings" panose="05000000000000000000" pitchFamily="2" charset="2"/>
              <a:buNone/>
            </a:pPr>
            <a:r>
              <a:rPr lang="pt-BR" altLang="pt-BR" sz="2600" dirty="0"/>
              <a:t>Faça um programa que calcule os valores da função </a:t>
            </a:r>
            <a:r>
              <a:rPr lang="pt-BR" altLang="pt-BR" sz="2600" dirty="0">
                <a:solidFill>
                  <a:srgbClr val="0000FF"/>
                </a:solidFill>
              </a:rPr>
              <a:t>f(x) = x</a:t>
            </a:r>
            <a:r>
              <a:rPr lang="pt-BR" altLang="pt-BR" sz="2600" baseline="30000" dirty="0">
                <a:solidFill>
                  <a:srgbClr val="0000FF"/>
                </a:solidFill>
              </a:rPr>
              <a:t>2</a:t>
            </a:r>
            <a:r>
              <a:rPr lang="pt-BR" altLang="pt-BR" sz="2600" dirty="0">
                <a:solidFill>
                  <a:srgbClr val="0000FF"/>
                </a:solidFill>
              </a:rPr>
              <a:t> - 1</a:t>
            </a:r>
            <a:r>
              <a:rPr lang="pt-BR" altLang="pt-BR" sz="2600" dirty="0"/>
              <a:t>, para 10 valores de </a:t>
            </a:r>
            <a:r>
              <a:rPr lang="pt-BR" altLang="pt-BR" sz="2600" dirty="0">
                <a:solidFill>
                  <a:srgbClr val="0000FF"/>
                </a:solidFill>
              </a:rPr>
              <a:t>x</a:t>
            </a:r>
            <a:r>
              <a:rPr lang="pt-BR" altLang="pt-BR" sz="2600" dirty="0"/>
              <a:t> informados pelo usuário. A cada valor informado o programa deverá imprimir este valor e o da função da seguinte forma:</a:t>
            </a:r>
          </a:p>
          <a:p>
            <a:pPr marL="0" indent="0" eaLnBrk="1" hangingPunct="1">
              <a:lnSpc>
                <a:spcPct val="95000"/>
              </a:lnSpc>
              <a:buFont typeface="Wingdings" panose="05000000000000000000" pitchFamily="2" charset="2"/>
              <a:buNone/>
            </a:pPr>
            <a:endParaRPr lang="pt-BR" altLang="pt-BR" sz="2600" dirty="0"/>
          </a:p>
          <a:p>
            <a:pPr marL="0" indent="0" algn="ctr" eaLnBrk="1" hangingPunct="1">
              <a:lnSpc>
                <a:spcPct val="95000"/>
              </a:lnSpc>
              <a:buFont typeface="Wingdings" panose="05000000000000000000" pitchFamily="2" charset="2"/>
              <a:buNone/>
            </a:pPr>
            <a:r>
              <a:rPr lang="pt-BR" altLang="pt-BR" sz="2600" dirty="0">
                <a:solidFill>
                  <a:srgbClr val="0000FF"/>
                </a:solidFill>
              </a:rPr>
              <a:t>x=1     f(x)=0</a:t>
            </a:r>
          </a:p>
          <a:p>
            <a:pPr marL="0" indent="0" algn="ctr" eaLnBrk="1" hangingPunct="1">
              <a:lnSpc>
                <a:spcPct val="95000"/>
              </a:lnSpc>
              <a:buFont typeface="Wingdings" panose="05000000000000000000" pitchFamily="2" charset="2"/>
              <a:buNone/>
            </a:pPr>
            <a:r>
              <a:rPr lang="pt-BR" altLang="pt-BR" sz="2600" dirty="0">
                <a:solidFill>
                  <a:srgbClr val="0000FF"/>
                </a:solidFill>
              </a:rPr>
              <a:t>x=2     f(x)=3</a:t>
            </a:r>
          </a:p>
          <a:p>
            <a:pPr marL="0" indent="0" algn="ctr" eaLnBrk="1" hangingPunct="1">
              <a:lnSpc>
                <a:spcPct val="95000"/>
              </a:lnSpc>
              <a:buFont typeface="Wingdings" panose="05000000000000000000" pitchFamily="2" charset="2"/>
              <a:buNone/>
            </a:pPr>
            <a:r>
              <a:rPr lang="pt-BR" altLang="pt-BR" sz="2600" dirty="0">
                <a:solidFill>
                  <a:srgbClr val="0000FF"/>
                </a:solidFill>
              </a:rPr>
              <a:t>x=3     f(x)=8</a:t>
            </a:r>
          </a:p>
          <a:p>
            <a:pPr marL="0" indent="0" algn="ctr" eaLnBrk="1" hangingPunct="1">
              <a:lnSpc>
                <a:spcPct val="95000"/>
              </a:lnSpc>
              <a:buFont typeface="Wingdings" panose="05000000000000000000" pitchFamily="2" charset="2"/>
              <a:buNone/>
            </a:pPr>
            <a:r>
              <a:rPr lang="pt-BR" altLang="pt-BR" sz="2600" dirty="0">
                <a:solidFill>
                  <a:srgbClr val="0000FF"/>
                </a:solidFill>
              </a:rPr>
              <a:t>...</a:t>
            </a:r>
          </a:p>
          <a:p>
            <a:pPr marL="0" indent="0" algn="ctr" eaLnBrk="1" hangingPunct="1">
              <a:lnSpc>
                <a:spcPct val="95000"/>
              </a:lnSpc>
              <a:buFont typeface="Wingdings" panose="05000000000000000000" pitchFamily="2" charset="2"/>
              <a:buNone/>
            </a:pPr>
            <a:r>
              <a:rPr lang="pt-BR" altLang="pt-BR" sz="2600" dirty="0">
                <a:solidFill>
                  <a:srgbClr val="0000FF"/>
                </a:solidFill>
              </a:rPr>
              <a:t> x=10   f(x)=99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5324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FuncaoRepetida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x,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valor de x:</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kern="0" dirty="0">
                <a:solidFill>
                  <a:srgbClr val="69676D">
                    <a:lumMod val="75000"/>
                  </a:srgbClr>
                </a:solidFill>
                <a:latin typeface="Courier New" panose="02070309020205020404" pitchFamily="49" charset="0"/>
                <a:cs typeface="Courier New" panose="02070309020205020404" pitchFamily="49" charset="0"/>
              </a:rPr>
              <a:t>x</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fx</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dirty="0" err="1">
                <a:solidFill>
                  <a:srgbClr val="69676D">
                    <a:lumMod val="75000"/>
                  </a:srgbClr>
                </a:solidFill>
                <a:latin typeface="Courier New" panose="02070309020205020404" pitchFamily="49" charset="0"/>
                <a:cs typeface="Courier New" panose="02070309020205020404" pitchFamily="49" charset="0"/>
              </a:rPr>
              <a:t>Math.pow</a:t>
            </a:r>
            <a:r>
              <a:rPr lang="en-US" sz="1900" dirty="0">
                <a:solidFill>
                  <a:srgbClr val="69676D">
                    <a:lumMod val="75000"/>
                  </a:srgbClr>
                </a:solidFill>
                <a:latin typeface="Courier New" panose="02070309020205020404" pitchFamily="49" charset="0"/>
                <a:cs typeface="Courier New" panose="02070309020205020404" pitchFamily="49" charset="0"/>
              </a:rPr>
              <a:t>(x,2) - 1;</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x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+x+</a:t>
            </a:r>
            <a:r>
              <a:rPr lang="pt-BR" altLang="pt-BR" sz="1900" dirty="0">
                <a:solidFill>
                  <a:srgbClr val="0000FF"/>
                </a:solidFill>
                <a:latin typeface="Courier New" panose="02070309020205020404" pitchFamily="49" charset="0"/>
                <a:cs typeface="Courier New" panose="02070309020205020404" pitchFamily="49" charset="0"/>
              </a:rPr>
              <a:t>" f(x) = "</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endParaRPr lang="pt-BR" altLang="pt-BR"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6730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24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611560" y="1628800"/>
            <a:ext cx="853244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9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900" b="1"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9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en-US" sz="1900" dirty="0" err="1">
                <a:solidFill>
                  <a:srgbClr val="69676D">
                    <a:lumMod val="75000"/>
                  </a:srgbClr>
                </a:solidFill>
                <a:latin typeface="Courier New" panose="02070309020205020404" pitchFamily="49" charset="0"/>
                <a:cs typeface="Courier New" panose="02070309020205020404" pitchFamily="49" charset="0"/>
              </a:rPr>
              <a:t>FuncaoRepetida</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9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9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900" kern="1200" dirty="0" err="1">
                <a:solidFill>
                  <a:srgbClr val="69676D">
                    <a:lumMod val="75000"/>
                  </a:srgbClr>
                </a:solidFill>
                <a:latin typeface="Courier New" panose="02070309020205020404" pitchFamily="49" charset="0"/>
                <a:cs typeface="Courier New" panose="02070309020205020404" pitchFamily="49" charset="0"/>
              </a:rPr>
              <a:t>args</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b="1" kern="1200" dirty="0">
                <a:solidFill>
                  <a:srgbClr val="69676D">
                    <a:lumMod val="75000"/>
                  </a:srgbClr>
                </a:solidFill>
                <a:latin typeface="Courier New" panose="02070309020205020404" pitchFamily="49" charset="0"/>
                <a:cs typeface="Courier New" panose="02070309020205020404" pitchFamily="49" charset="0"/>
              </a:rPr>
              <a:t>{</a:t>
            </a:r>
            <a:endParaRPr lang="pt-BR"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900" kern="0" dirty="0">
                <a:latin typeface="Courier New" panose="02070309020205020404" pitchFamily="49" charset="0"/>
                <a:cs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x,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sz="1900" kern="12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sz="19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Scanner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900" kern="1200" dirty="0">
                <a:solidFill>
                  <a:srgbClr val="69676D">
                    <a:lumMod val="75000"/>
                  </a:srgbClr>
                </a:solidFill>
                <a:latin typeface="Courier New" panose="02070309020205020404" pitchFamily="49" charset="0"/>
                <a:cs typeface="Courier New" panose="02070309020205020404" pitchFamily="49" charset="0"/>
              </a:rPr>
              <a:t> = </a:t>
            </a:r>
            <a:r>
              <a:rPr lang="en-US" sz="19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9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900" b="1" i="1" kern="1200" dirty="0">
                <a:solidFill>
                  <a:srgbClr val="0000FF"/>
                </a:solidFill>
                <a:latin typeface="Courier New" panose="02070309020205020404" pitchFamily="49" charset="0"/>
                <a:cs typeface="Courier New" panose="02070309020205020404" pitchFamily="49" charset="0"/>
              </a:rPr>
              <a:t>in</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=1;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&lt;=10; </a:t>
            </a:r>
            <a:r>
              <a:rPr lang="en-US" sz="1900" dirty="0" err="1">
                <a:solidFill>
                  <a:srgbClr val="69676D">
                    <a:lumMod val="75000"/>
                  </a:srgbClr>
                </a:solidFill>
                <a:latin typeface="Courier New" panose="02070309020205020404" pitchFamily="49" charset="0"/>
                <a:cs typeface="Courier New" panose="02070309020205020404" pitchFamily="49" charset="0"/>
              </a:rPr>
              <a:t>repeticao</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rgbClr val="69676D">
                    <a:lumMod val="75000"/>
                  </a:srgbClr>
                </a:solidFill>
                <a:latin typeface="Courier New" panose="02070309020205020404" pitchFamily="49" charset="0"/>
                <a:cs typeface="Courier New" panose="02070309020205020404" pitchFamily="49" charset="0"/>
              </a:rPr>
              <a:t>{</a:t>
            </a:r>
            <a:endParaRPr lang="en-US" sz="19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9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rPr>
              <a:t>Entre com o valor de x:</a:t>
            </a:r>
            <a:r>
              <a:rPr lang="pt-BR" altLang="pt-BR" sz="1900" kern="0" dirty="0">
                <a:solidFill>
                  <a:srgbClr val="0000FF"/>
                </a:solidFill>
                <a:latin typeface="Courier New" panose="02070309020205020404" pitchFamily="49" charset="0"/>
                <a:cs typeface="Courier New" panose="02070309020205020404" pitchFamily="49" charset="0"/>
              </a:rPr>
              <a:t> </a:t>
            </a:r>
            <a:r>
              <a:rPr lang="pt-BR" altLang="pt-BR" sz="1900" b="1" kern="0" dirty="0">
                <a:latin typeface="Courier New" panose="02070309020205020404" pitchFamily="49" charset="0"/>
                <a:cs typeface="Courier New" panose="02070309020205020404" pitchFamily="49" charset="0"/>
              </a:rPr>
              <a:t>"</a:t>
            </a:r>
            <a:r>
              <a:rPr lang="pt-BR" altLang="pt-BR" sz="19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kern="0" dirty="0">
                <a:latin typeface="Courier New" panose="02070309020205020404" pitchFamily="49" charset="0"/>
                <a:cs typeface="Courier New" panose="02070309020205020404" pitchFamily="49" charset="0"/>
              </a:rPr>
              <a:t>        </a:t>
            </a:r>
            <a:r>
              <a:rPr lang="pt-BR" altLang="pt-BR" sz="1900" kern="0" dirty="0">
                <a:solidFill>
                  <a:srgbClr val="69676D">
                    <a:lumMod val="75000"/>
                  </a:srgbClr>
                </a:solidFill>
                <a:latin typeface="Courier New" panose="02070309020205020404" pitchFamily="49" charset="0"/>
                <a:cs typeface="Courier New" panose="02070309020205020404" pitchFamily="49" charset="0"/>
              </a:rPr>
              <a:t>x</a:t>
            </a:r>
            <a:r>
              <a:rPr lang="pt-BR" altLang="pt-BR" sz="1900" kern="0" dirty="0">
                <a:latin typeface="Courier New" panose="02070309020205020404" pitchFamily="49" charset="0"/>
                <a:cs typeface="Courier New" panose="02070309020205020404" pitchFamily="49" charset="0"/>
              </a:rPr>
              <a:t> </a:t>
            </a:r>
            <a:r>
              <a:rPr lang="en-US" sz="1900" kern="1200" dirty="0">
                <a:solidFill>
                  <a:srgbClr val="69676D">
                    <a:lumMod val="75000"/>
                  </a:srgbClr>
                </a:solidFill>
                <a:latin typeface="Courier New" panose="02070309020205020404" pitchFamily="49" charset="0"/>
                <a:cs typeface="Courier New" panose="02070309020205020404" pitchFamily="49" charset="0"/>
              </a:rPr>
              <a:t>= </a:t>
            </a:r>
            <a:r>
              <a:rPr lang="en-US" sz="19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9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dirty="0" err="1">
                <a:solidFill>
                  <a:srgbClr val="69676D">
                    <a:lumMod val="75000"/>
                  </a:srgbClr>
                </a:solidFill>
                <a:latin typeface="Courier New" panose="02070309020205020404" pitchFamily="49" charset="0"/>
                <a:cs typeface="Courier New" panose="02070309020205020404" pitchFamily="49" charset="0"/>
              </a:rPr>
              <a:t>fx</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dirty="0" err="1">
                <a:solidFill>
                  <a:srgbClr val="69676D">
                    <a:lumMod val="75000"/>
                  </a:srgbClr>
                </a:solidFill>
                <a:latin typeface="Courier New" panose="02070309020205020404" pitchFamily="49" charset="0"/>
                <a:cs typeface="Courier New" panose="02070309020205020404" pitchFamily="49" charset="0"/>
              </a:rPr>
              <a:t>Math.pow</a:t>
            </a:r>
            <a:r>
              <a:rPr lang="en-US" sz="1900" dirty="0">
                <a:solidFill>
                  <a:srgbClr val="69676D">
                    <a:lumMod val="75000"/>
                  </a:srgbClr>
                </a:solidFill>
                <a:latin typeface="Courier New" panose="02070309020205020404" pitchFamily="49" charset="0"/>
                <a:cs typeface="Courier New" panose="02070309020205020404" pitchFamily="49" charset="0"/>
              </a:rPr>
              <a:t>(x,2) - 1;</a:t>
            </a:r>
            <a:endParaRPr lang="en-US" sz="1900"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900" kern="1200" dirty="0">
                <a:solidFill>
                  <a:srgbClr val="69676D">
                    <a:lumMod val="75000"/>
                  </a:srgbClr>
                </a:solidFill>
                <a:latin typeface="Courier New" panose="02070309020205020404" pitchFamily="49" charset="0"/>
                <a:cs typeface="Courier New" panose="02070309020205020404" pitchFamily="49" charset="0"/>
              </a:rPr>
              <a:t>        </a:t>
            </a:r>
            <a:r>
              <a:rPr lang="pt-BR" sz="19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kern="1200" dirty="0" err="1">
                <a:solidFill>
                  <a:srgbClr val="0000FF"/>
                </a:solidFill>
                <a:latin typeface="Courier New" panose="02070309020205020404" pitchFamily="49" charset="0"/>
                <a:cs typeface="Courier New" panose="02070309020205020404" pitchFamily="49" charset="0"/>
              </a:rPr>
              <a:t>out</a:t>
            </a:r>
            <a:r>
              <a:rPr lang="pt-BR" sz="19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kern="0" dirty="0">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kern="0" dirty="0">
                <a:solidFill>
                  <a:srgbClr val="0000FF"/>
                </a:solidFill>
                <a:latin typeface="Courier New" panose="02070309020205020404" pitchFamily="49" charset="0"/>
                <a:cs typeface="Courier New" panose="02070309020205020404" pitchFamily="49" charset="0"/>
              </a:rPr>
              <a:t>x =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+x+</a:t>
            </a:r>
            <a:r>
              <a:rPr lang="pt-BR" altLang="pt-BR" sz="1900" dirty="0">
                <a:solidFill>
                  <a:srgbClr val="0000FF"/>
                </a:solidFill>
                <a:latin typeface="Courier New" panose="02070309020205020404" pitchFamily="49" charset="0"/>
                <a:cs typeface="Courier New" panose="02070309020205020404" pitchFamily="49" charset="0"/>
              </a:rPr>
              <a:t>" f(x) = "</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fx</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sz="1900" kern="0" dirty="0">
                <a:latin typeface="Courier New" panose="02070309020205020404" pitchFamily="49" charset="0"/>
                <a:cs typeface="Courier New" panose="02070309020205020404" pitchFamily="49" charset="0"/>
              </a:rPr>
              <a:t>     </a:t>
            </a:r>
            <a:r>
              <a:rPr lang="pt-BR" sz="1900" dirty="0" err="1">
                <a:solidFill>
                  <a:srgbClr val="69676D">
                    <a:lumMod val="75000"/>
                  </a:srgbClr>
                </a:solidFill>
                <a:latin typeface="Courier New" panose="02070309020205020404" pitchFamily="49" charset="0"/>
                <a:cs typeface="Courier New" panose="02070309020205020404" pitchFamily="49" charset="0"/>
              </a:rPr>
              <a:t>teclado.close</a:t>
            </a:r>
            <a:r>
              <a:rPr 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9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54E14186-2A26-4713-9B23-BE3E8C3DFA5D}"/>
              </a:ext>
            </a:extLst>
          </p:cNvPr>
          <p:cNvSpPr>
            <a:spLocks noChangeArrowheads="1"/>
          </p:cNvSpPr>
          <p:nvPr/>
        </p:nvSpPr>
        <p:spPr bwMode="auto">
          <a:xfrm>
            <a:off x="1691680" y="3528046"/>
            <a:ext cx="6995120" cy="129698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AutoShape 5">
            <a:extLst>
              <a:ext uri="{FF2B5EF4-FFF2-40B4-BE49-F238E27FC236}">
                <a16:creationId xmlns:a16="http://schemas.microsoft.com/office/drawing/2014/main" id="{0FD2ED7B-E60E-4FA1-8E3B-359153BAB874}"/>
              </a:ext>
            </a:extLst>
          </p:cNvPr>
          <p:cNvSpPr>
            <a:spLocks noChangeArrowheads="1"/>
          </p:cNvSpPr>
          <p:nvPr/>
        </p:nvSpPr>
        <p:spPr bwMode="auto">
          <a:xfrm>
            <a:off x="5540375" y="5151239"/>
            <a:ext cx="2952750" cy="865187"/>
          </a:xfrm>
          <a:prstGeom prst="wedgeRectCallout">
            <a:avLst>
              <a:gd name="adj1" fmla="val -43949"/>
              <a:gd name="adj2" fmla="val -76696"/>
            </a:avLst>
          </a:prstGeom>
          <a:solidFill>
            <a:schemeClr val="accent1"/>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2400" dirty="0">
                <a:latin typeface="Times New Roman" panose="02020603050405020304" pitchFamily="18" charset="0"/>
              </a:rPr>
              <a:t>Comandos  que serão executados 10 vezes</a:t>
            </a:r>
          </a:p>
        </p:txBody>
      </p:sp>
    </p:spTree>
    <p:extLst>
      <p:ext uri="{BB962C8B-B14F-4D97-AF65-F5344CB8AC3E}">
        <p14:creationId xmlns:p14="http://schemas.microsoft.com/office/powerpoint/2010/main" val="426453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2">
            <a:extLst>
              <a:ext uri="{FF2B5EF4-FFF2-40B4-BE49-F238E27FC236}">
                <a16:creationId xmlns:a16="http://schemas.microsoft.com/office/drawing/2014/main" id="{D3F54AEE-3862-4650-81B1-D130CEA68064}"/>
              </a:ext>
            </a:extLst>
          </p:cNvPr>
          <p:cNvSpPr>
            <a:spLocks noGrp="1" noChangeArrowheads="1"/>
          </p:cNvSpPr>
          <p:nvPr>
            <p:ph type="title"/>
          </p:nvPr>
        </p:nvSpPr>
        <p:spPr/>
        <p:txBody>
          <a:bodyPr/>
          <a:lstStyle/>
          <a:p>
            <a:pPr eaLnBrk="1" hangingPunct="1"/>
            <a:r>
              <a:rPr lang="pt-BR" altLang="pt-BR" dirty="0"/>
              <a:t>Exercício 1</a:t>
            </a:r>
            <a:endParaRPr lang="pt-BR" altLang="pt-BR" sz="1700" dirty="0"/>
          </a:p>
        </p:txBody>
      </p:sp>
      <mc:AlternateContent xmlns:mc="http://schemas.openxmlformats.org/markup-compatibility/2006" xmlns:a14="http://schemas.microsoft.com/office/drawing/2010/main">
        <mc:Choice Requires="a14">
          <p:sp>
            <p:nvSpPr>
              <p:cNvPr id="458757" name="Object 7">
                <a:extLst>
                  <a:ext uri="{FF2B5EF4-FFF2-40B4-BE49-F238E27FC236}">
                    <a16:creationId xmlns:a16="http://schemas.microsoft.com/office/drawing/2014/main" id="{32CE9A7C-0168-4CB2-A8B7-6D9F156E656D}"/>
                  </a:ext>
                </a:extLst>
              </p:cNvPr>
              <p:cNvSpPr txBox="1">
                <a:spLocks noGrp="1"/>
              </p:cNvSpPr>
              <p:nvPr>
                <p:ph idx="1"/>
              </p:nvPr>
            </p:nvSpPr>
            <p:spPr bwMode="auto">
              <a:xfrm>
                <a:off x="3059832" y="2780928"/>
                <a:ext cx="2880320" cy="83026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pt-BR" sz="3600" i="1">
                          <a:solidFill>
                            <a:srgbClr val="000000"/>
                          </a:solidFill>
                          <a:latin typeface="Cambria Math" panose="02040503050406030204" pitchFamily="18" charset="0"/>
                        </a:rPr>
                        <m:t>Á</m:t>
                      </m:r>
                      <m:r>
                        <a:rPr lang="pt-BR" sz="3600" i="1">
                          <a:solidFill>
                            <a:srgbClr val="000000"/>
                          </a:solidFill>
                          <a:latin typeface="Cambria Math" panose="02040503050406030204" pitchFamily="18" charset="0"/>
                        </a:rPr>
                        <m:t>𝑟𝑒𝑎</m:t>
                      </m:r>
                      <m:r>
                        <a:rPr lang="pt-BR" sz="3600" i="1">
                          <a:solidFill>
                            <a:srgbClr val="000000"/>
                          </a:solidFill>
                          <a:latin typeface="Cambria Math" panose="02040503050406030204" pitchFamily="18" charset="0"/>
                        </a:rPr>
                        <m:t>=</m:t>
                      </m:r>
                      <m:r>
                        <a:rPr lang="pt-BR" sz="3600" i="1">
                          <a:solidFill>
                            <a:srgbClr val="000000"/>
                          </a:solidFill>
                          <a:latin typeface="Cambria Math" panose="02040503050406030204" pitchFamily="18" charset="0"/>
                        </a:rPr>
                        <m:t>𝜋</m:t>
                      </m:r>
                      <m:sSup>
                        <m:sSupPr>
                          <m:ctrlPr>
                            <a:rPr lang="pt-BR" sz="3600" i="1">
                              <a:solidFill>
                                <a:srgbClr val="000000"/>
                              </a:solidFill>
                              <a:latin typeface="Cambria Math" panose="02040503050406030204" pitchFamily="18" charset="0"/>
                            </a:rPr>
                          </m:ctrlPr>
                        </m:sSupPr>
                        <m:e>
                          <m:r>
                            <a:rPr lang="pt-BR" sz="3600" i="1">
                              <a:solidFill>
                                <a:srgbClr val="000000"/>
                              </a:solidFill>
                              <a:latin typeface="Cambria Math" panose="02040503050406030204" pitchFamily="18" charset="0"/>
                            </a:rPr>
                            <m:t>𝑅</m:t>
                          </m:r>
                        </m:e>
                        <m:sup>
                          <m:r>
                            <a:rPr lang="pt-BR" sz="3600" i="1">
                              <a:solidFill>
                                <a:srgbClr val="000000"/>
                              </a:solidFill>
                              <a:latin typeface="Cambria Math" panose="02040503050406030204" pitchFamily="18" charset="0"/>
                            </a:rPr>
                            <m:t>2</m:t>
                          </m:r>
                        </m:sup>
                      </m:sSup>
                    </m:oMath>
                  </m:oMathPara>
                </a14:m>
                <a:endParaRPr lang="pt-BR" sz="3600" dirty="0"/>
              </a:p>
            </p:txBody>
          </p:sp>
        </mc:Choice>
        <mc:Fallback xmlns="">
          <p:sp>
            <p:nvSpPr>
              <p:cNvPr id="458757" name="Object 7">
                <a:extLst>
                  <a:ext uri="{FF2B5EF4-FFF2-40B4-BE49-F238E27FC236}">
                    <a16:creationId xmlns:a16="http://schemas.microsoft.com/office/drawing/2014/main" id="{32CE9A7C-0168-4CB2-A8B7-6D9F156E656D}"/>
                  </a:ext>
                </a:extLst>
              </p:cNvPr>
              <p:cNvSpPr txBox="1">
                <a:spLocks noGrp="1" noRot="1" noChangeAspect="1" noMove="1" noResize="1" noEditPoints="1" noAdjustHandles="1" noChangeArrowheads="1" noChangeShapeType="1" noTextEdit="1"/>
              </p:cNvSpPr>
              <p:nvPr>
                <p:ph idx="1"/>
              </p:nvPr>
            </p:nvSpPr>
            <p:spPr bwMode="auto">
              <a:xfrm>
                <a:off x="3059832" y="2780928"/>
                <a:ext cx="2880320" cy="830263"/>
              </a:xfrm>
              <a:prstGeom prst="rect">
                <a:avLst/>
              </a:prstGeom>
              <a:blipFill>
                <a:blip r:embed="rId4"/>
                <a:stretch>
                  <a:fillRect/>
                </a:stretch>
              </a:blipFill>
              <a:ln>
                <a:noFill/>
              </a:ln>
              <a:effectLst/>
            </p:spPr>
            <p:txBody>
              <a:bodyPr/>
              <a:lstStyle/>
              <a:p>
                <a:r>
                  <a:rPr lang="pt-BR">
                    <a:noFill/>
                  </a:rPr>
                  <a:t> </a:t>
                </a:r>
              </a:p>
            </p:txBody>
          </p:sp>
        </mc:Fallback>
      </mc:AlternateContent>
      <p:sp>
        <p:nvSpPr>
          <p:cNvPr id="458754" name="Espaço Reservado para Número de Slide 4">
            <a:extLst>
              <a:ext uri="{FF2B5EF4-FFF2-40B4-BE49-F238E27FC236}">
                <a16:creationId xmlns:a16="http://schemas.microsoft.com/office/drawing/2014/main" id="{63B39DA7-4831-4E94-B73F-A758E4B16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E849CA-9959-4B91-8E02-D1F102B2F3A8}" type="slidenum">
              <a:rPr lang="pt-BR" altLang="en-US" sz="1200" smtClean="0">
                <a:latin typeface="Garamond" panose="02020404030301010803" pitchFamily="18" charset="0"/>
              </a:rPr>
              <a:pPr/>
              <a:t>25</a:t>
            </a:fld>
            <a:endParaRPr lang="pt-BR" altLang="en-US" sz="1200">
              <a:latin typeface="Garamond" panose="02020404030301010803" pitchFamily="18" charset="0"/>
            </a:endParaRPr>
          </a:p>
        </p:txBody>
      </p:sp>
      <p:sp>
        <p:nvSpPr>
          <p:cNvPr id="458756" name="Rectangle 3">
            <a:extLst>
              <a:ext uri="{FF2B5EF4-FFF2-40B4-BE49-F238E27FC236}">
                <a16:creationId xmlns:a16="http://schemas.microsoft.com/office/drawing/2014/main" id="{D51BF06B-0A7A-4479-B62F-DCBEDBFE237D}"/>
              </a:ext>
            </a:extLst>
          </p:cNvPr>
          <p:cNvSpPr>
            <a:spLocks noGrp="1" noChangeArrowheads="1"/>
          </p:cNvSpPr>
          <p:nvPr>
            <p:ph type="body" sz="half" idx="4294967295"/>
          </p:nvPr>
        </p:nvSpPr>
        <p:spPr>
          <a:xfrm>
            <a:off x="467544" y="1195388"/>
            <a:ext cx="8002587" cy="1395412"/>
          </a:xfrm>
        </p:spPr>
        <p:txBody>
          <a:bodyPr/>
          <a:lstStyle/>
          <a:p>
            <a:pPr marL="0" indent="0" algn="just" eaLnBrk="1" hangingPunct="1">
              <a:lnSpc>
                <a:spcPct val="90000"/>
              </a:lnSpc>
              <a:buFont typeface="Wingdings" panose="05000000000000000000" pitchFamily="2" charset="2"/>
              <a:buNone/>
            </a:pPr>
            <a:r>
              <a:rPr lang="pt-BR" altLang="pt-BR" sz="2600" dirty="0"/>
              <a:t>Faça um programa para calcular e imprimir a área de 10 círculos, cujos raios serão informados pelo usuário. Use o valor de     igual a</a:t>
            </a:r>
            <a:r>
              <a:rPr lang="pt-BR" altLang="pt-BR" sz="2800" i="1" dirty="0">
                <a:latin typeface="Times New Roman" panose="02020603050405020304" pitchFamily="18" charset="0"/>
              </a:rPr>
              <a:t> 3.1416</a:t>
            </a:r>
            <a:r>
              <a:rPr lang="pt-BR" altLang="pt-BR" sz="2600" dirty="0"/>
              <a:t>.</a:t>
            </a:r>
          </a:p>
        </p:txBody>
      </p:sp>
      <p:sp>
        <p:nvSpPr>
          <p:cNvPr id="2" name="Retângulo 1">
            <a:extLst>
              <a:ext uri="{FF2B5EF4-FFF2-40B4-BE49-F238E27FC236}">
                <a16:creationId xmlns:a16="http://schemas.microsoft.com/office/drawing/2014/main" id="{0FF6B97A-B4E9-4A76-97E5-2B5B6D816845}"/>
              </a:ext>
            </a:extLst>
          </p:cNvPr>
          <p:cNvSpPr>
            <a:spLocks noChangeArrowheads="1"/>
          </p:cNvSpPr>
          <p:nvPr/>
        </p:nvSpPr>
        <p:spPr bwMode="auto">
          <a:xfrm>
            <a:off x="1403350" y="4941888"/>
            <a:ext cx="6553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kumimoji="1" lang="pt-BR" altLang="pt-BR" sz="1600" dirty="0">
                <a:solidFill>
                  <a:srgbClr val="0000FF"/>
                </a:solidFill>
                <a:latin typeface="Tahoma" panose="020B0604030504040204" pitchFamily="34" charset="0"/>
              </a:rPr>
              <a:t>			       Raio = 60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11309.76</a:t>
            </a:r>
            <a:endParaRPr lang="pt-BR" altLang="pt-BR" sz="1600" dirty="0">
              <a:solidFill>
                <a:srgbClr val="0000FF"/>
              </a:solidFill>
              <a:latin typeface="Tahoma" panose="020B0604030504040204" pitchFamily="34" charset="0"/>
            </a:endParaRPr>
          </a:p>
          <a:p>
            <a:pPr eaLnBrk="1" hangingPunct="1">
              <a:buFont typeface="Wingdings" panose="05000000000000000000" pitchFamily="2" charset="2"/>
              <a:buNone/>
            </a:pPr>
            <a:r>
              <a:rPr kumimoji="1" lang="pt-BR" altLang="pt-BR" sz="1600" u="sng" dirty="0">
                <a:solidFill>
                  <a:srgbClr val="0000FF"/>
                </a:solidFill>
                <a:latin typeface="Tahoma" panose="020B0604030504040204" pitchFamily="34" charset="0"/>
              </a:rPr>
              <a:t>Para testar (com somente 3 raios)</a:t>
            </a:r>
            <a:r>
              <a:rPr kumimoji="1" lang="pt-BR" altLang="pt-BR" sz="1600" dirty="0">
                <a:solidFill>
                  <a:srgbClr val="0000FF"/>
                </a:solidFill>
                <a:latin typeface="Tahoma" panose="020B0604030504040204" pitchFamily="34" charset="0"/>
              </a:rPr>
              <a:t>: Raio = 99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30790.8216	 		       Raio = 45  </a:t>
            </a:r>
            <a:r>
              <a:rPr lang="pt-BR" altLang="pt-BR" sz="1600"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Área = 6361.74</a:t>
            </a:r>
            <a:endParaRPr lang="pt-BR" altLang="pt-BR" sz="1600" dirty="0">
              <a:solidFill>
                <a:srgbClr val="0000FF"/>
              </a:solidFill>
              <a:latin typeface="Tahoma" panose="020B0604030504040204" pitchFamily="34" charset="0"/>
            </a:endParaRPr>
          </a:p>
        </p:txBody>
      </p:sp>
      <p:graphicFrame>
        <p:nvGraphicFramePr>
          <p:cNvPr id="458759" name="Objeto 2">
            <a:extLst>
              <a:ext uri="{FF2B5EF4-FFF2-40B4-BE49-F238E27FC236}">
                <a16:creationId xmlns:a16="http://schemas.microsoft.com/office/drawing/2014/main" id="{E4991BCE-FDA4-4B98-B218-FCAFEED223A0}"/>
              </a:ext>
            </a:extLst>
          </p:cNvPr>
          <p:cNvGraphicFramePr>
            <a:graphicFrameLocks noChangeAspect="1"/>
          </p:cNvGraphicFramePr>
          <p:nvPr>
            <p:extLst>
              <p:ext uri="{D42A27DB-BD31-4B8C-83A1-F6EECF244321}">
                <p14:modId xmlns:p14="http://schemas.microsoft.com/office/powerpoint/2010/main" val="3919602023"/>
              </p:ext>
            </p:extLst>
          </p:nvPr>
        </p:nvGraphicFramePr>
        <p:xfrm>
          <a:off x="3996184" y="1951895"/>
          <a:ext cx="431800" cy="431800"/>
        </p:xfrm>
        <a:graphic>
          <a:graphicData uri="http://schemas.openxmlformats.org/presentationml/2006/ole">
            <mc:AlternateContent xmlns:mc="http://schemas.openxmlformats.org/markup-compatibility/2006">
              <mc:Choice xmlns:v="urn:schemas-microsoft-com:vml" Requires="v">
                <p:oleObj spid="_x0000_s1046" name="Equação" r:id="rId5" imgW="139700" imgH="139700" progId="Equation.3">
                  <p:embed/>
                </p:oleObj>
              </mc:Choice>
              <mc:Fallback>
                <p:oleObj name="Equação" r:id="rId5" imgW="139700" imgH="139700" progId="Equation.3">
                  <p:embed/>
                  <p:pic>
                    <p:nvPicPr>
                      <p:cNvPr id="458759" name="Objeto 2">
                        <a:extLst>
                          <a:ext uri="{FF2B5EF4-FFF2-40B4-BE49-F238E27FC236}">
                            <a16:creationId xmlns:a16="http://schemas.microsoft.com/office/drawing/2014/main" id="{E4991BCE-FDA4-4B98-B218-FCAFEED223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6184" y="195189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Espaço Reservado para Número de Slide 3">
            <a:extLst>
              <a:ext uri="{FF2B5EF4-FFF2-40B4-BE49-F238E27FC236}">
                <a16:creationId xmlns:a16="http://schemas.microsoft.com/office/drawing/2014/main" id="{E1BC6A56-E371-462E-A192-B4DF5CBD37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7F27BD8-AFB7-44EA-9C86-250F176C81EF}" type="slidenum">
              <a:rPr lang="pt-BR" altLang="en-US" sz="1200" smtClean="0">
                <a:latin typeface="Garamond" panose="02020404030301010803" pitchFamily="18" charset="0"/>
              </a:rPr>
              <a:pPr/>
              <a:t>26</a:t>
            </a:fld>
            <a:endParaRPr lang="pt-BR" altLang="en-US" sz="1200">
              <a:latin typeface="Garamond" panose="02020404030301010803" pitchFamily="18" charset="0"/>
            </a:endParaRPr>
          </a:p>
        </p:txBody>
      </p:sp>
      <p:sp>
        <p:nvSpPr>
          <p:cNvPr id="464899" name="Rectangle 2">
            <a:extLst>
              <a:ext uri="{FF2B5EF4-FFF2-40B4-BE49-F238E27FC236}">
                <a16:creationId xmlns:a16="http://schemas.microsoft.com/office/drawing/2014/main" id="{4A73794A-B397-46D3-A029-AA6B91DB2BC4}"/>
              </a:ext>
            </a:extLst>
          </p:cNvPr>
          <p:cNvSpPr>
            <a:spLocks noGrp="1" noChangeArrowheads="1"/>
          </p:cNvSpPr>
          <p:nvPr>
            <p:ph type="title"/>
          </p:nvPr>
        </p:nvSpPr>
        <p:spPr/>
        <p:txBody>
          <a:bodyPr/>
          <a:lstStyle/>
          <a:p>
            <a:pPr eaLnBrk="1" hangingPunct="1"/>
            <a:r>
              <a:rPr lang="pt-BR" altLang="pt-BR" dirty="0"/>
              <a:t>Exercício 2</a:t>
            </a:r>
            <a:endParaRPr lang="pt-BR" altLang="pt-BR" sz="1700" dirty="0"/>
          </a:p>
        </p:txBody>
      </p:sp>
      <p:sp>
        <p:nvSpPr>
          <p:cNvPr id="464900" name="Rectangle 3">
            <a:extLst>
              <a:ext uri="{FF2B5EF4-FFF2-40B4-BE49-F238E27FC236}">
                <a16:creationId xmlns:a16="http://schemas.microsoft.com/office/drawing/2014/main" id="{5BDC35D6-7EA0-4EB7-8F9B-E14127CAA3B6}"/>
              </a:ext>
            </a:extLst>
          </p:cNvPr>
          <p:cNvSpPr>
            <a:spLocks noGrp="1" noChangeArrowheads="1"/>
          </p:cNvSpPr>
          <p:nvPr>
            <p:ph type="body" idx="1"/>
          </p:nvPr>
        </p:nvSpPr>
        <p:spPr>
          <a:xfrm>
            <a:off x="467544" y="1195200"/>
            <a:ext cx="8077200" cy="3817976"/>
          </a:xfrm>
        </p:spPr>
        <p:txBody>
          <a:bodyPr/>
          <a:lstStyle/>
          <a:p>
            <a:pPr marL="0" indent="0" algn="just" eaLnBrk="1" hangingPunct="1">
              <a:lnSpc>
                <a:spcPct val="90000"/>
              </a:lnSpc>
              <a:buFont typeface="Wingdings" panose="05000000000000000000" pitchFamily="2" charset="2"/>
              <a:buNone/>
            </a:pPr>
            <a:r>
              <a:rPr lang="pt-BR" altLang="pt-BR" sz="24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400" b="1" u="sng" dirty="0"/>
              <a:t>e</a:t>
            </a:r>
            <a:r>
              <a:rPr lang="pt-BR" altLang="pt-BR" sz="2400" dirty="0"/>
              <a:t> não tiver faltado a mais de 16 aulas ele foi aprovado, senão ele foi reprovado.</a:t>
            </a:r>
          </a:p>
          <a:p>
            <a:pPr marL="0" indent="0" algn="just" eaLnBrk="1" hangingPunct="1">
              <a:lnSpc>
                <a:spcPct val="90000"/>
              </a:lnSpc>
              <a:buFont typeface="Wingdings" panose="05000000000000000000" pitchFamily="2" charset="2"/>
              <a:buNone/>
            </a:pPr>
            <a:endParaRPr lang="pt-BR" altLang="pt-BR" sz="2400" dirty="0"/>
          </a:p>
          <a:p>
            <a:pPr marL="0" indent="0" algn="just" eaLnBrk="1" hangingPunct="1">
              <a:lnSpc>
                <a:spcPct val="90000"/>
              </a:lnSpc>
              <a:buFont typeface="Wingdings" panose="05000000000000000000" pitchFamily="2" charset="2"/>
              <a:buNone/>
            </a:pPr>
            <a:r>
              <a:rPr lang="pt-BR" altLang="pt-BR" sz="2400" b="1" u="sng" dirty="0"/>
              <a:t>Observação</a:t>
            </a:r>
            <a:r>
              <a:rPr lang="pt-BR" altLang="pt-BR" sz="2400" dirty="0"/>
              <a:t>: Interrompa as repetições se o usuário digitar -1 na nota final.</a:t>
            </a:r>
          </a:p>
        </p:txBody>
      </p:sp>
      <p:sp>
        <p:nvSpPr>
          <p:cNvPr id="1333252" name="Text Box 4">
            <a:extLst>
              <a:ext uri="{FF2B5EF4-FFF2-40B4-BE49-F238E27FC236}">
                <a16:creationId xmlns:a16="http://schemas.microsoft.com/office/drawing/2014/main" id="{56E6BCC2-4B09-4721-9CB8-59E6B9CC4B9E}"/>
              </a:ext>
            </a:extLst>
          </p:cNvPr>
          <p:cNvSpPr txBox="1">
            <a:spLocks noChangeArrowheads="1"/>
          </p:cNvSpPr>
          <p:nvPr/>
        </p:nvSpPr>
        <p:spPr bwMode="auto">
          <a:xfrm>
            <a:off x="1476375" y="4724400"/>
            <a:ext cx="684053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Nota = 75 e Falta = 12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APROVADO</a:t>
            </a:r>
            <a:endParaRPr lang="pt-BR" altLang="pt-BR" sz="1600" dirty="0">
              <a:solidFill>
                <a:srgbClr val="0000FF"/>
              </a:solidFill>
              <a:latin typeface="Tahoma" panose="020B0604030504040204" pitchFamily="34" charset="0"/>
            </a:endParaRPr>
          </a:p>
          <a:p>
            <a:r>
              <a:rPr kumimoji="1" lang="pt-BR" altLang="pt-BR" sz="1600" dirty="0">
                <a:solidFill>
                  <a:srgbClr val="0000FF"/>
                </a:solidFill>
                <a:latin typeface="Tahoma" panose="020B0604030504040204" pitchFamily="34" charset="0"/>
              </a:rPr>
              <a:t>	Nota = 99 e Falta = 20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45 e Falta = 11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3252"/>
                                        </p:tgtEl>
                                        <p:attrNameLst>
                                          <p:attrName>style.visibility</p:attrName>
                                        </p:attrNameLst>
                                      </p:cBhvr>
                                      <p:to>
                                        <p:strVal val="visible"/>
                                      </p:to>
                                    </p:set>
                                    <p:anim calcmode="lin" valueType="num">
                                      <p:cBhvr additive="base">
                                        <p:cTn id="7" dur="500" fill="hold"/>
                                        <p:tgtEl>
                                          <p:spTgt spid="1333252"/>
                                        </p:tgtEl>
                                        <p:attrNameLst>
                                          <p:attrName>ppt_x</p:attrName>
                                        </p:attrNameLst>
                                      </p:cBhvr>
                                      <p:tavLst>
                                        <p:tav tm="0">
                                          <p:val>
                                            <p:strVal val="0-#ppt_w/2"/>
                                          </p:val>
                                        </p:tav>
                                        <p:tav tm="100000">
                                          <p:val>
                                            <p:strVal val="#ppt_x"/>
                                          </p:val>
                                        </p:tav>
                                      </p:tavLst>
                                    </p:anim>
                                    <p:anim calcmode="lin" valueType="num">
                                      <p:cBhvr additive="base">
                                        <p:cTn id="8" dur="500" fill="hold"/>
                                        <p:tgtEl>
                                          <p:spTgt spid="1333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Espaço Reservado para Número de Slide 3">
            <a:extLst>
              <a:ext uri="{FF2B5EF4-FFF2-40B4-BE49-F238E27FC236}">
                <a16:creationId xmlns:a16="http://schemas.microsoft.com/office/drawing/2014/main" id="{40AF816E-79D0-4AF3-9D50-35001CBA24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CC3A4DC-2418-4289-929A-A4544B88FA68}" type="slidenum">
              <a:rPr lang="pt-BR" altLang="en-US" sz="1200" smtClean="0">
                <a:latin typeface="Garamond" panose="02020404030301010803" pitchFamily="18" charset="0"/>
              </a:rPr>
              <a:pPr/>
              <a:t>27</a:t>
            </a:fld>
            <a:endParaRPr lang="pt-BR" altLang="en-US" sz="1200">
              <a:latin typeface="Garamond" panose="02020404030301010803" pitchFamily="18" charset="0"/>
            </a:endParaRPr>
          </a:p>
        </p:txBody>
      </p:sp>
      <p:sp>
        <p:nvSpPr>
          <p:cNvPr id="471043" name="Rectangle 2">
            <a:extLst>
              <a:ext uri="{FF2B5EF4-FFF2-40B4-BE49-F238E27FC236}">
                <a16:creationId xmlns:a16="http://schemas.microsoft.com/office/drawing/2014/main" id="{C8FCE09B-ED50-4013-BDD1-DA410CA673BC}"/>
              </a:ext>
            </a:extLst>
          </p:cNvPr>
          <p:cNvSpPr>
            <a:spLocks noGrp="1" noChangeArrowheads="1"/>
          </p:cNvSpPr>
          <p:nvPr>
            <p:ph type="title"/>
          </p:nvPr>
        </p:nvSpPr>
        <p:spPr/>
        <p:txBody>
          <a:bodyPr/>
          <a:lstStyle/>
          <a:p>
            <a:pPr eaLnBrk="1" hangingPunct="1"/>
            <a:r>
              <a:rPr lang="pt-BR" altLang="pt-BR" dirty="0"/>
              <a:t>Contador</a:t>
            </a:r>
          </a:p>
        </p:txBody>
      </p:sp>
      <p:sp>
        <p:nvSpPr>
          <p:cNvPr id="471044" name="Rectangle 3">
            <a:extLst>
              <a:ext uri="{FF2B5EF4-FFF2-40B4-BE49-F238E27FC236}">
                <a16:creationId xmlns:a16="http://schemas.microsoft.com/office/drawing/2014/main" id="{7B9B88F2-13D3-4BB8-BD84-10B470BEB28C}"/>
              </a:ext>
            </a:extLst>
          </p:cNvPr>
          <p:cNvSpPr>
            <a:spLocks noGrp="1" noChangeArrowheads="1"/>
          </p:cNvSpPr>
          <p:nvPr>
            <p:ph type="body" idx="1"/>
          </p:nvPr>
        </p:nvSpPr>
        <p:spPr>
          <a:xfrm>
            <a:off x="457200" y="1268413"/>
            <a:ext cx="8229600" cy="4530725"/>
          </a:xfrm>
        </p:spPr>
        <p:txBody>
          <a:bodyPr/>
          <a:lstStyle/>
          <a:p>
            <a:pPr algn="just" eaLnBrk="1" hangingPunct="1"/>
            <a:r>
              <a:rPr lang="pt-BR" altLang="pt-BR" sz="2400" dirty="0"/>
              <a:t>Uma variável do tipo inteiro (</a:t>
            </a:r>
            <a:r>
              <a:rPr lang="pt-BR" altLang="pt-BR" sz="2400" b="1" dirty="0" err="1"/>
              <a:t>int</a:t>
            </a:r>
            <a:r>
              <a:rPr lang="pt-BR" altLang="pt-BR" sz="2400" dirty="0"/>
              <a:t> ou </a:t>
            </a:r>
            <a:r>
              <a:rPr lang="pt-BR" altLang="pt-BR" sz="2400" b="1" dirty="0" err="1"/>
              <a:t>long</a:t>
            </a:r>
            <a:r>
              <a:rPr lang="pt-BR" altLang="pt-BR" sz="2400" dirty="0"/>
              <a:t>) criada com o objetivo de </a:t>
            </a:r>
            <a:r>
              <a:rPr lang="pt-BR" altLang="pt-BR" sz="2400" u="sng" dirty="0"/>
              <a:t>contar a ocorrência de alguma situação especial</a:t>
            </a:r>
            <a:r>
              <a:rPr lang="pt-BR" altLang="pt-BR" sz="2400" dirty="0"/>
              <a:t> durante a repetição de um processo;</a:t>
            </a:r>
          </a:p>
          <a:p>
            <a:pPr algn="just" eaLnBrk="1" hangingPunct="1"/>
            <a:r>
              <a:rPr lang="pt-BR" altLang="pt-BR" sz="2400" dirty="0"/>
              <a:t>Incrementada por um valor </a:t>
            </a:r>
            <a:r>
              <a:rPr lang="pt-BR" altLang="pt-BR" sz="2400" b="1" i="1" dirty="0"/>
              <a:t>constante</a:t>
            </a:r>
            <a:r>
              <a:rPr lang="pt-BR" altLang="pt-BR" sz="2400" dirty="0"/>
              <a:t> (geralmente 1);</a:t>
            </a:r>
          </a:p>
          <a:p>
            <a:pPr algn="just" eaLnBrk="1" hangingPunct="1"/>
            <a:r>
              <a:rPr lang="pt-BR" altLang="pt-BR" sz="2400" dirty="0"/>
              <a:t>Para incrementar o valor de uma variável utiliza-se o seguinte comando:</a:t>
            </a:r>
          </a:p>
          <a:p>
            <a:pPr lvl="1" algn="just" eaLnBrk="1" hangingPunct="1"/>
            <a:r>
              <a:rPr lang="pt-BR" altLang="pt-BR" sz="1800" b="1" dirty="0">
                <a:solidFill>
                  <a:srgbClr val="0000FF"/>
                </a:solidFill>
                <a:latin typeface="Courier New" panose="02070309020205020404" pitchFamily="49" charset="0"/>
              </a:rPr>
              <a:t>contador</a:t>
            </a:r>
            <a:r>
              <a:rPr lang="pt-BR" altLang="pt-BR" sz="1800" dirty="0">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solidFill>
                  <a:srgbClr val="0000FF"/>
                </a:solidFill>
                <a:latin typeface="Courier New" panose="02070309020205020404" pitchFamily="49" charset="0"/>
              </a:rPr>
              <a:t>contador</a:t>
            </a:r>
            <a:r>
              <a:rPr lang="pt-BR" altLang="pt-BR" sz="1800" dirty="0">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1;  ou  </a:t>
            </a:r>
            <a:r>
              <a:rPr lang="pt-BR" altLang="pt-BR" sz="1800" b="1" dirty="0">
                <a:solidFill>
                  <a:srgbClr val="0000FF"/>
                </a:solidFill>
                <a:latin typeface="Courier New" panose="02070309020205020404" pitchFamily="49" charset="0"/>
              </a:rPr>
              <a:t>contador</a:t>
            </a:r>
            <a:r>
              <a:rPr lang="pt-BR" altLang="pt-BR" sz="1800" b="1" dirty="0">
                <a:latin typeface="Courier New" panose="02070309020205020404" pitchFamily="49" charset="0"/>
              </a:rPr>
              <a:t>++;</a:t>
            </a:r>
          </a:p>
          <a:p>
            <a:pPr lvl="1" algn="just" eaLnBrk="1" hangingPunct="1"/>
            <a:endParaRPr lang="pt-BR" altLang="pt-BR" sz="1800" dirty="0">
              <a:latin typeface="Courier New" panose="02070309020205020404" pitchFamily="49" charset="0"/>
            </a:endParaRPr>
          </a:p>
          <a:p>
            <a:pPr lvl="1" algn="just" eaLnBrk="1" hangingPunct="1"/>
            <a:r>
              <a:rPr lang="pt-BR" altLang="pt-BR" sz="1800" dirty="0"/>
              <a:t>Exemplos:</a:t>
            </a:r>
          </a:p>
          <a:p>
            <a:pPr lvl="2" algn="just" eaLnBrk="1" hangingPunct="1"/>
            <a:r>
              <a:rPr lang="pt-BR" altLang="pt-BR" sz="1800" dirty="0" err="1">
                <a:solidFill>
                  <a:srgbClr val="0000FF"/>
                </a:solidFill>
                <a:latin typeface="Courier New" panose="02070309020205020404" pitchFamily="49" charset="0"/>
              </a:rPr>
              <a:t>qtde</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lvl="2" algn="just" eaLnBrk="1" hangingPunct="1"/>
            <a:r>
              <a:rPr lang="pt-BR" altLang="pt-BR" sz="1800" dirty="0">
                <a:solidFill>
                  <a:srgbClr val="0000FF"/>
                </a:solidFill>
                <a:latin typeface="Courier New" panose="02070309020205020404" pitchFamily="49" charset="0"/>
              </a:rPr>
              <a:t>aprovados</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a:p>
            <a:pPr lvl="2" algn="just" eaLnBrk="1" hangingPunct="1"/>
            <a:r>
              <a:rPr lang="pt-BR" altLang="pt-BR" sz="1800" dirty="0" err="1">
                <a:solidFill>
                  <a:srgbClr val="0000FF"/>
                </a:solidFill>
                <a:latin typeface="Courier New" panose="02070309020205020404" pitchFamily="49" charset="0"/>
              </a:rPr>
              <a:t>numPar</a:t>
            </a:r>
            <a:r>
              <a:rPr lang="pt-BR" altLang="pt-BR" sz="1800" b="1" dirty="0">
                <a:latin typeface="Courier New" panose="02070309020205020404" pitchFamily="49" charset="0"/>
              </a:rPr>
              <a:t>++;</a:t>
            </a:r>
            <a:endParaRPr lang="pt-BR" altLang="pt-BR" sz="1800" dirty="0">
              <a:latin typeface="Courier New" panose="02070309020205020404" pitchFamily="49" charset="0"/>
            </a:endParaRPr>
          </a:p>
        </p:txBody>
      </p:sp>
    </p:spTree>
    <p:extLst>
      <p:ext uri="{BB962C8B-B14F-4D97-AF65-F5344CB8AC3E}">
        <p14:creationId xmlns:p14="http://schemas.microsoft.com/office/powerpoint/2010/main" val="1356437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Espaço Reservado para Número de Slide 3">
            <a:extLst>
              <a:ext uri="{FF2B5EF4-FFF2-40B4-BE49-F238E27FC236}">
                <a16:creationId xmlns:a16="http://schemas.microsoft.com/office/drawing/2014/main" id="{DF919DF6-EE88-469E-85FE-CB31C19C1D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D4335B8-69CA-4D6C-94A3-A7AC5A444954}" type="slidenum">
              <a:rPr lang="pt-BR" altLang="en-US" sz="1200" smtClean="0">
                <a:latin typeface="Garamond" panose="02020404030301010803" pitchFamily="18" charset="0"/>
              </a:rPr>
              <a:pPr/>
              <a:t>28</a:t>
            </a:fld>
            <a:endParaRPr lang="pt-BR" altLang="en-US" sz="1200">
              <a:latin typeface="Garamond" panose="02020404030301010803" pitchFamily="18" charset="0"/>
            </a:endParaRPr>
          </a:p>
        </p:txBody>
      </p:sp>
      <p:sp>
        <p:nvSpPr>
          <p:cNvPr id="473091" name="Rectangle 2">
            <a:extLst>
              <a:ext uri="{FF2B5EF4-FFF2-40B4-BE49-F238E27FC236}">
                <a16:creationId xmlns:a16="http://schemas.microsoft.com/office/drawing/2014/main" id="{D17CBD0A-0532-44C6-B0F3-A74FA92446E1}"/>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473092" name="Rectangle 3">
            <a:extLst>
              <a:ext uri="{FF2B5EF4-FFF2-40B4-BE49-F238E27FC236}">
                <a16:creationId xmlns:a16="http://schemas.microsoft.com/office/drawing/2014/main" id="{F0896CE4-EFAA-4C88-9AD3-DF68C5629FC2}"/>
              </a:ext>
            </a:extLst>
          </p:cNvPr>
          <p:cNvSpPr>
            <a:spLocks noGrp="1" noChangeArrowheads="1"/>
          </p:cNvSpPr>
          <p:nvPr>
            <p:ph type="body" idx="1"/>
          </p:nvPr>
        </p:nvSpPr>
        <p:spPr>
          <a:xfrm>
            <a:off x="395288" y="2060575"/>
            <a:ext cx="5472856" cy="3127375"/>
          </a:xfrm>
        </p:spPr>
        <p:txBody>
          <a:bodyPr/>
          <a:lstStyle/>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err="1">
                <a:solidFill>
                  <a:schemeClr val="accent5">
                    <a:lumMod val="50000"/>
                  </a:schemeClr>
                </a:solidFill>
                <a:latin typeface="Courier New" panose="02070309020205020404" pitchFamily="49" charset="0"/>
              </a:rPr>
              <a:t>int</a:t>
            </a: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rPr>
              <a:t>for</a:t>
            </a:r>
            <a:r>
              <a:rPr lang="pt-BR" altLang="pt-BR" sz="1600" b="1"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err="1">
                <a:solidFill>
                  <a:schemeClr val="accent5">
                    <a:lumMod val="50000"/>
                  </a:schemeClr>
                </a:solidFill>
                <a:latin typeface="Courier New" panose="02070309020205020404" pitchFamily="49" charset="0"/>
              </a:rPr>
              <a:t>int</a:t>
            </a:r>
            <a:r>
              <a:rPr lang="pt-BR" altLang="pt-BR" sz="1600" b="1" dirty="0">
                <a:latin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=1;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&lt;=5;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Digite um número</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endParaRPr lang="pt-BR" altLang="pt-BR" sz="1600" b="1" dirty="0">
              <a:latin typeface="Courier New" panose="02070309020205020404" pitchFamily="49" charset="0"/>
            </a:endParaRPr>
          </a:p>
          <a:p>
            <a:pPr eaLnBrk="1" hangingPunct="1">
              <a:buNone/>
            </a:pPr>
            <a:r>
              <a:rPr lang="pt-BR" altLang="pt-BR" sz="1600" b="1"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en-US" sz="1600" kern="1200" dirty="0">
                <a:solidFill>
                  <a:srgbClr val="69676D">
                    <a:lumMod val="75000"/>
                  </a:srgbClr>
                </a:solidFill>
                <a:latin typeface="Courier New" panose="02070309020205020404" pitchFamily="49" charset="0"/>
                <a:cs typeface="Courier New" panose="02070309020205020404" pitchFamily="49" charset="0"/>
              </a:rPr>
              <a:t> =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rPr>
              <a:t>if</a:t>
            </a:r>
            <a:r>
              <a:rPr lang="pt-BR" altLang="pt-BR" sz="1600" dirty="0">
                <a:solidFill>
                  <a:srgbClr val="69676D">
                    <a:lumMod val="75000"/>
                  </a:srgbClr>
                </a:solidFill>
                <a:latin typeface="Courier New" panose="02070309020205020404" pitchFamily="49" charset="0"/>
                <a:cs typeface="Courier New" panose="02070309020205020404" pitchFamily="49" charset="0"/>
              </a:rPr>
              <a:t> (numero % 2 = 0)</a:t>
            </a:r>
          </a:p>
          <a:p>
            <a:pPr eaLnBrk="1" hangingPunct="1">
              <a:buNone/>
            </a:pP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dirty="0">
                <a:solidFill>
                  <a:srgbClr val="FF0000"/>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latin typeface="Courier New" panose="02070309020205020404" pitchFamily="49" charset="0"/>
              </a:rPr>
              <a:t>}</a:t>
            </a:r>
          </a:p>
          <a:p>
            <a:pPr eaLnBrk="1" hangingPunct="1">
              <a:buNone/>
            </a:pP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A contagem deu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err="1">
                <a:solidFill>
                  <a:srgbClr val="FF0000"/>
                </a:solidFill>
                <a:latin typeface="Courier New" panose="02070309020205020404" pitchFamily="49" charset="0"/>
              </a:rPr>
              <a:t>cont</a:t>
            </a: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dirty="0">
                <a:latin typeface="Courier New" panose="02070309020205020404" pitchFamily="49" charset="0"/>
              </a:rPr>
              <a:t>...</a:t>
            </a:r>
          </a:p>
        </p:txBody>
      </p:sp>
      <p:graphicFrame>
        <p:nvGraphicFramePr>
          <p:cNvPr id="1441872" name="Group 80">
            <a:extLst>
              <a:ext uri="{FF2B5EF4-FFF2-40B4-BE49-F238E27FC236}">
                <a16:creationId xmlns:a16="http://schemas.microsoft.com/office/drawing/2014/main" id="{90B9BAB9-F3B0-410F-851A-2EF88EF5E425}"/>
              </a:ext>
            </a:extLst>
          </p:cNvPr>
          <p:cNvGraphicFramePr>
            <a:graphicFrameLocks noGrp="1"/>
          </p:cNvGraphicFramePr>
          <p:nvPr>
            <p:extLst>
              <p:ext uri="{D42A27DB-BD31-4B8C-83A1-F6EECF244321}">
                <p14:modId xmlns:p14="http://schemas.microsoft.com/office/powerpoint/2010/main" val="818082567"/>
              </p:ext>
            </p:extLst>
          </p:nvPr>
        </p:nvGraphicFramePr>
        <p:xfrm>
          <a:off x="5796136" y="2300288"/>
          <a:ext cx="3312368" cy="3064828"/>
        </p:xfrm>
        <a:graphic>
          <a:graphicData uri="http://schemas.openxmlformats.org/drawingml/2006/table">
            <a:tbl>
              <a:tblPr/>
              <a:tblGrid>
                <a:gridCol w="609001">
                  <a:extLst>
                    <a:ext uri="{9D8B030D-6E8A-4147-A177-3AD203B41FA5}">
                      <a16:colId xmlns:a16="http://schemas.microsoft.com/office/drawing/2014/main" val="20000"/>
                    </a:ext>
                  </a:extLst>
                </a:gridCol>
                <a:gridCol w="903167">
                  <a:extLst>
                    <a:ext uri="{9D8B030D-6E8A-4147-A177-3AD203B41FA5}">
                      <a16:colId xmlns:a16="http://schemas.microsoft.com/office/drawing/2014/main" val="20001"/>
                    </a:ext>
                  </a:extLst>
                </a:gridCol>
                <a:gridCol w="651208">
                  <a:extLst>
                    <a:ext uri="{9D8B030D-6E8A-4147-A177-3AD203B41FA5}">
                      <a16:colId xmlns:a16="http://schemas.microsoft.com/office/drawing/2014/main" val="20002"/>
                    </a:ext>
                  </a:extLst>
                </a:gridCol>
                <a:gridCol w="1148992">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numero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cont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contagem deu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2163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1872"/>
                                        </p:tgtEl>
                                        <p:attrNameLst>
                                          <p:attrName>style.visibility</p:attrName>
                                        </p:attrNameLst>
                                      </p:cBhvr>
                                      <p:to>
                                        <p:strVal val="visible"/>
                                      </p:to>
                                    </p:set>
                                    <p:anim calcmode="lin" valueType="num">
                                      <p:cBhvr additive="base">
                                        <p:cTn id="7" dur="500" fill="hold"/>
                                        <p:tgtEl>
                                          <p:spTgt spid="1441872"/>
                                        </p:tgtEl>
                                        <p:attrNameLst>
                                          <p:attrName>ppt_x</p:attrName>
                                        </p:attrNameLst>
                                      </p:cBhvr>
                                      <p:tavLst>
                                        <p:tav tm="0">
                                          <p:val>
                                            <p:strVal val="1+#ppt_w/2"/>
                                          </p:val>
                                        </p:tav>
                                        <p:tav tm="100000">
                                          <p:val>
                                            <p:strVal val="#ppt_x"/>
                                          </p:val>
                                        </p:tav>
                                      </p:tavLst>
                                    </p:anim>
                                    <p:anim calcmode="lin" valueType="num">
                                      <p:cBhvr additive="base">
                                        <p:cTn id="8" dur="500" fill="hold"/>
                                        <p:tgtEl>
                                          <p:spTgt spid="14418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Espaço Reservado para Número de Slide 3">
            <a:extLst>
              <a:ext uri="{FF2B5EF4-FFF2-40B4-BE49-F238E27FC236}">
                <a16:creationId xmlns:a16="http://schemas.microsoft.com/office/drawing/2014/main" id="{24437831-8F1E-4BF7-BB4A-8FEF40788DC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D218C2C-3E6B-4F69-9334-2948E3AC7745}" type="slidenum">
              <a:rPr lang="pt-BR" altLang="en-US" sz="1200" smtClean="0">
                <a:latin typeface="Garamond" panose="02020404030301010803" pitchFamily="18" charset="0"/>
              </a:rPr>
              <a:pPr/>
              <a:t>29</a:t>
            </a:fld>
            <a:endParaRPr lang="pt-BR" altLang="en-US" sz="1200">
              <a:latin typeface="Garamond" panose="02020404030301010803" pitchFamily="18" charset="0"/>
            </a:endParaRPr>
          </a:p>
        </p:txBody>
      </p:sp>
      <p:sp>
        <p:nvSpPr>
          <p:cNvPr id="475139" name="Rectangle 2">
            <a:extLst>
              <a:ext uri="{FF2B5EF4-FFF2-40B4-BE49-F238E27FC236}">
                <a16:creationId xmlns:a16="http://schemas.microsoft.com/office/drawing/2014/main" id="{76A87B24-2246-4B65-9439-2DC645EB060D}"/>
              </a:ext>
            </a:extLst>
          </p:cNvPr>
          <p:cNvSpPr>
            <a:spLocks noGrp="1" noChangeArrowheads="1"/>
          </p:cNvSpPr>
          <p:nvPr>
            <p:ph type="title"/>
          </p:nvPr>
        </p:nvSpPr>
        <p:spPr/>
        <p:txBody>
          <a:bodyPr/>
          <a:lstStyle/>
          <a:p>
            <a:pPr eaLnBrk="1" hangingPunct="1"/>
            <a:r>
              <a:rPr lang="pt-BR" altLang="pt-BR" dirty="0"/>
              <a:t>Exemplo 6</a:t>
            </a:r>
          </a:p>
        </p:txBody>
      </p:sp>
      <p:sp>
        <p:nvSpPr>
          <p:cNvPr id="475140" name="Text Box 3">
            <a:extLst>
              <a:ext uri="{FF2B5EF4-FFF2-40B4-BE49-F238E27FC236}">
                <a16:creationId xmlns:a16="http://schemas.microsoft.com/office/drawing/2014/main" id="{137038B4-2A4A-4CF4-AD7E-CD41DFA70FEE}"/>
              </a:ext>
            </a:extLst>
          </p:cNvPr>
          <p:cNvSpPr txBox="1">
            <a:spLocks noChangeArrowheads="1"/>
          </p:cNvSpPr>
          <p:nvPr/>
        </p:nvSpPr>
        <p:spPr bwMode="auto">
          <a:xfrm>
            <a:off x="457199" y="1268760"/>
            <a:ext cx="80359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3200" dirty="0"/>
              <a:t>Faça um programa que leia o nome e sexo (“M” para masculino e “F” para feminino) de um grupo de 100 pessoas e ao final imprima a </a:t>
            </a:r>
            <a:r>
              <a:rPr lang="pt-BR" altLang="pt-BR" sz="3200" b="1" u="sng" dirty="0"/>
              <a:t>quantidade de mulheres</a:t>
            </a:r>
            <a:r>
              <a:rPr lang="pt-BR" altLang="pt-BR" sz="32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Espaço Reservado para Número de Slide 3">
            <a:extLst>
              <a:ext uri="{FF2B5EF4-FFF2-40B4-BE49-F238E27FC236}">
                <a16:creationId xmlns:a16="http://schemas.microsoft.com/office/drawing/2014/main" id="{F378346C-70E3-4C74-AA1F-360B952BD2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F0810CA-3682-4FB6-BABB-8F128528D45E}" type="slidenum">
              <a:rPr lang="pt-BR" altLang="en-US" sz="1200" smtClean="0">
                <a:latin typeface="Garamond" panose="02020404030301010803" pitchFamily="18" charset="0"/>
              </a:rPr>
              <a:pPr/>
              <a:t>3</a:t>
            </a:fld>
            <a:endParaRPr lang="pt-BR" altLang="en-US" sz="1200">
              <a:latin typeface="Garamond" panose="02020404030301010803" pitchFamily="18" charset="0"/>
            </a:endParaRPr>
          </a:p>
        </p:txBody>
      </p:sp>
      <p:sp>
        <p:nvSpPr>
          <p:cNvPr id="420867" name="Rectangle 2">
            <a:extLst>
              <a:ext uri="{FF2B5EF4-FFF2-40B4-BE49-F238E27FC236}">
                <a16:creationId xmlns:a16="http://schemas.microsoft.com/office/drawing/2014/main" id="{11BBC03F-64BF-4133-9353-59E6FFF92D0E}"/>
              </a:ext>
            </a:extLst>
          </p:cNvPr>
          <p:cNvSpPr>
            <a:spLocks noGrp="1" noChangeArrowheads="1"/>
          </p:cNvSpPr>
          <p:nvPr>
            <p:ph type="title"/>
          </p:nvPr>
        </p:nvSpPr>
        <p:spPr/>
        <p:txBody>
          <a:bodyPr/>
          <a:lstStyle/>
          <a:p>
            <a:pPr eaLnBrk="1" hangingPunct="1"/>
            <a:r>
              <a:rPr lang="pt-BR" altLang="pt-BR"/>
              <a:t>Estruturas de REPETIÇÃO</a:t>
            </a:r>
          </a:p>
        </p:txBody>
      </p:sp>
      <p:sp>
        <p:nvSpPr>
          <p:cNvPr id="420868" name="Rectangle 3">
            <a:extLst>
              <a:ext uri="{FF2B5EF4-FFF2-40B4-BE49-F238E27FC236}">
                <a16:creationId xmlns:a16="http://schemas.microsoft.com/office/drawing/2014/main" id="{90034F04-AA04-4A64-A044-C4403BFA2CBC}"/>
              </a:ext>
            </a:extLst>
          </p:cNvPr>
          <p:cNvSpPr>
            <a:spLocks noGrp="1" noChangeArrowheads="1"/>
          </p:cNvSpPr>
          <p:nvPr>
            <p:ph type="body" idx="1"/>
          </p:nvPr>
        </p:nvSpPr>
        <p:spPr/>
        <p:txBody>
          <a:bodyPr/>
          <a:lstStyle/>
          <a:p>
            <a:pPr eaLnBrk="1" hangingPunct="1"/>
            <a:r>
              <a:rPr lang="pt-BR" altLang="pt-BR" dirty="0"/>
              <a:t>Em vários momentos, durante a criação de uma classe (programa), torna-se necessário repetir um ou mais comandos determinado número de </a:t>
            </a:r>
            <a:r>
              <a:rPr lang="pt-BR" altLang="pt-BR" dirty="0" smtClean="0"/>
              <a:t>vezes</a:t>
            </a:r>
            <a:r>
              <a:rPr lang="pt-BR" altLang="pt-BR" dirty="0"/>
              <a:t>;</a:t>
            </a:r>
            <a:endParaRPr lang="pt-BR" altLang="pt-BR" dirty="0"/>
          </a:p>
          <a:p>
            <a:pPr eaLnBrk="1" hangingPunct="1"/>
            <a:r>
              <a:rPr lang="pt-BR" altLang="pt-BR" dirty="0"/>
              <a:t>Nesse caso, pode ser utilizada uma  estrutura de repetição que execute estes comandos, tantas vezes quantas forem necessárias.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450DB1FF-D772-4E53-A114-7632EFD3CEA8}"/>
              </a:ext>
            </a:extLst>
          </p:cNvPr>
          <p:cNvSpPr>
            <a:spLocks noChangeArrowheads="1"/>
          </p:cNvSpPr>
          <p:nvPr/>
        </p:nvSpPr>
        <p:spPr bwMode="auto">
          <a:xfrm>
            <a:off x="5868863" y="477540"/>
            <a:ext cx="3095625" cy="1511300"/>
          </a:xfrm>
          <a:prstGeom prst="wedgeRoundRectCallout">
            <a:avLst>
              <a:gd name="adj1" fmla="val -133249"/>
              <a:gd name="adj2" fmla="val 227539"/>
              <a:gd name="adj3" fmla="val 16667"/>
            </a:avLst>
          </a:prstGeom>
          <a:solidFill>
            <a:srgbClr val="E3E4BA"/>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pt-BR" altLang="pt-BR" sz="1400" dirty="0"/>
              <a:t>Neste exemplo, a variável </a:t>
            </a:r>
            <a:r>
              <a:rPr lang="pt-BR" altLang="pt-BR" sz="1400" b="1" i="1" dirty="0">
                <a:solidFill>
                  <a:srgbClr val="0000FF"/>
                </a:solidFill>
              </a:rPr>
              <a:t>CONTADOR</a:t>
            </a:r>
            <a:r>
              <a:rPr lang="pt-BR" altLang="pt-BR" sz="1400" i="1" dirty="0"/>
              <a:t> </a:t>
            </a:r>
            <a:r>
              <a:rPr lang="pt-BR" altLang="pt-BR" sz="1400" dirty="0"/>
              <a:t>é um </a:t>
            </a:r>
            <a:r>
              <a:rPr lang="pt-BR" altLang="pt-BR" sz="1400" b="1" dirty="0"/>
              <a:t>contador </a:t>
            </a:r>
            <a:r>
              <a:rPr lang="pt-BR" altLang="pt-BR" sz="1400" dirty="0"/>
              <a:t>pois executa a contagem de alguma situação especial nos dados (</a:t>
            </a:r>
            <a:r>
              <a:rPr lang="pt-BR" altLang="pt-BR" sz="1400" i="1" dirty="0"/>
              <a:t>no caso, a quantidade de mulheres entrevistadas</a:t>
            </a:r>
            <a:r>
              <a:rPr lang="pt-BR" altLang="pt-BR" sz="1400" dirty="0"/>
              <a:t>).</a:t>
            </a:r>
          </a:p>
          <a:p>
            <a:pPr algn="ctr" eaLnBrk="1" hangingPunct="1"/>
            <a:endParaRPr lang="pt-BR" altLang="pt-BR" sz="1800" dirty="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6 </a:t>
            </a:r>
            <a:br>
              <a:rPr lang="pt-BR" altLang="pt-BR" dirty="0"/>
            </a:br>
            <a:r>
              <a:rPr lang="pt-BR" altLang="pt-BR" sz="2100" dirty="0"/>
              <a:t>(Programa resolvido – Solução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CalcQtdeMulheres2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contador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600" dirty="0">
                <a:solidFill>
                  <a:srgbClr val="69676D">
                    <a:lumMod val="75000"/>
                  </a:srgbClr>
                </a:solidFill>
                <a:latin typeface="Courier New" panose="02070309020205020404" pitchFamily="49" charset="0"/>
                <a:cs typeface="Courier New" panose="02070309020205020404" pitchFamily="49" charset="0"/>
              </a:rPr>
              <a:t> nome, sexo;</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en-US" sz="1600" kern="1200" dirty="0">
                <a:solidFill>
                  <a:srgbClr val="69676D">
                    <a:lumMod val="75000"/>
                  </a:srgbClr>
                </a:solidFill>
                <a:latin typeface="Courier New" panose="02070309020205020404" pitchFamily="49" charset="0"/>
                <a:cs typeface="Courier New" panose="02070309020205020404" pitchFamily="49" charset="0"/>
              </a:rPr>
              <a:t>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aux&lt;=100;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Nome:</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nome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Sexo (M ou F):</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sexo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if</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contador++;</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mulheres =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a:solidFill>
                  <a:srgbClr val="FF0000"/>
                </a:solidFill>
                <a:latin typeface="Courier New" panose="02070309020205020404" pitchFamily="49" charset="0"/>
              </a:rPr>
              <a:t>contador</a:t>
            </a:r>
            <a:r>
              <a:rPr lang="pt-BR" altLang="pt-BR" sz="1600" dirty="0">
                <a:latin typeface="Courier New" panose="02070309020205020404" pitchFamily="49" charset="0"/>
              </a:rPr>
              <a:t>);</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218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6 </a:t>
            </a:r>
            <a:br>
              <a:rPr lang="pt-BR" altLang="pt-BR" dirty="0"/>
            </a:br>
            <a:r>
              <a:rPr lang="pt-BR" altLang="pt-BR" sz="2100" dirty="0"/>
              <a:t>(Programa resolvido – Solução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CalcQtdeMulheres2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contador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600" dirty="0">
                <a:solidFill>
                  <a:srgbClr val="69676D">
                    <a:lumMod val="75000"/>
                  </a:srgbClr>
                </a:solidFill>
                <a:latin typeface="Courier New" panose="02070309020205020404" pitchFamily="49" charset="0"/>
                <a:cs typeface="Courier New" panose="02070309020205020404" pitchFamily="49" charset="0"/>
              </a:rPr>
              <a:t> nome, sexo;</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en-US" sz="1600" kern="1200" dirty="0">
                <a:solidFill>
                  <a:srgbClr val="69676D">
                    <a:lumMod val="75000"/>
                  </a:srgbClr>
                </a:solidFill>
                <a:latin typeface="Courier New" panose="02070309020205020404" pitchFamily="49" charset="0"/>
                <a:cs typeface="Courier New" panose="02070309020205020404" pitchFamily="49" charset="0"/>
              </a:rPr>
              <a:t>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aux&lt;=100;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Nome:</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nome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solidFill>
                  <a:srgbClr val="0000FF"/>
                </a:solidFill>
                <a:latin typeface="Courier New" panose="02070309020205020404" pitchFamily="49" charset="0"/>
              </a:rPr>
              <a:t>Sexo (M ou F):</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sexo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if</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a:t>
            </a:r>
            <a:r>
              <a:rPr lang="pt-BR" altLang="pt-BR" sz="1600" dirty="0">
                <a:solidFill>
                  <a:srgbClr val="69676D">
                    <a:lumMod val="75000"/>
                  </a:srgbClr>
                </a:solidFill>
                <a:latin typeface="Courier New" panose="02070309020205020404" pitchFamily="49" charset="0"/>
                <a:cs typeface="Courier New" panose="02070309020205020404" pitchFamily="49" charset="0"/>
              </a:rPr>
              <a:t>) ||  </a:t>
            </a:r>
          </a:p>
          <a:p>
            <a:pPr marL="0" indent="0"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sexo.equalsIgnoreCase</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"Feminino"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marL="0" indent="0" eaLnBrk="1" hangingPunct="1">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contador++;</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mulheres = </a:t>
            </a:r>
            <a:r>
              <a:rPr lang="pt-BR" altLang="pt-BR" sz="1600" b="1" dirty="0">
                <a:solidFill>
                  <a:srgbClr val="0000FF"/>
                </a:solidFill>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dirty="0">
                <a:solidFill>
                  <a:srgbClr val="FF0000"/>
                </a:solidFill>
                <a:latin typeface="Courier New" panose="02070309020205020404" pitchFamily="49" charset="0"/>
              </a:rPr>
              <a:t>contador</a:t>
            </a:r>
            <a:r>
              <a:rPr lang="pt-BR" altLang="pt-BR" sz="1600" dirty="0">
                <a:latin typeface="Courier New" panose="02070309020205020404" pitchFamily="49" charset="0"/>
              </a:rPr>
              <a:t>);</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3861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32</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7</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57199" y="1196752"/>
            <a:ext cx="8035925" cy="3956050"/>
          </a:xfrm>
        </p:spPr>
        <p:txBody>
          <a:bodyPr/>
          <a:lstStyle/>
          <a:p>
            <a:pPr marL="0" indent="0" algn="just" eaLnBrk="1" hangingPunct="1">
              <a:buFont typeface="Wingdings" panose="05000000000000000000" pitchFamily="2" charset="2"/>
              <a:buNone/>
            </a:pPr>
            <a:r>
              <a:rPr lang="pt-BR" altLang="pt-BR" dirty="0"/>
              <a:t>Faça um programa que calcule e imprima a quantidade de postos de gasolina cujos preços estão abaixo de R$3,00 e a quantidade de postos cujos preços ultrapassam os R$4,00. Para isto o programa deverá ler o nome e o preço da gasolina de 68 postos de gasolina pesquisados. </a:t>
            </a:r>
          </a:p>
        </p:txBody>
      </p:sp>
    </p:spTree>
    <p:extLst>
      <p:ext uri="{BB962C8B-B14F-4D97-AF65-F5344CB8AC3E}">
        <p14:creationId xmlns:p14="http://schemas.microsoft.com/office/powerpoint/2010/main" val="299661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a:extLst>
              <a:ext uri="{FF2B5EF4-FFF2-40B4-BE49-F238E27FC236}">
                <a16:creationId xmlns:a16="http://schemas.microsoft.com/office/drawing/2014/main" id="{5EBDE41D-B9B2-480F-8118-319CCC327540}"/>
              </a:ext>
            </a:extLst>
          </p:cNvPr>
          <p:cNvSpPr>
            <a:spLocks noChangeArrowheads="1"/>
          </p:cNvSpPr>
          <p:nvPr/>
        </p:nvSpPr>
        <p:spPr bwMode="auto">
          <a:xfrm>
            <a:off x="5364088" y="1556792"/>
            <a:ext cx="3707904" cy="1585292"/>
          </a:xfrm>
          <a:prstGeom prst="wedgeRoundRectCallout">
            <a:avLst>
              <a:gd name="adj1" fmla="val -104911"/>
              <a:gd name="adj2" fmla="val 169998"/>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altLang="pt-BR" sz="1800" dirty="0"/>
              <a:t>Linha de comando necessária para “driblar” o “bug” do Java quando se lê uma variável numérica (</a:t>
            </a:r>
            <a:r>
              <a:rPr lang="pt-BR" altLang="pt-BR" sz="1800" b="1" dirty="0" err="1"/>
              <a:t>nextDouble</a:t>
            </a:r>
            <a:r>
              <a:rPr lang="pt-BR" altLang="pt-BR" sz="1800" dirty="0"/>
              <a:t>) e depois uma variável texto (</a:t>
            </a:r>
            <a:r>
              <a:rPr lang="pt-BR" altLang="pt-BR" sz="1800" b="1" dirty="0" err="1"/>
              <a:t>nextLine</a:t>
            </a:r>
            <a:r>
              <a:rPr lang="pt-BR" altLang="pt-BR" sz="1800" dirty="0"/>
              <a:t>). </a:t>
            </a:r>
            <a:endParaRPr lang="pt-BR" altLang="pt-BR" sz="1800" b="1" dirty="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7</a:t>
            </a:r>
            <a:br>
              <a:rPr lang="pt-BR" altLang="pt-BR" dirty="0"/>
            </a:br>
            <a:r>
              <a:rPr lang="pt-BR" altLang="pt-BR" sz="2100" dirty="0"/>
              <a:t>(Programa resolvido – DUAS CONTAGENS DISTINTAS)</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323528" y="1417638"/>
            <a:ext cx="8820472"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PesquisaGasolina</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contMenor</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contMaior</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dirty="0">
                <a:solidFill>
                  <a:srgbClr val="69676D">
                    <a:lumMod val="75000"/>
                  </a:srgbClr>
                </a:solidFill>
                <a:latin typeface="Courier New" panose="02070309020205020404" pitchFamily="49" charset="0"/>
                <a:cs typeface="Courier New" panose="02070309020205020404" pitchFamily="49" charset="0"/>
              </a:rPr>
              <a:t> nome;</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a:t>
            </a:r>
            <a:r>
              <a:rPr lang="pt-BR" altLang="pt-BR" sz="1400" kern="0" dirty="0">
                <a:solidFill>
                  <a:srgbClr val="0000FF"/>
                </a:solidFill>
                <a:latin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.nextLine</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a:t>
            </a:r>
            <a:r>
              <a:rPr lang="pt-BR" altLang="pt-BR" sz="1400" kern="0" dirty="0">
                <a:solidFill>
                  <a:srgbClr val="0000FF"/>
                </a:solidFill>
                <a:latin typeface="Courier New" panose="02070309020205020404" pitchFamily="49" charset="0"/>
              </a:rPr>
              <a:t>:</a:t>
            </a:r>
            <a:r>
              <a:rPr lang="pt-BR" altLang="pt-BR" sz="1400" kern="0" dirty="0">
                <a:solidFill>
                  <a:srgbClr val="0000FF"/>
                </a:solidFill>
                <a:latin typeface="Courier New" panose="02070309020205020404" pitchFamily="49" charset="0"/>
                <a:cs typeface="Courier New" panose="02070309020205020404" pitchFamily="49" charset="0"/>
              </a:rPr>
              <a:t>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kern="0" dirty="0">
                <a:latin typeface="Courier New" panose="02070309020205020404" pitchFamily="49" charset="0"/>
                <a:cs typeface="Courier New" panose="02070309020205020404" pitchFamily="49" charset="0"/>
              </a:rPr>
              <a:t>        </a:t>
            </a:r>
            <a:r>
              <a:rPr lang="pt-BR" altLang="pt-BR" sz="1400" kern="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&lt; 3) </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contMenor</a:t>
            </a:r>
            <a:r>
              <a:rPr lang="pt-BR" altLang="pt-BR" sz="1400" b="1" dirty="0">
                <a:solidFill>
                  <a:srgbClr val="FF0000"/>
                </a:solidFill>
                <a:latin typeface="Courier New" panose="02070309020205020404" pitchFamily="49" charset="0"/>
              </a:rPr>
              <a:t>++</a:t>
            </a:r>
            <a:r>
              <a:rPr lang="pt-BR" altLang="pt-BR" sz="1400" b="1" dirty="0">
                <a:latin typeface="Courier New" panose="02070309020205020404" pitchFamily="49" charset="0"/>
              </a:rPr>
              <a:t>;</a:t>
            </a:r>
          </a:p>
          <a:p>
            <a:pPr eaLnBrk="1" hangingPunct="1">
              <a:lnSpc>
                <a:spcPct val="80000"/>
              </a:lnSpc>
              <a:buNone/>
            </a:pPr>
            <a:r>
              <a:rPr lang="pt-BR" altLang="pt-BR" sz="1400" b="1" dirty="0">
                <a:latin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&gt; 4)</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contMaior</a:t>
            </a:r>
            <a:r>
              <a:rPr lang="pt-BR" altLang="pt-BR" sz="1400" b="1" dirty="0">
                <a:solidFill>
                  <a:srgbClr val="FF0000"/>
                </a:solidFill>
                <a:latin typeface="Courier New" panose="02070309020205020404" pitchFamily="49" charset="0"/>
              </a:rPr>
              <a:t>++</a:t>
            </a:r>
            <a:r>
              <a:rPr lang="pt-BR" altLang="pt-BR" sz="1400" b="1" dirty="0">
                <a:latin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latin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"Quant. de postos que cobram abaixo de R$3: "</a:t>
            </a:r>
            <a:r>
              <a:rPr lang="pt-BR" altLang="pt-BR" sz="1400" dirty="0">
                <a:latin typeface="Courier New" panose="02070309020205020404" pitchFamily="49" charset="0"/>
              </a:rPr>
              <a:t>+</a:t>
            </a:r>
            <a:r>
              <a:rPr lang="pt-BR" altLang="pt-BR" sz="1400" b="1" dirty="0" err="1">
                <a:solidFill>
                  <a:srgbClr val="FF0000"/>
                </a:solidFill>
                <a:latin typeface="Courier New" panose="02070309020205020404" pitchFamily="49" charset="0"/>
              </a:rPr>
              <a:t>contMenor</a:t>
            </a:r>
            <a:r>
              <a:rPr lang="pt-BR" altLang="pt-BR" sz="1400" dirty="0">
                <a:latin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"Quant. de postos que cobram acima de R$4: "</a:t>
            </a:r>
            <a:r>
              <a:rPr lang="pt-BR" altLang="pt-BR" sz="1400" dirty="0">
                <a:latin typeface="Courier New" panose="02070309020205020404" pitchFamily="49" charset="0"/>
              </a:rPr>
              <a:t>+</a:t>
            </a:r>
            <a:r>
              <a:rPr lang="pt-BR" altLang="pt-BR" sz="1400" b="1" dirty="0" err="1">
                <a:solidFill>
                  <a:srgbClr val="FF0000"/>
                </a:solidFill>
                <a:latin typeface="Courier New" panose="02070309020205020404" pitchFamily="49" charset="0"/>
              </a:rPr>
              <a:t>contMaior</a:t>
            </a:r>
            <a:r>
              <a:rPr lang="pt-BR" altLang="pt-BR" sz="1400" dirty="0">
                <a:latin typeface="Courier New" panose="02070309020205020404" pitchFamily="49" charset="0"/>
              </a:rPr>
              <a:t>);</a:t>
            </a:r>
          </a:p>
          <a:p>
            <a:pPr eaLnBrk="1" hangingPunct="1">
              <a:lnSpc>
                <a:spcPct val="80000"/>
              </a:lnSpc>
              <a:buNone/>
            </a:pPr>
            <a:r>
              <a:rPr lang="pt-BR" sz="1400"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76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Espaço Reservado para Número de Slide 3">
            <a:extLst>
              <a:ext uri="{FF2B5EF4-FFF2-40B4-BE49-F238E27FC236}">
                <a16:creationId xmlns:a16="http://schemas.microsoft.com/office/drawing/2014/main" id="{82E290CE-F3BA-42B5-AF85-BF8140586F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9F9344-E5F9-4F6E-91D6-3F601CBA922F}" type="slidenum">
              <a:rPr lang="pt-BR" altLang="en-US" sz="1200" smtClean="0">
                <a:latin typeface="Garamond" panose="02020404030301010803" pitchFamily="18" charset="0"/>
              </a:rPr>
              <a:pPr/>
              <a:t>34</a:t>
            </a:fld>
            <a:endParaRPr lang="pt-BR" altLang="en-US" sz="1200">
              <a:latin typeface="Garamond" panose="02020404030301010803" pitchFamily="18" charset="0"/>
            </a:endParaRPr>
          </a:p>
        </p:txBody>
      </p:sp>
      <p:sp>
        <p:nvSpPr>
          <p:cNvPr id="481283" name="Rectangle 2">
            <a:extLst>
              <a:ext uri="{FF2B5EF4-FFF2-40B4-BE49-F238E27FC236}">
                <a16:creationId xmlns:a16="http://schemas.microsoft.com/office/drawing/2014/main" id="{45170C01-99D6-4478-B756-C037C2949684}"/>
              </a:ext>
            </a:extLst>
          </p:cNvPr>
          <p:cNvSpPr>
            <a:spLocks noGrp="1" noChangeArrowheads="1"/>
          </p:cNvSpPr>
          <p:nvPr>
            <p:ph type="title"/>
          </p:nvPr>
        </p:nvSpPr>
        <p:spPr/>
        <p:txBody>
          <a:bodyPr/>
          <a:lstStyle/>
          <a:p>
            <a:pPr eaLnBrk="1" hangingPunct="1"/>
            <a:r>
              <a:rPr lang="pt-BR" altLang="pt-BR" dirty="0"/>
              <a:t>Exemplo 8</a:t>
            </a:r>
            <a:endParaRPr lang="pt-BR" altLang="pt-BR" sz="1700" dirty="0"/>
          </a:p>
        </p:txBody>
      </p:sp>
      <p:sp>
        <p:nvSpPr>
          <p:cNvPr id="481284" name="Rectangle 3">
            <a:extLst>
              <a:ext uri="{FF2B5EF4-FFF2-40B4-BE49-F238E27FC236}">
                <a16:creationId xmlns:a16="http://schemas.microsoft.com/office/drawing/2014/main" id="{1D80427F-67B2-4744-A4B8-233E53A088C8}"/>
              </a:ext>
            </a:extLst>
          </p:cNvPr>
          <p:cNvSpPr>
            <a:spLocks noGrp="1" noChangeArrowheads="1"/>
          </p:cNvSpPr>
          <p:nvPr>
            <p:ph type="body" idx="1"/>
          </p:nvPr>
        </p:nvSpPr>
        <p:spPr>
          <a:xfrm>
            <a:off x="467543" y="1196752"/>
            <a:ext cx="8025581" cy="2838450"/>
          </a:xfrm>
        </p:spPr>
        <p:txBody>
          <a:bodyPr/>
          <a:lstStyle/>
          <a:p>
            <a:pPr marL="0" indent="0" algn="just" eaLnBrk="1" hangingPunct="1">
              <a:buFont typeface="Wingdings" panose="05000000000000000000" pitchFamily="2" charset="2"/>
              <a:buNone/>
            </a:pPr>
            <a:r>
              <a:rPr lang="pt-BR" altLang="pt-BR" dirty="0"/>
              <a:t>Faça um programa que calcule, entre 5 números informados pelo usuário, a quantidade de números </a:t>
            </a:r>
            <a:r>
              <a:rPr lang="pt-BR" altLang="pt-BR" b="1" dirty="0"/>
              <a:t>NEGATIVOS </a:t>
            </a:r>
            <a:r>
              <a:rPr lang="pt-BR" altLang="pt-BR" dirty="0"/>
              <a:t>e a quantidade de números</a:t>
            </a:r>
            <a:r>
              <a:rPr lang="pt-BR" altLang="pt-BR" b="1" dirty="0"/>
              <a:t> POSITIVOS (incluindo o zero)</a:t>
            </a:r>
            <a:r>
              <a:rPr lang="pt-BR" altLang="pt-BR"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35</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- 1)</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Contagem1</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&gt;= 0)</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8469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- 2)</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else</a:t>
            </a:r>
            <a:endParaRPr lang="pt-BR" altLang="pt-BR" sz="16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08448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- 3)</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Contagem3</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cont1 = 0</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solidFill>
                  <a:srgbClr val="FF0000"/>
                </a:solidFill>
                <a:latin typeface="Courier New" panose="02070309020205020404" pitchFamily="49" charset="0"/>
                <a:cs typeface="Courier New" panose="02070309020205020404" pitchFamily="49" charset="0"/>
              </a:rPr>
              <a:t>cont2</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cont1++</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b="1" dirty="0">
                <a:latin typeface="Courier New" panose="02070309020205020404" pitchFamily="49" charset="0"/>
              </a:rPr>
              <a:t> </a:t>
            </a:r>
            <a:r>
              <a:rPr lang="pt-BR" altLang="pt-BR" sz="1600" dirty="0">
                <a:latin typeface="Courier New" panose="02070309020205020404" pitchFamily="49" charset="0"/>
              </a:rPr>
              <a:t>    </a:t>
            </a:r>
            <a:r>
              <a:rPr lang="pt-BR" altLang="pt-BR" sz="1600" b="1" dirty="0">
                <a:solidFill>
                  <a:srgbClr val="FF0000"/>
                </a:solidFill>
                <a:latin typeface="Courier New" panose="02070309020205020404" pitchFamily="49" charset="0"/>
              </a:rPr>
              <a:t>cont2 = 5 – cont1</a:t>
            </a:r>
            <a:r>
              <a:rPr lang="pt-BR" altLang="pt-BR" sz="1600" b="1"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cont1</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cont2</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0973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38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8</a:t>
            </a:r>
            <a:br>
              <a:rPr lang="pt-BR" altLang="pt-BR" dirty="0"/>
            </a:br>
            <a:r>
              <a:rPr lang="pt-BR" altLang="pt-BR" sz="2100" dirty="0"/>
              <a:t>(Programa resolvido – DUAS CONTAGENS COMPLEMENTARES - 4)</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251520" y="1417638"/>
            <a:ext cx="889248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600" dirty="0">
                <a:solidFill>
                  <a:srgbClr val="69676D">
                    <a:lumMod val="75000"/>
                  </a:srgbClr>
                </a:solidFill>
                <a:latin typeface="Courier New" panose="02070309020205020404" pitchFamily="49" charset="0"/>
                <a:cs typeface="Courier New" panose="02070309020205020404" pitchFamily="49" charset="0"/>
              </a:rPr>
              <a:t>Contagem4</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err="1">
                <a:solidFill>
                  <a:srgbClr val="FF0000"/>
                </a:solidFill>
                <a:latin typeface="Courier New" panose="02070309020205020404" pitchFamily="49" charset="0"/>
                <a:cs typeface="Courier New" panose="02070309020205020404" pitchFamily="49" charset="0"/>
              </a:rPr>
              <a:t>cont</a:t>
            </a:r>
            <a:r>
              <a:rPr lang="pt-BR" altLang="pt-BR" sz="1600" b="1" dirty="0">
                <a:solidFill>
                  <a:srgbClr val="FF00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a:t>
            </a:r>
            <a:r>
              <a:rPr lang="pt-BR" altLang="pt-BR" sz="1600" kern="0" dirty="0">
                <a:solidFill>
                  <a:srgbClr val="0000FF"/>
                </a:solidFill>
                <a:latin typeface="Courier New" panose="02070309020205020404" pitchFamily="49" charset="0"/>
              </a:rPr>
              <a:t>:</a:t>
            </a:r>
            <a:r>
              <a:rPr lang="pt-BR" altLang="pt-BR" sz="1600" kern="0" dirty="0">
                <a:solidFill>
                  <a:srgbClr val="0000FF"/>
                </a:solidFill>
                <a:latin typeface="Courier New" panose="02070309020205020404" pitchFamily="49" charset="0"/>
                <a:cs typeface="Courier New" panose="02070309020205020404" pitchFamily="49" charset="0"/>
              </a:rPr>
              <a:t>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&lt; 0) </a:t>
            </a:r>
          </a:p>
          <a:p>
            <a:pPr eaLnBrk="1" hangingPunct="1">
              <a:lnSpc>
                <a:spcPct val="80000"/>
              </a:lnSpc>
              <a:buNone/>
            </a:pPr>
            <a:r>
              <a:rPr lang="pt-BR" altLang="pt-BR" sz="1600" dirty="0">
                <a:latin typeface="Courier New" panose="02070309020205020404" pitchFamily="49" charset="0"/>
              </a:rPr>
              <a:t>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a:t>
            </a:r>
            <a:r>
              <a:rPr lang="pt-BR" altLang="pt-BR" sz="1600" b="1"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negativos = "</a:t>
            </a:r>
            <a:r>
              <a:rPr lang="pt-BR" altLang="pt-BR" sz="1600" dirty="0">
                <a:latin typeface="Courier New" panose="02070309020205020404" pitchFamily="49" charset="0"/>
              </a:rPr>
              <a:t>+</a:t>
            </a:r>
            <a:r>
              <a:rPr lang="pt-BR" altLang="pt-BR" sz="1600" b="1" dirty="0" err="1">
                <a:solidFill>
                  <a:srgbClr val="FF0000"/>
                </a:solidFill>
                <a:latin typeface="Courier New" panose="02070309020205020404" pitchFamily="49" charset="0"/>
              </a:rPr>
              <a:t>cont</a:t>
            </a:r>
            <a:r>
              <a:rPr lang="pt-BR" altLang="pt-BR" sz="1600" dirty="0">
                <a:latin typeface="Courier New" panose="02070309020205020404" pitchFamily="49" charset="0"/>
              </a:rPr>
              <a:t>);</a:t>
            </a:r>
          </a:p>
          <a:p>
            <a:pPr eaLnBrk="1" hangingPunct="1">
              <a:lnSpc>
                <a:spcPct val="80000"/>
              </a:lnSpc>
              <a:buNone/>
            </a:pPr>
            <a:r>
              <a:rPr lang="pt-BR" altLang="pt-BR" sz="1600"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"Quantidade de números positivos = "</a:t>
            </a:r>
            <a:r>
              <a:rPr lang="pt-BR" altLang="pt-BR" sz="1600" dirty="0">
                <a:latin typeface="Courier New" panose="02070309020205020404" pitchFamily="49" charset="0"/>
              </a:rPr>
              <a:t>+</a:t>
            </a:r>
            <a:r>
              <a:rPr lang="pt-BR" altLang="pt-BR" sz="1600" b="1" dirty="0">
                <a:solidFill>
                  <a:srgbClr val="FF0000"/>
                </a:solidFill>
                <a:latin typeface="Courier New" panose="02070309020205020404" pitchFamily="49" charset="0"/>
              </a:rPr>
              <a:t>(5 – </a:t>
            </a:r>
            <a:r>
              <a:rPr lang="pt-BR" altLang="pt-BR" sz="1600" b="1" dirty="0" err="1">
                <a:solidFill>
                  <a:srgbClr val="FF0000"/>
                </a:solidFill>
                <a:latin typeface="Courier New" panose="02070309020205020404" pitchFamily="49" charset="0"/>
              </a:rPr>
              <a:t>cont</a:t>
            </a:r>
            <a:r>
              <a:rPr lang="pt-BR" altLang="pt-BR" sz="1600" b="1" dirty="0">
                <a:solidFill>
                  <a:srgbClr val="FF0000"/>
                </a:solidFill>
                <a:latin typeface="Courier New" panose="02070309020205020404" pitchFamily="49" charset="0"/>
              </a:rPr>
              <a:t>)</a:t>
            </a:r>
            <a:r>
              <a:rPr lang="pt-BR" altLang="pt-BR" sz="1600" dirty="0">
                <a:latin typeface="Courier New" panose="02070309020205020404" pitchFamily="49" charset="0"/>
              </a:rPr>
              <a:t>);</a:t>
            </a:r>
          </a:p>
          <a:p>
            <a:pPr eaLnBrk="1" hangingPunct="1">
              <a:lnSpc>
                <a:spcPct val="80000"/>
              </a:lnSpc>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5157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Espaço Reservado para Número de Slide 3">
            <a:extLst>
              <a:ext uri="{FF2B5EF4-FFF2-40B4-BE49-F238E27FC236}">
                <a16:creationId xmlns:a16="http://schemas.microsoft.com/office/drawing/2014/main" id="{84A5C622-7A03-42E2-8F05-8A8B99A28E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0208F3-CDB2-4D20-8860-9A06C9A18F1B}" type="slidenum">
              <a:rPr lang="pt-BR" altLang="en-US" sz="1200" smtClean="0">
                <a:latin typeface="Garamond" panose="02020404030301010803" pitchFamily="18" charset="0"/>
              </a:rPr>
              <a:pPr/>
              <a:t>39</a:t>
            </a:fld>
            <a:endParaRPr lang="pt-BR" altLang="en-US" sz="1200">
              <a:latin typeface="Garamond" panose="02020404030301010803" pitchFamily="18" charset="0"/>
            </a:endParaRPr>
          </a:p>
        </p:txBody>
      </p:sp>
      <p:sp>
        <p:nvSpPr>
          <p:cNvPr id="499715" name="Rectangle 2">
            <a:extLst>
              <a:ext uri="{FF2B5EF4-FFF2-40B4-BE49-F238E27FC236}">
                <a16:creationId xmlns:a16="http://schemas.microsoft.com/office/drawing/2014/main" id="{44C2B416-1B92-4934-BBE8-1AA465419034}"/>
              </a:ext>
            </a:extLst>
          </p:cNvPr>
          <p:cNvSpPr>
            <a:spLocks noGrp="1" noChangeArrowheads="1"/>
          </p:cNvSpPr>
          <p:nvPr>
            <p:ph type="title"/>
          </p:nvPr>
        </p:nvSpPr>
        <p:spPr/>
        <p:txBody>
          <a:bodyPr/>
          <a:lstStyle/>
          <a:p>
            <a:pPr eaLnBrk="1" hangingPunct="1"/>
            <a:r>
              <a:rPr lang="pt-BR" altLang="pt-BR" dirty="0"/>
              <a:t>Exercício 3</a:t>
            </a:r>
            <a:endParaRPr lang="pt-BR" altLang="pt-BR" sz="1700" dirty="0"/>
          </a:p>
        </p:txBody>
      </p:sp>
      <p:sp>
        <p:nvSpPr>
          <p:cNvPr id="499716" name="Rectangle 3">
            <a:extLst>
              <a:ext uri="{FF2B5EF4-FFF2-40B4-BE49-F238E27FC236}">
                <a16:creationId xmlns:a16="http://schemas.microsoft.com/office/drawing/2014/main" id="{77D61A7C-AE81-4585-A024-B6392FC7A1A4}"/>
              </a:ext>
            </a:extLst>
          </p:cNvPr>
          <p:cNvSpPr>
            <a:spLocks noGrp="1" noChangeArrowheads="1"/>
          </p:cNvSpPr>
          <p:nvPr>
            <p:ph type="body" idx="1"/>
          </p:nvPr>
        </p:nvSpPr>
        <p:spPr>
          <a:xfrm>
            <a:off x="467544" y="1195200"/>
            <a:ext cx="8077200" cy="3589337"/>
          </a:xfrm>
        </p:spPr>
        <p:txBody>
          <a:bodyPr/>
          <a:lstStyle/>
          <a:p>
            <a:pPr marL="0" indent="0" algn="just" eaLnBrk="1" hangingPunct="1">
              <a:lnSpc>
                <a:spcPct val="90000"/>
              </a:lnSpc>
              <a:buFont typeface="Wingdings" panose="05000000000000000000" pitchFamily="2" charset="2"/>
              <a:buNone/>
            </a:pPr>
            <a:r>
              <a:rPr lang="pt-BR" altLang="pt-BR" sz="26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600" b="1" u="sng" dirty="0"/>
              <a:t>e</a:t>
            </a:r>
            <a:r>
              <a:rPr lang="pt-BR" altLang="pt-BR" sz="2600" dirty="0"/>
              <a:t> não tiver faltado a mais de 16 aulas ele foi aprovado, senão ele foi reprovado. </a:t>
            </a:r>
            <a:r>
              <a:rPr lang="pt-BR" altLang="pt-BR" sz="2600" b="1" dirty="0"/>
              <a:t>Ao final do programa deverão ser informados quantos alunos foram aprovados e quantos foram reprovados.</a:t>
            </a:r>
          </a:p>
        </p:txBody>
      </p:sp>
      <p:sp>
        <p:nvSpPr>
          <p:cNvPr id="1361924" name="Text Box 4">
            <a:extLst>
              <a:ext uri="{FF2B5EF4-FFF2-40B4-BE49-F238E27FC236}">
                <a16:creationId xmlns:a16="http://schemas.microsoft.com/office/drawing/2014/main" id="{2AAF7584-3AE8-4E4E-BFF9-D330F05E9D39}"/>
              </a:ext>
            </a:extLst>
          </p:cNvPr>
          <p:cNvSpPr txBox="1">
            <a:spLocks noChangeArrowheads="1"/>
          </p:cNvSpPr>
          <p:nvPr/>
        </p:nvSpPr>
        <p:spPr bwMode="auto">
          <a:xfrm>
            <a:off x="3008511" y="4502150"/>
            <a:ext cx="55959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400" u="sng" dirty="0">
                <a:solidFill>
                  <a:srgbClr val="0000FF"/>
                </a:solidFill>
                <a:latin typeface="Tahoma" panose="020B0604030504040204" pitchFamily="34" charset="0"/>
              </a:rPr>
              <a:t>Para testar (com somente 3 alunos)</a:t>
            </a:r>
            <a:r>
              <a:rPr kumimoji="1" lang="pt-BR" altLang="pt-BR" sz="1400" dirty="0">
                <a:solidFill>
                  <a:srgbClr val="0000FF"/>
                </a:solidFill>
                <a:latin typeface="Tahoma" panose="020B0604030504040204" pitchFamily="34" charset="0"/>
              </a:rPr>
              <a:t>:   </a:t>
            </a:r>
          </a:p>
          <a:p>
            <a:r>
              <a:rPr kumimoji="1" lang="pt-BR" altLang="pt-BR" sz="1400" dirty="0">
                <a:solidFill>
                  <a:srgbClr val="0000FF"/>
                </a:solidFill>
                <a:latin typeface="Tahoma" panose="020B0604030504040204" pitchFamily="34" charset="0"/>
              </a:rPr>
              <a:t>	 Nota = 75 e Falta = 12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APROVADO</a:t>
            </a:r>
            <a:endParaRPr lang="pt-BR" altLang="pt-BR" sz="1400" dirty="0">
              <a:solidFill>
                <a:srgbClr val="0000FF"/>
              </a:solidFill>
              <a:latin typeface="Tahoma" panose="020B0604030504040204" pitchFamily="34" charset="0"/>
            </a:endParaRPr>
          </a:p>
          <a:p>
            <a:r>
              <a:rPr kumimoji="1" lang="pt-BR" altLang="pt-BR" sz="1400" dirty="0">
                <a:solidFill>
                  <a:srgbClr val="0000FF"/>
                </a:solidFill>
                <a:latin typeface="Tahoma" panose="020B0604030504040204" pitchFamily="34" charset="0"/>
              </a:rPr>
              <a:t>	 Nota = 99 e Falta = 20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REPROVADO</a:t>
            </a:r>
          </a:p>
          <a:p>
            <a:r>
              <a:rPr kumimoji="1" lang="pt-BR" altLang="pt-BR" sz="1400" dirty="0">
                <a:solidFill>
                  <a:srgbClr val="0000FF"/>
                </a:solidFill>
                <a:latin typeface="Tahoma" panose="020B0604030504040204" pitchFamily="34" charset="0"/>
              </a:rPr>
              <a:t>	 Nota = 45 e Falta = 11 </a:t>
            </a:r>
            <a:r>
              <a:rPr lang="pt-BR" altLang="pt-BR" sz="1800" dirty="0">
                <a:solidFill>
                  <a:srgbClr val="0000FF"/>
                </a:solidFill>
                <a:sym typeface="Symbol" panose="05050102010706020507" pitchFamily="18" charset="2"/>
              </a:rPr>
              <a:t></a:t>
            </a:r>
            <a:r>
              <a:rPr kumimoji="1" lang="pt-BR" altLang="pt-BR" sz="1400" dirty="0">
                <a:solidFill>
                  <a:srgbClr val="0000FF"/>
                </a:solidFill>
                <a:latin typeface="Tahoma" panose="020B0604030504040204" pitchFamily="34" charset="0"/>
              </a:rPr>
              <a:t> ALUNO REPROVADO</a:t>
            </a:r>
          </a:p>
          <a:p>
            <a:pPr>
              <a:buFont typeface="Wingdings" panose="05000000000000000000" pitchFamily="2" charset="2"/>
              <a:buNone/>
            </a:pPr>
            <a:r>
              <a:rPr kumimoji="1" lang="pt-BR" altLang="pt-BR" sz="1400" dirty="0">
                <a:solidFill>
                  <a:srgbClr val="0000FF"/>
                </a:solidFill>
                <a:latin typeface="Tahoma" panose="020B0604030504040204" pitchFamily="34" charset="0"/>
              </a:rPr>
              <a:t>Aprovados </a:t>
            </a:r>
            <a:r>
              <a:rPr lang="pt-BR" altLang="pt-BR" sz="1400" dirty="0">
                <a:solidFill>
                  <a:srgbClr val="0000FF"/>
                </a:solidFill>
                <a:sym typeface="Symbol" panose="05050102010706020507" pitchFamily="18" charset="2"/>
              </a:rPr>
              <a:t> 1</a:t>
            </a:r>
            <a:r>
              <a:rPr kumimoji="1" lang="pt-BR" altLang="pt-BR" sz="1400" dirty="0">
                <a:solidFill>
                  <a:srgbClr val="0000FF"/>
                </a:solidFill>
                <a:latin typeface="Tahoma" panose="020B0604030504040204" pitchFamily="34" charset="0"/>
              </a:rPr>
              <a:t> </a:t>
            </a:r>
            <a:endParaRPr lang="pt-BR" altLang="pt-BR" sz="1400" dirty="0">
              <a:solidFill>
                <a:srgbClr val="0000FF"/>
              </a:solidFill>
              <a:latin typeface="Tahoma" panose="020B0604030504040204" pitchFamily="34" charset="0"/>
            </a:endParaRPr>
          </a:p>
          <a:p>
            <a:pPr>
              <a:buFont typeface="Wingdings" panose="05000000000000000000" pitchFamily="2" charset="2"/>
              <a:buNone/>
            </a:pPr>
            <a:r>
              <a:rPr kumimoji="1" lang="pt-BR" altLang="pt-BR" sz="1400" dirty="0">
                <a:solidFill>
                  <a:srgbClr val="0000FF"/>
                </a:solidFill>
                <a:latin typeface="Tahoma" panose="020B0604030504040204" pitchFamily="34" charset="0"/>
                <a:sym typeface="Symbol" panose="05050102010706020507" pitchFamily="18" charset="2"/>
              </a:rPr>
              <a:t>Reprovados</a:t>
            </a:r>
            <a:r>
              <a:rPr lang="pt-BR" altLang="pt-BR" sz="1400" dirty="0">
                <a:solidFill>
                  <a:srgbClr val="0000FF"/>
                </a:solidFill>
                <a:sym typeface="Symbol" panose="05050102010706020507" pitchFamily="18" charset="2"/>
              </a:rPr>
              <a:t>  2</a:t>
            </a:r>
            <a:r>
              <a:rPr kumimoji="1" lang="pt-BR" altLang="pt-BR" sz="1400" dirty="0">
                <a:solidFill>
                  <a:srgbClr val="0000FF"/>
                </a:solidFill>
                <a:latin typeface="Tahoma" panose="020B0604030504040204" pitchFamily="34" charset="0"/>
              </a:rPr>
              <a:t> </a:t>
            </a:r>
            <a:endParaRPr lang="pt-BR" altLang="pt-BR" sz="1400" dirty="0">
              <a:solidFill>
                <a:srgbClr val="0000FF"/>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4"/>
                                        </p:tgtEl>
                                        <p:attrNameLst>
                                          <p:attrName>style.visibility</p:attrName>
                                        </p:attrNameLst>
                                      </p:cBhvr>
                                      <p:to>
                                        <p:strVal val="visible"/>
                                      </p:to>
                                    </p:set>
                                    <p:anim calcmode="lin" valueType="num">
                                      <p:cBhvr additive="base">
                                        <p:cTn id="7" dur="500" fill="hold"/>
                                        <p:tgtEl>
                                          <p:spTgt spid="1361924"/>
                                        </p:tgtEl>
                                        <p:attrNameLst>
                                          <p:attrName>ppt_x</p:attrName>
                                        </p:attrNameLst>
                                      </p:cBhvr>
                                      <p:tavLst>
                                        <p:tav tm="0">
                                          <p:val>
                                            <p:strVal val="0-#ppt_w/2"/>
                                          </p:val>
                                        </p:tav>
                                        <p:tav tm="100000">
                                          <p:val>
                                            <p:strVal val="#ppt_x"/>
                                          </p:val>
                                        </p:tav>
                                      </p:tavLst>
                                    </p:anim>
                                    <p:anim calcmode="lin" valueType="num">
                                      <p:cBhvr additive="base">
                                        <p:cTn id="8"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Espaço Reservado para Número de Slide 3">
            <a:extLst>
              <a:ext uri="{FF2B5EF4-FFF2-40B4-BE49-F238E27FC236}">
                <a16:creationId xmlns:a16="http://schemas.microsoft.com/office/drawing/2014/main" id="{93F59C62-DD13-4F77-A3D2-9939EDC7E8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68F9912-0E66-4D69-BF05-E44F43C03177}" type="slidenum">
              <a:rPr lang="pt-BR" altLang="en-US" sz="1200" smtClean="0">
                <a:latin typeface="Garamond" panose="02020404030301010803" pitchFamily="18" charset="0"/>
              </a:rPr>
              <a:pPr/>
              <a:t>4</a:t>
            </a:fld>
            <a:endParaRPr lang="pt-BR" altLang="en-US" sz="1200">
              <a:latin typeface="Garamond" panose="02020404030301010803" pitchFamily="18" charset="0"/>
            </a:endParaRPr>
          </a:p>
        </p:txBody>
      </p:sp>
      <p:sp>
        <p:nvSpPr>
          <p:cNvPr id="422915" name="Rectangle 2">
            <a:extLst>
              <a:ext uri="{FF2B5EF4-FFF2-40B4-BE49-F238E27FC236}">
                <a16:creationId xmlns:a16="http://schemas.microsoft.com/office/drawing/2014/main" id="{3334FCBB-B904-4A1B-879A-C9B9FD330EB0}"/>
              </a:ext>
            </a:extLst>
          </p:cNvPr>
          <p:cNvSpPr>
            <a:spLocks noGrp="1" noChangeArrowheads="1"/>
          </p:cNvSpPr>
          <p:nvPr>
            <p:ph type="title"/>
          </p:nvPr>
        </p:nvSpPr>
        <p:spPr/>
        <p:txBody>
          <a:bodyPr/>
          <a:lstStyle/>
          <a:p>
            <a:pPr eaLnBrk="1" hangingPunct="1"/>
            <a:r>
              <a:rPr lang="pt-BR" altLang="pt-BR"/>
              <a:t>Estruturas de REPETIÇÃO</a:t>
            </a:r>
          </a:p>
        </p:txBody>
      </p:sp>
      <p:sp>
        <p:nvSpPr>
          <p:cNvPr id="422916" name="Rectangle 3">
            <a:extLst>
              <a:ext uri="{FF2B5EF4-FFF2-40B4-BE49-F238E27FC236}">
                <a16:creationId xmlns:a16="http://schemas.microsoft.com/office/drawing/2014/main" id="{8E159CA9-2A85-4F35-AAFB-EFEED7EC6936}"/>
              </a:ext>
            </a:extLst>
          </p:cNvPr>
          <p:cNvSpPr>
            <a:spLocks noGrp="1" noChangeArrowheads="1"/>
          </p:cNvSpPr>
          <p:nvPr>
            <p:ph type="body" idx="1"/>
          </p:nvPr>
        </p:nvSpPr>
        <p:spPr>
          <a:xfrm>
            <a:off x="457200" y="1231900"/>
            <a:ext cx="8229600" cy="4645025"/>
          </a:xfrm>
        </p:spPr>
        <p:txBody>
          <a:bodyPr/>
          <a:lstStyle/>
          <a:p>
            <a:pPr algn="just" eaLnBrk="1" hangingPunct="1">
              <a:lnSpc>
                <a:spcPct val="90000"/>
              </a:lnSpc>
            </a:pPr>
            <a:r>
              <a:rPr lang="pt-BR" altLang="pt-BR" sz="2600" dirty="0"/>
              <a:t>Existem comandos apropriados para efetuar a repetição de outros comandos tantas vezes quantas forem </a:t>
            </a:r>
            <a:r>
              <a:rPr lang="pt-BR" altLang="pt-BR" sz="2600" dirty="0" smtClean="0"/>
              <a:t>necessárias</a:t>
            </a:r>
            <a:r>
              <a:rPr lang="pt-BR" altLang="pt-BR" sz="2600" dirty="0"/>
              <a:t>;</a:t>
            </a:r>
            <a:endParaRPr lang="pt-BR" altLang="pt-BR" sz="2600" dirty="0"/>
          </a:p>
          <a:p>
            <a:pPr algn="just" eaLnBrk="1" hangingPunct="1">
              <a:lnSpc>
                <a:spcPct val="90000"/>
              </a:lnSpc>
            </a:pPr>
            <a:r>
              <a:rPr lang="pt-BR" altLang="pt-BR" sz="2600" dirty="0"/>
              <a:t>A principal vantagem é que o programa passa a ter um tamanho muito menor</a:t>
            </a:r>
            <a:r>
              <a:rPr lang="pt-BR" altLang="pt-BR" sz="2600" dirty="0" smtClean="0"/>
              <a:t>.</a:t>
            </a:r>
          </a:p>
          <a:p>
            <a:pPr algn="just" eaLnBrk="1" hangingPunct="1">
              <a:lnSpc>
                <a:spcPct val="90000"/>
              </a:lnSpc>
            </a:pPr>
            <a:endParaRPr lang="pt-BR" altLang="pt-BR" sz="2600" dirty="0"/>
          </a:p>
          <a:p>
            <a:pPr algn="just" eaLnBrk="1" hangingPunct="1">
              <a:lnSpc>
                <a:spcPct val="90000"/>
              </a:lnSpc>
            </a:pPr>
            <a:r>
              <a:rPr lang="pt-BR" altLang="pt-BR" sz="2600" dirty="0"/>
              <a:t>Existem 2 tipos de repetições:</a:t>
            </a:r>
          </a:p>
          <a:p>
            <a:pPr lvl="1" algn="just" eaLnBrk="1" hangingPunct="1">
              <a:lnSpc>
                <a:spcPct val="90000"/>
              </a:lnSpc>
            </a:pPr>
            <a:r>
              <a:rPr lang="pt-BR" altLang="pt-BR" sz="2200" b="1" dirty="0"/>
              <a:t>Definidas e Garantidas</a:t>
            </a:r>
            <a:r>
              <a:rPr lang="pt-BR" altLang="pt-BR" sz="2200" dirty="0"/>
              <a:t>, ou seja, um conjunto de comandos será executado um número pré-determinado de vezes e</a:t>
            </a:r>
          </a:p>
          <a:p>
            <a:pPr lvl="1" algn="just" eaLnBrk="1" hangingPunct="1">
              <a:lnSpc>
                <a:spcPct val="90000"/>
              </a:lnSpc>
            </a:pPr>
            <a:r>
              <a:rPr lang="pt-BR" altLang="pt-BR" sz="2200" b="1" dirty="0"/>
              <a:t>Indefinidas e </a:t>
            </a:r>
            <a:r>
              <a:rPr lang="pt-BR" altLang="pt-BR" sz="2200" b="1" u="sng" dirty="0"/>
              <a:t>sem</a:t>
            </a:r>
            <a:r>
              <a:rPr lang="pt-BR" altLang="pt-BR" sz="2200" b="1" dirty="0"/>
              <a:t> Garantia</a:t>
            </a:r>
            <a:r>
              <a:rPr lang="pt-BR" altLang="pt-BR" sz="2200" dirty="0"/>
              <a:t>, ou seja, um conjunto de comandos será executado indefinidamente, não havendo garantia do término da execução do programa.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Espaço Reservado para Número de Slide 3">
            <a:extLst>
              <a:ext uri="{FF2B5EF4-FFF2-40B4-BE49-F238E27FC236}">
                <a16:creationId xmlns:a16="http://schemas.microsoft.com/office/drawing/2014/main" id="{DB08082E-BB66-4F34-89BD-0D542BAB36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59D8C9C-A2F9-46D5-9587-E076F8290A13}" type="slidenum">
              <a:rPr lang="pt-BR" altLang="en-US" sz="1200" smtClean="0">
                <a:latin typeface="Garamond" panose="02020404030301010803" pitchFamily="18" charset="0"/>
              </a:rPr>
              <a:pPr/>
              <a:t>40</a:t>
            </a:fld>
            <a:endParaRPr lang="pt-BR" altLang="en-US" sz="1200">
              <a:latin typeface="Garamond" panose="02020404030301010803" pitchFamily="18" charset="0"/>
            </a:endParaRPr>
          </a:p>
        </p:txBody>
      </p:sp>
      <p:sp>
        <p:nvSpPr>
          <p:cNvPr id="491523" name="Rectangle 2">
            <a:extLst>
              <a:ext uri="{FF2B5EF4-FFF2-40B4-BE49-F238E27FC236}">
                <a16:creationId xmlns:a16="http://schemas.microsoft.com/office/drawing/2014/main" id="{735F4086-9E5C-4830-9676-E02652406D6F}"/>
              </a:ext>
            </a:extLst>
          </p:cNvPr>
          <p:cNvSpPr>
            <a:spLocks noGrp="1" noChangeArrowheads="1"/>
          </p:cNvSpPr>
          <p:nvPr>
            <p:ph type="title"/>
          </p:nvPr>
        </p:nvSpPr>
        <p:spPr/>
        <p:txBody>
          <a:bodyPr/>
          <a:lstStyle/>
          <a:p>
            <a:pPr eaLnBrk="1" hangingPunct="1"/>
            <a:r>
              <a:rPr lang="pt-BR" altLang="pt-BR" dirty="0"/>
              <a:t>Exercício 4</a:t>
            </a:r>
            <a:endParaRPr lang="pt-BR" altLang="pt-BR" sz="1700" dirty="0"/>
          </a:p>
        </p:txBody>
      </p:sp>
      <p:sp>
        <p:nvSpPr>
          <p:cNvPr id="491524" name="Rectangle 3">
            <a:extLst>
              <a:ext uri="{FF2B5EF4-FFF2-40B4-BE49-F238E27FC236}">
                <a16:creationId xmlns:a16="http://schemas.microsoft.com/office/drawing/2014/main" id="{47096657-73EA-44A3-97D2-5DCAA845BDC2}"/>
              </a:ext>
            </a:extLst>
          </p:cNvPr>
          <p:cNvSpPr>
            <a:spLocks noGrp="1" noChangeArrowheads="1"/>
          </p:cNvSpPr>
          <p:nvPr>
            <p:ph type="body" idx="1"/>
          </p:nvPr>
        </p:nvSpPr>
        <p:spPr>
          <a:xfrm>
            <a:off x="467544" y="1195200"/>
            <a:ext cx="8077200" cy="2443162"/>
          </a:xfrm>
        </p:spPr>
        <p:txBody>
          <a:bodyPr/>
          <a:lstStyle/>
          <a:p>
            <a:pPr marL="0" indent="0" algn="just" eaLnBrk="1" hangingPunct="1">
              <a:lnSpc>
                <a:spcPct val="90000"/>
              </a:lnSpc>
              <a:buFont typeface="Wingdings" panose="05000000000000000000" pitchFamily="2" charset="2"/>
              <a:buNone/>
            </a:pPr>
            <a:r>
              <a:rPr lang="pt-BR" altLang="pt-BR" sz="2800" dirty="0"/>
              <a:t>Fazer um programa para ler o nome e a idade de todos os 50 alunos de uma turma e calcular e imprimir:</a:t>
            </a:r>
          </a:p>
          <a:p>
            <a:pPr marL="0" indent="0" eaLnBrk="1" hangingPunct="1">
              <a:spcBef>
                <a:spcPct val="0"/>
              </a:spcBef>
              <a:buFont typeface="Wingdings" panose="05000000000000000000" pitchFamily="2" charset="2"/>
              <a:buNone/>
            </a:pPr>
            <a:endParaRPr lang="pt-BR" altLang="pt-BR" sz="1100" dirty="0"/>
          </a:p>
          <a:p>
            <a:pPr marL="0" indent="0" eaLnBrk="1" hangingPunct="1">
              <a:lnSpc>
                <a:spcPct val="90000"/>
              </a:lnSpc>
              <a:buFont typeface="Wingdings" panose="05000000000000000000" pitchFamily="2" charset="2"/>
              <a:buAutoNum type="alphaLcParenR"/>
            </a:pPr>
            <a:r>
              <a:rPr lang="pt-BR" altLang="pt-BR" sz="2800" dirty="0"/>
              <a:t> Quantos alunos tem até 18 anos</a:t>
            </a:r>
          </a:p>
          <a:p>
            <a:pPr marL="0" indent="0" eaLnBrk="1" hangingPunct="1">
              <a:lnSpc>
                <a:spcPct val="90000"/>
              </a:lnSpc>
              <a:buFont typeface="Wingdings" panose="05000000000000000000" pitchFamily="2" charset="2"/>
              <a:buAutoNum type="alphaLcParenR"/>
            </a:pPr>
            <a:r>
              <a:rPr lang="pt-BR" altLang="pt-BR" sz="2800" dirty="0"/>
              <a:t> Quantos alunos tem acima de 18 anos</a:t>
            </a:r>
          </a:p>
        </p:txBody>
      </p:sp>
      <p:sp>
        <p:nvSpPr>
          <p:cNvPr id="5" name="Text Box 4">
            <a:extLst>
              <a:ext uri="{FF2B5EF4-FFF2-40B4-BE49-F238E27FC236}">
                <a16:creationId xmlns:a16="http://schemas.microsoft.com/office/drawing/2014/main" id="{653C3EE7-02B2-4445-8E40-89AED90FBD85}"/>
              </a:ext>
            </a:extLst>
          </p:cNvPr>
          <p:cNvSpPr txBox="1">
            <a:spLocks noChangeArrowheads="1"/>
          </p:cNvSpPr>
          <p:nvPr/>
        </p:nvSpPr>
        <p:spPr bwMode="auto">
          <a:xfrm>
            <a:off x="2476500" y="4071938"/>
            <a:ext cx="4095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a:solidFill>
                  <a:srgbClr val="0000FF"/>
                </a:solidFill>
                <a:latin typeface="Tahoma" panose="020B0604030504040204" pitchFamily="34" charset="0"/>
              </a:rPr>
              <a:t>Para testar (com somente 5 alunos)</a:t>
            </a:r>
            <a:r>
              <a:rPr kumimoji="1" lang="pt-BR" altLang="pt-BR" sz="1600">
                <a:solidFill>
                  <a:srgbClr val="0000FF"/>
                </a:solidFill>
                <a:latin typeface="Tahoma" panose="020B0604030504040204" pitchFamily="34" charset="0"/>
              </a:rPr>
              <a:t>:   </a:t>
            </a:r>
          </a:p>
          <a:p>
            <a:r>
              <a:rPr kumimoji="1" lang="pt-BR" altLang="pt-BR" sz="1600">
                <a:solidFill>
                  <a:srgbClr val="0000FF"/>
                </a:solidFill>
                <a:latin typeface="Tahoma" panose="020B0604030504040204" pitchFamily="34" charset="0"/>
              </a:rPr>
              <a:t>	 Nome = PEDRO	Idade = 17</a:t>
            </a:r>
            <a:endParaRPr lang="pt-BR" altLang="pt-BR" sz="1600">
              <a:solidFill>
                <a:srgbClr val="0000FF"/>
              </a:solidFill>
              <a:latin typeface="Tahoma" panose="020B0604030504040204" pitchFamily="34" charset="0"/>
            </a:endParaRPr>
          </a:p>
          <a:p>
            <a:r>
              <a:rPr kumimoji="1" lang="pt-BR" altLang="pt-BR" sz="1600">
                <a:solidFill>
                  <a:srgbClr val="0000FF"/>
                </a:solidFill>
                <a:latin typeface="Tahoma" panose="020B0604030504040204" pitchFamily="34" charset="0"/>
              </a:rPr>
              <a:t>	 Nome = ANA	Idade = 20</a:t>
            </a:r>
            <a:endParaRPr lang="pt-BR" altLang="pt-BR" sz="1600">
              <a:solidFill>
                <a:srgbClr val="0000FF"/>
              </a:solidFill>
              <a:latin typeface="Tahoma" panose="020B0604030504040204" pitchFamily="34" charset="0"/>
            </a:endParaRPr>
          </a:p>
          <a:p>
            <a:r>
              <a:rPr kumimoji="1" lang="pt-BR" altLang="pt-BR" sz="1600">
                <a:solidFill>
                  <a:srgbClr val="0000FF"/>
                </a:solidFill>
                <a:latin typeface="Tahoma" panose="020B0604030504040204" pitchFamily="34" charset="0"/>
              </a:rPr>
              <a:t>	 Nome = RUI	Idade = 24</a:t>
            </a:r>
          </a:p>
          <a:p>
            <a:pPr>
              <a:buFont typeface="Wingdings" panose="05000000000000000000" pitchFamily="2" charset="2"/>
              <a:buNone/>
            </a:pPr>
            <a:r>
              <a:rPr kumimoji="1" lang="pt-BR" altLang="pt-BR" sz="1600">
                <a:solidFill>
                  <a:srgbClr val="0000FF"/>
                </a:solidFill>
                <a:latin typeface="Tahoma" panose="020B0604030504040204" pitchFamily="34" charset="0"/>
              </a:rPr>
              <a:t>	 Nome = RICARDO	Idade = 18</a:t>
            </a:r>
            <a:endParaRPr lang="pt-BR" altLang="pt-BR" sz="1600">
              <a:solidFill>
                <a:srgbClr val="0000FF"/>
              </a:solidFill>
              <a:latin typeface="Tahoma" panose="020B0604030504040204" pitchFamily="34" charset="0"/>
            </a:endParaRPr>
          </a:p>
          <a:p>
            <a:pPr>
              <a:buFont typeface="Wingdings" panose="05000000000000000000" pitchFamily="2" charset="2"/>
              <a:buNone/>
            </a:pPr>
            <a:r>
              <a:rPr kumimoji="1" lang="pt-BR" altLang="pt-BR" sz="1600">
                <a:solidFill>
                  <a:srgbClr val="0000FF"/>
                </a:solidFill>
                <a:latin typeface="Tahoma" panose="020B0604030504040204" pitchFamily="34" charset="0"/>
              </a:rPr>
              <a:t>	 Nome = VOLNEI	Idade = 15</a:t>
            </a:r>
          </a:p>
          <a:p>
            <a:pPr>
              <a:buFont typeface="Wingdings" panose="05000000000000000000" pitchFamily="2" charset="2"/>
              <a:buNone/>
            </a:pPr>
            <a:r>
              <a:rPr kumimoji="1" lang="pt-BR" altLang="pt-BR" sz="1600">
                <a:solidFill>
                  <a:srgbClr val="0000FF"/>
                </a:solidFill>
                <a:latin typeface="Tahoma" panose="020B0604030504040204" pitchFamily="34" charset="0"/>
              </a:rPr>
              <a:t>Até 18</a:t>
            </a:r>
            <a:r>
              <a:rPr lang="pt-BR" altLang="pt-BR" sz="1600">
                <a:solidFill>
                  <a:srgbClr val="0000FF"/>
                </a:solidFill>
                <a:sym typeface="Symbol" panose="05050102010706020507" pitchFamily="18" charset="2"/>
              </a:rPr>
              <a:t>  3</a:t>
            </a:r>
            <a:r>
              <a:rPr kumimoji="1" lang="pt-BR" altLang="pt-BR" sz="1600">
                <a:solidFill>
                  <a:srgbClr val="0000FF"/>
                </a:solidFill>
                <a:latin typeface="Tahoma" panose="020B0604030504040204" pitchFamily="34" charset="0"/>
              </a:rPr>
              <a:t> </a:t>
            </a:r>
            <a:endParaRPr lang="pt-BR" altLang="pt-BR" sz="1600">
              <a:solidFill>
                <a:srgbClr val="0000FF"/>
              </a:solidFill>
              <a:latin typeface="Tahoma" panose="020B0604030504040204" pitchFamily="34" charset="0"/>
            </a:endParaRPr>
          </a:p>
          <a:p>
            <a:pPr>
              <a:buFont typeface="Wingdings" panose="05000000000000000000" pitchFamily="2" charset="2"/>
              <a:buNone/>
            </a:pPr>
            <a:r>
              <a:rPr kumimoji="1" lang="pt-BR" altLang="pt-BR" sz="1600">
                <a:solidFill>
                  <a:srgbClr val="0000FF"/>
                </a:solidFill>
                <a:latin typeface="Tahoma" panose="020B0604030504040204" pitchFamily="34" charset="0"/>
              </a:rPr>
              <a:t>Acima de 18</a:t>
            </a:r>
            <a:r>
              <a:rPr lang="pt-BR" altLang="pt-BR" sz="1600">
                <a:solidFill>
                  <a:srgbClr val="0000FF"/>
                </a:solidFill>
                <a:sym typeface="Symbol" panose="05050102010706020507" pitchFamily="18" charset="2"/>
              </a:rPr>
              <a:t>  2</a:t>
            </a:r>
            <a:r>
              <a:rPr kumimoji="1" lang="pt-BR" altLang="pt-BR" sz="1600">
                <a:solidFill>
                  <a:srgbClr val="0000FF"/>
                </a:solidFill>
                <a:latin typeface="Tahoma" panose="020B0604030504040204" pitchFamily="34" charset="0"/>
              </a:rPr>
              <a:t> </a:t>
            </a:r>
            <a:endParaRPr lang="pt-BR" altLang="pt-BR" sz="1600">
              <a:solidFill>
                <a:srgbClr val="0000FF"/>
              </a:solidFill>
              <a:latin typeface="Tahoma" panose="020B0604030504040204" pitchFamily="34" charset="0"/>
            </a:endParaRPr>
          </a:p>
        </p:txBody>
      </p:sp>
    </p:spTree>
    <p:extLst>
      <p:ext uri="{BB962C8B-B14F-4D97-AF65-F5344CB8AC3E}">
        <p14:creationId xmlns:p14="http://schemas.microsoft.com/office/powerpoint/2010/main" val="2497757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Espaço Reservado para Número de Slide 3">
            <a:extLst>
              <a:ext uri="{FF2B5EF4-FFF2-40B4-BE49-F238E27FC236}">
                <a16:creationId xmlns:a16="http://schemas.microsoft.com/office/drawing/2014/main" id="{A2EEFADF-1F2A-46A5-BD57-976A9338D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295C60-1DB8-42B4-88AF-675F1654307E}" type="slidenum">
              <a:rPr lang="pt-BR" altLang="en-US" sz="1200" smtClean="0">
                <a:latin typeface="Garamond" panose="02020404030301010803" pitchFamily="18" charset="0"/>
              </a:rPr>
              <a:pPr/>
              <a:t>41</a:t>
            </a:fld>
            <a:endParaRPr lang="pt-BR" altLang="en-US" sz="1200">
              <a:latin typeface="Garamond" panose="02020404030301010803" pitchFamily="18" charset="0"/>
            </a:endParaRPr>
          </a:p>
        </p:txBody>
      </p:sp>
      <p:sp>
        <p:nvSpPr>
          <p:cNvPr id="503811" name="Rectangle 2">
            <a:extLst>
              <a:ext uri="{FF2B5EF4-FFF2-40B4-BE49-F238E27FC236}">
                <a16:creationId xmlns:a16="http://schemas.microsoft.com/office/drawing/2014/main" id="{3E3114C7-A10D-48F5-B1D0-52CC7C6FE76A}"/>
              </a:ext>
            </a:extLst>
          </p:cNvPr>
          <p:cNvSpPr>
            <a:spLocks noGrp="1" noChangeArrowheads="1"/>
          </p:cNvSpPr>
          <p:nvPr>
            <p:ph type="title"/>
          </p:nvPr>
        </p:nvSpPr>
        <p:spPr/>
        <p:txBody>
          <a:bodyPr/>
          <a:lstStyle/>
          <a:p>
            <a:pPr eaLnBrk="1" hangingPunct="1"/>
            <a:r>
              <a:rPr lang="pt-BR" altLang="pt-BR" dirty="0"/>
              <a:t>Exercício 5</a:t>
            </a:r>
            <a:endParaRPr lang="pt-BR" altLang="pt-BR" sz="1700" dirty="0"/>
          </a:p>
        </p:txBody>
      </p:sp>
      <p:sp>
        <p:nvSpPr>
          <p:cNvPr id="503812" name="Rectangle 3">
            <a:extLst>
              <a:ext uri="{FF2B5EF4-FFF2-40B4-BE49-F238E27FC236}">
                <a16:creationId xmlns:a16="http://schemas.microsoft.com/office/drawing/2014/main" id="{AA118C45-A00B-4FBB-99AE-F6292416B6FA}"/>
              </a:ext>
            </a:extLst>
          </p:cNvPr>
          <p:cNvSpPr>
            <a:spLocks noGrp="1" noChangeArrowheads="1"/>
          </p:cNvSpPr>
          <p:nvPr>
            <p:ph type="body" idx="1"/>
          </p:nvPr>
        </p:nvSpPr>
        <p:spPr>
          <a:xfrm>
            <a:off x="467544" y="1195200"/>
            <a:ext cx="8077200" cy="4824413"/>
          </a:xfrm>
        </p:spPr>
        <p:txBody>
          <a:bodyPr/>
          <a:lstStyle/>
          <a:p>
            <a:pPr marL="0" indent="0" algn="just" eaLnBrk="1" hangingPunct="1">
              <a:lnSpc>
                <a:spcPct val="80000"/>
              </a:lnSpc>
              <a:buFont typeface="Wingdings" panose="05000000000000000000" pitchFamily="2" charset="2"/>
              <a:buNone/>
            </a:pPr>
            <a:r>
              <a:rPr lang="pt-BR" altLang="pt-BR" sz="2500" dirty="0"/>
              <a:t>Faça um programa para apurar as eleições para prefeito de uma cidade. Para o cargo se candidataram 3 pessoas: Fulano, Ciclano e Beltrano. O programa deverá ler todos os votos, calcular e imprimir a quantidade de votos obtido por cada candidato e o </a:t>
            </a:r>
            <a:r>
              <a:rPr lang="pt-BR" altLang="pt-BR" sz="2500" b="1" dirty="0"/>
              <a:t>nome do candidato vencedor</a:t>
            </a:r>
            <a:r>
              <a:rPr lang="pt-BR" altLang="pt-BR" sz="2500" dirty="0"/>
              <a:t>. A cidade tem 100 eleitores e </a:t>
            </a:r>
            <a:r>
              <a:rPr lang="pt-BR" altLang="pt-BR" sz="2500" u="sng" dirty="0"/>
              <a:t>todos votaram</a:t>
            </a:r>
            <a:r>
              <a:rPr lang="pt-BR" altLang="pt-BR" sz="2500" dirty="0"/>
              <a:t>.</a:t>
            </a:r>
          </a:p>
          <a:p>
            <a:pPr marL="0" indent="0" eaLnBrk="1" hangingPunct="1">
              <a:lnSpc>
                <a:spcPct val="80000"/>
              </a:lnSpc>
              <a:buFont typeface="Wingdings" panose="05000000000000000000" pitchFamily="2" charset="2"/>
              <a:buNone/>
            </a:pPr>
            <a:endParaRPr lang="pt-BR" altLang="pt-BR" sz="2500" dirty="0"/>
          </a:p>
          <a:p>
            <a:pPr marL="0" indent="0" eaLnBrk="1" hangingPunct="1">
              <a:lnSpc>
                <a:spcPct val="80000"/>
              </a:lnSpc>
              <a:spcBef>
                <a:spcPct val="0"/>
              </a:spcBef>
              <a:buFont typeface="Wingdings" panose="05000000000000000000" pitchFamily="2" charset="2"/>
              <a:buNone/>
            </a:pPr>
            <a:r>
              <a:rPr lang="pt-BR" altLang="pt-BR" sz="2100" i="1" u="sng" dirty="0">
                <a:solidFill>
                  <a:srgbClr val="0000FF"/>
                </a:solidFill>
              </a:rPr>
              <a:t>Observações</a:t>
            </a:r>
            <a:r>
              <a:rPr lang="pt-BR" altLang="pt-BR" sz="2100" i="1" dirty="0">
                <a:solidFill>
                  <a:srgbClr val="0000FF"/>
                </a:solidFill>
              </a:rPr>
              <a:t>:</a:t>
            </a:r>
          </a:p>
          <a:p>
            <a:pPr marL="0" indent="0" eaLnBrk="1" hangingPunct="1">
              <a:lnSpc>
                <a:spcPct val="80000"/>
              </a:lnSpc>
              <a:buFont typeface="Wingdings" panose="05000000000000000000" pitchFamily="2" charset="2"/>
              <a:buNone/>
            </a:pPr>
            <a:r>
              <a:rPr lang="pt-BR" altLang="pt-BR" sz="2100" dirty="0"/>
              <a:t>1) O voto será computado pelo número do candidato e não pelo seu nome de acordo com a codificação abaixo: </a:t>
            </a:r>
          </a:p>
          <a:p>
            <a:pPr marL="958850" lvl="1" indent="-285750" eaLnBrk="1" hangingPunct="1">
              <a:lnSpc>
                <a:spcPct val="80000"/>
              </a:lnSpc>
              <a:buFont typeface="Wingdings" panose="05000000000000000000" pitchFamily="2" charset="2"/>
              <a:buNone/>
            </a:pPr>
            <a:r>
              <a:rPr lang="pt-BR" altLang="pt-BR" sz="1900" b="1" dirty="0">
                <a:solidFill>
                  <a:srgbClr val="0000FF"/>
                </a:solidFill>
              </a:rPr>
              <a:t>1 - Fulano, 2 - Ciclano e 3 - Beltrano</a:t>
            </a:r>
          </a:p>
          <a:p>
            <a:pPr marL="0" indent="0" eaLnBrk="1" hangingPunct="1">
              <a:lnSpc>
                <a:spcPct val="80000"/>
              </a:lnSpc>
              <a:buFont typeface="Wingdings" panose="05000000000000000000" pitchFamily="2" charset="2"/>
              <a:buNone/>
            </a:pPr>
            <a:r>
              <a:rPr lang="pt-BR" altLang="pt-BR" sz="2100" dirty="0"/>
              <a:t>2) Não haverá votos em branco ou nulos.</a:t>
            </a:r>
          </a:p>
          <a:p>
            <a:pPr marL="0" indent="0" eaLnBrk="1" hangingPunct="1">
              <a:lnSpc>
                <a:spcPct val="80000"/>
              </a:lnSpc>
              <a:buFont typeface="Wingdings" panose="05000000000000000000" pitchFamily="2" charset="2"/>
              <a:buNone/>
            </a:pPr>
            <a:r>
              <a:rPr lang="pt-BR" altLang="pt-BR" sz="2100" dirty="0"/>
              <a:t>3) Não haverá empate entre candidatos.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Espaço Reservado para Número de Slide 3">
            <a:extLst>
              <a:ext uri="{FF2B5EF4-FFF2-40B4-BE49-F238E27FC236}">
                <a16:creationId xmlns:a16="http://schemas.microsoft.com/office/drawing/2014/main" id="{A2EEFADF-1F2A-46A5-BD57-976A9338D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295C60-1DB8-42B4-88AF-675F1654307E}" type="slidenum">
              <a:rPr lang="pt-BR" altLang="en-US" sz="1200" smtClean="0">
                <a:latin typeface="Garamond" panose="02020404030301010803" pitchFamily="18" charset="0"/>
              </a:rPr>
              <a:pPr/>
              <a:t>42</a:t>
            </a:fld>
            <a:endParaRPr lang="pt-BR" altLang="en-US" sz="1200">
              <a:latin typeface="Garamond" panose="02020404030301010803" pitchFamily="18" charset="0"/>
            </a:endParaRPr>
          </a:p>
        </p:txBody>
      </p:sp>
      <p:sp>
        <p:nvSpPr>
          <p:cNvPr id="503811" name="Rectangle 2">
            <a:extLst>
              <a:ext uri="{FF2B5EF4-FFF2-40B4-BE49-F238E27FC236}">
                <a16:creationId xmlns:a16="http://schemas.microsoft.com/office/drawing/2014/main" id="{3E3114C7-A10D-48F5-B1D0-52CC7C6FE76A}"/>
              </a:ext>
            </a:extLst>
          </p:cNvPr>
          <p:cNvSpPr>
            <a:spLocks noGrp="1" noChangeArrowheads="1"/>
          </p:cNvSpPr>
          <p:nvPr>
            <p:ph type="title"/>
          </p:nvPr>
        </p:nvSpPr>
        <p:spPr/>
        <p:txBody>
          <a:bodyPr/>
          <a:lstStyle/>
          <a:p>
            <a:pPr eaLnBrk="1" hangingPunct="1"/>
            <a:r>
              <a:rPr lang="pt-BR" altLang="pt-BR" dirty="0"/>
              <a:t>Exercício 5a</a:t>
            </a:r>
            <a:endParaRPr lang="pt-BR" altLang="pt-BR" sz="1700" dirty="0"/>
          </a:p>
        </p:txBody>
      </p:sp>
      <p:sp>
        <p:nvSpPr>
          <p:cNvPr id="503812" name="Rectangle 3">
            <a:extLst>
              <a:ext uri="{FF2B5EF4-FFF2-40B4-BE49-F238E27FC236}">
                <a16:creationId xmlns:a16="http://schemas.microsoft.com/office/drawing/2014/main" id="{AA118C45-A00B-4FBB-99AE-F6292416B6FA}"/>
              </a:ext>
            </a:extLst>
          </p:cNvPr>
          <p:cNvSpPr>
            <a:spLocks noGrp="1" noChangeArrowheads="1"/>
          </p:cNvSpPr>
          <p:nvPr>
            <p:ph type="body" idx="1"/>
          </p:nvPr>
        </p:nvSpPr>
        <p:spPr>
          <a:xfrm>
            <a:off x="467544" y="1195200"/>
            <a:ext cx="8077200" cy="4824413"/>
          </a:xfrm>
        </p:spPr>
        <p:txBody>
          <a:bodyPr/>
          <a:lstStyle/>
          <a:p>
            <a:pPr marL="0" indent="0" algn="just" eaLnBrk="1" hangingPunct="1">
              <a:lnSpc>
                <a:spcPct val="80000"/>
              </a:lnSpc>
              <a:buFont typeface="Wingdings" panose="05000000000000000000" pitchFamily="2" charset="2"/>
              <a:buNone/>
            </a:pPr>
            <a:r>
              <a:rPr lang="pt-BR" altLang="pt-BR" sz="2500" dirty="0"/>
              <a:t>Refaça, complementando o programa anterior, prevendo que poderá haver empate triplo ou duplo entre os candidatos, e, se houver empates, continue o programa fazendo um segundo turno somente com os candidatos que empataram.</a:t>
            </a:r>
          </a:p>
          <a:p>
            <a:pPr marL="0" indent="0" algn="just" eaLnBrk="1" hangingPunct="1">
              <a:lnSpc>
                <a:spcPct val="80000"/>
              </a:lnSpc>
              <a:buFont typeface="Wingdings" panose="05000000000000000000" pitchFamily="2" charset="2"/>
              <a:buNone/>
            </a:pPr>
            <a:endParaRPr lang="pt-BR" altLang="pt-BR" sz="2500" dirty="0"/>
          </a:p>
          <a:p>
            <a:pPr marL="0" indent="0" algn="just" eaLnBrk="1" hangingPunct="1">
              <a:lnSpc>
                <a:spcPct val="80000"/>
              </a:lnSpc>
              <a:buFont typeface="Wingdings" panose="05000000000000000000" pitchFamily="2" charset="2"/>
              <a:buNone/>
            </a:pPr>
            <a:r>
              <a:rPr lang="pt-BR" altLang="pt-BR" sz="2500" dirty="0"/>
              <a:t>Também faça o programa contar os votos nulos (diferentes de 1, 2 ou 3) e, se a quantidade de votos nulos for maior do que a quantidade de votos válidos (1, 2 ou 3), o programa deverá informar que a eleição, inclusive a de segundo turno, está anulada.</a:t>
            </a:r>
            <a:endParaRPr lang="pt-BR" altLang="pt-BR" sz="2100" dirty="0"/>
          </a:p>
        </p:txBody>
      </p:sp>
    </p:spTree>
    <p:extLst>
      <p:ext uri="{BB962C8B-B14F-4D97-AF65-F5344CB8AC3E}">
        <p14:creationId xmlns:p14="http://schemas.microsoft.com/office/powerpoint/2010/main" val="939996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Espaço Reservado para Número de Slide 3">
            <a:extLst>
              <a:ext uri="{FF2B5EF4-FFF2-40B4-BE49-F238E27FC236}">
                <a16:creationId xmlns:a16="http://schemas.microsoft.com/office/drawing/2014/main" id="{60C1E1D6-2DB1-4AC9-9A73-430A783A32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0887E09-5CBD-4FF0-AE70-CF35502ACC77}" type="slidenum">
              <a:rPr lang="pt-BR" altLang="en-US" sz="1200" smtClean="0">
                <a:latin typeface="Garamond" panose="02020404030301010803" pitchFamily="18" charset="0"/>
              </a:rPr>
              <a:pPr/>
              <a:t>43</a:t>
            </a:fld>
            <a:endParaRPr lang="pt-BR" altLang="en-US" sz="1200">
              <a:latin typeface="Garamond" panose="02020404030301010803" pitchFamily="18" charset="0"/>
            </a:endParaRPr>
          </a:p>
        </p:txBody>
      </p:sp>
      <p:sp>
        <p:nvSpPr>
          <p:cNvPr id="533507" name="Rectangle 2">
            <a:extLst>
              <a:ext uri="{FF2B5EF4-FFF2-40B4-BE49-F238E27FC236}">
                <a16:creationId xmlns:a16="http://schemas.microsoft.com/office/drawing/2014/main" id="{FA984CAC-6E23-4123-83BB-024121B5593E}"/>
              </a:ext>
            </a:extLst>
          </p:cNvPr>
          <p:cNvSpPr>
            <a:spLocks noGrp="1" noChangeArrowheads="1"/>
          </p:cNvSpPr>
          <p:nvPr>
            <p:ph type="title"/>
          </p:nvPr>
        </p:nvSpPr>
        <p:spPr/>
        <p:txBody>
          <a:bodyPr/>
          <a:lstStyle/>
          <a:p>
            <a:pPr eaLnBrk="1" hangingPunct="1"/>
            <a:r>
              <a:rPr lang="pt-BR" altLang="pt-BR" dirty="0"/>
              <a:t>Somatório</a:t>
            </a:r>
          </a:p>
        </p:txBody>
      </p:sp>
      <p:sp>
        <p:nvSpPr>
          <p:cNvPr id="533508" name="Rectangle 3">
            <a:extLst>
              <a:ext uri="{FF2B5EF4-FFF2-40B4-BE49-F238E27FC236}">
                <a16:creationId xmlns:a16="http://schemas.microsoft.com/office/drawing/2014/main" id="{785D8407-BB4C-44B7-AD3D-0F929BAD5DB2}"/>
              </a:ext>
            </a:extLst>
          </p:cNvPr>
          <p:cNvSpPr>
            <a:spLocks noGrp="1" noChangeArrowheads="1"/>
          </p:cNvSpPr>
          <p:nvPr>
            <p:ph type="body" idx="1"/>
          </p:nvPr>
        </p:nvSpPr>
        <p:spPr>
          <a:xfrm>
            <a:off x="457200" y="1196752"/>
            <a:ext cx="8229600" cy="5040560"/>
          </a:xfrm>
        </p:spPr>
        <p:txBody>
          <a:bodyPr/>
          <a:lstStyle/>
          <a:p>
            <a:pPr eaLnBrk="1" hangingPunct="1"/>
            <a:r>
              <a:rPr lang="pt-BR" altLang="pt-BR" sz="2400" dirty="0"/>
              <a:t>Uma variável numérica criada com o objetivo de calcular o </a:t>
            </a:r>
            <a:r>
              <a:rPr lang="pt-BR" altLang="pt-BR" sz="2400" u="sng" dirty="0"/>
              <a:t>somatório de algum valor</a:t>
            </a:r>
            <a:r>
              <a:rPr lang="pt-BR" altLang="pt-BR" sz="2400" dirty="0"/>
              <a:t>;</a:t>
            </a:r>
          </a:p>
          <a:p>
            <a:pPr eaLnBrk="1" hangingPunct="1"/>
            <a:r>
              <a:rPr lang="pt-BR" altLang="pt-BR" sz="2400" dirty="0"/>
              <a:t>Incrementada por um valor </a:t>
            </a:r>
            <a:r>
              <a:rPr lang="pt-BR" altLang="pt-BR" sz="2400" b="1" i="1" dirty="0"/>
              <a:t>variável.</a:t>
            </a:r>
          </a:p>
          <a:p>
            <a:pPr lvl="1" eaLnBrk="1" hangingPunct="1"/>
            <a:r>
              <a:rPr lang="pt-BR" altLang="pt-BR" sz="1800" dirty="0"/>
              <a:t>Geralmente é utilizada uma variável lida dentro do processo de repetição</a:t>
            </a:r>
            <a:r>
              <a:rPr lang="pt-BR" altLang="pt-BR" sz="1800" b="1" i="1" dirty="0"/>
              <a:t> (looping);</a:t>
            </a:r>
          </a:p>
          <a:p>
            <a:pPr eaLnBrk="1" hangingPunct="1"/>
            <a:r>
              <a:rPr lang="pt-BR" altLang="pt-BR" sz="2400" dirty="0"/>
              <a:t>Para fazer o somatório do valor de uma variável utiliza-se o seguinte comando:</a:t>
            </a:r>
          </a:p>
          <a:p>
            <a:pPr lvl="1" eaLnBrk="1" hangingPunct="1"/>
            <a:r>
              <a:rPr lang="pt-BR" altLang="pt-BR" sz="1800" b="1" dirty="0">
                <a:solidFill>
                  <a:srgbClr val="00B050"/>
                </a:solidFill>
                <a:latin typeface="Courier New" panose="02070309020205020404" pitchFamily="49" charset="0"/>
              </a:rPr>
              <a:t>soma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solidFill>
                  <a:srgbClr val="00B050"/>
                </a:solidFill>
                <a:latin typeface="Courier New" panose="02070309020205020404" pitchFamily="49" charset="0"/>
              </a:rPr>
              <a:t>soma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variável; ou</a:t>
            </a:r>
            <a:r>
              <a:rPr lang="pt-BR" altLang="pt-BR" sz="1800" b="1" dirty="0">
                <a:solidFill>
                  <a:srgbClr val="00B050"/>
                </a:solidFill>
                <a:latin typeface="Courier New" panose="02070309020205020404" pitchFamily="49" charset="0"/>
              </a:rPr>
              <a:t> soma</a:t>
            </a:r>
            <a:r>
              <a:rPr lang="pt-BR" altLang="pt-BR" sz="1800" dirty="0">
                <a:solidFill>
                  <a:srgbClr val="0000FF"/>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solidFill>
                  <a:srgbClr val="0000FF"/>
                </a:solidFill>
                <a:latin typeface="Courier New" panose="02070309020205020404" pitchFamily="49" charset="0"/>
              </a:rPr>
              <a:t> </a:t>
            </a:r>
            <a:r>
              <a:rPr lang="pt-BR" altLang="pt-BR" sz="1800" b="1" dirty="0">
                <a:latin typeface="Courier New" panose="02070309020205020404" pitchFamily="49" charset="0"/>
              </a:rPr>
              <a:t>variável;</a:t>
            </a:r>
          </a:p>
          <a:p>
            <a:pPr lvl="1" eaLnBrk="1" hangingPunct="1"/>
            <a:endParaRPr lang="pt-BR" altLang="pt-BR" sz="1800" b="1" dirty="0">
              <a:latin typeface="Courier New" panose="02070309020205020404" pitchFamily="49" charset="0"/>
            </a:endParaRPr>
          </a:p>
          <a:p>
            <a:pPr lvl="1" eaLnBrk="1" hangingPunct="1"/>
            <a:r>
              <a:rPr lang="pt-BR" altLang="pt-BR" sz="1800" dirty="0"/>
              <a:t>Exemplos:</a:t>
            </a:r>
          </a:p>
          <a:p>
            <a:pPr lvl="2" eaLnBrk="1" hangingPunct="1"/>
            <a:r>
              <a:rPr lang="pt-BR" altLang="pt-BR" sz="1800" dirty="0" err="1">
                <a:solidFill>
                  <a:srgbClr val="00B050"/>
                </a:solidFill>
                <a:latin typeface="Courier New" panose="02070309020205020404" pitchFamily="49" charset="0"/>
              </a:rPr>
              <a:t>somaNotas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dirty="0" err="1">
                <a:solidFill>
                  <a:srgbClr val="00B050"/>
                </a:solidFill>
                <a:latin typeface="Courier New" panose="02070309020205020404" pitchFamily="49" charset="0"/>
              </a:rPr>
              <a:t>somaNotas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nota</a:t>
            </a:r>
            <a:r>
              <a:rPr lang="pt-BR" altLang="pt-BR" sz="1800" dirty="0">
                <a:latin typeface="Courier New" panose="02070309020205020404" pitchFamily="49" charset="0"/>
              </a:rPr>
              <a:t>;</a:t>
            </a:r>
          </a:p>
          <a:p>
            <a:pPr lvl="2" eaLnBrk="1" hangingPunct="1"/>
            <a:r>
              <a:rPr lang="pt-BR" altLang="pt-BR" sz="1800" dirty="0">
                <a:solidFill>
                  <a:srgbClr val="00B050"/>
                </a:solidFill>
                <a:latin typeface="Courier New" panose="02070309020205020404" pitchFamily="49" charset="0"/>
              </a:rPr>
              <a:t>total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err="1">
                <a:latin typeface="Courier New" panose="02070309020205020404" pitchFamily="49" charset="0"/>
              </a:rPr>
              <a:t>custoProduto</a:t>
            </a:r>
            <a:r>
              <a:rPr lang="pt-BR" altLang="pt-BR" sz="1800" dirty="0">
                <a:latin typeface="Courier New" panose="02070309020205020404" pitchFamily="49" charset="0"/>
              </a:rPr>
              <a:t>;</a:t>
            </a:r>
          </a:p>
          <a:p>
            <a:pPr lvl="2" eaLnBrk="1" hangingPunct="1"/>
            <a:r>
              <a:rPr lang="pt-BR" altLang="pt-BR" sz="1800" dirty="0" err="1">
                <a:solidFill>
                  <a:srgbClr val="00B050"/>
                </a:solidFill>
                <a:latin typeface="Courier New" panose="02070309020205020404" pitchFamily="49" charset="0"/>
              </a:rPr>
              <a:t>somaIdadeMulheres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dirty="0" err="1">
                <a:solidFill>
                  <a:srgbClr val="00B050"/>
                </a:solidFill>
                <a:latin typeface="Courier New" panose="02070309020205020404" pitchFamily="49" charset="0"/>
              </a:rPr>
              <a:t>somaIdadeMulheres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idade</a:t>
            </a:r>
            <a:r>
              <a:rPr lang="pt-BR" altLang="pt-BR" sz="1800" dirty="0">
                <a:latin typeface="Courier New" panose="02070309020205020404" pitchFamily="49" charset="0"/>
              </a:rPr>
              <a:t>;</a:t>
            </a:r>
          </a:p>
          <a:p>
            <a:pPr lvl="2" eaLnBrk="1" hangingPunct="1"/>
            <a:r>
              <a:rPr lang="pt-BR" altLang="pt-BR" sz="1800" dirty="0" err="1">
                <a:solidFill>
                  <a:srgbClr val="00B050"/>
                </a:solidFill>
                <a:latin typeface="Courier New" panose="02070309020205020404" pitchFamily="49" charset="0"/>
              </a:rPr>
              <a:t>somaIdadeHomens</a:t>
            </a:r>
            <a:r>
              <a:rPr lang="pt-BR" altLang="pt-BR" sz="1800" dirty="0">
                <a:solidFill>
                  <a:srgbClr val="00B050"/>
                </a:solidFill>
                <a:latin typeface="Courier New" panose="02070309020205020404" pitchFamily="49" charset="0"/>
              </a:rPr>
              <a:t> </a:t>
            </a:r>
            <a:r>
              <a:rPr lang="pt-BR" altLang="pt-BR" sz="1800" b="1" dirty="0">
                <a:latin typeface="Courier New" panose="02070309020205020404" pitchFamily="49" charset="0"/>
              </a:rPr>
              <a:t>+=</a:t>
            </a:r>
            <a:r>
              <a:rPr lang="pt-BR" altLang="pt-BR" sz="1800" dirty="0">
                <a:latin typeface="Courier New" panose="02070309020205020404" pitchFamily="49" charset="0"/>
              </a:rPr>
              <a:t> </a:t>
            </a:r>
            <a:r>
              <a:rPr lang="pt-BR" altLang="pt-BR" sz="1800" b="1" dirty="0">
                <a:latin typeface="Courier New" panose="02070309020205020404" pitchFamily="49" charset="0"/>
              </a:rPr>
              <a:t>idade</a:t>
            </a:r>
            <a:r>
              <a:rPr lang="pt-BR" altLang="pt-BR" sz="1800" dirty="0">
                <a:latin typeface="Courier New" panose="02070309020205020404" pitchFamily="49" charset="0"/>
              </a:rPr>
              <a:t>;</a:t>
            </a:r>
          </a:p>
        </p:txBody>
      </p:sp>
    </p:spTree>
    <p:extLst>
      <p:ext uri="{BB962C8B-B14F-4D97-AF65-F5344CB8AC3E}">
        <p14:creationId xmlns:p14="http://schemas.microsoft.com/office/powerpoint/2010/main" val="407151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Espaço Reservado para Número de Slide 3">
            <a:extLst>
              <a:ext uri="{FF2B5EF4-FFF2-40B4-BE49-F238E27FC236}">
                <a16:creationId xmlns:a16="http://schemas.microsoft.com/office/drawing/2014/main" id="{C6C34AE4-E6C7-426E-8314-E99483F3A7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C0B2FDA-1C11-4E42-891A-D9EAE9A8C38B}" type="slidenum">
              <a:rPr lang="pt-BR" altLang="en-US" sz="1200" smtClean="0">
                <a:latin typeface="Garamond" panose="02020404030301010803" pitchFamily="18" charset="0"/>
              </a:rPr>
              <a:pPr/>
              <a:t>44</a:t>
            </a:fld>
            <a:endParaRPr lang="pt-BR" altLang="en-US" sz="1200">
              <a:latin typeface="Garamond" panose="02020404030301010803" pitchFamily="18" charset="0"/>
            </a:endParaRPr>
          </a:p>
        </p:txBody>
      </p:sp>
      <p:sp>
        <p:nvSpPr>
          <p:cNvPr id="535555" name="Rectangle 2">
            <a:extLst>
              <a:ext uri="{FF2B5EF4-FFF2-40B4-BE49-F238E27FC236}">
                <a16:creationId xmlns:a16="http://schemas.microsoft.com/office/drawing/2014/main" id="{AA4966C7-65CB-4AC2-BBCB-C7E9C14EE045}"/>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535556" name="Rectangle 3">
            <a:extLst>
              <a:ext uri="{FF2B5EF4-FFF2-40B4-BE49-F238E27FC236}">
                <a16:creationId xmlns:a16="http://schemas.microsoft.com/office/drawing/2014/main" id="{3DBF86E0-A691-4EEF-9064-FFE8B32AC6A9}"/>
              </a:ext>
            </a:extLst>
          </p:cNvPr>
          <p:cNvSpPr>
            <a:spLocks noGrp="1" noChangeArrowheads="1"/>
          </p:cNvSpPr>
          <p:nvPr>
            <p:ph type="body" idx="1"/>
          </p:nvPr>
        </p:nvSpPr>
        <p:spPr>
          <a:xfrm>
            <a:off x="395288" y="1812925"/>
            <a:ext cx="5328840" cy="3632200"/>
          </a:xfrm>
        </p:spPr>
        <p:txBody>
          <a:bodyPr/>
          <a:lstStyle/>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err="1">
                <a:solidFill>
                  <a:schemeClr val="accent5">
                    <a:lumMod val="50000"/>
                  </a:schemeClr>
                </a:solidFill>
                <a:latin typeface="Courier New" panose="02070309020205020404" pitchFamily="49" charset="0"/>
              </a:rPr>
              <a:t>double</a:t>
            </a:r>
            <a:r>
              <a:rPr lang="pt-BR" altLang="pt-BR" sz="1600" dirty="0">
                <a:latin typeface="Courier New" panose="02070309020205020404" pitchFamily="49" charset="0"/>
              </a:rPr>
              <a:t> </a:t>
            </a:r>
            <a:r>
              <a:rPr lang="pt-BR" altLang="pt-BR" sz="1600" b="1" dirty="0">
                <a:latin typeface="Courier New" panose="02070309020205020404" pitchFamily="49" charset="0"/>
              </a:rPr>
              <a:t>numero</a:t>
            </a:r>
            <a:r>
              <a:rPr lang="pt-BR" altLang="pt-BR" sz="1600" dirty="0">
                <a:latin typeface="Courier New" panose="02070309020205020404" pitchFamily="49" charset="0"/>
              </a:rPr>
              <a:t>, </a:t>
            </a:r>
            <a:r>
              <a:rPr lang="pt-BR" altLang="pt-BR" sz="1600" dirty="0">
                <a:solidFill>
                  <a:srgbClr val="009900"/>
                </a:solidFill>
                <a:latin typeface="Courier New" panose="02070309020205020404" pitchFamily="49" charset="0"/>
              </a:rPr>
              <a:t>soma = 0</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u="sng"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a:t>
            </a:r>
          </a:p>
          <a:p>
            <a:pPr eaLnBrk="1" hangingPunct="1">
              <a:buFont typeface="Wingdings" panose="05000000000000000000" pitchFamily="2" charset="2"/>
              <a:buNone/>
            </a:pPr>
            <a:r>
              <a:rPr lang="pt-BR" altLang="pt-BR" sz="1600" b="1" dirty="0">
                <a:solidFill>
                  <a:schemeClr val="accent5">
                    <a:lumMod val="50000"/>
                  </a:schemeClr>
                </a:solidFill>
                <a:latin typeface="Courier New" panose="02070309020205020404" pitchFamily="49" charset="0"/>
              </a:rPr>
              <a:t>for</a:t>
            </a:r>
            <a:r>
              <a:rPr lang="pt-BR" altLang="pt-BR" sz="1600" dirty="0">
                <a:latin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rPr>
              <a:t>int</a:t>
            </a:r>
            <a:r>
              <a:rPr lang="pt-BR" altLang="pt-BR" sz="1600" dirty="0">
                <a:latin typeface="Courier New" panose="02070309020205020404" pitchFamily="49" charset="0"/>
              </a:rPr>
              <a:t>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=1;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&lt;=5;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aux</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rPr>
              <a:t>{</a:t>
            </a:r>
          </a:p>
          <a:p>
            <a:pPr eaLnBrk="1" hangingPunct="1">
              <a:buNone/>
            </a:pPr>
            <a:r>
              <a:rPr lang="pt-BR" altLang="pt-BR" sz="1600" b="1" dirty="0">
                <a:latin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Digite um número: </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b="1" dirty="0">
              <a:latin typeface="Courier New" panose="02070309020205020404" pitchFamily="49" charset="0"/>
            </a:endParaRPr>
          </a:p>
          <a:p>
            <a:pPr eaLnBrk="1" hangingPunct="1">
              <a:buNone/>
            </a:pPr>
            <a:r>
              <a:rPr lang="pt-BR" altLang="pt-BR" sz="1600" b="1" dirty="0">
                <a:latin typeface="Courier New" panose="02070309020205020404" pitchFamily="49" charset="0"/>
              </a:rPr>
              <a:t>   numero</a:t>
            </a:r>
            <a:r>
              <a:rPr lang="en-US" sz="1600" kern="1200" dirty="0">
                <a:solidFill>
                  <a:srgbClr val="69676D">
                    <a:lumMod val="75000"/>
                  </a:srgbClr>
                </a:solidFill>
                <a:latin typeface="Courier New" panose="02070309020205020404" pitchFamily="49" charset="0"/>
                <a:cs typeface="Courier New" panose="02070309020205020404" pitchFamily="49" charset="0"/>
              </a:rPr>
              <a:t> =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b="1"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   </a:t>
            </a:r>
            <a:r>
              <a:rPr lang="pt-BR" altLang="pt-BR" sz="1600" dirty="0">
                <a:solidFill>
                  <a:srgbClr val="009900"/>
                </a:solidFill>
                <a:latin typeface="Courier New" panose="02070309020205020404" pitchFamily="49" charset="0"/>
              </a:rPr>
              <a:t>soma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009900"/>
                </a:solidFill>
                <a:latin typeface="Courier New" panose="02070309020205020404" pitchFamily="49" charset="0"/>
              </a:rPr>
              <a:t> </a:t>
            </a:r>
            <a:r>
              <a:rPr lang="pt-BR" altLang="pt-BR" sz="1600" b="1" dirty="0">
                <a:latin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latin typeface="Courier New" panose="02070309020205020404" pitchFamily="49" charset="0"/>
              </a:rPr>
              <a:t>}</a:t>
            </a:r>
          </a:p>
          <a:p>
            <a:pPr eaLnBrk="1" hangingPunct="1">
              <a:buNone/>
            </a:pP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b="1" dirty="0">
                <a:solidFill>
                  <a:srgbClr val="0000FF"/>
                </a:solidFill>
                <a:latin typeface="Courier New" panose="02070309020205020404" pitchFamily="49" charset="0"/>
              </a:rPr>
              <a:t>"</a:t>
            </a:r>
            <a:r>
              <a:rPr lang="pt-BR" altLang="pt-BR" sz="1600" dirty="0">
                <a:solidFill>
                  <a:srgbClr val="0000FF"/>
                </a:solidFill>
                <a:latin typeface="Courier New" panose="02070309020205020404" pitchFamily="49" charset="0"/>
              </a:rPr>
              <a:t>A soma foi de </a:t>
            </a:r>
            <a:r>
              <a:rPr lang="pt-BR" altLang="pt-BR" sz="1600" b="1" dirty="0">
                <a:solidFill>
                  <a:srgbClr val="0000FF"/>
                </a:solidFill>
                <a:latin typeface="Courier New" panose="02070309020205020404" pitchFamily="49" charset="0"/>
              </a:rPr>
              <a:t>"</a:t>
            </a:r>
            <a:r>
              <a:rPr lang="pt-BR" altLang="pt-BR" sz="1600" dirty="0">
                <a:latin typeface="Courier New" panose="02070309020205020404" pitchFamily="49" charset="0"/>
              </a:rPr>
              <a:t>+</a:t>
            </a:r>
            <a:r>
              <a:rPr lang="pt-BR" altLang="pt-BR" sz="1600" dirty="0">
                <a:solidFill>
                  <a:srgbClr val="009900"/>
                </a:solidFill>
                <a:latin typeface="Courier New" panose="02070309020205020404" pitchFamily="49" charset="0"/>
              </a:rPr>
              <a:t>soma</a:t>
            </a:r>
            <a:r>
              <a:rPr lang="pt-BR" altLang="pt-BR" sz="1600" dirty="0">
                <a:latin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a:t>
            </a:r>
            <a:endParaRPr lang="pt-BR" altLang="pt-BR" sz="1600" dirty="0">
              <a:latin typeface="Courier New" panose="02070309020205020404" pitchFamily="49" charset="0"/>
            </a:endParaRPr>
          </a:p>
          <a:p>
            <a:pPr eaLnBrk="1" hangingPunct="1">
              <a:buFont typeface="Wingdings" panose="05000000000000000000" pitchFamily="2" charset="2"/>
              <a:buNone/>
            </a:pPr>
            <a:r>
              <a:rPr lang="pt-BR" altLang="pt-BR" sz="1600" dirty="0">
                <a:latin typeface="Courier New" panose="02070309020205020404" pitchFamily="49" charset="0"/>
              </a:rPr>
              <a:t>...</a:t>
            </a:r>
          </a:p>
        </p:txBody>
      </p:sp>
      <p:graphicFrame>
        <p:nvGraphicFramePr>
          <p:cNvPr id="1400896" name="Group 64">
            <a:extLst>
              <a:ext uri="{FF2B5EF4-FFF2-40B4-BE49-F238E27FC236}">
                <a16:creationId xmlns:a16="http://schemas.microsoft.com/office/drawing/2014/main" id="{1260A2E4-B76F-4AD8-8A60-A0E08DBFE4F3}"/>
              </a:ext>
            </a:extLst>
          </p:cNvPr>
          <p:cNvGraphicFramePr>
            <a:graphicFrameLocks noGrp="1"/>
          </p:cNvGraphicFramePr>
          <p:nvPr>
            <p:extLst>
              <p:ext uri="{D42A27DB-BD31-4B8C-83A1-F6EECF244321}">
                <p14:modId xmlns:p14="http://schemas.microsoft.com/office/powerpoint/2010/main" val="3060226550"/>
              </p:ext>
            </p:extLst>
          </p:nvPr>
        </p:nvGraphicFramePr>
        <p:xfrm>
          <a:off x="5723879" y="2111375"/>
          <a:ext cx="3240609" cy="2819718"/>
        </p:xfrm>
        <a:graphic>
          <a:graphicData uri="http://schemas.openxmlformats.org/drawingml/2006/table">
            <a:tbl>
              <a:tblPr/>
              <a:tblGrid>
                <a:gridCol w="57631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numero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6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pt-BR" sz="1500" b="0" i="0" u="none" strike="noStrike" cap="none" normalizeH="0" baseline="0" dirty="0">
                          <a:ln>
                            <a:noFill/>
                          </a:ln>
                          <a:solidFill>
                            <a:schemeClr val="tx1"/>
                          </a:solidFill>
                          <a:effectLst/>
                          <a:latin typeface="Arial" charset="0"/>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50,5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0008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00896"/>
                                        </p:tgtEl>
                                        <p:attrNameLst>
                                          <p:attrName>style.visibility</p:attrName>
                                        </p:attrNameLst>
                                      </p:cBhvr>
                                      <p:to>
                                        <p:strVal val="visible"/>
                                      </p:to>
                                    </p:set>
                                    <p:anim calcmode="lin" valueType="num">
                                      <p:cBhvr additive="base">
                                        <p:cTn id="7" dur="500" fill="hold"/>
                                        <p:tgtEl>
                                          <p:spTgt spid="1400896"/>
                                        </p:tgtEl>
                                        <p:attrNameLst>
                                          <p:attrName>ppt_x</p:attrName>
                                        </p:attrNameLst>
                                      </p:cBhvr>
                                      <p:tavLst>
                                        <p:tav tm="0">
                                          <p:val>
                                            <p:strVal val="1+#ppt_w/2"/>
                                          </p:val>
                                        </p:tav>
                                        <p:tav tm="100000">
                                          <p:val>
                                            <p:strVal val="#ppt_x"/>
                                          </p:val>
                                        </p:tav>
                                      </p:tavLst>
                                    </p:anim>
                                    <p:anim calcmode="lin" valueType="num">
                                      <p:cBhvr additive="base">
                                        <p:cTn id="8" dur="500" fill="hold"/>
                                        <p:tgtEl>
                                          <p:spTgt spid="1400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Espaço Reservado para Número de Slide 3">
            <a:extLst>
              <a:ext uri="{FF2B5EF4-FFF2-40B4-BE49-F238E27FC236}">
                <a16:creationId xmlns:a16="http://schemas.microsoft.com/office/drawing/2014/main" id="{169C38D8-639B-4C3F-B623-1DF7914EEB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74150C2-3725-48DE-AC4D-E5C128BC4265}" type="slidenum">
              <a:rPr lang="pt-BR" altLang="en-US" sz="1200" smtClean="0">
                <a:latin typeface="Garamond" panose="02020404030301010803" pitchFamily="18" charset="0"/>
              </a:rPr>
              <a:pPr/>
              <a:t>45</a:t>
            </a:fld>
            <a:endParaRPr lang="pt-BR" altLang="en-US" sz="1200">
              <a:latin typeface="Garamond" panose="02020404030301010803" pitchFamily="18" charset="0"/>
            </a:endParaRPr>
          </a:p>
        </p:txBody>
      </p:sp>
      <p:sp>
        <p:nvSpPr>
          <p:cNvPr id="537603" name="Rectangle 2">
            <a:extLst>
              <a:ext uri="{FF2B5EF4-FFF2-40B4-BE49-F238E27FC236}">
                <a16:creationId xmlns:a16="http://schemas.microsoft.com/office/drawing/2014/main" id="{4D9AB69D-FF69-42BA-BCB4-E37C0F9D5DA3}"/>
              </a:ext>
            </a:extLst>
          </p:cNvPr>
          <p:cNvSpPr>
            <a:spLocks noGrp="1" noChangeArrowheads="1"/>
          </p:cNvSpPr>
          <p:nvPr>
            <p:ph type="title"/>
          </p:nvPr>
        </p:nvSpPr>
        <p:spPr/>
        <p:txBody>
          <a:bodyPr/>
          <a:lstStyle/>
          <a:p>
            <a:pPr eaLnBrk="1" hangingPunct="1"/>
            <a:r>
              <a:rPr lang="pt-BR" altLang="pt-BR" dirty="0"/>
              <a:t>Exemplo 9</a:t>
            </a:r>
          </a:p>
        </p:txBody>
      </p:sp>
      <p:sp>
        <p:nvSpPr>
          <p:cNvPr id="537604" name="Text Box 3">
            <a:extLst>
              <a:ext uri="{FF2B5EF4-FFF2-40B4-BE49-F238E27FC236}">
                <a16:creationId xmlns:a16="http://schemas.microsoft.com/office/drawing/2014/main" id="{523D3503-8FAA-4C6D-B892-BDA510251608}"/>
              </a:ext>
            </a:extLst>
          </p:cNvPr>
          <p:cNvSpPr txBox="1">
            <a:spLocks noChangeArrowheads="1"/>
          </p:cNvSpPr>
          <p:nvPr/>
        </p:nvSpPr>
        <p:spPr bwMode="auto">
          <a:xfrm>
            <a:off x="467543" y="1195200"/>
            <a:ext cx="8025581"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3000" dirty="0"/>
              <a:t>Faça um programa que leia os custos individuais de 20 produtos que estão sendo comprados e calcule o valor total a pagar pelo cliente.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AEA316E8-D23E-40A4-AE37-57955C096D3D}"/>
              </a:ext>
            </a:extLst>
          </p:cNvPr>
          <p:cNvSpPr>
            <a:spLocks noChangeArrowheads="1"/>
          </p:cNvSpPr>
          <p:nvPr/>
        </p:nvSpPr>
        <p:spPr bwMode="auto">
          <a:xfrm>
            <a:off x="5148064" y="4868193"/>
            <a:ext cx="3095625" cy="1081087"/>
          </a:xfrm>
          <a:prstGeom prst="wedgeRoundRectCallout">
            <a:avLst>
              <a:gd name="adj1" fmla="val -132084"/>
              <a:gd name="adj2" fmla="val -119169"/>
              <a:gd name="adj3" fmla="val 16667"/>
            </a:avLst>
          </a:prstGeom>
          <a:solidFill>
            <a:srgbClr val="E3E4BA"/>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pt-BR" altLang="pt-BR" sz="1400"/>
              <a:t>Neste exemplo, a variável </a:t>
            </a:r>
            <a:r>
              <a:rPr lang="pt-BR" altLang="pt-BR" sz="1400" b="1">
                <a:solidFill>
                  <a:srgbClr val="009900"/>
                </a:solidFill>
              </a:rPr>
              <a:t>TotalAPagar</a:t>
            </a:r>
            <a:r>
              <a:rPr lang="pt-BR" altLang="pt-BR" sz="1400" i="1"/>
              <a:t> </a:t>
            </a:r>
            <a:r>
              <a:rPr lang="pt-BR" altLang="pt-BR" sz="1400"/>
              <a:t>é um </a:t>
            </a:r>
            <a:r>
              <a:rPr lang="pt-BR" altLang="pt-BR" sz="1400" b="1"/>
              <a:t>somatório </a:t>
            </a:r>
            <a:r>
              <a:rPr lang="pt-BR" altLang="pt-BR" sz="1400"/>
              <a:t>pois sua função é somar todos os preços digitados</a:t>
            </a:r>
            <a:endParaRPr lang="pt-BR" altLang="pt-BR" sz="1800"/>
          </a:p>
        </p:txBody>
      </p:sp>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9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277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TotalizaValorProdutos1</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custo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 </a:t>
            </a:r>
            <a:r>
              <a:rPr lang="pt-BR" altLang="pt-BR" sz="1600" b="1" kern="0" dirty="0" err="1">
                <a:solidFill>
                  <a:srgbClr val="009900"/>
                </a:solidFill>
                <a:latin typeface="Courier New" panose="02070309020205020404" pitchFamily="49" charset="0"/>
                <a:cs typeface="Courier New" panose="02070309020205020404" pitchFamily="49" charset="0"/>
              </a:rPr>
              <a:t>t</a:t>
            </a:r>
            <a:r>
              <a:rPr lang="pt-BR" altLang="pt-BR" sz="1600" b="1" dirty="0" err="1">
                <a:solidFill>
                  <a:srgbClr val="009900"/>
                </a:solidFill>
                <a:latin typeface="Courier New" panose="02070309020205020404" pitchFamily="49" charset="0"/>
                <a:cs typeface="Courier New" panose="02070309020205020404" pitchFamily="49" charset="0"/>
              </a:rPr>
              <a:t>otalAPagar</a:t>
            </a:r>
            <a:r>
              <a:rPr lang="pt-BR" altLang="pt-BR" sz="1600" b="1" dirty="0">
                <a:solidFill>
                  <a:srgbClr val="0099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aux&lt;=20;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Custo do produto : R$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b="1" kern="0" dirty="0">
                <a:latin typeface="Courier New" panose="02070309020205020404" pitchFamily="49" charset="0"/>
                <a:cs typeface="Courier New" panose="02070309020205020404" pitchFamily="49" charset="0"/>
              </a:rPr>
              <a:t>custo</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cs typeface="Courier New" panose="02070309020205020404" pitchFamily="49" charset="0"/>
              </a:rPr>
              <a:t> </a:t>
            </a:r>
            <a:r>
              <a:rPr lang="pt-BR" altLang="pt-BR" sz="1600" dirty="0">
                <a:latin typeface="Courier New" panose="02070309020205020404" pitchFamily="49" charset="0"/>
              </a:rPr>
              <a:t>+= </a:t>
            </a:r>
            <a:r>
              <a:rPr lang="pt-BR" altLang="pt-BR" sz="1600" b="1" dirty="0">
                <a:latin typeface="Courier New" panose="02070309020205020404" pitchFamily="49" charset="0"/>
              </a:rPr>
              <a:t>custo</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472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9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a:solidFill>
                  <a:srgbClr val="69676D">
                    <a:lumMod val="75000"/>
                  </a:srgbClr>
                </a:solidFill>
                <a:latin typeface="Courier New" panose="02070309020205020404" pitchFamily="49" charset="0"/>
                <a:cs typeface="Courier New" panose="02070309020205020404" pitchFamily="49" charset="0"/>
              </a:rPr>
              <a:t>TotalizaValorProdutos2</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custo,</a:t>
            </a:r>
            <a:r>
              <a:rPr lang="pt-BR" altLang="pt-BR" sz="1600" kern="0" dirty="0">
                <a:latin typeface="Courier New" panose="02070309020205020404" pitchFamily="49" charset="0"/>
                <a:cs typeface="Courier New" panose="02070309020205020404" pitchFamily="49" charset="0"/>
              </a:rPr>
              <a:t> </a:t>
            </a:r>
            <a:r>
              <a:rPr lang="pt-BR" altLang="pt-BR" sz="1600" b="1" kern="0" dirty="0" err="1">
                <a:solidFill>
                  <a:srgbClr val="009900"/>
                </a:solidFill>
                <a:latin typeface="Courier New" panose="02070309020205020404" pitchFamily="49" charset="0"/>
                <a:cs typeface="Courier New" panose="02070309020205020404" pitchFamily="49" charset="0"/>
              </a:rPr>
              <a:t>t</a:t>
            </a:r>
            <a:r>
              <a:rPr lang="pt-BR" altLang="pt-BR" sz="1600" b="1" dirty="0" err="1">
                <a:solidFill>
                  <a:srgbClr val="009900"/>
                </a:solidFill>
                <a:latin typeface="Courier New" panose="02070309020205020404" pitchFamily="49" charset="0"/>
                <a:cs typeface="Courier New" panose="02070309020205020404" pitchFamily="49" charset="0"/>
              </a:rPr>
              <a:t>otalAPagar</a:t>
            </a:r>
            <a:r>
              <a:rPr lang="pt-BR" altLang="pt-BR" sz="1600" b="1" dirty="0">
                <a:solidFill>
                  <a:srgbClr val="009900"/>
                </a:solidFill>
                <a:latin typeface="Courier New" panose="02070309020205020404" pitchFamily="49" charset="0"/>
                <a:cs typeface="Courier New" panose="02070309020205020404" pitchFamily="49" charset="0"/>
              </a:rPr>
              <a:t> = 0</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aux&lt;=20;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Custo do produto : R$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custo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.nextDouble</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 custo;</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"Subtotal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"Total a pagar = R$"</a:t>
            </a:r>
            <a:r>
              <a:rPr lang="pt-BR" altLang="pt-BR" sz="1600" dirty="0">
                <a:latin typeface="Courier New" panose="02070309020205020404" pitchFamily="49" charset="0"/>
              </a:rPr>
              <a:t>+</a:t>
            </a:r>
            <a:r>
              <a:rPr lang="pt-BR" altLang="pt-BR" sz="1600" b="1" dirty="0" err="1">
                <a:solidFill>
                  <a:srgbClr val="009900"/>
                </a:solidFill>
                <a:latin typeface="Courier New" panose="02070309020205020404" pitchFamily="49" charset="0"/>
                <a:cs typeface="Courier New" panose="02070309020205020404" pitchFamily="49" charset="0"/>
              </a:rPr>
              <a:t>totalAPagar</a:t>
            </a:r>
            <a:r>
              <a:rPr lang="pt-BR" altLang="pt-BR" sz="1600" dirty="0">
                <a:latin typeface="Courier New" panose="02070309020205020404" pitchFamily="49" charset="0"/>
              </a:rPr>
              <a:t>);</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6" name="Grupo 7">
            <a:extLst>
              <a:ext uri="{FF2B5EF4-FFF2-40B4-BE49-F238E27FC236}">
                <a16:creationId xmlns:a16="http://schemas.microsoft.com/office/drawing/2014/main" id="{64AFCDAC-4095-498A-828E-780E92D2F160}"/>
              </a:ext>
            </a:extLst>
          </p:cNvPr>
          <p:cNvGrpSpPr>
            <a:grpSpLocks/>
          </p:cNvGrpSpPr>
          <p:nvPr/>
        </p:nvGrpSpPr>
        <p:grpSpPr bwMode="auto">
          <a:xfrm>
            <a:off x="106917" y="3694705"/>
            <a:ext cx="2376851" cy="640595"/>
            <a:chOff x="107576" y="3937425"/>
            <a:chExt cx="2232025" cy="639324"/>
          </a:xfrm>
        </p:grpSpPr>
        <p:sp>
          <p:nvSpPr>
            <p:cNvPr id="8" name="Text Box 6">
              <a:extLst>
                <a:ext uri="{FF2B5EF4-FFF2-40B4-BE49-F238E27FC236}">
                  <a16:creationId xmlns:a16="http://schemas.microsoft.com/office/drawing/2014/main" id="{5C8865BC-674A-4A7C-8518-ABCB7DA49498}"/>
                </a:ext>
              </a:extLst>
            </p:cNvPr>
            <p:cNvSpPr txBox="1">
              <a:spLocks noChangeArrowheads="1"/>
            </p:cNvSpPr>
            <p:nvPr/>
          </p:nvSpPr>
          <p:spPr bwMode="auto">
            <a:xfrm>
              <a:off x="107576" y="3937425"/>
              <a:ext cx="2232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2400" b="1" dirty="0">
                  <a:solidFill>
                    <a:srgbClr val="FF0000"/>
                  </a:solidFill>
                  <a:latin typeface="Times New Roman" panose="02020603050405020304" pitchFamily="18" charset="0"/>
                </a:rPr>
                <a:t>subtotal</a:t>
              </a:r>
            </a:p>
          </p:txBody>
        </p:sp>
        <p:sp>
          <p:nvSpPr>
            <p:cNvPr id="9" name="AutoShape 7">
              <a:extLst>
                <a:ext uri="{FF2B5EF4-FFF2-40B4-BE49-F238E27FC236}">
                  <a16:creationId xmlns:a16="http://schemas.microsoft.com/office/drawing/2014/main" id="{D1E62930-A1D2-4D81-97EE-64D305A9EC3C}"/>
                </a:ext>
              </a:extLst>
            </p:cNvPr>
            <p:cNvSpPr>
              <a:spLocks noChangeArrowheads="1"/>
            </p:cNvSpPr>
            <p:nvPr/>
          </p:nvSpPr>
          <p:spPr bwMode="auto">
            <a:xfrm rot="10800000">
              <a:off x="244624" y="4357697"/>
              <a:ext cx="1151709" cy="219052"/>
            </a:xfrm>
            <a:prstGeom prst="leftArrow">
              <a:avLst>
                <a:gd name="adj1" fmla="val 41435"/>
                <a:gd name="adj2" fmla="val 461195"/>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409602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Espaço Reservado para Número de Slide 3">
            <a:extLst>
              <a:ext uri="{FF2B5EF4-FFF2-40B4-BE49-F238E27FC236}">
                <a16:creationId xmlns:a16="http://schemas.microsoft.com/office/drawing/2014/main" id="{D96690DC-4780-4680-8B29-8CBF942004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DD8FACF-41A9-478C-9D57-BE8DF9F3005C}" type="slidenum">
              <a:rPr lang="pt-BR" altLang="en-US" sz="1200" smtClean="0">
                <a:latin typeface="Garamond" panose="02020404030301010803" pitchFamily="18" charset="0"/>
              </a:rPr>
              <a:pPr/>
              <a:t>48</a:t>
            </a:fld>
            <a:endParaRPr lang="pt-BR" altLang="en-US" sz="1200">
              <a:latin typeface="Garamond" panose="02020404030301010803" pitchFamily="18" charset="0"/>
            </a:endParaRPr>
          </a:p>
        </p:txBody>
      </p:sp>
      <p:sp>
        <p:nvSpPr>
          <p:cNvPr id="543747" name="Rectangle 2">
            <a:extLst>
              <a:ext uri="{FF2B5EF4-FFF2-40B4-BE49-F238E27FC236}">
                <a16:creationId xmlns:a16="http://schemas.microsoft.com/office/drawing/2014/main" id="{0E89D227-7C77-47BF-AA4A-569EEB3F6DFB}"/>
              </a:ext>
            </a:extLst>
          </p:cNvPr>
          <p:cNvSpPr>
            <a:spLocks noGrp="1" noChangeArrowheads="1"/>
          </p:cNvSpPr>
          <p:nvPr>
            <p:ph type="title"/>
          </p:nvPr>
        </p:nvSpPr>
        <p:spPr/>
        <p:txBody>
          <a:bodyPr/>
          <a:lstStyle/>
          <a:p>
            <a:pPr eaLnBrk="1" hangingPunct="1"/>
            <a:r>
              <a:rPr lang="pt-BR" altLang="pt-BR" dirty="0"/>
              <a:t>Exemplo 10</a:t>
            </a:r>
            <a:endParaRPr lang="pt-BR" altLang="pt-BR" sz="1700" dirty="0"/>
          </a:p>
        </p:txBody>
      </p:sp>
      <p:sp>
        <p:nvSpPr>
          <p:cNvPr id="543748" name="Rectangle 3">
            <a:extLst>
              <a:ext uri="{FF2B5EF4-FFF2-40B4-BE49-F238E27FC236}">
                <a16:creationId xmlns:a16="http://schemas.microsoft.com/office/drawing/2014/main" id="{A67E93C9-6650-4D29-9F67-C6CBCCA0C98E}"/>
              </a:ext>
            </a:extLst>
          </p:cNvPr>
          <p:cNvSpPr>
            <a:spLocks noGrp="1" noChangeArrowheads="1"/>
          </p:cNvSpPr>
          <p:nvPr>
            <p:ph type="body" idx="1"/>
          </p:nvPr>
        </p:nvSpPr>
        <p:spPr>
          <a:xfrm>
            <a:off x="467543" y="1195200"/>
            <a:ext cx="8025581" cy="1830387"/>
          </a:xfrm>
        </p:spPr>
        <p:txBody>
          <a:bodyPr/>
          <a:lstStyle/>
          <a:p>
            <a:pPr marL="0" indent="0" algn="just" eaLnBrk="1" hangingPunct="1">
              <a:buFont typeface="Wingdings" panose="05000000000000000000" pitchFamily="2" charset="2"/>
              <a:buNone/>
            </a:pPr>
            <a:r>
              <a:rPr lang="pt-BR" altLang="pt-BR" dirty="0"/>
              <a:t>Faça um programa que calcule e imprima a </a:t>
            </a:r>
            <a:r>
              <a:rPr lang="pt-BR" altLang="pt-BR" b="1" u="sng" dirty="0"/>
              <a:t>média</a:t>
            </a:r>
            <a:r>
              <a:rPr lang="pt-BR" altLang="pt-BR" dirty="0"/>
              <a:t> de 5 valores numéricos inteiros informados pelo usuário.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49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10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Somatorio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 = 0</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 inteiro: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600" b="1" dirty="0">
                <a:solidFill>
                  <a:srgbClr val="FF0000"/>
                </a:solidFill>
                <a:latin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b="1" dirty="0">
                <a:latin typeface="Courier New" panose="02070309020205020404" pitchFamily="49" charset="0"/>
                <a:cs typeface="Courier New" panose="02070309020205020404" pitchFamily="49" charset="0"/>
              </a:rPr>
              <a:t>numero</a:t>
            </a:r>
            <a:r>
              <a:rPr lang="pt-BR" altLang="pt-BR" sz="1600" dirty="0">
                <a:latin typeface="Courier New" panose="02070309020205020404" pitchFamily="49" charset="0"/>
              </a:rPr>
              <a:t>;</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solidFill>
                  <a:srgbClr val="69676D">
                    <a:lumMod val="75000"/>
                  </a:srgbClr>
                </a:solidFill>
                <a:latin typeface="Courier New" panose="02070309020205020404" pitchFamily="49" charset="0"/>
                <a:cs typeface="Courier New" panose="02070309020205020404" pitchFamily="49" charset="0"/>
              </a:rPr>
              <a:t> / 5.0;</a:t>
            </a:r>
          </a:p>
          <a:p>
            <a:pPr eaLnBrk="1" hangingPunct="1">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"A média deu "</a:t>
            </a:r>
            <a:r>
              <a:rPr lang="pt-BR" altLang="pt-BR" sz="1600" dirty="0">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10">
            <a:extLst>
              <a:ext uri="{FF2B5EF4-FFF2-40B4-BE49-F238E27FC236}">
                <a16:creationId xmlns:a16="http://schemas.microsoft.com/office/drawing/2014/main" id="{27098D19-2D64-4673-95CE-B41439C65C54}"/>
              </a:ext>
            </a:extLst>
          </p:cNvPr>
          <p:cNvSpPr>
            <a:spLocks noChangeArrowheads="1"/>
          </p:cNvSpPr>
          <p:nvPr/>
        </p:nvSpPr>
        <p:spPr bwMode="auto">
          <a:xfrm>
            <a:off x="523875" y="4441230"/>
            <a:ext cx="576263" cy="715962"/>
          </a:xfrm>
          <a:prstGeom prst="curvedRightArrow">
            <a:avLst>
              <a:gd name="adj1" fmla="val 27937"/>
              <a:gd name="adj2" fmla="val 55869"/>
              <a:gd name="adj3" fmla="val 33333"/>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13" name="Text Box 4">
            <a:extLst>
              <a:ext uri="{FF2B5EF4-FFF2-40B4-BE49-F238E27FC236}">
                <a16:creationId xmlns:a16="http://schemas.microsoft.com/office/drawing/2014/main" id="{568C5F68-5F7F-452E-B272-0BC32A9C77FC}"/>
              </a:ext>
            </a:extLst>
          </p:cNvPr>
          <p:cNvSpPr txBox="1">
            <a:spLocks noChangeArrowheads="1"/>
          </p:cNvSpPr>
          <p:nvPr/>
        </p:nvSpPr>
        <p:spPr bwMode="auto">
          <a:xfrm>
            <a:off x="6084639" y="692696"/>
            <a:ext cx="2879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solidFill>
                  <a:srgbClr val="FF0000"/>
                </a:solidFill>
                <a:latin typeface="Times New Roman" panose="02020603050405020304" pitchFamily="18" charset="0"/>
              </a:rPr>
              <a:t>O cálculo da média deve acontecer somente depois que o somatório estiver finalizado.</a:t>
            </a:r>
          </a:p>
        </p:txBody>
      </p:sp>
      <p:grpSp>
        <p:nvGrpSpPr>
          <p:cNvPr id="14" name="Group 5">
            <a:extLst>
              <a:ext uri="{FF2B5EF4-FFF2-40B4-BE49-F238E27FC236}">
                <a16:creationId xmlns:a16="http://schemas.microsoft.com/office/drawing/2014/main" id="{EA080F72-A3EE-4DC9-AD4A-62F9CF2F35F5}"/>
              </a:ext>
            </a:extLst>
          </p:cNvPr>
          <p:cNvGrpSpPr>
            <a:grpSpLocks/>
          </p:cNvGrpSpPr>
          <p:nvPr/>
        </p:nvGrpSpPr>
        <p:grpSpPr bwMode="auto">
          <a:xfrm>
            <a:off x="3923208" y="3902249"/>
            <a:ext cx="4825255" cy="750887"/>
            <a:chOff x="2414" y="3002"/>
            <a:chExt cx="2779" cy="473"/>
          </a:xfrm>
        </p:grpSpPr>
        <p:sp>
          <p:nvSpPr>
            <p:cNvPr id="15" name="Text Box 6">
              <a:extLst>
                <a:ext uri="{FF2B5EF4-FFF2-40B4-BE49-F238E27FC236}">
                  <a16:creationId xmlns:a16="http://schemas.microsoft.com/office/drawing/2014/main" id="{24F5A26F-7A68-45A0-8FD2-100779615B2D}"/>
                </a:ext>
              </a:extLst>
            </p:cNvPr>
            <p:cNvSpPr txBox="1">
              <a:spLocks noChangeArrowheads="1"/>
            </p:cNvSpPr>
            <p:nvPr/>
          </p:nvSpPr>
          <p:spPr bwMode="auto">
            <a:xfrm>
              <a:off x="3451" y="3002"/>
              <a:ext cx="17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FF0000"/>
                  </a:solidFill>
                  <a:latin typeface="Times New Roman" panose="02020603050405020304" pitchFamily="18" charset="0"/>
                </a:rPr>
                <a:t>MELHORAR</a:t>
              </a:r>
            </a:p>
          </p:txBody>
        </p:sp>
        <p:sp>
          <p:nvSpPr>
            <p:cNvPr id="16" name="AutoShape 7">
              <a:extLst>
                <a:ext uri="{FF2B5EF4-FFF2-40B4-BE49-F238E27FC236}">
                  <a16:creationId xmlns:a16="http://schemas.microsoft.com/office/drawing/2014/main" id="{EA230B53-09E2-43C0-8533-228C6D1E9627}"/>
                </a:ext>
              </a:extLst>
            </p:cNvPr>
            <p:cNvSpPr>
              <a:spLocks noChangeArrowheads="1"/>
            </p:cNvSpPr>
            <p:nvPr/>
          </p:nvSpPr>
          <p:spPr bwMode="auto">
            <a:xfrm>
              <a:off x="2414" y="3294"/>
              <a:ext cx="2689" cy="181"/>
            </a:xfrm>
            <a:prstGeom prst="leftArrow">
              <a:avLst>
                <a:gd name="adj1" fmla="val 41435"/>
                <a:gd name="adj2" fmla="val 461207"/>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grpSp>
        <p:nvGrpSpPr>
          <p:cNvPr id="10" name="Group 10">
            <a:extLst>
              <a:ext uri="{FF2B5EF4-FFF2-40B4-BE49-F238E27FC236}">
                <a16:creationId xmlns:a16="http://schemas.microsoft.com/office/drawing/2014/main" id="{D391C301-7912-45CC-81FD-B6E4D7273AAC}"/>
              </a:ext>
            </a:extLst>
          </p:cNvPr>
          <p:cNvGrpSpPr>
            <a:grpSpLocks/>
          </p:cNvGrpSpPr>
          <p:nvPr/>
        </p:nvGrpSpPr>
        <p:grpSpPr bwMode="auto">
          <a:xfrm>
            <a:off x="5185009" y="381770"/>
            <a:ext cx="3851487" cy="2899766"/>
            <a:chOff x="4558" y="1316"/>
            <a:chExt cx="1832" cy="1027"/>
          </a:xfrm>
        </p:grpSpPr>
        <p:sp>
          <p:nvSpPr>
            <p:cNvPr id="12" name="AutoShape 7">
              <a:extLst>
                <a:ext uri="{FF2B5EF4-FFF2-40B4-BE49-F238E27FC236}">
                  <a16:creationId xmlns:a16="http://schemas.microsoft.com/office/drawing/2014/main" id="{A7D83C22-7ACC-4AA0-856E-FE4F1445D807}"/>
                </a:ext>
              </a:extLst>
            </p:cNvPr>
            <p:cNvSpPr>
              <a:spLocks noChangeArrowheads="1"/>
            </p:cNvSpPr>
            <p:nvPr/>
          </p:nvSpPr>
          <p:spPr bwMode="auto">
            <a:xfrm>
              <a:off x="4558" y="1316"/>
              <a:ext cx="1769" cy="1027"/>
            </a:xfrm>
            <a:prstGeom prst="wedgeRoundRectCallout">
              <a:avLst>
                <a:gd name="adj1" fmla="val -94848"/>
                <a:gd name="adj2" fmla="val 87003"/>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p>
          </p:txBody>
        </p:sp>
        <p:sp>
          <p:nvSpPr>
            <p:cNvPr id="17" name="Text Box 8">
              <a:extLst>
                <a:ext uri="{FF2B5EF4-FFF2-40B4-BE49-F238E27FC236}">
                  <a16:creationId xmlns:a16="http://schemas.microsoft.com/office/drawing/2014/main" id="{09F8C9EC-0035-4822-AB70-FD73CB520959}"/>
                </a:ext>
              </a:extLst>
            </p:cNvPr>
            <p:cNvSpPr txBox="1">
              <a:spLocks noChangeArrowheads="1"/>
            </p:cNvSpPr>
            <p:nvPr/>
          </p:nvSpPr>
          <p:spPr bwMode="auto">
            <a:xfrm>
              <a:off x="4558" y="1323"/>
              <a:ext cx="1832"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dirty="0"/>
                <a:t>Numa divisão em Java, para que dê casas decimais, a variável a receber o resultado tem que ser </a:t>
              </a:r>
              <a:r>
                <a:rPr lang="pt-BR" b="1" dirty="0" err="1"/>
                <a:t>float</a:t>
              </a:r>
              <a:r>
                <a:rPr lang="pt-BR" dirty="0"/>
                <a:t>  ou </a:t>
              </a:r>
              <a:r>
                <a:rPr lang="pt-BR" b="1" dirty="0" err="1"/>
                <a:t>double</a:t>
              </a:r>
              <a:r>
                <a:rPr lang="pt-BR" dirty="0"/>
                <a:t> (real) e temos que ter (ou fazer </a:t>
              </a:r>
              <a:r>
                <a:rPr lang="pt-BR" dirty="0" err="1"/>
                <a:t>cast</a:t>
              </a:r>
              <a:r>
                <a:rPr lang="pt-BR" dirty="0"/>
                <a:t>) pelo menos em uma variável/constante </a:t>
              </a:r>
              <a:r>
                <a:rPr lang="pt-BR" b="1" dirty="0" err="1"/>
                <a:t>int</a:t>
              </a:r>
              <a:r>
                <a:rPr lang="pt-BR" b="1" dirty="0"/>
                <a:t> </a:t>
              </a:r>
              <a:r>
                <a:rPr lang="pt-BR" dirty="0"/>
                <a:t>ou</a:t>
              </a:r>
              <a:r>
                <a:rPr lang="pt-BR" b="1" dirty="0"/>
                <a:t> </a:t>
              </a:r>
              <a:r>
                <a:rPr lang="pt-BR" b="1" dirty="0" err="1"/>
                <a:t>long</a:t>
              </a:r>
              <a:r>
                <a:rPr lang="pt-BR" dirty="0"/>
                <a:t> (inteira) na expressão.</a:t>
              </a:r>
            </a:p>
            <a:p>
              <a:pPr algn="ctr"/>
              <a:r>
                <a:rPr lang="pt-BR" dirty="0"/>
                <a:t>Exemplo: 5.0 ou 5f</a:t>
              </a:r>
            </a:p>
          </p:txBody>
        </p:sp>
      </p:grpSp>
      <p:sp>
        <p:nvSpPr>
          <p:cNvPr id="18" name="Text Box 8">
            <a:extLst>
              <a:ext uri="{FF2B5EF4-FFF2-40B4-BE49-F238E27FC236}">
                <a16:creationId xmlns:a16="http://schemas.microsoft.com/office/drawing/2014/main" id="{505599A6-75BA-4FA3-8054-D110CDBB022C}"/>
              </a:ext>
            </a:extLst>
          </p:cNvPr>
          <p:cNvSpPr txBox="1">
            <a:spLocks noChangeArrowheads="1"/>
          </p:cNvSpPr>
          <p:nvPr/>
        </p:nvSpPr>
        <p:spPr bwMode="auto">
          <a:xfrm>
            <a:off x="5148064" y="620688"/>
            <a:ext cx="36718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800" dirty="0">
                <a:solidFill>
                  <a:srgbClr val="009900"/>
                </a:solidFill>
                <a:latin typeface="Times New Roman" panose="02020603050405020304" pitchFamily="18" charset="0"/>
              </a:rPr>
              <a:t>O que deve ser melhorado neste algoritmo?</a:t>
            </a:r>
          </a:p>
        </p:txBody>
      </p:sp>
    </p:spTree>
    <p:extLst>
      <p:ext uri="{BB962C8B-B14F-4D97-AF65-F5344CB8AC3E}">
        <p14:creationId xmlns:p14="http://schemas.microsoft.com/office/powerpoint/2010/main" val="80481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amond(in)">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Espaço Reservado para Número de Slide 3">
            <a:extLst>
              <a:ext uri="{FF2B5EF4-FFF2-40B4-BE49-F238E27FC236}">
                <a16:creationId xmlns:a16="http://schemas.microsoft.com/office/drawing/2014/main" id="{D8BC8C9A-AF05-4C6A-B323-9953100760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4B380FB-71F7-4B31-8582-D329CCF0A4E1}" type="slidenum">
              <a:rPr lang="pt-BR" altLang="en-US" sz="1200" smtClean="0">
                <a:latin typeface="Garamond" panose="02020404030301010803" pitchFamily="18" charset="0"/>
              </a:rPr>
              <a:pPr/>
              <a:t>5</a:t>
            </a:fld>
            <a:endParaRPr lang="pt-BR" altLang="en-US" sz="1200">
              <a:latin typeface="Garamond" panose="02020404030301010803" pitchFamily="18" charset="0"/>
            </a:endParaRPr>
          </a:p>
        </p:txBody>
      </p:sp>
      <p:sp>
        <p:nvSpPr>
          <p:cNvPr id="697346" name="Rectangle 2">
            <a:extLst>
              <a:ext uri="{FF2B5EF4-FFF2-40B4-BE49-F238E27FC236}">
                <a16:creationId xmlns:a16="http://schemas.microsoft.com/office/drawing/2014/main" id="{9F48D46B-E054-4C8F-9ED8-BA59CE4536D6}"/>
              </a:ext>
            </a:extLst>
          </p:cNvPr>
          <p:cNvSpPr>
            <a:spLocks noChangeArrowheads="1"/>
          </p:cNvSpPr>
          <p:nvPr/>
        </p:nvSpPr>
        <p:spPr bwMode="auto">
          <a:xfrm>
            <a:off x="683568" y="3473785"/>
            <a:ext cx="2016125" cy="1251359"/>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24964" name="Rectangle 3">
            <a:extLst>
              <a:ext uri="{FF2B5EF4-FFF2-40B4-BE49-F238E27FC236}">
                <a16:creationId xmlns:a16="http://schemas.microsoft.com/office/drawing/2014/main" id="{4F66F75D-B9AA-4943-BFB5-D720E192746E}"/>
              </a:ext>
            </a:extLst>
          </p:cNvPr>
          <p:cNvSpPr>
            <a:spLocks noGrp="1" noChangeArrowheads="1"/>
          </p:cNvSpPr>
          <p:nvPr>
            <p:ph type="title"/>
          </p:nvPr>
        </p:nvSpPr>
        <p:spPr/>
        <p:txBody>
          <a:bodyPr/>
          <a:lstStyle/>
          <a:p>
            <a:pPr eaLnBrk="1" hangingPunct="1"/>
            <a:r>
              <a:rPr lang="pt-BR" altLang="pt-BR" dirty="0"/>
              <a:t>Comando </a:t>
            </a:r>
            <a:r>
              <a:rPr lang="pt-BR" altLang="pt-BR" b="1" dirty="0"/>
              <a:t>for</a:t>
            </a:r>
          </a:p>
        </p:txBody>
      </p:sp>
      <p:sp>
        <p:nvSpPr>
          <p:cNvPr id="424965" name="Rectangle 4">
            <a:extLst>
              <a:ext uri="{FF2B5EF4-FFF2-40B4-BE49-F238E27FC236}">
                <a16:creationId xmlns:a16="http://schemas.microsoft.com/office/drawing/2014/main" id="{243D6F26-FC06-4CD8-8420-D175793CAAD5}"/>
              </a:ext>
            </a:extLst>
          </p:cNvPr>
          <p:cNvSpPr>
            <a:spLocks noGrp="1" noChangeArrowheads="1"/>
          </p:cNvSpPr>
          <p:nvPr>
            <p:ph type="body" idx="1"/>
          </p:nvPr>
        </p:nvSpPr>
        <p:spPr>
          <a:xfrm>
            <a:off x="457200" y="1744663"/>
            <a:ext cx="8229600" cy="820737"/>
          </a:xfrm>
        </p:spPr>
        <p:txBody>
          <a:bodyPr/>
          <a:lstStyle/>
          <a:p>
            <a:pPr eaLnBrk="1" hangingPunct="1"/>
            <a:r>
              <a:rPr lang="pt-BR" altLang="pt-BR" dirty="0"/>
              <a:t>Repetição baseada em contagem</a:t>
            </a:r>
            <a:endParaRPr lang="pt-BR" altLang="pt-BR" b="1" dirty="0"/>
          </a:p>
        </p:txBody>
      </p:sp>
      <p:sp>
        <p:nvSpPr>
          <p:cNvPr id="697349" name="Text Box 5">
            <a:extLst>
              <a:ext uri="{FF2B5EF4-FFF2-40B4-BE49-F238E27FC236}">
                <a16:creationId xmlns:a16="http://schemas.microsoft.com/office/drawing/2014/main" id="{E91E460C-43C8-49F7-A753-D9F473DAD8C0}"/>
              </a:ext>
            </a:extLst>
          </p:cNvPr>
          <p:cNvSpPr txBox="1">
            <a:spLocks noChangeArrowheads="1"/>
          </p:cNvSpPr>
          <p:nvPr/>
        </p:nvSpPr>
        <p:spPr bwMode="auto">
          <a:xfrm>
            <a:off x="467544" y="3141663"/>
            <a:ext cx="8190880" cy="1877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b="1" dirty="0">
                <a:solidFill>
                  <a:schemeClr val="accent1">
                    <a:lumMod val="75000"/>
                  </a:schemeClr>
                </a:solidFill>
                <a:latin typeface="Tahoma" panose="020B0604030504040204" pitchFamily="34" charset="0"/>
              </a:rPr>
              <a:t>for</a:t>
            </a:r>
            <a:r>
              <a:rPr lang="pt-BR" altLang="pt-BR" b="1" dirty="0">
                <a:latin typeface="Tahoma" panose="020B0604030504040204" pitchFamily="34" charset="0"/>
              </a:rPr>
              <a:t> (</a:t>
            </a:r>
            <a:r>
              <a:rPr lang="pt-BR" altLang="pt-BR" b="1" dirty="0" err="1">
                <a:solidFill>
                  <a:schemeClr val="accent1">
                    <a:lumMod val="75000"/>
                  </a:schemeClr>
                </a:solidFill>
                <a:latin typeface="Tahoma" panose="020B0604030504040204" pitchFamily="34" charset="0"/>
              </a:rPr>
              <a:t>int</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a:t>
            </a:r>
            <a:r>
              <a:rPr lang="pt-BR" altLang="pt-BR" u="sng" dirty="0" err="1">
                <a:solidFill>
                  <a:srgbClr val="0000FF"/>
                </a:solidFill>
                <a:latin typeface="Tahoma" panose="020B0604030504040204" pitchFamily="34" charset="0"/>
              </a:rPr>
              <a:t>ValorInicial</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&lt;=</a:t>
            </a:r>
            <a:r>
              <a:rPr lang="pt-BR" altLang="pt-BR" u="sng" dirty="0" err="1">
                <a:solidFill>
                  <a:srgbClr val="0000FF"/>
                </a:solidFill>
                <a:latin typeface="Tahoma" panose="020B0604030504040204" pitchFamily="34" charset="0"/>
              </a:rPr>
              <a:t>ValorFinal</a:t>
            </a:r>
            <a:r>
              <a:rPr lang="pt-BR" altLang="pt-BR" b="1" dirty="0">
                <a:latin typeface="Tahoma" panose="020B0604030504040204" pitchFamily="34" charset="0"/>
              </a:rPr>
              <a:t>; </a:t>
            </a:r>
            <a:r>
              <a:rPr lang="pt-BR" altLang="pt-BR" u="sng" dirty="0">
                <a:solidFill>
                  <a:srgbClr val="0000FF"/>
                </a:solidFill>
                <a:latin typeface="Tahoma" panose="020B0604030504040204" pitchFamily="34" charset="0"/>
              </a:rPr>
              <a:t>variável</a:t>
            </a:r>
            <a:r>
              <a:rPr lang="pt-BR" altLang="pt-BR" b="1" dirty="0">
                <a:latin typeface="Tahoma" panose="020B0604030504040204" pitchFamily="34" charset="0"/>
              </a:rPr>
              <a:t>++) {</a:t>
            </a:r>
            <a:endParaRPr lang="pt-BR" altLang="pt-BR" b="1" i="1" dirty="0">
              <a:latin typeface="Tahoma" panose="020B0604030504040204" pitchFamily="34" charset="0"/>
            </a:endParaRPr>
          </a:p>
          <a:p>
            <a:pPr>
              <a:lnSpc>
                <a:spcPct val="80000"/>
              </a:lnSpc>
              <a:spcBef>
                <a:spcPct val="20000"/>
              </a:spcBef>
            </a:pPr>
            <a:r>
              <a:rPr lang="pt-BR" altLang="pt-BR" dirty="0">
                <a:latin typeface="Tahoma" panose="020B0604030504040204" pitchFamily="34" charset="0"/>
              </a:rPr>
              <a:t>   comando</a:t>
            </a:r>
            <a:r>
              <a:rPr lang="pt-BR" altLang="pt-BR" baseline="-25000" dirty="0">
                <a:latin typeface="Tahoma" panose="020B0604030504040204" pitchFamily="34" charset="0"/>
              </a:rPr>
              <a:t>1</a:t>
            </a:r>
            <a:r>
              <a:rPr lang="pt-BR" altLang="pt-BR" dirty="0">
                <a:latin typeface="Tahoma" panose="020B0604030504040204" pitchFamily="34" charset="0"/>
              </a:rPr>
              <a:t>;</a:t>
            </a:r>
            <a:r>
              <a:rPr lang="pt-BR" altLang="pt-BR" baseline="-25000" dirty="0">
                <a:latin typeface="Tahoma" panose="020B0604030504040204" pitchFamily="34" charset="0"/>
              </a:rPr>
              <a:t> </a:t>
            </a:r>
          </a:p>
          <a:p>
            <a:pPr>
              <a:lnSpc>
                <a:spcPct val="80000"/>
              </a:lnSpc>
              <a:spcBef>
                <a:spcPct val="20000"/>
              </a:spcBef>
            </a:pPr>
            <a:r>
              <a:rPr lang="pt-BR" altLang="pt-BR" b="1" dirty="0">
                <a:latin typeface="Tahoma" panose="020B0604030504040204" pitchFamily="34" charset="0"/>
              </a:rPr>
              <a:t>   </a:t>
            </a:r>
            <a:r>
              <a:rPr lang="pt-BR" altLang="pt-BR" dirty="0">
                <a:latin typeface="Tahoma" panose="020B0604030504040204" pitchFamily="34" charset="0"/>
              </a:rPr>
              <a:t>comando</a:t>
            </a:r>
            <a:r>
              <a:rPr lang="pt-BR" altLang="pt-BR" baseline="-25000" dirty="0">
                <a:latin typeface="Tahoma" panose="020B0604030504040204" pitchFamily="34" charset="0"/>
              </a:rPr>
              <a:t>2</a:t>
            </a:r>
            <a:r>
              <a:rPr lang="pt-BR" altLang="pt-BR" dirty="0">
                <a:latin typeface="Tahoma" panose="020B0604030504040204" pitchFamily="34" charset="0"/>
              </a:rPr>
              <a:t>;</a:t>
            </a:r>
            <a:endParaRPr lang="pt-BR" altLang="pt-BR" baseline="-25000" dirty="0">
              <a:latin typeface="Tahoma" panose="020B0604030504040204" pitchFamily="34" charset="0"/>
            </a:endParaRPr>
          </a:p>
          <a:p>
            <a:pPr>
              <a:lnSpc>
                <a:spcPct val="80000"/>
              </a:lnSpc>
              <a:spcBef>
                <a:spcPct val="20000"/>
              </a:spcBef>
            </a:pPr>
            <a:r>
              <a:rPr lang="pt-BR" altLang="pt-BR" dirty="0">
                <a:latin typeface="Tahoma" panose="020B0604030504040204" pitchFamily="34" charset="0"/>
              </a:rPr>
              <a:t>   ...</a:t>
            </a:r>
          </a:p>
          <a:p>
            <a:pPr>
              <a:lnSpc>
                <a:spcPct val="80000"/>
              </a:lnSpc>
              <a:spcBef>
                <a:spcPct val="20000"/>
              </a:spcBef>
            </a:pPr>
            <a:r>
              <a:rPr lang="pt-BR" altLang="pt-BR" dirty="0">
                <a:latin typeface="Tahoma" panose="020B0604030504040204" pitchFamily="34" charset="0"/>
              </a:rPr>
              <a:t>   </a:t>
            </a:r>
            <a:r>
              <a:rPr lang="pt-BR" altLang="pt-BR" dirty="0" err="1">
                <a:latin typeface="Tahoma" panose="020B0604030504040204" pitchFamily="34" charset="0"/>
              </a:rPr>
              <a:t>comando</a:t>
            </a:r>
            <a:r>
              <a:rPr lang="pt-BR" altLang="pt-BR" baseline="-25000" dirty="0" err="1">
                <a:latin typeface="Tahoma" panose="020B0604030504040204" pitchFamily="34" charset="0"/>
              </a:rPr>
              <a:t>n</a:t>
            </a:r>
            <a:r>
              <a:rPr lang="pt-BR" altLang="pt-BR" dirty="0">
                <a:latin typeface="Tahoma" panose="020B0604030504040204" pitchFamily="34" charset="0"/>
              </a:rPr>
              <a:t>;</a:t>
            </a:r>
            <a:endParaRPr lang="pt-BR" altLang="pt-BR" baseline="-25000" dirty="0">
              <a:latin typeface="Tahoma" panose="020B0604030504040204" pitchFamily="34" charset="0"/>
            </a:endParaRPr>
          </a:p>
          <a:p>
            <a:pPr>
              <a:lnSpc>
                <a:spcPct val="80000"/>
              </a:lnSpc>
              <a:spcBef>
                <a:spcPct val="20000"/>
              </a:spcBef>
            </a:pPr>
            <a:r>
              <a:rPr lang="pt-BR" altLang="pt-BR" b="1" dirty="0">
                <a:latin typeface="Tahoma" panose="020B0604030504040204" pitchFamily="34" charset="0"/>
              </a:rPr>
              <a:t>}</a:t>
            </a:r>
          </a:p>
        </p:txBody>
      </p:sp>
      <p:sp>
        <p:nvSpPr>
          <p:cNvPr id="697350" name="AutoShape 6">
            <a:extLst>
              <a:ext uri="{FF2B5EF4-FFF2-40B4-BE49-F238E27FC236}">
                <a16:creationId xmlns:a16="http://schemas.microsoft.com/office/drawing/2014/main" id="{25150AFB-CC68-425E-A6A3-EC0F7A8AF915}"/>
              </a:ext>
            </a:extLst>
          </p:cNvPr>
          <p:cNvSpPr>
            <a:spLocks noChangeArrowheads="1"/>
          </p:cNvSpPr>
          <p:nvPr/>
        </p:nvSpPr>
        <p:spPr bwMode="auto">
          <a:xfrm>
            <a:off x="4787900" y="5157788"/>
            <a:ext cx="3455988" cy="647700"/>
          </a:xfrm>
          <a:prstGeom prst="wedgeRoundRectCallout">
            <a:avLst>
              <a:gd name="adj1" fmla="val -115705"/>
              <a:gd name="adj2" fmla="val -190882"/>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altLang="pt-BR" sz="1800" b="1" dirty="0"/>
              <a:t>Comandos a serem executados repetidas vezes</a:t>
            </a:r>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dissolve">
                                      <p:cBhvr>
                                        <p:cTn id="7" dur="500"/>
                                        <p:tgtEl>
                                          <p:spTgt spid="69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97346"/>
                                        </p:tgtEl>
                                        <p:attrNameLst>
                                          <p:attrName>style.visibility</p:attrName>
                                        </p:attrNameLst>
                                      </p:cBhvr>
                                      <p:to>
                                        <p:strVal val="visible"/>
                                      </p:to>
                                    </p:set>
                                    <p:anim calcmode="lin" valueType="num">
                                      <p:cBhvr additive="base">
                                        <p:cTn id="12" dur="500" fill="hold"/>
                                        <p:tgtEl>
                                          <p:spTgt spid="697346"/>
                                        </p:tgtEl>
                                        <p:attrNameLst>
                                          <p:attrName>ppt_x</p:attrName>
                                        </p:attrNameLst>
                                      </p:cBhvr>
                                      <p:tavLst>
                                        <p:tav tm="0">
                                          <p:val>
                                            <p:strVal val="#ppt_x"/>
                                          </p:val>
                                        </p:tav>
                                        <p:tav tm="100000">
                                          <p:val>
                                            <p:strVal val="#ppt_x"/>
                                          </p:val>
                                        </p:tav>
                                      </p:tavLst>
                                    </p:anim>
                                    <p:anim calcmode="lin" valueType="num">
                                      <p:cBhvr additive="base">
                                        <p:cTn id="13" dur="500" fill="hold"/>
                                        <p:tgtEl>
                                          <p:spTgt spid="69734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97350"/>
                                        </p:tgtEl>
                                        <p:attrNameLst>
                                          <p:attrName>style.visibility</p:attrName>
                                        </p:attrNameLst>
                                      </p:cBhvr>
                                      <p:to>
                                        <p:strVal val="visible"/>
                                      </p:to>
                                    </p:set>
                                    <p:anim calcmode="lin" valueType="num">
                                      <p:cBhvr additive="base">
                                        <p:cTn id="16" dur="500" fill="hold"/>
                                        <p:tgtEl>
                                          <p:spTgt spid="697350"/>
                                        </p:tgtEl>
                                        <p:attrNameLst>
                                          <p:attrName>ppt_x</p:attrName>
                                        </p:attrNameLst>
                                      </p:cBhvr>
                                      <p:tavLst>
                                        <p:tav tm="0">
                                          <p:val>
                                            <p:strVal val="#ppt_x"/>
                                          </p:val>
                                        </p:tav>
                                        <p:tav tm="100000">
                                          <p:val>
                                            <p:strVal val="#ppt_x"/>
                                          </p:val>
                                        </p:tav>
                                      </p:tavLst>
                                    </p:anim>
                                    <p:anim calcmode="lin" valueType="num">
                                      <p:cBhvr additive="base">
                                        <p:cTn id="17" dur="500" fill="hold"/>
                                        <p:tgtEl>
                                          <p:spTgt spid="69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animBg="1"/>
      <p:bldP spid="697349" grpId="0" animBg="1"/>
      <p:bldP spid="6973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50</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10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6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600" b="1"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6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600" dirty="0" err="1">
                <a:solidFill>
                  <a:srgbClr val="69676D">
                    <a:lumMod val="75000"/>
                  </a:srgbClr>
                </a:solidFill>
                <a:latin typeface="Courier New" panose="02070309020205020404" pitchFamily="49" charset="0"/>
                <a:cs typeface="Courier New" panose="02070309020205020404" pitchFamily="49" charset="0"/>
              </a:rPr>
              <a:t>Somatorio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6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6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600" kern="1200" dirty="0" err="1">
                <a:solidFill>
                  <a:srgbClr val="69676D">
                    <a:lumMod val="75000"/>
                  </a:srgbClr>
                </a:solidFill>
                <a:latin typeface="Courier New" panose="02070309020205020404" pitchFamily="49" charset="0"/>
                <a:cs typeface="Courier New" panose="02070309020205020404" pitchFamily="49" charset="0"/>
              </a:rPr>
              <a:t>args</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endParaRPr lang="pt-BR"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6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kern="0" dirty="0">
                <a:latin typeface="Courier New" panose="02070309020205020404" pitchFamily="49" charset="0"/>
                <a:cs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 = 0</a:t>
            </a: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dirty="0">
                <a:solidFill>
                  <a:srgbClr val="69676D">
                    <a:lumMod val="75000"/>
                  </a:srgbClr>
                </a:solidFill>
                <a:latin typeface="Courier New" panose="02070309020205020404" pitchFamily="49" charset="0"/>
                <a:cs typeface="Courier New" panose="02070309020205020404" pitchFamily="49" charset="0"/>
              </a:rPr>
              <a:t>     </a:t>
            </a:r>
            <a:r>
              <a:rPr lang="pt-BR" altLang="pt-BR" sz="16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6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lnSpc>
                <a:spcPct val="80000"/>
              </a:lnSpc>
              <a:buFont typeface="Wingdings" panose="05000000000000000000" pitchFamily="2" charset="2"/>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Scanner </a:t>
            </a:r>
            <a:r>
              <a:rPr lang="en-US" sz="16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rgbClr val="69676D">
                    <a:lumMod val="75000"/>
                  </a:srgbClr>
                </a:solidFill>
                <a:latin typeface="Courier New" panose="02070309020205020404" pitchFamily="49" charset="0"/>
                <a:cs typeface="Courier New" panose="02070309020205020404" pitchFamily="49" charset="0"/>
              </a:rPr>
              <a:t>=</a:t>
            </a: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en-US" sz="16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6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600" b="1" i="1" kern="1200" dirty="0">
                <a:solidFill>
                  <a:srgbClr val="0000FF"/>
                </a:solidFill>
                <a:latin typeface="Courier New" panose="02070309020205020404" pitchFamily="49" charset="0"/>
                <a:cs typeface="Courier New" panose="02070309020205020404" pitchFamily="49" charset="0"/>
              </a:rPr>
              <a:t>in</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for</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b="1" dirty="0">
                <a:solidFill>
                  <a:schemeClr val="accent5">
                    <a:lumMod val="50000"/>
                  </a:schemeClr>
                </a:solidFill>
                <a:latin typeface="Courier New" panose="02070309020205020404" pitchFamily="49" charset="0"/>
                <a:cs typeface="Courier New" panose="02070309020205020404" pitchFamily="49" charset="0"/>
              </a:rPr>
              <a:t>int</a:t>
            </a:r>
            <a:r>
              <a:rPr lang="en-US" sz="1600" dirty="0">
                <a:solidFill>
                  <a:srgbClr val="69676D">
                    <a:lumMod val="75000"/>
                  </a:srgbClr>
                </a:solidFill>
                <a:latin typeface="Courier New" panose="02070309020205020404" pitchFamily="49" charset="0"/>
                <a:cs typeface="Courier New" panose="02070309020205020404" pitchFamily="49" charset="0"/>
              </a:rPr>
              <a:t> aux=1; aux&lt;=5; aux++) </a:t>
            </a:r>
            <a:r>
              <a:rPr lang="en-US" sz="1600" b="1" dirty="0">
                <a:solidFill>
                  <a:srgbClr val="69676D">
                    <a:lumMod val="75000"/>
                  </a:srgbClr>
                </a:solidFill>
                <a:latin typeface="Courier New" panose="02070309020205020404" pitchFamily="49" charset="0"/>
                <a:cs typeface="Courier New" panose="02070309020205020404" pitchFamily="49" charset="0"/>
              </a:rPr>
              <a:t>{</a:t>
            </a:r>
            <a:endParaRPr lang="en-US" sz="16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600" kern="1200" dirty="0">
                <a:solidFill>
                  <a:srgbClr val="69676D">
                    <a:lumMod val="75000"/>
                  </a:srgbClr>
                </a:solidFill>
                <a:latin typeface="Courier New" panose="02070309020205020404" pitchFamily="49" charset="0"/>
                <a:cs typeface="Courier New" panose="02070309020205020404" pitchFamily="49" charset="0"/>
              </a:rPr>
              <a:t>        </a:t>
            </a:r>
            <a:r>
              <a:rPr lang="pt-BR" sz="16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kern="1200" dirty="0" err="1">
                <a:solidFill>
                  <a:srgbClr val="0000FF"/>
                </a:solidFill>
                <a:latin typeface="Courier New" panose="02070309020205020404" pitchFamily="49" charset="0"/>
                <a:cs typeface="Courier New" panose="02070309020205020404" pitchFamily="49" charset="0"/>
              </a:rPr>
              <a:t>out</a:t>
            </a:r>
            <a:r>
              <a:rPr lang="pt-BR" sz="16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6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rPr>
              <a:t>Informe um número inteiro: </a:t>
            </a:r>
            <a:r>
              <a:rPr lang="pt-BR" altLang="pt-BR" sz="1600" b="1" kern="0" dirty="0">
                <a:solidFill>
                  <a:srgbClr val="0000FF"/>
                </a:solidFill>
                <a:latin typeface="Courier New" panose="02070309020205020404" pitchFamily="49" charset="0"/>
                <a:cs typeface="Courier New" panose="02070309020205020404" pitchFamily="49" charset="0"/>
              </a:rPr>
              <a:t>"</a:t>
            </a:r>
            <a:r>
              <a:rPr lang="pt-BR" altLang="pt-BR" sz="16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kern="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 </a:t>
            </a:r>
            <a:r>
              <a:rPr lang="en-US" sz="1600" dirty="0">
                <a:solidFill>
                  <a:srgbClr val="69676D">
                    <a:lumMod val="75000"/>
                  </a:srgbClr>
                </a:solidFill>
                <a:latin typeface="Courier New" panose="02070309020205020404" pitchFamily="49" charset="0"/>
                <a:cs typeface="Courier New" panose="02070309020205020404" pitchFamily="49" charset="0"/>
              </a:rPr>
              <a:t>= </a:t>
            </a:r>
            <a:r>
              <a:rPr lang="en-US" sz="1600" dirty="0" err="1">
                <a:solidFill>
                  <a:srgbClr val="69676D">
                    <a:lumMod val="75000"/>
                  </a:srgbClr>
                </a:solidFill>
                <a:latin typeface="Courier New" panose="02070309020205020404" pitchFamily="49" charset="0"/>
                <a:cs typeface="Courier New" panose="02070309020205020404" pitchFamily="49" charset="0"/>
              </a:rPr>
              <a:t>teclado</a:t>
            </a:r>
            <a:r>
              <a:rPr lang="en-US" sz="16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6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600" b="1" dirty="0">
                <a:solidFill>
                  <a:srgbClr val="FF0000"/>
                </a:solidFill>
                <a:latin typeface="Courier New" panose="02070309020205020404" pitchFamily="49" charset="0"/>
              </a:rPr>
              <a:t>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a:t>
            </a:r>
            <a:r>
              <a:rPr lang="pt-BR" altLang="pt-BR" sz="1600" dirty="0">
                <a:latin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numero</a:t>
            </a:r>
            <a:r>
              <a:rPr lang="pt-BR" altLang="pt-BR" sz="1600" dirty="0">
                <a:latin typeface="Courier New" panose="02070309020205020404" pitchFamily="49" charset="0"/>
              </a:rPr>
              <a:t>;</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r>
              <a:rPr lang="pt-BR" altLang="pt-BR" sz="16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600" b="1" dirty="0">
                <a:solidFill>
                  <a:srgbClr val="009900"/>
                </a:solidFill>
                <a:latin typeface="Courier New" panose="02070309020205020404" pitchFamily="49" charset="0"/>
                <a:cs typeface="Courier New" panose="02070309020205020404" pitchFamily="49" charset="0"/>
              </a:rPr>
              <a:t>soma</a:t>
            </a:r>
            <a:r>
              <a:rPr lang="pt-BR" altLang="pt-BR" sz="1600" dirty="0">
                <a:solidFill>
                  <a:srgbClr val="69676D">
                    <a:lumMod val="75000"/>
                  </a:srgbClr>
                </a:solidFill>
                <a:latin typeface="Courier New" panose="02070309020205020404" pitchFamily="49" charset="0"/>
                <a:cs typeface="Courier New" panose="02070309020205020404" pitchFamily="49" charset="0"/>
              </a:rPr>
              <a:t> / 5.0;</a:t>
            </a:r>
            <a:endParaRPr lang="pt-BR" altLang="pt-BR" sz="16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sz="1600" dirty="0">
                <a:solidFill>
                  <a:srgbClr val="69676D">
                    <a:lumMod val="75000"/>
                  </a:srgbClr>
                </a:solidFill>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System.</a:t>
            </a:r>
            <a:r>
              <a:rPr lang="pt-BR" sz="1600" b="1" i="1" dirty="0" err="1">
                <a:solidFill>
                  <a:srgbClr val="0000FF"/>
                </a:solidFill>
                <a:latin typeface="Courier New" panose="02070309020205020404" pitchFamily="49" charset="0"/>
                <a:cs typeface="Courier New" panose="02070309020205020404" pitchFamily="49" charset="0"/>
              </a:rPr>
              <a:t>out</a:t>
            </a:r>
            <a:r>
              <a:rPr lang="pt-BR" sz="16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600" dirty="0">
                <a:latin typeface="Courier New" panose="02070309020205020404" pitchFamily="49" charset="0"/>
              </a:rPr>
              <a:t>(</a:t>
            </a:r>
            <a:r>
              <a:rPr lang="pt-BR" altLang="pt-BR" sz="1600" dirty="0">
                <a:solidFill>
                  <a:srgbClr val="0000FF"/>
                </a:solidFill>
                <a:latin typeface="Courier New" panose="02070309020205020404" pitchFamily="49" charset="0"/>
              </a:rPr>
              <a:t>"A média deu "</a:t>
            </a:r>
            <a:r>
              <a:rPr lang="pt-BR" altLang="pt-BR" sz="1600" dirty="0">
                <a:latin typeface="Courier New" panose="02070309020205020404" pitchFamily="49" charset="0"/>
              </a:rPr>
              <a:t>+</a:t>
            </a:r>
            <a:r>
              <a:rPr lang="pt-BR" altLang="pt-BR" sz="16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lnSpc>
                <a:spcPct val="80000"/>
              </a:lnSpc>
              <a:buFont typeface="Wingdings" panose="05000000000000000000" pitchFamily="2" charset="2"/>
              <a:buNone/>
            </a:pPr>
            <a:r>
              <a:rPr lang="pt-BR" sz="1600" kern="0" dirty="0">
                <a:latin typeface="Courier New" panose="02070309020205020404" pitchFamily="49" charset="0"/>
                <a:cs typeface="Courier New" panose="02070309020205020404" pitchFamily="49" charset="0"/>
              </a:rPr>
              <a:t>     </a:t>
            </a:r>
            <a:r>
              <a:rPr lang="pt-BR" sz="1600" dirty="0" err="1">
                <a:solidFill>
                  <a:srgbClr val="69676D">
                    <a:lumMod val="75000"/>
                  </a:srgbClr>
                </a:solidFill>
                <a:latin typeface="Courier New" panose="02070309020205020404" pitchFamily="49" charset="0"/>
                <a:cs typeface="Courier New" panose="02070309020205020404" pitchFamily="49" charset="0"/>
              </a:rPr>
              <a:t>teclado.close</a:t>
            </a:r>
            <a:r>
              <a:rPr lang="pt-BR" sz="16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6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AutoShape 10">
            <a:extLst>
              <a:ext uri="{FF2B5EF4-FFF2-40B4-BE49-F238E27FC236}">
                <a16:creationId xmlns:a16="http://schemas.microsoft.com/office/drawing/2014/main" id="{27098D19-2D64-4673-95CE-B41439C65C54}"/>
              </a:ext>
            </a:extLst>
          </p:cNvPr>
          <p:cNvSpPr>
            <a:spLocks noChangeArrowheads="1"/>
          </p:cNvSpPr>
          <p:nvPr/>
        </p:nvSpPr>
        <p:spPr bwMode="auto">
          <a:xfrm>
            <a:off x="523875" y="4005064"/>
            <a:ext cx="576263" cy="536308"/>
          </a:xfrm>
          <a:prstGeom prst="curvedRightArrow">
            <a:avLst>
              <a:gd name="adj1" fmla="val 27937"/>
              <a:gd name="adj2" fmla="val 55869"/>
              <a:gd name="adj3" fmla="val 33333"/>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154615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Espaço Reservado para Número de Slide 3">
            <a:extLst>
              <a:ext uri="{FF2B5EF4-FFF2-40B4-BE49-F238E27FC236}">
                <a16:creationId xmlns:a16="http://schemas.microsoft.com/office/drawing/2014/main" id="{97EAE6C7-DC4E-4891-9D2A-FC02A51B2C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19361A2-D7D2-4DC8-8327-EC92FE5A6C44}" type="slidenum">
              <a:rPr lang="pt-BR" altLang="en-US" sz="1200" smtClean="0">
                <a:latin typeface="Garamond" panose="02020404030301010803" pitchFamily="18" charset="0"/>
              </a:rPr>
              <a:pPr/>
              <a:t>51</a:t>
            </a:fld>
            <a:endParaRPr lang="pt-BR" altLang="en-US" sz="1200">
              <a:latin typeface="Garamond" panose="02020404030301010803" pitchFamily="18" charset="0"/>
            </a:endParaRPr>
          </a:p>
        </p:txBody>
      </p:sp>
      <p:sp>
        <p:nvSpPr>
          <p:cNvPr id="549891" name="Rectangle 2">
            <a:extLst>
              <a:ext uri="{FF2B5EF4-FFF2-40B4-BE49-F238E27FC236}">
                <a16:creationId xmlns:a16="http://schemas.microsoft.com/office/drawing/2014/main" id="{5F689A5F-DE31-48D3-B072-807B9335FD63}"/>
              </a:ext>
            </a:extLst>
          </p:cNvPr>
          <p:cNvSpPr>
            <a:spLocks noGrp="1" noChangeArrowheads="1"/>
          </p:cNvSpPr>
          <p:nvPr>
            <p:ph type="title"/>
          </p:nvPr>
        </p:nvSpPr>
        <p:spPr/>
        <p:txBody>
          <a:bodyPr/>
          <a:lstStyle/>
          <a:p>
            <a:pPr eaLnBrk="1" hangingPunct="1"/>
            <a:r>
              <a:rPr lang="pt-BR" altLang="pt-BR" dirty="0"/>
              <a:t>Exemplo 11</a:t>
            </a:r>
            <a:endParaRPr lang="pt-BR" altLang="pt-BR" sz="1700" dirty="0"/>
          </a:p>
        </p:txBody>
      </p:sp>
      <p:sp>
        <p:nvSpPr>
          <p:cNvPr id="549892" name="Rectangle 3">
            <a:extLst>
              <a:ext uri="{FF2B5EF4-FFF2-40B4-BE49-F238E27FC236}">
                <a16:creationId xmlns:a16="http://schemas.microsoft.com/office/drawing/2014/main" id="{7C6F7702-6936-4ED2-82C1-728F29434796}"/>
              </a:ext>
            </a:extLst>
          </p:cNvPr>
          <p:cNvSpPr>
            <a:spLocks noGrp="1" noChangeArrowheads="1"/>
          </p:cNvSpPr>
          <p:nvPr>
            <p:ph type="body" idx="1"/>
          </p:nvPr>
        </p:nvSpPr>
        <p:spPr>
          <a:xfrm>
            <a:off x="467543" y="1195200"/>
            <a:ext cx="8025581" cy="2335213"/>
          </a:xfrm>
        </p:spPr>
        <p:txBody>
          <a:bodyPr/>
          <a:lstStyle/>
          <a:p>
            <a:pPr marL="0" indent="0" algn="just" eaLnBrk="1" hangingPunct="1">
              <a:buNone/>
            </a:pPr>
            <a:r>
              <a:rPr lang="pt-BR" altLang="pt-BR" dirty="0"/>
              <a:t>Faça um programa que calcule e imprima a </a:t>
            </a:r>
            <a:r>
              <a:rPr lang="pt-BR" altLang="pt-BR" b="1" u="sng" dirty="0"/>
              <a:t>média</a:t>
            </a:r>
            <a:r>
              <a:rPr lang="pt-BR" altLang="pt-BR" dirty="0"/>
              <a:t> dos números </a:t>
            </a:r>
            <a:r>
              <a:rPr lang="pt-BR" altLang="pt-BR" b="1" dirty="0"/>
              <a:t>compreendidos entre 1 e 100</a:t>
            </a:r>
            <a:r>
              <a:rPr lang="pt-BR" altLang="pt-BR" dirty="0"/>
              <a:t> dentre 5 valores numéricos inteiros informados pelo usuário. </a:t>
            </a:r>
          </a:p>
          <a:p>
            <a:pPr marL="0" indent="0" algn="just" eaLnBrk="1" hangingPunct="1">
              <a:buNone/>
            </a:pPr>
            <a:endParaRPr lang="pt-BR" altLang="pt-BR" sz="1400" dirty="0"/>
          </a:p>
          <a:p>
            <a:pPr marL="0" indent="0" algn="just" eaLnBrk="1" hangingPunct="1">
              <a:buNone/>
            </a:pPr>
            <a:r>
              <a:rPr lang="pt-BR" altLang="pt-BR" dirty="0"/>
              <a:t>15</a:t>
            </a:r>
          </a:p>
          <a:p>
            <a:pPr marL="0" indent="0" algn="just" eaLnBrk="1" hangingPunct="1">
              <a:buNone/>
            </a:pPr>
            <a:r>
              <a:rPr lang="pt-BR" altLang="pt-BR" dirty="0"/>
              <a:t>-62</a:t>
            </a:r>
          </a:p>
          <a:p>
            <a:pPr marL="0" indent="0" algn="just" eaLnBrk="1" hangingPunct="1">
              <a:buNone/>
            </a:pPr>
            <a:r>
              <a:rPr lang="pt-BR" altLang="pt-BR" dirty="0"/>
              <a:t>120</a:t>
            </a:r>
          </a:p>
          <a:p>
            <a:pPr marL="0" indent="0" algn="just" eaLnBrk="1" hangingPunct="1">
              <a:buNone/>
            </a:pPr>
            <a:r>
              <a:rPr lang="pt-BR" altLang="pt-BR" dirty="0"/>
              <a:t>87</a:t>
            </a:r>
          </a:p>
          <a:p>
            <a:pPr marL="0" indent="0" algn="just" eaLnBrk="1" hangingPunct="1">
              <a:buNone/>
            </a:pPr>
            <a:r>
              <a:rPr lang="pt-BR" altLang="pt-BR" dirty="0"/>
              <a:t>4</a:t>
            </a:r>
          </a:p>
          <a:p>
            <a:pPr marL="0" indent="0" algn="just" eaLnBrk="1" hangingPunct="1">
              <a:buNone/>
            </a:pPr>
            <a:endParaRPr lang="pt-BR" alt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52</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5.0;</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8" name="Text Box 4">
            <a:extLst>
              <a:ext uri="{FF2B5EF4-FFF2-40B4-BE49-F238E27FC236}">
                <a16:creationId xmlns:a16="http://schemas.microsoft.com/office/drawing/2014/main" id="{AF94A252-34DF-4A79-9941-DEE478CDD87E}"/>
              </a:ext>
            </a:extLst>
          </p:cNvPr>
          <p:cNvSpPr txBox="1">
            <a:spLocks noChangeArrowheads="1"/>
          </p:cNvSpPr>
          <p:nvPr/>
        </p:nvSpPr>
        <p:spPr bwMode="auto">
          <a:xfrm>
            <a:off x="6012160" y="4965154"/>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solidFill>
                  <a:srgbClr val="FF0000"/>
                </a:solidFill>
                <a:latin typeface="Times New Roman" panose="02020603050405020304" pitchFamily="18" charset="0"/>
              </a:rPr>
              <a:t>O cálculo da média está levando em conta </a:t>
            </a:r>
            <a:r>
              <a:rPr lang="pt-BR" altLang="pt-BR" sz="2400" b="1" u="sng" dirty="0">
                <a:solidFill>
                  <a:srgbClr val="FF0000"/>
                </a:solidFill>
                <a:latin typeface="Times New Roman" panose="02020603050405020304" pitchFamily="18" charset="0"/>
              </a:rPr>
              <a:t>sempre</a:t>
            </a:r>
            <a:r>
              <a:rPr lang="pt-BR" altLang="pt-BR" sz="2400" dirty="0">
                <a:solidFill>
                  <a:srgbClr val="FF0000"/>
                </a:solidFill>
                <a:latin typeface="Times New Roman" panose="02020603050405020304" pitchFamily="18" charset="0"/>
              </a:rPr>
              <a:t> 5 números.</a:t>
            </a:r>
          </a:p>
        </p:txBody>
      </p:sp>
      <p:grpSp>
        <p:nvGrpSpPr>
          <p:cNvPr id="9" name="Group 5">
            <a:extLst>
              <a:ext uri="{FF2B5EF4-FFF2-40B4-BE49-F238E27FC236}">
                <a16:creationId xmlns:a16="http://schemas.microsoft.com/office/drawing/2014/main" id="{5899B912-7BB0-49ED-8A2F-DBBFE7A7F673}"/>
              </a:ext>
            </a:extLst>
          </p:cNvPr>
          <p:cNvGrpSpPr>
            <a:grpSpLocks/>
          </p:cNvGrpSpPr>
          <p:nvPr/>
        </p:nvGrpSpPr>
        <p:grpSpPr bwMode="auto">
          <a:xfrm>
            <a:off x="3275856" y="4293096"/>
            <a:ext cx="5615732" cy="750887"/>
            <a:chOff x="2290" y="3002"/>
            <a:chExt cx="2903" cy="473"/>
          </a:xfrm>
        </p:grpSpPr>
        <p:sp>
          <p:nvSpPr>
            <p:cNvPr id="10" name="Text Box 6">
              <a:extLst>
                <a:ext uri="{FF2B5EF4-FFF2-40B4-BE49-F238E27FC236}">
                  <a16:creationId xmlns:a16="http://schemas.microsoft.com/office/drawing/2014/main" id="{69E469F5-FBF5-4BD2-A59C-507459EA9DA4}"/>
                </a:ext>
              </a:extLst>
            </p:cNvPr>
            <p:cNvSpPr txBox="1">
              <a:spLocks noChangeArrowheads="1"/>
            </p:cNvSpPr>
            <p:nvPr/>
          </p:nvSpPr>
          <p:spPr bwMode="auto">
            <a:xfrm>
              <a:off x="3787" y="3002"/>
              <a:ext cx="1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FF0000"/>
                  </a:solidFill>
                  <a:latin typeface="Times New Roman" panose="02020603050405020304" pitchFamily="18" charset="0"/>
                </a:rPr>
                <a:t>ERRADO</a:t>
              </a:r>
            </a:p>
          </p:txBody>
        </p:sp>
        <p:sp>
          <p:nvSpPr>
            <p:cNvPr id="12" name="AutoShape 7">
              <a:extLst>
                <a:ext uri="{FF2B5EF4-FFF2-40B4-BE49-F238E27FC236}">
                  <a16:creationId xmlns:a16="http://schemas.microsoft.com/office/drawing/2014/main" id="{7C655D63-67F9-4F63-8A6A-66744C04BE2B}"/>
                </a:ext>
              </a:extLst>
            </p:cNvPr>
            <p:cNvSpPr>
              <a:spLocks noChangeArrowheads="1"/>
            </p:cNvSpPr>
            <p:nvPr/>
          </p:nvSpPr>
          <p:spPr bwMode="auto">
            <a:xfrm>
              <a:off x="2290" y="3294"/>
              <a:ext cx="2813" cy="181"/>
            </a:xfrm>
            <a:prstGeom prst="leftArrow">
              <a:avLst>
                <a:gd name="adj1" fmla="val 41435"/>
                <a:gd name="adj2" fmla="val 461207"/>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3" name="Text Box 8">
            <a:extLst>
              <a:ext uri="{FF2B5EF4-FFF2-40B4-BE49-F238E27FC236}">
                <a16:creationId xmlns:a16="http://schemas.microsoft.com/office/drawing/2014/main" id="{D107FE97-6AD2-4C24-AE42-6E4730C16C6D}"/>
              </a:ext>
            </a:extLst>
          </p:cNvPr>
          <p:cNvSpPr txBox="1">
            <a:spLocks noChangeArrowheads="1"/>
          </p:cNvSpPr>
          <p:nvPr/>
        </p:nvSpPr>
        <p:spPr bwMode="auto">
          <a:xfrm>
            <a:off x="5219700" y="620688"/>
            <a:ext cx="3671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2800" dirty="0">
                <a:solidFill>
                  <a:srgbClr val="009900"/>
                </a:solidFill>
                <a:latin typeface="Times New Roman" panose="02020603050405020304" pitchFamily="18" charset="0"/>
              </a:rPr>
              <a:t>Qual o erro de lógica deste algoritmo?</a:t>
            </a:r>
          </a:p>
        </p:txBody>
      </p:sp>
    </p:spTree>
    <p:extLst>
      <p:ext uri="{BB962C8B-B14F-4D97-AF65-F5344CB8AC3E}">
        <p14:creationId xmlns:p14="http://schemas.microsoft.com/office/powerpoint/2010/main" val="19828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53</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latin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5" name="Group 10">
            <a:extLst>
              <a:ext uri="{FF2B5EF4-FFF2-40B4-BE49-F238E27FC236}">
                <a16:creationId xmlns:a16="http://schemas.microsoft.com/office/drawing/2014/main" id="{898CDA3A-8483-4F87-AA0D-4D65F726489C}"/>
              </a:ext>
            </a:extLst>
          </p:cNvPr>
          <p:cNvGrpSpPr>
            <a:grpSpLocks/>
          </p:cNvGrpSpPr>
          <p:nvPr/>
        </p:nvGrpSpPr>
        <p:grpSpPr bwMode="auto">
          <a:xfrm>
            <a:off x="5292513" y="381770"/>
            <a:ext cx="3851487" cy="2733434"/>
            <a:chOff x="4558" y="1316"/>
            <a:chExt cx="1832" cy="1027"/>
          </a:xfrm>
        </p:grpSpPr>
        <p:sp>
          <p:nvSpPr>
            <p:cNvPr id="6" name="AutoShape 7">
              <a:extLst>
                <a:ext uri="{FF2B5EF4-FFF2-40B4-BE49-F238E27FC236}">
                  <a16:creationId xmlns:a16="http://schemas.microsoft.com/office/drawing/2014/main" id="{16FBD907-7E39-49BA-8931-C62E1ACFC28F}"/>
                </a:ext>
              </a:extLst>
            </p:cNvPr>
            <p:cNvSpPr>
              <a:spLocks noChangeArrowheads="1"/>
            </p:cNvSpPr>
            <p:nvPr/>
          </p:nvSpPr>
          <p:spPr bwMode="auto">
            <a:xfrm>
              <a:off x="4558" y="1316"/>
              <a:ext cx="1769" cy="1027"/>
            </a:xfrm>
            <a:prstGeom prst="wedgeRoundRectCallout">
              <a:avLst>
                <a:gd name="adj1" fmla="val -126923"/>
                <a:gd name="adj2" fmla="val 119732"/>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p>
          </p:txBody>
        </p:sp>
        <p:sp>
          <p:nvSpPr>
            <p:cNvPr id="7" name="Text Box 8">
              <a:extLst>
                <a:ext uri="{FF2B5EF4-FFF2-40B4-BE49-F238E27FC236}">
                  <a16:creationId xmlns:a16="http://schemas.microsoft.com/office/drawing/2014/main" id="{D525FD4C-79F4-4256-AE52-8877DD770B16}"/>
                </a:ext>
              </a:extLst>
            </p:cNvPr>
            <p:cNvSpPr txBox="1">
              <a:spLocks noChangeArrowheads="1"/>
            </p:cNvSpPr>
            <p:nvPr/>
          </p:nvSpPr>
          <p:spPr bwMode="auto">
            <a:xfrm>
              <a:off x="4558" y="1345"/>
              <a:ext cx="183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pt-BR" dirty="0"/>
                <a:t>Numa divisão em Java, para que dê casas decimais, a variável a receber o resultado tem que ser </a:t>
              </a:r>
              <a:r>
                <a:rPr lang="pt-BR" b="1" dirty="0" err="1"/>
                <a:t>float</a:t>
              </a:r>
              <a:r>
                <a:rPr lang="pt-BR" dirty="0"/>
                <a:t>  ou </a:t>
              </a:r>
              <a:r>
                <a:rPr lang="pt-BR" b="1" dirty="0" err="1"/>
                <a:t>double</a:t>
              </a:r>
              <a:r>
                <a:rPr lang="pt-BR" dirty="0"/>
                <a:t> (real) e temos que ter (ou fazer </a:t>
              </a:r>
              <a:r>
                <a:rPr lang="pt-BR" dirty="0" err="1"/>
                <a:t>cast</a:t>
              </a:r>
              <a:r>
                <a:rPr lang="pt-BR" dirty="0"/>
                <a:t>) pelo menos uma variável/constante </a:t>
              </a:r>
              <a:r>
                <a:rPr lang="pt-BR" b="1" dirty="0" err="1"/>
                <a:t>int</a:t>
              </a:r>
              <a:r>
                <a:rPr lang="pt-BR" b="1" dirty="0"/>
                <a:t> </a:t>
              </a:r>
              <a:r>
                <a:rPr lang="pt-BR" dirty="0"/>
                <a:t>ou</a:t>
              </a:r>
              <a:r>
                <a:rPr lang="pt-BR" b="1" dirty="0"/>
                <a:t> </a:t>
              </a:r>
              <a:r>
                <a:rPr lang="pt-BR" b="1" dirty="0" err="1"/>
                <a:t>longint</a:t>
              </a:r>
              <a:r>
                <a:rPr lang="pt-BR" dirty="0"/>
                <a:t> (inteira) na expressão.</a:t>
              </a:r>
            </a:p>
          </p:txBody>
        </p:sp>
      </p:grpSp>
      <p:grpSp>
        <p:nvGrpSpPr>
          <p:cNvPr id="8" name="Group 4">
            <a:extLst>
              <a:ext uri="{FF2B5EF4-FFF2-40B4-BE49-F238E27FC236}">
                <a16:creationId xmlns:a16="http://schemas.microsoft.com/office/drawing/2014/main" id="{88CD25A7-EBE1-4A0D-950C-C869F7E2047F}"/>
              </a:ext>
            </a:extLst>
          </p:cNvPr>
          <p:cNvGrpSpPr>
            <a:grpSpLocks/>
          </p:cNvGrpSpPr>
          <p:nvPr/>
        </p:nvGrpSpPr>
        <p:grpSpPr bwMode="auto">
          <a:xfrm>
            <a:off x="4237483" y="4539208"/>
            <a:ext cx="4799013" cy="762000"/>
            <a:chOff x="2034" y="3027"/>
            <a:chExt cx="3023" cy="480"/>
          </a:xfrm>
        </p:grpSpPr>
        <p:sp>
          <p:nvSpPr>
            <p:cNvPr id="9" name="Text Box 5">
              <a:extLst>
                <a:ext uri="{FF2B5EF4-FFF2-40B4-BE49-F238E27FC236}">
                  <a16:creationId xmlns:a16="http://schemas.microsoft.com/office/drawing/2014/main" id="{DA862CBF-C9DC-46A4-B5C7-38CF0965517B}"/>
                </a:ext>
              </a:extLst>
            </p:cNvPr>
            <p:cNvSpPr txBox="1">
              <a:spLocks noChangeArrowheads="1"/>
            </p:cNvSpPr>
            <p:nvPr/>
          </p:nvSpPr>
          <p:spPr bwMode="auto">
            <a:xfrm>
              <a:off x="3787" y="3027"/>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009900"/>
                  </a:solidFill>
                  <a:latin typeface="Times New Roman" panose="02020603050405020304" pitchFamily="18" charset="0"/>
                </a:rPr>
                <a:t>CERTO</a:t>
              </a:r>
            </a:p>
          </p:txBody>
        </p:sp>
        <p:sp>
          <p:nvSpPr>
            <p:cNvPr id="10" name="AutoShape 6">
              <a:extLst>
                <a:ext uri="{FF2B5EF4-FFF2-40B4-BE49-F238E27FC236}">
                  <a16:creationId xmlns:a16="http://schemas.microsoft.com/office/drawing/2014/main" id="{DF33A3B1-E6C0-4ABC-8295-9655ECEC1BF2}"/>
                </a:ext>
              </a:extLst>
            </p:cNvPr>
            <p:cNvSpPr>
              <a:spLocks noChangeArrowheads="1"/>
            </p:cNvSpPr>
            <p:nvPr/>
          </p:nvSpPr>
          <p:spPr bwMode="auto">
            <a:xfrm>
              <a:off x="2034" y="3326"/>
              <a:ext cx="2842" cy="181"/>
            </a:xfrm>
            <a:prstGeom prst="leftArrow">
              <a:avLst>
                <a:gd name="adj1" fmla="val 41435"/>
                <a:gd name="adj2" fmla="val 465961"/>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Tree>
    <p:extLst>
      <p:ext uri="{BB962C8B-B14F-4D97-AF65-F5344CB8AC3E}">
        <p14:creationId xmlns:p14="http://schemas.microsoft.com/office/powerpoint/2010/main" val="379123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54</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11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21704" y="1417638"/>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aux&lt;=5;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if</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 &gt; 0) </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latin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else</a:t>
            </a:r>
            <a:endParaRPr lang="pt-BR" altLang="pt-BR" sz="14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Nenhum número está entre 1 e 100!</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sz="1400"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grpSp>
        <p:nvGrpSpPr>
          <p:cNvPr id="8" name="Group 4">
            <a:extLst>
              <a:ext uri="{FF2B5EF4-FFF2-40B4-BE49-F238E27FC236}">
                <a16:creationId xmlns:a16="http://schemas.microsoft.com/office/drawing/2014/main" id="{8408C063-CF1F-4077-912B-83E544090D5A}"/>
              </a:ext>
            </a:extLst>
          </p:cNvPr>
          <p:cNvGrpSpPr>
            <a:grpSpLocks/>
          </p:cNvGrpSpPr>
          <p:nvPr/>
        </p:nvGrpSpPr>
        <p:grpSpPr bwMode="auto">
          <a:xfrm>
            <a:off x="3347864" y="4058959"/>
            <a:ext cx="4535488" cy="762000"/>
            <a:chOff x="2034" y="3027"/>
            <a:chExt cx="2857" cy="480"/>
          </a:xfrm>
        </p:grpSpPr>
        <p:sp>
          <p:nvSpPr>
            <p:cNvPr id="9" name="Text Box 5">
              <a:extLst>
                <a:ext uri="{FF2B5EF4-FFF2-40B4-BE49-F238E27FC236}">
                  <a16:creationId xmlns:a16="http://schemas.microsoft.com/office/drawing/2014/main" id="{84AE256E-FD86-4AD9-A5F8-EC6CB703E05A}"/>
                </a:ext>
              </a:extLst>
            </p:cNvPr>
            <p:cNvSpPr txBox="1">
              <a:spLocks noChangeArrowheads="1"/>
            </p:cNvSpPr>
            <p:nvPr/>
          </p:nvSpPr>
          <p:spPr bwMode="auto">
            <a:xfrm>
              <a:off x="2941" y="3027"/>
              <a:ext cx="195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pt-BR" altLang="pt-BR" sz="3600" b="1" dirty="0">
                  <a:solidFill>
                    <a:srgbClr val="009900"/>
                  </a:solidFill>
                  <a:latin typeface="Times New Roman" panose="02020603050405020304" pitchFamily="18" charset="0"/>
                </a:rPr>
                <a:t>CERTÍSSIMO</a:t>
              </a:r>
            </a:p>
          </p:txBody>
        </p:sp>
        <p:sp>
          <p:nvSpPr>
            <p:cNvPr id="10" name="AutoShape 6">
              <a:extLst>
                <a:ext uri="{FF2B5EF4-FFF2-40B4-BE49-F238E27FC236}">
                  <a16:creationId xmlns:a16="http://schemas.microsoft.com/office/drawing/2014/main" id="{B910596B-99F2-4516-95DB-D694AD961A73}"/>
                </a:ext>
              </a:extLst>
            </p:cNvPr>
            <p:cNvSpPr>
              <a:spLocks noChangeArrowheads="1"/>
            </p:cNvSpPr>
            <p:nvPr/>
          </p:nvSpPr>
          <p:spPr bwMode="auto">
            <a:xfrm>
              <a:off x="2034" y="3326"/>
              <a:ext cx="2842" cy="181"/>
            </a:xfrm>
            <a:prstGeom prst="leftArrow">
              <a:avLst>
                <a:gd name="adj1" fmla="val 41435"/>
                <a:gd name="adj2" fmla="val 465961"/>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grpSp>
      <p:sp>
        <p:nvSpPr>
          <p:cNvPr id="12" name="Text Box 4">
            <a:extLst>
              <a:ext uri="{FF2B5EF4-FFF2-40B4-BE49-F238E27FC236}">
                <a16:creationId xmlns:a16="http://schemas.microsoft.com/office/drawing/2014/main" id="{C4451507-9D09-42A5-962F-043251F005E8}"/>
              </a:ext>
            </a:extLst>
          </p:cNvPr>
          <p:cNvSpPr txBox="1">
            <a:spLocks noChangeArrowheads="1"/>
          </p:cNvSpPr>
          <p:nvPr/>
        </p:nvSpPr>
        <p:spPr bwMode="auto">
          <a:xfrm>
            <a:off x="5940152" y="620688"/>
            <a:ext cx="28803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spcBef>
                <a:spcPct val="50000"/>
              </a:spcBef>
            </a:pPr>
            <a:r>
              <a:rPr lang="pt-BR" altLang="pt-BR" sz="2400" dirty="0">
                <a:latin typeface="Times New Roman" panose="02020603050405020304" pitchFamily="18" charset="0"/>
              </a:rPr>
              <a:t>Neste caso, se </a:t>
            </a:r>
            <a:r>
              <a:rPr lang="pt-BR" altLang="pt-BR" sz="2400" dirty="0" err="1">
                <a:solidFill>
                  <a:srgbClr val="FF0000"/>
                </a:solidFill>
                <a:latin typeface="Times New Roman" panose="02020603050405020304" pitchFamily="18" charset="0"/>
              </a:rPr>
              <a:t>cont</a:t>
            </a:r>
            <a:r>
              <a:rPr lang="pt-BR" altLang="pt-BR" sz="2400" dirty="0">
                <a:latin typeface="Times New Roman" panose="02020603050405020304" pitchFamily="18" charset="0"/>
              </a:rPr>
              <a:t> for igual a 0, o programa não dará erro de execução.</a:t>
            </a:r>
          </a:p>
        </p:txBody>
      </p:sp>
    </p:spTree>
    <p:extLst>
      <p:ext uri="{BB962C8B-B14F-4D97-AF65-F5344CB8AC3E}">
        <p14:creationId xmlns:p14="http://schemas.microsoft.com/office/powerpoint/2010/main" val="41775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Espaço Reservado para Número de Slide 3">
            <a:extLst>
              <a:ext uri="{FF2B5EF4-FFF2-40B4-BE49-F238E27FC236}">
                <a16:creationId xmlns:a16="http://schemas.microsoft.com/office/drawing/2014/main" id="{E92D2B14-8E25-4EDF-B545-52BABA9A39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FDE92D-8BA4-4C5C-B5E7-69B05A6CB421}" type="slidenum">
              <a:rPr lang="pt-BR" altLang="en-US" sz="1200" smtClean="0">
                <a:latin typeface="Garamond" panose="02020404030301010803" pitchFamily="18" charset="0"/>
              </a:rPr>
              <a:pPr/>
              <a:t>55</a:t>
            </a:fld>
            <a:endParaRPr lang="pt-BR" altLang="en-US" sz="1200">
              <a:latin typeface="Garamond" panose="02020404030301010803" pitchFamily="18" charset="0"/>
            </a:endParaRPr>
          </a:p>
        </p:txBody>
      </p:sp>
      <p:sp>
        <p:nvSpPr>
          <p:cNvPr id="556035" name="Rectangle 2">
            <a:extLst>
              <a:ext uri="{FF2B5EF4-FFF2-40B4-BE49-F238E27FC236}">
                <a16:creationId xmlns:a16="http://schemas.microsoft.com/office/drawing/2014/main" id="{3E3D36A4-8E53-436F-A52F-E3961F4B99C7}"/>
              </a:ext>
            </a:extLst>
          </p:cNvPr>
          <p:cNvSpPr>
            <a:spLocks noGrp="1" noChangeArrowheads="1"/>
          </p:cNvSpPr>
          <p:nvPr>
            <p:ph type="title"/>
          </p:nvPr>
        </p:nvSpPr>
        <p:spPr/>
        <p:txBody>
          <a:bodyPr/>
          <a:lstStyle/>
          <a:p>
            <a:pPr eaLnBrk="1" hangingPunct="1"/>
            <a:r>
              <a:rPr lang="pt-BR" altLang="pt-BR"/>
              <a:t>Variação da Quantidade de Repetições</a:t>
            </a:r>
          </a:p>
        </p:txBody>
      </p:sp>
      <p:sp>
        <p:nvSpPr>
          <p:cNvPr id="248836" name="Rectangle 3">
            <a:extLst>
              <a:ext uri="{FF2B5EF4-FFF2-40B4-BE49-F238E27FC236}">
                <a16:creationId xmlns:a16="http://schemas.microsoft.com/office/drawing/2014/main" id="{D041B328-7C73-4811-923B-6A6CAD10CC42}"/>
              </a:ext>
            </a:extLst>
          </p:cNvPr>
          <p:cNvSpPr>
            <a:spLocks noGrp="1" noChangeArrowheads="1"/>
          </p:cNvSpPr>
          <p:nvPr>
            <p:ph type="body" idx="1"/>
          </p:nvPr>
        </p:nvSpPr>
        <p:spPr>
          <a:xfrm>
            <a:off x="457200" y="1341438"/>
            <a:ext cx="8686800" cy="4751387"/>
          </a:xfrm>
        </p:spPr>
        <p:txBody>
          <a:bodyPr/>
          <a:lstStyle/>
          <a:p>
            <a:pPr eaLnBrk="1" hangingPunct="1">
              <a:lnSpc>
                <a:spcPct val="80000"/>
              </a:lnSpc>
              <a:defRPr/>
            </a:pPr>
            <a:r>
              <a:rPr lang="pt-BR" sz="2400" dirty="0"/>
              <a:t>VALORFINAL variável</a:t>
            </a:r>
          </a:p>
          <a:p>
            <a:pPr lvl="1" eaLnBrk="1" hangingPunct="1">
              <a:defRPr/>
            </a:pPr>
            <a:r>
              <a:rPr lang="pt-BR" sz="2000" dirty="0"/>
              <a:t>A quantidade de repetições do comando </a:t>
            </a:r>
            <a:r>
              <a:rPr lang="pt-BR" sz="2000" b="1" dirty="0"/>
              <a:t>for</a:t>
            </a:r>
            <a:r>
              <a:rPr lang="pt-BR" sz="2000" dirty="0"/>
              <a:t> pode variar de acordo com a necessidade do usuário.</a:t>
            </a:r>
          </a:p>
          <a:p>
            <a:pPr lvl="1" eaLnBrk="1" hangingPunct="1">
              <a:defRPr/>
            </a:pPr>
            <a:r>
              <a:rPr lang="pt-BR" sz="2000" dirty="0"/>
              <a:t>Utiliza-se uma variável</a:t>
            </a:r>
            <a:r>
              <a:rPr lang="pt-BR" sz="2000" b="1" i="1" dirty="0"/>
              <a:t> </a:t>
            </a:r>
            <a:r>
              <a:rPr lang="pt-BR" sz="2000" b="1" dirty="0" err="1"/>
              <a:t>int</a:t>
            </a:r>
            <a:r>
              <a:rPr lang="pt-BR" sz="2000" b="1" i="1" dirty="0"/>
              <a:t> </a:t>
            </a:r>
            <a:r>
              <a:rPr lang="pt-BR" sz="2000" dirty="0"/>
              <a:t>no lugar do VALORFINAL do </a:t>
            </a:r>
            <a:r>
              <a:rPr lang="pt-BR" sz="2000" b="1" dirty="0"/>
              <a:t>for</a:t>
            </a:r>
            <a:r>
              <a:rPr lang="pt-BR" sz="2000" dirty="0"/>
              <a:t>.</a:t>
            </a:r>
          </a:p>
          <a:p>
            <a:pPr lvl="1" eaLnBrk="1" hangingPunct="1">
              <a:defRPr/>
            </a:pPr>
            <a:r>
              <a:rPr lang="pt-BR" sz="2000" dirty="0"/>
              <a:t>O valor desta variável, ou a </a:t>
            </a:r>
            <a:r>
              <a:rPr lang="pt-BR" sz="2000" u="sng" dirty="0"/>
              <a:t>quantidade de repetições</a:t>
            </a:r>
            <a:r>
              <a:rPr lang="pt-BR" sz="2000" dirty="0"/>
              <a:t>, deve ser lida (solicitada ao usuário) antes do comando </a:t>
            </a:r>
            <a:r>
              <a:rPr lang="pt-BR" sz="2000" b="1" dirty="0"/>
              <a:t>for</a:t>
            </a:r>
            <a:r>
              <a:rPr lang="pt-BR" sz="2000" b="1" i="1" dirty="0"/>
              <a:t>.</a:t>
            </a:r>
          </a:p>
          <a:p>
            <a:pPr lvl="1" eaLnBrk="1" hangingPunct="1">
              <a:defRPr/>
            </a:pPr>
            <a:r>
              <a:rPr lang="pt-BR" sz="2000" dirty="0"/>
              <a:t>A sintaxe deve ser:</a:t>
            </a:r>
          </a:p>
          <a:p>
            <a:pPr marL="344487" lvl="1" indent="0" eaLnBrk="1" hangingPunct="1">
              <a:buFont typeface="Wingdings" panose="05000000000000000000" pitchFamily="2" charset="2"/>
              <a:buNone/>
              <a:defRPr/>
            </a:pPr>
            <a:endParaRPr lang="pt-BR" sz="1050" dirty="0"/>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r>
              <a:rPr lang="pt-BR" sz="1800" b="1" dirty="0" err="1">
                <a:solidFill>
                  <a:schemeClr val="accent5">
                    <a:lumMod val="50000"/>
                  </a:schemeClr>
                </a:solidFill>
                <a:latin typeface="Courier New" pitchFamily="49" charset="0"/>
              </a:rPr>
              <a:t>int</a:t>
            </a:r>
            <a:r>
              <a:rPr lang="pt-BR" sz="1800" dirty="0">
                <a:latin typeface="Courier New" pitchFamily="49" charset="0"/>
              </a:rPr>
              <a:t> </a:t>
            </a:r>
            <a:r>
              <a:rPr lang="pt-BR" sz="1800" b="1" dirty="0">
                <a:solidFill>
                  <a:srgbClr val="00B0F0"/>
                </a:solidFill>
                <a:latin typeface="Courier New" pitchFamily="49" charset="0"/>
              </a:rPr>
              <a:t>rep</a:t>
            </a:r>
            <a:r>
              <a:rPr lang="pt-BR" sz="1800" dirty="0">
                <a:latin typeface="Courier New" pitchFamily="49" charset="0"/>
              </a:rPr>
              <a:t>;</a:t>
            </a:r>
            <a:endParaRPr lang="pt-BR" sz="1800" b="1" u="sng" dirty="0">
              <a:latin typeface="Courier New" pitchFamily="49" charset="0"/>
            </a:endParaRP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p>
          <a:p>
            <a:pPr marL="0" lvl="2" indent="0" eaLnBrk="1" hangingPunct="1">
              <a:lnSpc>
                <a:spcPts val="2400"/>
              </a:lnSpc>
              <a:spcBef>
                <a:spcPts val="0"/>
              </a:spcBef>
              <a:buNone/>
              <a:defRPr/>
            </a:pPr>
            <a:r>
              <a:rPr lang="pt-BR" sz="1800" dirty="0">
                <a:latin typeface="Courier New"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kern="1200" dirty="0" err="1">
                <a:solidFill>
                  <a:srgbClr val="0000FF"/>
                </a:solidFill>
                <a:latin typeface="Courier New" panose="02070309020205020404" pitchFamily="49" charset="0"/>
                <a:cs typeface="Courier New" panose="02070309020205020404" pitchFamily="49" charset="0"/>
              </a:rPr>
              <a:t>out</a:t>
            </a:r>
            <a:r>
              <a:rPr lang="pt-BR" sz="18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latin typeface="Courier New" pitchFamily="49" charset="0"/>
              </a:rPr>
              <a:t>(</a:t>
            </a:r>
            <a:r>
              <a:rPr lang="pt-BR" sz="1800" dirty="0">
                <a:solidFill>
                  <a:srgbClr val="0000FF"/>
                </a:solidFill>
                <a:latin typeface="Courier New" pitchFamily="49" charset="0"/>
              </a:rPr>
              <a:t>"Informe quantidade de repetições: "</a:t>
            </a:r>
            <a:r>
              <a:rPr lang="pt-BR" sz="1800" dirty="0">
                <a:latin typeface="Courier New" pitchFamily="49" charset="0"/>
              </a:rPr>
              <a:t>);</a:t>
            </a:r>
          </a:p>
          <a:p>
            <a:pPr marL="0" lvl="2" indent="0" eaLnBrk="1" hangingPunct="1">
              <a:lnSpc>
                <a:spcPts val="2400"/>
              </a:lnSpc>
              <a:spcBef>
                <a:spcPts val="0"/>
              </a:spcBef>
              <a:buNone/>
              <a:defRPr/>
            </a:pPr>
            <a:r>
              <a:rPr lang="pt-BR" sz="1800" dirty="0">
                <a:latin typeface="Courier New" pitchFamily="49" charset="0"/>
              </a:rPr>
              <a:t>	</a:t>
            </a:r>
            <a:r>
              <a:rPr lang="pt-BR" sz="1800" b="1" dirty="0">
                <a:solidFill>
                  <a:srgbClr val="00B0F0"/>
                </a:solidFill>
                <a:latin typeface="Courier New" pitchFamily="49" charset="0"/>
              </a:rPr>
              <a:t>rep </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teclado</a:t>
            </a:r>
            <a:r>
              <a:rPr lang="en-US" sz="18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8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r>
              <a:rPr lang="pt-BR" sz="1800" b="1" dirty="0">
                <a:solidFill>
                  <a:schemeClr val="accent5">
                    <a:lumMod val="50000"/>
                  </a:schemeClr>
                </a:solidFill>
                <a:latin typeface="Courier New" pitchFamily="49" charset="0"/>
              </a:rPr>
              <a:t>for</a:t>
            </a:r>
            <a:r>
              <a:rPr lang="pt-BR" sz="1800" b="1" dirty="0">
                <a:latin typeface="Courier New" pitchFamily="49" charset="0"/>
              </a:rPr>
              <a:t> </a:t>
            </a:r>
            <a:r>
              <a:rPr lang="pt-BR" sz="1800" kern="1200" dirty="0">
                <a:solidFill>
                  <a:srgbClr val="69676D">
                    <a:lumMod val="75000"/>
                  </a:srgbClr>
                </a:solidFill>
                <a:latin typeface="Courier New" panose="02070309020205020404" pitchFamily="49" charset="0"/>
                <a:cs typeface="Courier New" panose="02070309020205020404" pitchFamily="49" charset="0"/>
              </a:rPr>
              <a:t>(</a:t>
            </a:r>
            <a:r>
              <a:rPr lang="pt-BR" sz="1800" b="1" dirty="0" err="1">
                <a:solidFill>
                  <a:schemeClr val="accent5">
                    <a:lumMod val="50000"/>
                  </a:schemeClr>
                </a:solidFill>
                <a:latin typeface="Courier New" pitchFamily="49" charset="0"/>
              </a:rPr>
              <a:t>int</a:t>
            </a:r>
            <a:r>
              <a:rPr lang="pt-BR" sz="1800" b="1" dirty="0">
                <a:solidFill>
                  <a:schemeClr val="accent5">
                    <a:lumMod val="50000"/>
                  </a:schemeClr>
                </a:solidFill>
                <a:latin typeface="Courier New"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=1;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&lt;=</a:t>
            </a:r>
            <a:r>
              <a:rPr lang="pt-BR" sz="1800" b="1" dirty="0">
                <a:solidFill>
                  <a:srgbClr val="00B0F0"/>
                </a:solidFill>
                <a:latin typeface="Courier New" pitchFamily="49" charset="0"/>
              </a:rPr>
              <a:t>rep</a:t>
            </a:r>
            <a:r>
              <a:rPr lang="pt-BR" sz="1800" kern="1200" dirty="0">
                <a:solidFill>
                  <a:srgbClr val="69676D">
                    <a:lumMod val="75000"/>
                  </a:srgbClr>
                </a:solidFill>
                <a:latin typeface="Courier New" panose="02070309020205020404" pitchFamily="49" charset="0"/>
                <a:cs typeface="Courier New" panose="02070309020205020404" pitchFamily="49" charset="0"/>
              </a:rPr>
              <a:t>; </a:t>
            </a:r>
            <a:r>
              <a:rPr lang="pt-BR" sz="1800" kern="1200" dirty="0" err="1">
                <a:solidFill>
                  <a:srgbClr val="69676D">
                    <a:lumMod val="75000"/>
                  </a:srgbClr>
                </a:solidFill>
                <a:latin typeface="Courier New" panose="02070309020205020404" pitchFamily="49" charset="0"/>
                <a:cs typeface="Courier New" panose="02070309020205020404" pitchFamily="49" charset="0"/>
              </a:rPr>
              <a:t>aux</a:t>
            </a:r>
            <a:r>
              <a:rPr lang="pt-BR" sz="18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lnSpc>
                <a:spcPts val="2400"/>
              </a:lnSpc>
              <a:spcBef>
                <a:spcPts val="0"/>
              </a:spcBef>
              <a:buFont typeface="Wingdings" panose="05000000000000000000" pitchFamily="2" charset="2"/>
              <a:buNone/>
              <a:defRPr/>
            </a:pPr>
            <a:r>
              <a:rPr lang="pt-BR" sz="1800" dirty="0">
                <a:latin typeface="Courier New" pitchFamily="49" charset="0"/>
              </a:rPr>
              <a:t>	...</a:t>
            </a:r>
          </a:p>
        </p:txBody>
      </p:sp>
    </p:spTree>
    <p:extLst>
      <p:ext uri="{BB962C8B-B14F-4D97-AF65-F5344CB8AC3E}">
        <p14:creationId xmlns:p14="http://schemas.microsoft.com/office/powerpoint/2010/main" val="18641659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Espaço Reservado para Número de Slide 3">
            <a:extLst>
              <a:ext uri="{FF2B5EF4-FFF2-40B4-BE49-F238E27FC236}">
                <a16:creationId xmlns:a16="http://schemas.microsoft.com/office/drawing/2014/main" id="{72860C06-0C45-4EFD-AF11-E964AC197E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A98D83-4B1C-4CD0-87F0-FF16567C4C3C}" type="slidenum">
              <a:rPr lang="pt-BR" altLang="en-US" sz="1200" smtClean="0">
                <a:latin typeface="Garamond" panose="02020404030301010803" pitchFamily="18" charset="0"/>
              </a:rPr>
              <a:pPr/>
              <a:t>56</a:t>
            </a:fld>
            <a:endParaRPr lang="pt-BR" altLang="en-US" sz="1200">
              <a:latin typeface="Garamond" panose="02020404030301010803" pitchFamily="18" charset="0"/>
            </a:endParaRPr>
          </a:p>
        </p:txBody>
      </p:sp>
      <p:sp>
        <p:nvSpPr>
          <p:cNvPr id="558083" name="Rectangle 2">
            <a:extLst>
              <a:ext uri="{FF2B5EF4-FFF2-40B4-BE49-F238E27FC236}">
                <a16:creationId xmlns:a16="http://schemas.microsoft.com/office/drawing/2014/main" id="{19045561-FA3D-4544-AEED-B51E8C51DDE1}"/>
              </a:ext>
            </a:extLst>
          </p:cNvPr>
          <p:cNvSpPr>
            <a:spLocks noGrp="1" noChangeArrowheads="1"/>
          </p:cNvSpPr>
          <p:nvPr>
            <p:ph type="title"/>
          </p:nvPr>
        </p:nvSpPr>
        <p:spPr/>
        <p:txBody>
          <a:bodyPr/>
          <a:lstStyle/>
          <a:p>
            <a:pPr eaLnBrk="1" hangingPunct="1"/>
            <a:r>
              <a:rPr lang="pt-BR" altLang="pt-BR" dirty="0"/>
              <a:t>Exemplo 12</a:t>
            </a:r>
            <a:endParaRPr lang="pt-BR" altLang="pt-BR" sz="1700" dirty="0"/>
          </a:p>
        </p:txBody>
      </p:sp>
      <p:sp>
        <p:nvSpPr>
          <p:cNvPr id="558084" name="Rectangle 3">
            <a:extLst>
              <a:ext uri="{FF2B5EF4-FFF2-40B4-BE49-F238E27FC236}">
                <a16:creationId xmlns:a16="http://schemas.microsoft.com/office/drawing/2014/main" id="{4CBFE240-F067-4A4B-BA17-AE44EA094324}"/>
              </a:ext>
            </a:extLst>
          </p:cNvPr>
          <p:cNvSpPr>
            <a:spLocks noGrp="1" noChangeArrowheads="1"/>
          </p:cNvSpPr>
          <p:nvPr>
            <p:ph type="body" idx="1"/>
          </p:nvPr>
        </p:nvSpPr>
        <p:spPr>
          <a:xfrm>
            <a:off x="467544" y="1195200"/>
            <a:ext cx="8025581" cy="3559175"/>
          </a:xfrm>
        </p:spPr>
        <p:txBody>
          <a:bodyPr/>
          <a:lstStyle/>
          <a:p>
            <a:pPr marL="0" indent="0" algn="just" eaLnBrk="1" hangingPunct="1">
              <a:buFont typeface="Wingdings" panose="05000000000000000000" pitchFamily="2" charset="2"/>
              <a:buNone/>
            </a:pPr>
            <a:r>
              <a:rPr lang="pt-BR" altLang="pt-BR" dirty="0"/>
              <a:t>Faça um programa que calcule e imprima a </a:t>
            </a:r>
            <a:r>
              <a:rPr lang="pt-BR" altLang="pt-BR" b="1" u="sng" dirty="0"/>
              <a:t>média</a:t>
            </a:r>
            <a:r>
              <a:rPr lang="pt-BR" altLang="pt-BR" dirty="0"/>
              <a:t> de uma série de valores numéricos inteiros informados pelo usuário. </a:t>
            </a:r>
            <a:r>
              <a:rPr lang="pt-BR" altLang="pt-BR" b="1" dirty="0"/>
              <a:t>A quantidade de números a serem informados pelo usuário deverá ser solicitada ao mesmo no início do programa.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12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a:t>
            </a:r>
            <a:r>
              <a:rPr lang="en-US" sz="1400" dirty="0">
                <a:solidFill>
                  <a:srgbClr val="69676D">
                    <a:lumMod val="75000"/>
                  </a:srgbClr>
                </a:solidFill>
                <a:latin typeface="Courier New" panose="02070309020205020404" pitchFamily="49" charset="0"/>
                <a:cs typeface="Courier New" panose="02070309020205020404" pitchFamily="49" charset="0"/>
              </a:rPr>
              <a:t>void</a:t>
            </a:r>
            <a:r>
              <a:rPr lang="en-US" sz="1400" b="1" kern="1200" dirty="0">
                <a:solidFill>
                  <a:schemeClr val="accent5">
                    <a:lumMod val="50000"/>
                  </a:scheme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B0F0"/>
                </a:solidFill>
                <a:latin typeface="Courier New" panose="02070309020205020404" pitchFamily="49" charset="0"/>
              </a:rPr>
              <a:t>rep</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a:solidFill>
                  <a:srgbClr val="00B0F0"/>
                </a:solidFill>
                <a:latin typeface="Courier New" panose="02070309020205020404" pitchFamily="49" charset="0"/>
              </a:rPr>
              <a:t> </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Quantos números serão informados? </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dirty="0">
              <a:latin typeface="Courier New" panose="02070309020205020404" pitchFamily="49" charset="0"/>
            </a:endParaRP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009900"/>
                </a:solidFill>
                <a:latin typeface="Courier New" panose="02070309020205020404" pitchFamily="49" charset="0"/>
                <a:cs typeface="Courier New" panose="02070309020205020404" pitchFamily="49" charset="0"/>
              </a:rPr>
              <a:t>        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dirty="0">
                <a:latin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dirty="0">
                <a:latin typeface="Courier New" panose="02070309020205020404" pitchFamily="49" charset="0"/>
              </a:rPr>
              <a:t>;</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a:solidFill>
                  <a:srgbClr val="00B0F0"/>
                </a:solidFill>
                <a:latin typeface="Courier New" panose="02070309020205020404" pitchFamily="49" charset="0"/>
              </a:rPr>
              <a:t>rep</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A2FB723C-B27D-4094-8156-1068DCF35B3A}"/>
              </a:ext>
            </a:extLst>
          </p:cNvPr>
          <p:cNvSpPr>
            <a:spLocks noChangeArrowheads="1"/>
          </p:cNvSpPr>
          <p:nvPr/>
        </p:nvSpPr>
        <p:spPr bwMode="auto">
          <a:xfrm>
            <a:off x="971600" y="3022068"/>
            <a:ext cx="6120680" cy="550948"/>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66482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Espaço Reservado para Número de Slide 3">
            <a:extLst>
              <a:ext uri="{FF2B5EF4-FFF2-40B4-BE49-F238E27FC236}">
                <a16:creationId xmlns:a16="http://schemas.microsoft.com/office/drawing/2014/main" id="{26DDE655-56BF-4811-8B7F-D4F41554FC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97AC10B-18E4-4B8D-87C0-4170DA394F77}" type="slidenum">
              <a:rPr lang="pt-BR" altLang="en-US" sz="1200" smtClean="0">
                <a:latin typeface="Garamond" panose="02020404030301010803" pitchFamily="18" charset="0"/>
              </a:rPr>
              <a:pPr/>
              <a:t>58</a:t>
            </a:fld>
            <a:endParaRPr lang="pt-BR" altLang="en-US" sz="1200">
              <a:latin typeface="Garamond" panose="02020404030301010803" pitchFamily="18" charset="0"/>
            </a:endParaRPr>
          </a:p>
        </p:txBody>
      </p:sp>
      <p:sp>
        <p:nvSpPr>
          <p:cNvPr id="562179" name="Rectangle 2">
            <a:extLst>
              <a:ext uri="{FF2B5EF4-FFF2-40B4-BE49-F238E27FC236}">
                <a16:creationId xmlns:a16="http://schemas.microsoft.com/office/drawing/2014/main" id="{6BB40EE9-E760-4865-9F91-07E8A81D63DF}"/>
              </a:ext>
            </a:extLst>
          </p:cNvPr>
          <p:cNvSpPr>
            <a:spLocks noGrp="1" noChangeArrowheads="1"/>
          </p:cNvSpPr>
          <p:nvPr>
            <p:ph type="title"/>
          </p:nvPr>
        </p:nvSpPr>
        <p:spPr/>
        <p:txBody>
          <a:bodyPr/>
          <a:lstStyle/>
          <a:p>
            <a:pPr eaLnBrk="1" hangingPunct="1"/>
            <a:r>
              <a:rPr lang="pt-BR" altLang="pt-BR" dirty="0"/>
              <a:t>Exemplo 13</a:t>
            </a:r>
            <a:endParaRPr lang="pt-BR" altLang="pt-BR" sz="1700" dirty="0"/>
          </a:p>
        </p:txBody>
      </p:sp>
      <p:sp>
        <p:nvSpPr>
          <p:cNvPr id="562180" name="Rectangle 3">
            <a:extLst>
              <a:ext uri="{FF2B5EF4-FFF2-40B4-BE49-F238E27FC236}">
                <a16:creationId xmlns:a16="http://schemas.microsoft.com/office/drawing/2014/main" id="{663C5ECB-001F-42E0-8784-BD5828B16ED9}"/>
              </a:ext>
            </a:extLst>
          </p:cNvPr>
          <p:cNvSpPr>
            <a:spLocks noGrp="1" noChangeArrowheads="1"/>
          </p:cNvSpPr>
          <p:nvPr>
            <p:ph type="body" idx="1"/>
          </p:nvPr>
        </p:nvSpPr>
        <p:spPr>
          <a:xfrm>
            <a:off x="467544" y="1195200"/>
            <a:ext cx="8025581" cy="3871912"/>
          </a:xfrm>
        </p:spPr>
        <p:txBody>
          <a:bodyPr/>
          <a:lstStyle/>
          <a:p>
            <a:pPr marL="0" indent="0" algn="just" eaLnBrk="1" hangingPunct="1">
              <a:buNone/>
            </a:pPr>
            <a:r>
              <a:rPr lang="pt-BR" altLang="pt-BR" dirty="0"/>
              <a:t>Faça um programa que calcule e imprima a </a:t>
            </a:r>
            <a:r>
              <a:rPr lang="pt-BR" altLang="pt-BR" b="1" u="sng" dirty="0"/>
              <a:t>média</a:t>
            </a:r>
            <a:r>
              <a:rPr lang="pt-BR" altLang="pt-BR" dirty="0"/>
              <a:t> dos valores numéricos  inteiros </a:t>
            </a:r>
            <a:r>
              <a:rPr lang="pt-BR" altLang="pt-BR" b="1" dirty="0"/>
              <a:t>compreendidos entre 1 e 100</a:t>
            </a:r>
            <a:r>
              <a:rPr lang="pt-BR" altLang="pt-BR" dirty="0"/>
              <a:t> dentre uma série de valores numéricos inteiros informados pelo usuário. </a:t>
            </a:r>
            <a:r>
              <a:rPr lang="pt-BR" altLang="pt-BR" b="1" dirty="0"/>
              <a:t>A quantidade de números a serem informados pelo usuário deverá ser solicitada ao mesmo no início do programa.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59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13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268760"/>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Somatorio3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a:t>
            </a:r>
            <a:r>
              <a:rPr lang="en-US" sz="1400" dirty="0">
                <a:solidFill>
                  <a:srgbClr val="69676D">
                    <a:lumMod val="75000"/>
                  </a:srgbClr>
                </a:solidFill>
                <a:latin typeface="Courier New" panose="02070309020205020404" pitchFamily="49" charset="0"/>
                <a:cs typeface="Courier New" panose="02070309020205020404" pitchFamily="49" charset="0"/>
              </a:rPr>
              <a:t>void</a:t>
            </a:r>
            <a:r>
              <a:rPr lang="en-US" sz="1400" b="1" kern="1200" dirty="0">
                <a:solidFill>
                  <a:schemeClr val="accent5">
                    <a:lumMod val="50000"/>
                  </a:schemeClr>
                </a:solidFill>
                <a:latin typeface="Courier New" panose="02070309020205020404" pitchFamily="49" charset="0"/>
                <a:cs typeface="Courier New" panose="02070309020205020404" pitchFamily="49" charset="0"/>
              </a:rPr>
              <a:t>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a:t>
            </a:r>
            <a:r>
              <a:rPr lang="pt-BR" altLang="pt-BR" sz="1400" kern="0" dirty="0">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 = 0</a:t>
            </a:r>
            <a:r>
              <a:rPr lang="pt-BR" altLang="pt-BR" sz="1400" b="1" dirty="0">
                <a:latin typeface="Courier New" panose="02070309020205020404" pitchFamily="49" charset="0"/>
                <a:cs typeface="Courier New" panose="02070309020205020404" pitchFamily="49" charset="0"/>
              </a:rPr>
              <a:t>,</a:t>
            </a:r>
            <a:r>
              <a:rPr lang="pt-BR" altLang="pt-BR" sz="1400" b="1" dirty="0">
                <a:solidFill>
                  <a:srgbClr val="FF0000"/>
                </a:solidFill>
                <a:latin typeface="Courier New" panose="02070309020205020404" pitchFamily="49" charset="0"/>
                <a:cs typeface="Courier New" panose="02070309020205020404" pitchFamily="49" charset="0"/>
              </a:rPr>
              <a:t>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b="1" dirty="0">
                <a:solidFill>
                  <a:srgbClr val="FF0000"/>
                </a:solidFill>
                <a:latin typeface="Courier New" panose="02070309020205020404" pitchFamily="49" charset="0"/>
                <a:cs typeface="Courier New" panose="02070309020205020404" pitchFamily="49" charset="0"/>
              </a:rPr>
              <a:t> = 0</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B0F0"/>
                </a:solidFill>
                <a:latin typeface="Courier New" panose="02070309020205020404" pitchFamily="49" charset="0"/>
              </a:rPr>
              <a:t>rep</a:t>
            </a: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r>
              <a:rPr lang="pt-BR" altLang="pt-BR" sz="1400" b="1" dirty="0">
                <a:solidFill>
                  <a:srgbClr val="00B0F0"/>
                </a:solidFill>
                <a:latin typeface="Courier New" panose="02070309020205020404" pitchFamily="49" charset="0"/>
              </a:rPr>
              <a:t> </a:t>
            </a:r>
            <a:endParaRPr lang="pt-BR" altLang="pt-BR" sz="14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media;</a:t>
            </a:r>
          </a:p>
          <a:p>
            <a:pPr eaLnBrk="1" hangingPunct="1">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400" dirty="0">
                <a:latin typeface="Courier New" panose="02070309020205020404" pitchFamily="49" charset="0"/>
              </a:rPr>
              <a:t>(</a:t>
            </a:r>
            <a:r>
              <a:rPr lang="pt-BR" altLang="pt-BR" sz="1400" b="1" dirty="0">
                <a:solidFill>
                  <a:srgbClr val="0000FF"/>
                </a:solidFill>
                <a:latin typeface="Courier New" panose="02070309020205020404" pitchFamily="49" charset="0"/>
              </a:rPr>
              <a:t>"</a:t>
            </a:r>
            <a:r>
              <a:rPr lang="pt-BR" altLang="pt-BR" sz="1400" dirty="0">
                <a:solidFill>
                  <a:srgbClr val="0000FF"/>
                </a:solidFill>
                <a:latin typeface="Courier New" panose="02070309020205020404" pitchFamily="49" charset="0"/>
              </a:rPr>
              <a:t>Quantos números serão informados? </a:t>
            </a:r>
            <a:r>
              <a:rPr lang="pt-BR" altLang="pt-BR" sz="1400" b="1" dirty="0">
                <a:solidFill>
                  <a:srgbClr val="0000FF"/>
                </a:solidFill>
                <a:latin typeface="Courier New" panose="02070309020205020404" pitchFamily="49" charset="0"/>
              </a:rPr>
              <a:t>"</a:t>
            </a:r>
            <a:r>
              <a:rPr lang="pt-BR" altLang="pt-BR" sz="1400" dirty="0">
                <a:latin typeface="Courier New" panose="02070309020205020404" pitchFamily="49" charset="0"/>
              </a:rPr>
              <a:t>);</a:t>
            </a:r>
          </a:p>
          <a:p>
            <a:pPr eaLnBrk="1" hangingPunct="1">
              <a:buNone/>
            </a:pPr>
            <a:r>
              <a:rPr lang="pt-BR" altLang="pt-BR" sz="1400" b="1" dirty="0">
                <a:latin typeface="Courier New" panose="02070309020205020404" pitchFamily="49" charset="0"/>
              </a:rPr>
              <a:t>     </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dirty="0">
              <a:latin typeface="Courier New" panose="02070309020205020404" pitchFamily="49" charset="0"/>
            </a:endParaRPr>
          </a:p>
          <a:p>
            <a:pPr eaLnBrk="1" hangingPunct="1">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a:t>
            </a:r>
            <a:r>
              <a:rPr lang="pt-BR" altLang="pt-BR" sz="1400" b="1" dirty="0">
                <a:solidFill>
                  <a:srgbClr val="00B0F0"/>
                </a:solidFill>
                <a:latin typeface="Courier New" panose="02070309020205020404" pitchFamily="49" charset="0"/>
              </a:rPr>
              <a:t>rep</a:t>
            </a:r>
            <a:r>
              <a:rPr lang="en-US" sz="1400" dirty="0">
                <a:solidFill>
                  <a:srgbClr val="69676D">
                    <a:lumMod val="75000"/>
                  </a:srgbClr>
                </a:solidFill>
                <a:latin typeface="Courier New" panose="02070309020205020404" pitchFamily="49" charset="0"/>
                <a:cs typeface="Courier New" panose="02070309020205020404" pitchFamily="49" charset="0"/>
              </a:rPr>
              <a:t>;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um número inteiro: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numero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err="1">
                <a:solidFill>
                  <a:srgbClr val="69676D">
                    <a:lumMod val="75000"/>
                  </a:srgbClr>
                </a:solidFill>
                <a:latin typeface="Courier New" panose="02070309020205020404" pitchFamily="49" charset="0"/>
                <a:cs typeface="Courier New" panose="02070309020205020404" pitchFamily="49" charset="0"/>
              </a:rPr>
              <a:t>.nextInt</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&gt;= 1 &amp;&amp; </a:t>
            </a:r>
            <a:r>
              <a:rPr lang="en-US" sz="1400" dirty="0" err="1">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&lt;= 100)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altLang="pt-BR" sz="1400" b="1" dirty="0">
                <a:solidFill>
                  <a:srgbClr val="FF0000"/>
                </a:solidFill>
                <a:latin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 numero</a:t>
            </a:r>
            <a:r>
              <a:rPr lang="pt-BR" altLang="pt-BR" sz="1400" dirty="0">
                <a:latin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err="1">
                <a:solidFill>
                  <a:srgbClr val="FF0000"/>
                </a:solidFill>
                <a:latin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None/>
            </a:pPr>
            <a:r>
              <a:rPr lang="pt-BR" altLang="pt-BR" sz="1400" dirty="0">
                <a:latin typeface="Courier New" panose="02070309020205020404" pitchFamily="49" charset="0"/>
              </a:rPr>
              <a:t>       </a:t>
            </a: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media =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a:solidFill>
                  <a:srgbClr val="009900"/>
                </a:solidFill>
                <a:latin typeface="Courier New" panose="02070309020205020404" pitchFamily="49" charset="0"/>
                <a:cs typeface="Courier New" panose="02070309020205020404" pitchFamily="49" charset="0"/>
              </a:rPr>
              <a:t>soma</a:t>
            </a:r>
            <a:r>
              <a:rPr lang="pt-BR" altLang="pt-BR" sz="1400" dirty="0">
                <a:solidFill>
                  <a:srgbClr val="69676D">
                    <a:lumMod val="75000"/>
                  </a:srgbClr>
                </a:solidFill>
                <a:latin typeface="Courier New" panose="02070309020205020404" pitchFamily="49" charset="0"/>
                <a:cs typeface="Courier New" panose="02070309020205020404" pitchFamily="49" charset="0"/>
              </a:rPr>
              <a:t> / </a:t>
            </a:r>
            <a:r>
              <a:rPr lang="pt-BR" altLang="pt-BR" sz="1400" b="1" dirty="0" err="1">
                <a:solidFill>
                  <a:srgbClr val="FF0000"/>
                </a:solidFill>
                <a:latin typeface="Courier New" panose="02070309020205020404" pitchFamily="49" charset="0"/>
                <a:cs typeface="Courier New" panose="02070309020205020404" pitchFamily="49" charset="0"/>
              </a:rPr>
              <a:t>cont</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"A média deu "</a:t>
            </a:r>
            <a:r>
              <a:rPr lang="pt-BR" altLang="pt-BR" sz="1400" dirty="0">
                <a:solidFill>
                  <a:srgbClr val="69676D">
                    <a:lumMod val="75000"/>
                  </a:srgbClr>
                </a:solidFill>
                <a:latin typeface="Courier New" panose="02070309020205020404" pitchFamily="49" charset="0"/>
                <a:cs typeface="Courier New" panose="02070309020205020404" pitchFamily="49" charset="0"/>
              </a:rPr>
              <a:t>+media);</a:t>
            </a:r>
          </a:p>
          <a:p>
            <a:pPr eaLnBrk="1" hangingPunct="1">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5679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370684"/>
            <a:ext cx="7992888" cy="1210444"/>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132388"/>
            <a:ext cx="3451225" cy="673100"/>
          </a:xfrm>
          <a:prstGeom prst="wedgeRoundRectCallout">
            <a:avLst>
              <a:gd name="adj1" fmla="val -44043"/>
              <a:gd name="adj2" fmla="val -114530"/>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6</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1</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36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RaizQuadradaPara</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for</a:t>
            </a:r>
            <a:r>
              <a:rPr lang="pt-BR" altLang="pt-BR" sz="1700" b="1"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b="1"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contador=1; contador&lt;=5; contador++)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Espaço Reservado para Número de Slide 3">
            <a:extLst>
              <a:ext uri="{FF2B5EF4-FFF2-40B4-BE49-F238E27FC236}">
                <a16:creationId xmlns:a16="http://schemas.microsoft.com/office/drawing/2014/main" id="{E0A1607C-14C9-485C-9F3A-013A1AED5A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BDE86F0-88BE-4ADB-976D-519B33870F3D}" type="slidenum">
              <a:rPr lang="pt-BR" altLang="en-US" sz="1200" smtClean="0">
                <a:latin typeface="Garamond" panose="02020404030301010803" pitchFamily="18" charset="0"/>
              </a:rPr>
              <a:pPr/>
              <a:t>60</a:t>
            </a:fld>
            <a:endParaRPr lang="pt-BR" altLang="en-US" sz="1200">
              <a:latin typeface="Garamond" panose="02020404030301010803" pitchFamily="18" charset="0"/>
            </a:endParaRPr>
          </a:p>
        </p:txBody>
      </p:sp>
      <p:sp>
        <p:nvSpPr>
          <p:cNvPr id="566275" name="Rectangle 2">
            <a:extLst>
              <a:ext uri="{FF2B5EF4-FFF2-40B4-BE49-F238E27FC236}">
                <a16:creationId xmlns:a16="http://schemas.microsoft.com/office/drawing/2014/main" id="{86817265-45A0-410F-8311-876184A0EAF8}"/>
              </a:ext>
            </a:extLst>
          </p:cNvPr>
          <p:cNvSpPr>
            <a:spLocks noGrp="1" noChangeArrowheads="1"/>
          </p:cNvSpPr>
          <p:nvPr>
            <p:ph type="title"/>
          </p:nvPr>
        </p:nvSpPr>
        <p:spPr/>
        <p:txBody>
          <a:bodyPr/>
          <a:lstStyle/>
          <a:p>
            <a:pPr eaLnBrk="1" hangingPunct="1"/>
            <a:r>
              <a:rPr lang="pt-BR" altLang="pt-BR" dirty="0"/>
              <a:t>Exercício 6</a:t>
            </a:r>
            <a:endParaRPr lang="pt-BR" altLang="pt-BR" sz="1700" dirty="0"/>
          </a:p>
        </p:txBody>
      </p:sp>
      <p:sp>
        <p:nvSpPr>
          <p:cNvPr id="566276" name="Rectangle 3">
            <a:extLst>
              <a:ext uri="{FF2B5EF4-FFF2-40B4-BE49-F238E27FC236}">
                <a16:creationId xmlns:a16="http://schemas.microsoft.com/office/drawing/2014/main" id="{833EC77A-E546-415A-8349-D0110B36FDC9}"/>
              </a:ext>
            </a:extLst>
          </p:cNvPr>
          <p:cNvSpPr>
            <a:spLocks noGrp="1" noChangeArrowheads="1"/>
          </p:cNvSpPr>
          <p:nvPr>
            <p:ph type="body" idx="1"/>
          </p:nvPr>
        </p:nvSpPr>
        <p:spPr>
          <a:xfrm>
            <a:off x="467544" y="1195200"/>
            <a:ext cx="8025581" cy="3787775"/>
          </a:xfrm>
        </p:spPr>
        <p:txBody>
          <a:bodyPr/>
          <a:lstStyle/>
          <a:p>
            <a:pPr marL="0" indent="0" algn="just" eaLnBrk="1" hangingPunct="1">
              <a:lnSpc>
                <a:spcPct val="90000"/>
              </a:lnSpc>
              <a:buFont typeface="Wingdings" panose="05000000000000000000" pitchFamily="2" charset="2"/>
              <a:buNone/>
            </a:pPr>
            <a:r>
              <a:rPr lang="pt-BR" altLang="pt-BR" sz="1900" dirty="0"/>
              <a:t>Faça um programa para solicitar ao usuário 10 números inteiros e calcular e imprimir:</a:t>
            </a:r>
          </a:p>
          <a:p>
            <a:pPr marL="0" indent="0" eaLnBrk="1" hangingPunct="1">
              <a:lnSpc>
                <a:spcPct val="90000"/>
              </a:lnSpc>
              <a:buFont typeface="Wingdings" panose="05000000000000000000" pitchFamily="2" charset="2"/>
              <a:buNone/>
            </a:pPr>
            <a:endParaRPr lang="pt-BR" altLang="pt-BR" sz="1900" dirty="0"/>
          </a:p>
          <a:p>
            <a:pPr marL="0" indent="0" eaLnBrk="1" hangingPunct="1">
              <a:lnSpc>
                <a:spcPct val="90000"/>
              </a:lnSpc>
              <a:buFont typeface="Wingdings" panose="05000000000000000000" pitchFamily="2" charset="2"/>
              <a:buAutoNum type="alphaLcParenR"/>
            </a:pPr>
            <a:r>
              <a:rPr lang="pt-BR" altLang="pt-BR" sz="1900" dirty="0"/>
              <a:t> Para cada número lido se ele é par ou ímpar</a:t>
            </a:r>
          </a:p>
          <a:p>
            <a:pPr marL="0" indent="0" eaLnBrk="1" hangingPunct="1">
              <a:lnSpc>
                <a:spcPct val="90000"/>
              </a:lnSpc>
              <a:buFont typeface="Wingdings" panose="05000000000000000000" pitchFamily="2" charset="2"/>
              <a:buAutoNum type="alphaLcParenR"/>
            </a:pPr>
            <a:r>
              <a:rPr lang="pt-BR" altLang="pt-BR" sz="1900" dirty="0"/>
              <a:t> A soma dos números divisíveis por 4</a:t>
            </a:r>
          </a:p>
          <a:p>
            <a:pPr marL="0" indent="0" eaLnBrk="1" hangingPunct="1">
              <a:lnSpc>
                <a:spcPct val="90000"/>
              </a:lnSpc>
              <a:buFont typeface="Wingdings" panose="05000000000000000000" pitchFamily="2" charset="2"/>
              <a:buAutoNum type="alphaLcParenR"/>
            </a:pPr>
            <a:r>
              <a:rPr lang="pt-BR" altLang="pt-BR" sz="1900" dirty="0"/>
              <a:t> A quantidade de números divisíveis por 3</a:t>
            </a:r>
          </a:p>
          <a:p>
            <a:pPr marL="0" indent="0" eaLnBrk="1" hangingPunct="1">
              <a:lnSpc>
                <a:spcPct val="90000"/>
              </a:lnSpc>
              <a:buFont typeface="Wingdings" panose="05000000000000000000" pitchFamily="2" charset="2"/>
              <a:buNone/>
            </a:pPr>
            <a:endParaRPr lang="pt-BR" altLang="pt-BR" sz="1900" dirty="0"/>
          </a:p>
          <a:p>
            <a:pPr marL="0" indent="0" eaLnBrk="1" hangingPunct="1">
              <a:lnSpc>
                <a:spcPct val="90000"/>
              </a:lnSpc>
              <a:buFont typeface="Wingdings" panose="05000000000000000000" pitchFamily="2" charset="2"/>
              <a:buNone/>
            </a:pPr>
            <a:r>
              <a:rPr lang="pt-BR" altLang="pt-BR" sz="1900" dirty="0"/>
              <a:t>	</a:t>
            </a:r>
            <a:r>
              <a:rPr lang="pt-BR" altLang="pt-BR" sz="1900" b="1" u="sng" dirty="0"/>
              <a:t>Dicas</a:t>
            </a:r>
            <a:r>
              <a:rPr lang="pt-BR" altLang="pt-BR" sz="1900" dirty="0"/>
              <a:t>: </a:t>
            </a:r>
          </a:p>
          <a:p>
            <a:pPr marL="0" indent="0" eaLnBrk="1" hangingPunct="1">
              <a:lnSpc>
                <a:spcPct val="90000"/>
              </a:lnSpc>
              <a:buFont typeface="Wingdings" panose="05000000000000000000" pitchFamily="2" charset="2"/>
              <a:buNone/>
            </a:pPr>
            <a:r>
              <a:rPr lang="pt-BR" altLang="pt-BR" sz="1900" dirty="0"/>
              <a:t>	- Use o operador aritmético %;</a:t>
            </a:r>
          </a:p>
          <a:p>
            <a:pPr marL="0" indent="0" eaLnBrk="1" hangingPunct="1">
              <a:lnSpc>
                <a:spcPct val="90000"/>
              </a:lnSpc>
              <a:buFont typeface="Wingdings" panose="05000000000000000000" pitchFamily="2" charset="2"/>
              <a:buNone/>
            </a:pPr>
            <a:r>
              <a:rPr lang="pt-BR" altLang="pt-BR" sz="1900" dirty="0"/>
              <a:t>	- Se X % 2 igual a 0 então X é divisível por 2;</a:t>
            </a:r>
          </a:p>
          <a:p>
            <a:pPr marL="0" indent="0" eaLnBrk="1" hangingPunct="1">
              <a:lnSpc>
                <a:spcPct val="90000"/>
              </a:lnSpc>
              <a:buFont typeface="Wingdings" panose="05000000000000000000" pitchFamily="2" charset="2"/>
              <a:buNone/>
            </a:pPr>
            <a:r>
              <a:rPr lang="pt-BR" altLang="pt-BR" sz="1900" dirty="0"/>
              <a:t>	- Os números divisíveis por 2 são pares.</a:t>
            </a:r>
          </a:p>
        </p:txBody>
      </p:sp>
      <p:sp>
        <p:nvSpPr>
          <p:cNvPr id="743428" name="Rectangle 4">
            <a:extLst>
              <a:ext uri="{FF2B5EF4-FFF2-40B4-BE49-F238E27FC236}">
                <a16:creationId xmlns:a16="http://schemas.microsoft.com/office/drawing/2014/main" id="{D153E007-3FEC-4CE5-A8EF-B4D9569B58F5}"/>
              </a:ext>
            </a:extLst>
          </p:cNvPr>
          <p:cNvSpPr>
            <a:spLocks noChangeArrowheads="1"/>
          </p:cNvSpPr>
          <p:nvPr/>
        </p:nvSpPr>
        <p:spPr bwMode="auto">
          <a:xfrm>
            <a:off x="1403350" y="5229225"/>
            <a:ext cx="69135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a:solidFill>
                  <a:srgbClr val="0000FF"/>
                </a:solidFill>
              </a:rPr>
              <a:t>Para testar</a:t>
            </a:r>
            <a:r>
              <a:rPr lang="pt-BR" altLang="pt-BR" sz="1700">
                <a:solidFill>
                  <a:srgbClr val="0000FF"/>
                </a:solidFill>
              </a:rPr>
              <a:t>:  	Números: 100  33  4  12  30  20  17  16  21  8</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Soma dos números divisíveis por 4 = </a:t>
            </a:r>
            <a:r>
              <a:rPr lang="pt-BR" altLang="pt-BR" sz="1700" u="sng">
                <a:solidFill>
                  <a:srgbClr val="0000FF"/>
                </a:solidFill>
              </a:rPr>
              <a:t>160</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a:solidFill>
                  <a:srgbClr val="0000FF"/>
                </a:solidFill>
              </a:rPr>
              <a:t>			Quantidade de números divisíveis por 3 = </a:t>
            </a:r>
            <a:r>
              <a:rPr lang="pt-BR" altLang="pt-BR" sz="1700" u="sng">
                <a:solidFill>
                  <a:srgbClr val="0000FF"/>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28"/>
                                        </p:tgtEl>
                                        <p:attrNameLst>
                                          <p:attrName>style.visibility</p:attrName>
                                        </p:attrNameLst>
                                      </p:cBhvr>
                                      <p:to>
                                        <p:strVal val="visible"/>
                                      </p:to>
                                    </p:set>
                                    <p:anim calcmode="lin" valueType="num">
                                      <p:cBhvr additive="base">
                                        <p:cTn id="7" dur="500" fill="hold"/>
                                        <p:tgtEl>
                                          <p:spTgt spid="743428"/>
                                        </p:tgtEl>
                                        <p:attrNameLst>
                                          <p:attrName>ppt_x</p:attrName>
                                        </p:attrNameLst>
                                      </p:cBhvr>
                                      <p:tavLst>
                                        <p:tav tm="0">
                                          <p:val>
                                            <p:strVal val="0-#ppt_w/2"/>
                                          </p:val>
                                        </p:tav>
                                        <p:tav tm="100000">
                                          <p:val>
                                            <p:strVal val="#ppt_x"/>
                                          </p:val>
                                        </p:tav>
                                      </p:tavLst>
                                    </p:anim>
                                    <p:anim calcmode="lin" valueType="num">
                                      <p:cBhvr additive="base">
                                        <p:cTn id="8" dur="500" fill="hold"/>
                                        <p:tgtEl>
                                          <p:spTgt spid="743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Espaço Reservado para Número de Slide 3">
            <a:extLst>
              <a:ext uri="{FF2B5EF4-FFF2-40B4-BE49-F238E27FC236}">
                <a16:creationId xmlns:a16="http://schemas.microsoft.com/office/drawing/2014/main" id="{FDB0A133-3F27-4B9A-8D9E-EE67406F03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BD537ED-FBFB-4B07-A74F-DDD8B5C4402E}" type="slidenum">
              <a:rPr lang="pt-BR" altLang="en-US" sz="1200" smtClean="0">
                <a:latin typeface="Garamond" panose="02020404030301010803" pitchFamily="18" charset="0"/>
              </a:rPr>
              <a:pPr/>
              <a:t>61</a:t>
            </a:fld>
            <a:endParaRPr lang="pt-BR" altLang="en-US" sz="1200">
              <a:latin typeface="Garamond" panose="02020404030301010803" pitchFamily="18" charset="0"/>
            </a:endParaRPr>
          </a:p>
        </p:txBody>
      </p:sp>
      <p:sp>
        <p:nvSpPr>
          <p:cNvPr id="570371" name="Rectangle 2">
            <a:extLst>
              <a:ext uri="{FF2B5EF4-FFF2-40B4-BE49-F238E27FC236}">
                <a16:creationId xmlns:a16="http://schemas.microsoft.com/office/drawing/2014/main" id="{35C68D4E-4DF8-498E-98C1-ACA02C91770D}"/>
              </a:ext>
            </a:extLst>
          </p:cNvPr>
          <p:cNvSpPr>
            <a:spLocks noGrp="1" noChangeArrowheads="1"/>
          </p:cNvSpPr>
          <p:nvPr>
            <p:ph type="title"/>
          </p:nvPr>
        </p:nvSpPr>
        <p:spPr/>
        <p:txBody>
          <a:bodyPr/>
          <a:lstStyle/>
          <a:p>
            <a:pPr eaLnBrk="1" hangingPunct="1"/>
            <a:r>
              <a:rPr lang="pt-BR" altLang="pt-BR" dirty="0"/>
              <a:t>Exercício 7</a:t>
            </a:r>
            <a:endParaRPr lang="pt-BR" altLang="pt-BR" sz="1700" dirty="0"/>
          </a:p>
        </p:txBody>
      </p:sp>
      <p:sp>
        <p:nvSpPr>
          <p:cNvPr id="570372" name="Rectangle 3">
            <a:extLst>
              <a:ext uri="{FF2B5EF4-FFF2-40B4-BE49-F238E27FC236}">
                <a16:creationId xmlns:a16="http://schemas.microsoft.com/office/drawing/2014/main" id="{F4122A79-4174-459F-B9F1-3B94A55CEA67}"/>
              </a:ext>
            </a:extLst>
          </p:cNvPr>
          <p:cNvSpPr>
            <a:spLocks noGrp="1" noChangeArrowheads="1"/>
          </p:cNvSpPr>
          <p:nvPr>
            <p:ph type="body" idx="1"/>
          </p:nvPr>
        </p:nvSpPr>
        <p:spPr>
          <a:xfrm>
            <a:off x="467544" y="1195200"/>
            <a:ext cx="8025581" cy="3095625"/>
          </a:xfrm>
        </p:spPr>
        <p:txBody>
          <a:bodyPr/>
          <a:lstStyle/>
          <a:p>
            <a:pPr marL="0" indent="0" algn="just" eaLnBrk="1" hangingPunct="1">
              <a:lnSpc>
                <a:spcPct val="90000"/>
              </a:lnSpc>
              <a:buFont typeface="Wingdings" panose="05000000000000000000" pitchFamily="2" charset="2"/>
              <a:buNone/>
            </a:pPr>
            <a:r>
              <a:rPr lang="pt-BR" altLang="pt-BR" sz="2600" dirty="0"/>
              <a:t>Fazer um programa para ler o nome e a idade de todos os 50 alunos de uma turma e calcular e imprimir:</a:t>
            </a:r>
          </a:p>
          <a:p>
            <a:pPr marL="0" indent="0" eaLnBrk="1" hangingPunct="1">
              <a:lnSpc>
                <a:spcPct val="90000"/>
              </a:lnSpc>
              <a:buFont typeface="Wingdings" panose="05000000000000000000" pitchFamily="2" charset="2"/>
              <a:buNone/>
            </a:pPr>
            <a:endParaRPr lang="pt-BR" altLang="pt-BR" sz="900" dirty="0"/>
          </a:p>
          <a:p>
            <a:pPr marL="0" indent="0" eaLnBrk="1" hangingPunct="1">
              <a:lnSpc>
                <a:spcPct val="90000"/>
              </a:lnSpc>
              <a:buFont typeface="Wingdings" panose="05000000000000000000" pitchFamily="2" charset="2"/>
              <a:buAutoNum type="alphaLcParenR"/>
            </a:pPr>
            <a:r>
              <a:rPr lang="pt-BR" altLang="pt-BR" sz="2600" dirty="0"/>
              <a:t> Quantos alunos tem até 12 anos;</a:t>
            </a:r>
          </a:p>
          <a:p>
            <a:pPr marL="0" indent="0" eaLnBrk="1" hangingPunct="1">
              <a:lnSpc>
                <a:spcPct val="90000"/>
              </a:lnSpc>
              <a:buFont typeface="Wingdings" panose="05000000000000000000" pitchFamily="2" charset="2"/>
              <a:buAutoNum type="alphaLcParenR"/>
            </a:pPr>
            <a:r>
              <a:rPr lang="pt-BR" altLang="pt-BR" sz="2600" dirty="0"/>
              <a:t> Quantos alunos tem acima de 30 anos;</a:t>
            </a:r>
          </a:p>
          <a:p>
            <a:pPr marL="0" indent="0" eaLnBrk="1" hangingPunct="1">
              <a:lnSpc>
                <a:spcPct val="90000"/>
              </a:lnSpc>
              <a:buFont typeface="Wingdings" panose="05000000000000000000" pitchFamily="2" charset="2"/>
              <a:buAutoNum type="alphaLcParenR"/>
            </a:pPr>
            <a:r>
              <a:rPr lang="pt-BR" altLang="pt-BR" sz="2600" dirty="0"/>
              <a:t> A média das idades informadas.</a:t>
            </a:r>
          </a:p>
        </p:txBody>
      </p:sp>
      <p:sp>
        <p:nvSpPr>
          <p:cNvPr id="5" name="Rectangle 4">
            <a:extLst>
              <a:ext uri="{FF2B5EF4-FFF2-40B4-BE49-F238E27FC236}">
                <a16:creationId xmlns:a16="http://schemas.microsoft.com/office/drawing/2014/main" id="{D3EE4912-4CCF-456D-933D-7DB1443CDDF3}"/>
              </a:ext>
            </a:extLst>
          </p:cNvPr>
          <p:cNvSpPr>
            <a:spLocks noChangeArrowheads="1"/>
          </p:cNvSpPr>
          <p:nvPr/>
        </p:nvSpPr>
        <p:spPr bwMode="auto">
          <a:xfrm>
            <a:off x="1187450" y="4509120"/>
            <a:ext cx="7129463" cy="16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700" u="sng" dirty="0">
                <a:solidFill>
                  <a:srgbClr val="0000FF"/>
                </a:solidFill>
              </a:rPr>
              <a:t>Para testar (5 alunos)</a:t>
            </a:r>
            <a:r>
              <a:rPr lang="pt-BR" altLang="pt-BR" sz="1700" dirty="0">
                <a:solidFill>
                  <a:srgbClr val="0000FF"/>
                </a:solidFill>
              </a:rPr>
              <a:t>: </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6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Pedro/24  Ana/9  Rui/12  Maria/51 João/28</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5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Alunos que tem até 12 anos = 2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Alunos que tem acima de 30 anos = 1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Média das idades informadas = 24.8</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Espaço Reservado para Número de Slide 3">
            <a:extLst>
              <a:ext uri="{FF2B5EF4-FFF2-40B4-BE49-F238E27FC236}">
                <a16:creationId xmlns:a16="http://schemas.microsoft.com/office/drawing/2014/main" id="{B0B50470-F846-4165-8786-61603220C8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93064C0-9D5A-40E3-80E3-8696DF7AD776}" type="slidenum">
              <a:rPr lang="pt-BR" altLang="en-US" sz="1200" smtClean="0">
                <a:latin typeface="Garamond" panose="02020404030301010803" pitchFamily="18" charset="0"/>
              </a:rPr>
              <a:pPr/>
              <a:t>62</a:t>
            </a:fld>
            <a:endParaRPr lang="pt-BR" altLang="en-US" sz="1200">
              <a:latin typeface="Garamond" panose="02020404030301010803" pitchFamily="18" charset="0"/>
            </a:endParaRPr>
          </a:p>
        </p:txBody>
      </p:sp>
      <p:sp>
        <p:nvSpPr>
          <p:cNvPr id="580611" name="Rectangle 2">
            <a:extLst>
              <a:ext uri="{FF2B5EF4-FFF2-40B4-BE49-F238E27FC236}">
                <a16:creationId xmlns:a16="http://schemas.microsoft.com/office/drawing/2014/main" id="{016A022C-646C-416C-B071-80BDE30DB8AF}"/>
              </a:ext>
            </a:extLst>
          </p:cNvPr>
          <p:cNvSpPr>
            <a:spLocks noGrp="1" noChangeArrowheads="1"/>
          </p:cNvSpPr>
          <p:nvPr>
            <p:ph type="title"/>
          </p:nvPr>
        </p:nvSpPr>
        <p:spPr/>
        <p:txBody>
          <a:bodyPr/>
          <a:lstStyle/>
          <a:p>
            <a:pPr eaLnBrk="1" hangingPunct="1"/>
            <a:r>
              <a:rPr lang="pt-BR" altLang="pt-BR" dirty="0"/>
              <a:t>Exercício 8</a:t>
            </a:r>
            <a:endParaRPr lang="pt-BR" altLang="pt-BR" sz="1700" dirty="0"/>
          </a:p>
        </p:txBody>
      </p:sp>
      <p:sp>
        <p:nvSpPr>
          <p:cNvPr id="580612" name="Rectangle 3">
            <a:extLst>
              <a:ext uri="{FF2B5EF4-FFF2-40B4-BE49-F238E27FC236}">
                <a16:creationId xmlns:a16="http://schemas.microsoft.com/office/drawing/2014/main" id="{499447D3-0B8A-4B30-869C-84271C8F6151}"/>
              </a:ext>
            </a:extLst>
          </p:cNvPr>
          <p:cNvSpPr>
            <a:spLocks noGrp="1" noChangeArrowheads="1"/>
          </p:cNvSpPr>
          <p:nvPr>
            <p:ph type="body" idx="1"/>
          </p:nvPr>
        </p:nvSpPr>
        <p:spPr>
          <a:xfrm>
            <a:off x="467544" y="1195200"/>
            <a:ext cx="8077200" cy="2808287"/>
          </a:xfrm>
        </p:spPr>
        <p:txBody>
          <a:bodyPr/>
          <a:lstStyle/>
          <a:p>
            <a:pPr marL="0" indent="0" algn="just" eaLnBrk="1" hangingPunct="1">
              <a:lnSpc>
                <a:spcPct val="90000"/>
              </a:lnSpc>
              <a:buFont typeface="Wingdings" panose="05000000000000000000" pitchFamily="2" charset="2"/>
              <a:buNone/>
            </a:pPr>
            <a:r>
              <a:rPr lang="pt-BR" altLang="pt-BR" sz="2200" dirty="0"/>
              <a:t>Faça um programa para ler a nota final e o total de faltas de todos os 50 alunos de uma disciplina. A cada aluno lido o programa deverá verificar e informar se o aluno foi APROVADO ou REPROVADO. Se o aluno tiver obtido nota igual ou superior a 65 </a:t>
            </a:r>
            <a:r>
              <a:rPr lang="pt-BR" altLang="pt-BR" sz="2200" b="1" u="sng" dirty="0"/>
              <a:t>e</a:t>
            </a:r>
            <a:r>
              <a:rPr lang="pt-BR" altLang="pt-BR" sz="2200" dirty="0"/>
              <a:t> não tiver faltado a mais de 16 aulas ele foi aprovado, senão ele foi reprovado. </a:t>
            </a:r>
            <a:r>
              <a:rPr lang="pt-BR" altLang="pt-BR" sz="2200" b="1" dirty="0"/>
              <a:t>Ao final do programa deverão ser informadas a </a:t>
            </a:r>
            <a:r>
              <a:rPr lang="pt-BR" altLang="pt-BR" sz="2200" b="1" u="sng" dirty="0"/>
              <a:t>média</a:t>
            </a:r>
            <a:r>
              <a:rPr lang="pt-BR" altLang="pt-BR" sz="2200" b="1" dirty="0"/>
              <a:t> das notas dos alunos APROVADOS e a </a:t>
            </a:r>
            <a:r>
              <a:rPr lang="pt-BR" altLang="pt-BR" sz="2200" b="1" u="sng" dirty="0"/>
              <a:t>quantidade</a:t>
            </a:r>
            <a:r>
              <a:rPr lang="pt-BR" altLang="pt-BR" sz="2200" b="1" dirty="0"/>
              <a:t> de alunos com mais de 16 faltas.</a:t>
            </a:r>
          </a:p>
        </p:txBody>
      </p:sp>
      <p:sp>
        <p:nvSpPr>
          <p:cNvPr id="1439748" name="Text Box 4">
            <a:extLst>
              <a:ext uri="{FF2B5EF4-FFF2-40B4-BE49-F238E27FC236}">
                <a16:creationId xmlns:a16="http://schemas.microsoft.com/office/drawing/2014/main" id="{EB0CB3BD-E482-4498-830A-359BA383FD79}"/>
              </a:ext>
            </a:extLst>
          </p:cNvPr>
          <p:cNvSpPr txBox="1">
            <a:spLocks noChangeArrowheads="1"/>
          </p:cNvSpPr>
          <p:nvPr/>
        </p:nvSpPr>
        <p:spPr bwMode="auto">
          <a:xfrm>
            <a:off x="1116013" y="4238625"/>
            <a:ext cx="68405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 (somente 3 alunos)</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Nota = 75 e Falta = 12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APROVADO</a:t>
            </a:r>
          </a:p>
          <a:p>
            <a:r>
              <a:rPr kumimoji="1" lang="pt-BR" altLang="pt-BR" sz="1600" dirty="0">
                <a:solidFill>
                  <a:srgbClr val="0000FF"/>
                </a:solidFill>
                <a:latin typeface="Tahoma" panose="020B0604030504040204" pitchFamily="34" charset="0"/>
              </a:rPr>
              <a:t>	Nota = 99 e Falta = 20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Nota = 45 e Falta = 11 </a:t>
            </a:r>
            <a:r>
              <a:rPr lang="pt-BR" altLang="pt-BR" dirty="0">
                <a:solidFill>
                  <a:srgbClr val="0000FF"/>
                </a:solidFill>
                <a:sym typeface="Symbol" panose="05050102010706020507" pitchFamily="18" charset="2"/>
              </a:rPr>
              <a:t></a:t>
            </a:r>
            <a:r>
              <a:rPr kumimoji="1" lang="pt-BR" altLang="pt-BR" sz="1600" dirty="0">
                <a:solidFill>
                  <a:srgbClr val="0000FF"/>
                </a:solidFill>
                <a:latin typeface="Tahoma" panose="020B0604030504040204" pitchFamily="34" charset="0"/>
              </a:rPr>
              <a:t> ALUNO REPROVADO</a:t>
            </a:r>
          </a:p>
          <a:p>
            <a:r>
              <a:rPr kumimoji="1" lang="pt-BR" altLang="pt-BR" sz="1600" dirty="0">
                <a:solidFill>
                  <a:srgbClr val="0000FF"/>
                </a:solidFill>
                <a:latin typeface="Tahoma" panose="020B0604030504040204" pitchFamily="34" charset="0"/>
              </a:rPr>
              <a:t>	Média das notas dos aprovados = 75</a:t>
            </a:r>
          </a:p>
          <a:p>
            <a:r>
              <a:rPr kumimoji="1" lang="pt-BR" altLang="pt-BR" sz="1600" dirty="0">
                <a:solidFill>
                  <a:srgbClr val="0000FF"/>
                </a:solidFill>
                <a:latin typeface="Tahoma" panose="020B0604030504040204" pitchFamily="34" charset="0"/>
              </a:rPr>
              <a:t>	Quantidade de alunos com mais de 16 faltas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9748"/>
                                        </p:tgtEl>
                                        <p:attrNameLst>
                                          <p:attrName>style.visibility</p:attrName>
                                        </p:attrNameLst>
                                      </p:cBhvr>
                                      <p:to>
                                        <p:strVal val="visible"/>
                                      </p:to>
                                    </p:set>
                                    <p:anim calcmode="lin" valueType="num">
                                      <p:cBhvr additive="base">
                                        <p:cTn id="7" dur="500" fill="hold"/>
                                        <p:tgtEl>
                                          <p:spTgt spid="1439748"/>
                                        </p:tgtEl>
                                        <p:attrNameLst>
                                          <p:attrName>ppt_x</p:attrName>
                                        </p:attrNameLst>
                                      </p:cBhvr>
                                      <p:tavLst>
                                        <p:tav tm="0">
                                          <p:val>
                                            <p:strVal val="0-#ppt_w/2"/>
                                          </p:val>
                                        </p:tav>
                                        <p:tav tm="100000">
                                          <p:val>
                                            <p:strVal val="#ppt_x"/>
                                          </p:val>
                                        </p:tav>
                                      </p:tavLst>
                                    </p:anim>
                                    <p:anim calcmode="lin" valueType="num">
                                      <p:cBhvr additive="base">
                                        <p:cTn id="8" dur="500" fill="hold"/>
                                        <p:tgtEl>
                                          <p:spTgt spid="143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Espaço Reservado para Número de Slide 3">
            <a:extLst>
              <a:ext uri="{FF2B5EF4-FFF2-40B4-BE49-F238E27FC236}">
                <a16:creationId xmlns:a16="http://schemas.microsoft.com/office/drawing/2014/main" id="{8EE8B0FA-F2C9-4919-9A9F-79B7683F3D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1063E60-1143-4DD6-ACF1-B0895AF402BD}" type="slidenum">
              <a:rPr lang="pt-BR" altLang="en-US" sz="1200" smtClean="0">
                <a:latin typeface="Garamond" panose="02020404030301010803" pitchFamily="18" charset="0"/>
              </a:rPr>
              <a:pPr/>
              <a:t>63</a:t>
            </a:fld>
            <a:endParaRPr lang="pt-BR" altLang="en-US" sz="1200">
              <a:latin typeface="Garamond" panose="02020404030301010803" pitchFamily="18" charset="0"/>
            </a:endParaRPr>
          </a:p>
        </p:txBody>
      </p:sp>
      <p:sp>
        <p:nvSpPr>
          <p:cNvPr id="584707" name="Rectangle 2">
            <a:extLst>
              <a:ext uri="{FF2B5EF4-FFF2-40B4-BE49-F238E27FC236}">
                <a16:creationId xmlns:a16="http://schemas.microsoft.com/office/drawing/2014/main" id="{37553350-5E3A-4E9D-BEA0-8FD811B4F180}"/>
              </a:ext>
            </a:extLst>
          </p:cNvPr>
          <p:cNvSpPr>
            <a:spLocks noGrp="1" noChangeArrowheads="1"/>
          </p:cNvSpPr>
          <p:nvPr>
            <p:ph type="title"/>
          </p:nvPr>
        </p:nvSpPr>
        <p:spPr/>
        <p:txBody>
          <a:bodyPr/>
          <a:lstStyle/>
          <a:p>
            <a:pPr eaLnBrk="1" hangingPunct="1"/>
            <a:r>
              <a:rPr lang="pt-BR" altLang="pt-BR" dirty="0"/>
              <a:t>Exercício 9</a:t>
            </a:r>
          </a:p>
        </p:txBody>
      </p:sp>
      <p:sp>
        <p:nvSpPr>
          <p:cNvPr id="584708" name="Text Box 3">
            <a:extLst>
              <a:ext uri="{FF2B5EF4-FFF2-40B4-BE49-F238E27FC236}">
                <a16:creationId xmlns:a16="http://schemas.microsoft.com/office/drawing/2014/main" id="{659CE8D0-5112-4C0F-AED9-70C184574D97}"/>
              </a:ext>
            </a:extLst>
          </p:cNvPr>
          <p:cNvSpPr txBox="1">
            <a:spLocks noChangeArrowheads="1"/>
          </p:cNvSpPr>
          <p:nvPr/>
        </p:nvSpPr>
        <p:spPr bwMode="auto">
          <a:xfrm>
            <a:off x="467544" y="1195200"/>
            <a:ext cx="802558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ct val="50000"/>
              </a:spcBef>
            </a:pPr>
            <a:r>
              <a:rPr lang="pt-BR" altLang="pt-BR" sz="2400" dirty="0"/>
              <a:t>Faça um programa que leia o nome, idade e sexo (“M” para masculino e “F” para feminino) de diversas pessoas e ao final imprima a idade média das mulheres e a idade média dos homens. </a:t>
            </a:r>
            <a:r>
              <a:rPr lang="pt-BR" altLang="pt-BR" sz="2400" b="1" dirty="0"/>
              <a:t>A quantidade de pessoas deve ser informada no início do programa pelo usuário</a:t>
            </a:r>
            <a:r>
              <a:rPr lang="pt-BR" altLang="pt-BR" sz="2400" dirty="0"/>
              <a:t>.</a:t>
            </a:r>
          </a:p>
        </p:txBody>
      </p:sp>
      <p:sp>
        <p:nvSpPr>
          <p:cNvPr id="5" name="Text Box 4">
            <a:extLst>
              <a:ext uri="{FF2B5EF4-FFF2-40B4-BE49-F238E27FC236}">
                <a16:creationId xmlns:a16="http://schemas.microsoft.com/office/drawing/2014/main" id="{923D1DAF-DE87-45CA-8B03-E1512E3FE1E7}"/>
              </a:ext>
            </a:extLst>
          </p:cNvPr>
          <p:cNvSpPr txBox="1">
            <a:spLocks noChangeArrowheads="1"/>
          </p:cNvSpPr>
          <p:nvPr/>
        </p:nvSpPr>
        <p:spPr bwMode="auto">
          <a:xfrm>
            <a:off x="1403350" y="3959126"/>
            <a:ext cx="684053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kumimoji="1" lang="pt-BR" altLang="pt-BR" sz="1600" u="sng" dirty="0">
                <a:solidFill>
                  <a:srgbClr val="0000FF"/>
                </a:solidFill>
                <a:latin typeface="Tahoma" panose="020B0604030504040204" pitchFamily="34" charset="0"/>
              </a:rPr>
              <a:t>Para testar (5 pessoas)</a:t>
            </a:r>
            <a:r>
              <a:rPr kumimoji="1" lang="pt-BR" altLang="pt-BR" sz="1600" dirty="0">
                <a:solidFill>
                  <a:srgbClr val="0000FF"/>
                </a:solidFill>
                <a:latin typeface="Tahoma" panose="020B0604030504040204" pitchFamily="34" charset="0"/>
              </a:rPr>
              <a:t>:   </a:t>
            </a:r>
          </a:p>
          <a:p>
            <a:r>
              <a:rPr kumimoji="1" lang="pt-BR" altLang="pt-BR" sz="1600" dirty="0">
                <a:solidFill>
                  <a:srgbClr val="0000FF"/>
                </a:solidFill>
                <a:latin typeface="Tahoma" panose="020B0604030504040204" pitchFamily="34" charset="0"/>
              </a:rPr>
              <a:t>	Nome = Maria	Idade = 12	Sexo = F</a:t>
            </a:r>
          </a:p>
          <a:p>
            <a:r>
              <a:rPr kumimoji="1" lang="pt-BR" altLang="pt-BR" sz="1600" dirty="0">
                <a:solidFill>
                  <a:srgbClr val="0000FF"/>
                </a:solidFill>
                <a:latin typeface="Tahoma" panose="020B0604030504040204" pitchFamily="34" charset="0"/>
              </a:rPr>
              <a:t>	Nome = Pedro	Idade = 25	Sexo = M</a:t>
            </a:r>
          </a:p>
          <a:p>
            <a:r>
              <a:rPr kumimoji="1" lang="pt-BR" altLang="pt-BR" sz="1600" dirty="0">
                <a:solidFill>
                  <a:srgbClr val="0000FF"/>
                </a:solidFill>
                <a:latin typeface="Tahoma" panose="020B0604030504040204" pitchFamily="34" charset="0"/>
              </a:rPr>
              <a:t>	Nome = Rui	Idade = 80	Sexo = M</a:t>
            </a:r>
          </a:p>
          <a:p>
            <a:r>
              <a:rPr kumimoji="1" lang="pt-BR" altLang="pt-BR" sz="1600" dirty="0">
                <a:solidFill>
                  <a:srgbClr val="0000FF"/>
                </a:solidFill>
                <a:latin typeface="Tahoma" panose="020B0604030504040204" pitchFamily="34" charset="0"/>
              </a:rPr>
              <a:t>	Nome = Ana	Idade = 36	Sexo = F</a:t>
            </a:r>
          </a:p>
          <a:p>
            <a:r>
              <a:rPr kumimoji="1" lang="pt-BR" altLang="pt-BR" sz="1600" dirty="0">
                <a:solidFill>
                  <a:srgbClr val="0000FF"/>
                </a:solidFill>
                <a:latin typeface="Tahoma" panose="020B0604030504040204" pitchFamily="34" charset="0"/>
              </a:rPr>
              <a:t>	Nome = Ivo	Idade = 41	Sexo = M</a:t>
            </a:r>
          </a:p>
          <a:p>
            <a:r>
              <a:rPr kumimoji="1" lang="pt-BR" altLang="pt-BR" sz="1600" dirty="0">
                <a:solidFill>
                  <a:srgbClr val="0000FF"/>
                </a:solidFill>
                <a:latin typeface="Tahoma" panose="020B0604030504040204" pitchFamily="34" charset="0"/>
              </a:rPr>
              <a:t>	Média das idades dos homens = 48.666...</a:t>
            </a:r>
          </a:p>
          <a:p>
            <a:r>
              <a:rPr kumimoji="1" lang="pt-BR" altLang="pt-BR" sz="1600" dirty="0">
                <a:solidFill>
                  <a:srgbClr val="0000FF"/>
                </a:solidFill>
                <a:latin typeface="Tahoma" panose="020B0604030504040204" pitchFamily="34" charset="0"/>
              </a:rPr>
              <a:t>	Média das idades das mulheres =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ta para Cima e para Baixo 2"/>
          <p:cNvSpPr/>
          <p:nvPr/>
        </p:nvSpPr>
        <p:spPr bwMode="auto">
          <a:xfrm rot="1495771">
            <a:off x="2221165" y="4163305"/>
            <a:ext cx="178407" cy="501766"/>
          </a:xfrm>
          <a:prstGeom prst="upDownArrow">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56034" name="Espaço Reservado para Número de Slide 3">
            <a:extLst>
              <a:ext uri="{FF2B5EF4-FFF2-40B4-BE49-F238E27FC236}">
                <a16:creationId xmlns:a16="http://schemas.microsoft.com/office/drawing/2014/main" id="{E92D2B14-8E25-4EDF-B545-52BABA9A39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FDE92D-8BA4-4C5C-B5E7-69B05A6CB421}" type="slidenum">
              <a:rPr lang="pt-BR" altLang="en-US" sz="1200" smtClean="0">
                <a:latin typeface="Garamond" panose="02020404030301010803" pitchFamily="18" charset="0"/>
              </a:rPr>
              <a:pPr/>
              <a:t>64</a:t>
            </a:fld>
            <a:endParaRPr lang="pt-BR" altLang="en-US" sz="1200">
              <a:latin typeface="Garamond" panose="02020404030301010803" pitchFamily="18" charset="0"/>
            </a:endParaRPr>
          </a:p>
        </p:txBody>
      </p:sp>
      <p:sp>
        <p:nvSpPr>
          <p:cNvPr id="556035" name="Rectangle 2">
            <a:extLst>
              <a:ext uri="{FF2B5EF4-FFF2-40B4-BE49-F238E27FC236}">
                <a16:creationId xmlns:a16="http://schemas.microsoft.com/office/drawing/2014/main" id="{3E3D36A4-8E53-436F-A52F-E3961F4B99C7}"/>
              </a:ext>
            </a:extLst>
          </p:cNvPr>
          <p:cNvSpPr>
            <a:spLocks noGrp="1" noChangeArrowheads="1"/>
          </p:cNvSpPr>
          <p:nvPr>
            <p:ph type="title"/>
          </p:nvPr>
        </p:nvSpPr>
        <p:spPr/>
        <p:txBody>
          <a:bodyPr/>
          <a:lstStyle/>
          <a:p>
            <a:pPr eaLnBrk="1" hangingPunct="1"/>
            <a:r>
              <a:rPr lang="pt-BR" altLang="pt-BR" dirty="0"/>
              <a:t>Pesquisa de MAIOR/MENOR valor</a:t>
            </a:r>
          </a:p>
        </p:txBody>
      </p:sp>
      <p:sp>
        <p:nvSpPr>
          <p:cNvPr id="248836" name="Rectangle 3">
            <a:extLst>
              <a:ext uri="{FF2B5EF4-FFF2-40B4-BE49-F238E27FC236}">
                <a16:creationId xmlns:a16="http://schemas.microsoft.com/office/drawing/2014/main" id="{D041B328-7C73-4811-923B-6A6CAD10CC42}"/>
              </a:ext>
            </a:extLst>
          </p:cNvPr>
          <p:cNvSpPr>
            <a:spLocks noGrp="1" noChangeArrowheads="1"/>
          </p:cNvSpPr>
          <p:nvPr>
            <p:ph type="body" idx="1"/>
          </p:nvPr>
        </p:nvSpPr>
        <p:spPr>
          <a:xfrm>
            <a:off x="457200" y="1341438"/>
            <a:ext cx="8229600" cy="4751387"/>
          </a:xfrm>
        </p:spPr>
        <p:txBody>
          <a:bodyPr/>
          <a:lstStyle/>
          <a:p>
            <a:pPr eaLnBrk="1" hangingPunct="1">
              <a:defRPr/>
            </a:pPr>
            <a:r>
              <a:rPr lang="pt-BR" sz="2400" dirty="0"/>
              <a:t>Procura do MAIOR ou MENOR valor de um dado (variável) qualquer, numa determinada massa de dados.</a:t>
            </a:r>
          </a:p>
          <a:p>
            <a:pPr eaLnBrk="1" hangingPunct="1">
              <a:defRPr/>
            </a:pPr>
            <a:r>
              <a:rPr lang="pt-BR" sz="2400" dirty="0"/>
              <a:t>Necessário o uso de variáveis auxiliares para guardar o maior/menor valor durante a leitura dos dados dentro da repetição.</a:t>
            </a:r>
          </a:p>
          <a:p>
            <a:pPr marL="344487" lvl="1" indent="0" eaLnBrk="1" hangingPunct="1">
              <a:buFont typeface="Wingdings" panose="05000000000000000000" pitchFamily="2" charset="2"/>
              <a:buNone/>
              <a:defRPr/>
            </a:pPr>
            <a:endParaRPr lang="pt-BR" sz="1600" dirty="0"/>
          </a:p>
          <a:p>
            <a:pPr marL="0" lvl="2" indent="0" eaLnBrk="1" hangingPunct="1">
              <a:spcBef>
                <a:spcPts val="0"/>
              </a:spcBef>
              <a:buFont typeface="Wingdings" panose="05000000000000000000" pitchFamily="2" charset="2"/>
              <a:buNone/>
              <a:defRPr/>
            </a:pPr>
            <a:r>
              <a:rPr lang="pt-BR" sz="1400" b="1" dirty="0">
                <a:latin typeface="Courier New" pitchFamily="49" charset="0"/>
              </a:rPr>
              <a:t>       </a:t>
            </a:r>
            <a:r>
              <a:rPr lang="pt-BR" sz="1400" b="1" dirty="0" err="1">
                <a:solidFill>
                  <a:schemeClr val="accent5">
                    <a:lumMod val="50000"/>
                  </a:schemeClr>
                </a:solidFill>
                <a:latin typeface="Courier New" pitchFamily="49" charset="0"/>
              </a:rPr>
              <a:t>int</a:t>
            </a:r>
            <a:r>
              <a:rPr lang="pt-BR" sz="1400" b="1" dirty="0">
                <a:solidFill>
                  <a:schemeClr val="accent5">
                    <a:lumMod val="50000"/>
                  </a:schemeClr>
                </a:solidFill>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numero,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 = 0;</a:t>
            </a:r>
          </a:p>
          <a:p>
            <a:pPr marL="0" lvl="2" indent="0" eaLnBrk="1" hangingPunct="1">
              <a:spcBef>
                <a:spcPts val="0"/>
              </a:spcBef>
              <a:buNone/>
              <a:defRPr/>
            </a:pPr>
            <a:r>
              <a:rPr lang="pt-BR" sz="1400" dirty="0">
                <a:latin typeface="Courier New" pitchFamily="49" charset="0"/>
              </a:rPr>
              <a:t>       ...</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a:solidFill>
                  <a:schemeClr val="accent5">
                    <a:lumMod val="50000"/>
                  </a:schemeClr>
                </a:solidFill>
                <a:latin typeface="Courier New" pitchFamily="49" charset="0"/>
              </a:rPr>
              <a:t>for</a:t>
            </a:r>
            <a:r>
              <a:rPr lang="pt-BR" sz="1400" dirty="0">
                <a:latin typeface="Courier New" pitchFamily="49" charset="0"/>
              </a:rPr>
              <a:t> (</a:t>
            </a:r>
            <a:r>
              <a:rPr lang="pt-BR" sz="1400" b="1" dirty="0" err="1">
                <a:solidFill>
                  <a:schemeClr val="accent5">
                    <a:lumMod val="50000"/>
                  </a:schemeClr>
                </a:solidFill>
                <a:latin typeface="Courier New" pitchFamily="49" charset="0"/>
              </a:rPr>
              <a:t>int</a:t>
            </a:r>
            <a:r>
              <a:rPr lang="pt-BR" sz="1400" b="1" dirty="0">
                <a:solidFill>
                  <a:schemeClr val="accent5">
                    <a:lumMod val="50000"/>
                  </a:schemeClr>
                </a:solidFill>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=1;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&lt;=100; </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b="1" dirty="0">
                <a:latin typeface="Courier New" pitchFamily="49" charset="0"/>
              </a:rPr>
              <a:t>{</a:t>
            </a:r>
          </a:p>
          <a:p>
            <a:pPr marL="0" lvl="2" indent="0" eaLnBrk="1" hangingPunct="1">
              <a:spcBef>
                <a:spcPts val="0"/>
              </a:spcBef>
              <a:buNone/>
              <a:defRPr/>
            </a:pPr>
            <a:r>
              <a:rPr lang="pt-BR" sz="1400" dirty="0">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sz="1400" dirty="0">
                <a:latin typeface="Courier New" pitchFamily="49" charset="0"/>
              </a:rPr>
              <a:t>(</a:t>
            </a:r>
            <a:r>
              <a:rPr lang="pt-BR" sz="1400" dirty="0">
                <a:solidFill>
                  <a:srgbClr val="0000FF"/>
                </a:solidFill>
                <a:latin typeface="Courier New" pitchFamily="49" charset="0"/>
              </a:rPr>
              <a:t>"Informe um número inteiro: ");</a:t>
            </a:r>
            <a:endParaRPr lang="pt-BR" sz="1400" dirty="0">
              <a:latin typeface="Courier New" pitchFamily="49" charset="0"/>
            </a:endParaRPr>
          </a:p>
          <a:p>
            <a:pPr marL="0" lvl="2" indent="0" eaLnBrk="1" hangingPunct="1">
              <a:spcBef>
                <a:spcPts val="0"/>
              </a:spcBef>
              <a:buNone/>
              <a:defRPr/>
            </a:pPr>
            <a:r>
              <a:rPr lang="pt-BR" sz="1400" dirty="0">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numero</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teclado.nextInt</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sz="1400" dirty="0">
              <a:latin typeface="Courier New" pitchFamily="49" charset="0"/>
            </a:endParaRP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err="1">
                <a:solidFill>
                  <a:schemeClr val="accent5">
                    <a:lumMod val="50000"/>
                  </a:schemeClr>
                </a:solidFill>
                <a:latin typeface="Courier New" pitchFamily="49" charset="0"/>
              </a:rPr>
              <a:t>if</a:t>
            </a:r>
            <a:r>
              <a:rPr lang="pt-BR" sz="1400" dirty="0">
                <a:latin typeface="Courier New" pitchFamily="49" charset="0"/>
              </a:rPr>
              <a:t> </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sz="1400" kern="1200" dirty="0" err="1">
                <a:solidFill>
                  <a:srgbClr val="69676D">
                    <a:lumMod val="75000"/>
                  </a:srgbClr>
                </a:solidFill>
                <a:latin typeface="Courier New" panose="02070309020205020404" pitchFamily="49" charset="0"/>
                <a:cs typeface="Courier New" panose="02070309020205020404" pitchFamily="49" charset="0"/>
              </a:rPr>
              <a:t>aux</a:t>
            </a:r>
            <a:r>
              <a:rPr lang="pt-BR" sz="1400" kern="1200" dirty="0">
                <a:solidFill>
                  <a:srgbClr val="69676D">
                    <a:lumMod val="75000"/>
                  </a:srgbClr>
                </a:solidFill>
                <a:latin typeface="Courier New" panose="02070309020205020404" pitchFamily="49" charset="0"/>
                <a:cs typeface="Courier New" panose="02070309020205020404" pitchFamily="49" charset="0"/>
              </a:rPr>
              <a:t> == 1 || numero &gt;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a:t>
            </a:r>
          </a:p>
          <a:p>
            <a:pPr marL="0" lvl="2" indent="0" eaLnBrk="1" hangingPunct="1">
              <a:spcBef>
                <a:spcPts val="0"/>
              </a:spcBef>
              <a:buFont typeface="Wingdings" panose="05000000000000000000" pitchFamily="2" charset="2"/>
              <a:buNone/>
              <a:defRPr/>
            </a:pPr>
            <a:r>
              <a:rPr lang="pt-BR"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kern="1200" dirty="0">
                <a:solidFill>
                  <a:srgbClr val="69676D">
                    <a:lumMod val="75000"/>
                  </a:srgbClr>
                </a:solidFill>
                <a:latin typeface="Courier New" panose="02070309020205020404" pitchFamily="49" charset="0"/>
                <a:cs typeface="Courier New" panose="02070309020205020404" pitchFamily="49" charset="0"/>
              </a:rPr>
              <a:t> = numero;</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r>
              <a:rPr lang="pt-BR" sz="1400" b="1" dirty="0">
                <a:latin typeface="Courier New" pitchFamily="49" charset="0"/>
              </a:rPr>
              <a:t>}</a:t>
            </a:r>
          </a:p>
          <a:p>
            <a:pPr marL="0" lvl="2" indent="0" eaLnBrk="1" hangingPunct="1">
              <a:spcBef>
                <a:spcPts val="0"/>
              </a:spcBef>
              <a:buNone/>
              <a:defRPr/>
            </a:pPr>
            <a:r>
              <a:rPr lang="pt-BR" sz="1400" dirty="0">
                <a:latin typeface="Courier New"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.println</a:t>
            </a:r>
            <a:r>
              <a:rPr lang="pt-BR" sz="1400" dirty="0">
                <a:latin typeface="Courier New" pitchFamily="49" charset="0"/>
              </a:rPr>
              <a:t>(</a:t>
            </a:r>
            <a:r>
              <a:rPr lang="pt-BR" sz="1400" dirty="0">
                <a:solidFill>
                  <a:srgbClr val="0000FF"/>
                </a:solidFill>
                <a:latin typeface="Courier New" pitchFamily="49" charset="0"/>
              </a:rPr>
              <a:t>"Maior valor = "</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sz="1400" dirty="0" err="1">
                <a:solidFill>
                  <a:srgbClr val="69676D">
                    <a:lumMod val="75000"/>
                  </a:srgbClr>
                </a:solidFill>
                <a:latin typeface="Courier New" panose="02070309020205020404" pitchFamily="49" charset="0"/>
                <a:cs typeface="Courier New" panose="02070309020205020404" pitchFamily="49" charset="0"/>
              </a:rPr>
              <a:t>numeroMaior</a:t>
            </a:r>
            <a:r>
              <a:rPr lang="pt-BR" sz="1400" dirty="0">
                <a:latin typeface="Courier New" pitchFamily="49" charset="0"/>
              </a:rPr>
              <a:t>)</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p>
          <a:p>
            <a:pPr marL="0" lvl="2" indent="0" eaLnBrk="1" hangingPunct="1">
              <a:spcBef>
                <a:spcPts val="0"/>
              </a:spcBef>
              <a:buFont typeface="Wingdings" panose="05000000000000000000" pitchFamily="2" charset="2"/>
              <a:buNone/>
              <a:defRPr/>
            </a:pPr>
            <a:r>
              <a:rPr lang="pt-BR" sz="1400" dirty="0">
                <a:latin typeface="Courier New" pitchFamily="49" charset="0"/>
              </a:rPr>
              <a:t>       </a:t>
            </a:r>
          </a:p>
        </p:txBody>
      </p:sp>
      <p:sp>
        <p:nvSpPr>
          <p:cNvPr id="8" name="AutoShape 4">
            <a:extLst>
              <a:ext uri="{FF2B5EF4-FFF2-40B4-BE49-F238E27FC236}">
                <a16:creationId xmlns:a16="http://schemas.microsoft.com/office/drawing/2014/main" id="{2CD5D40B-720F-4383-8B5C-82CF82855793}"/>
              </a:ext>
            </a:extLst>
          </p:cNvPr>
          <p:cNvSpPr>
            <a:spLocks noChangeArrowheads="1"/>
          </p:cNvSpPr>
          <p:nvPr/>
        </p:nvSpPr>
        <p:spPr bwMode="auto">
          <a:xfrm>
            <a:off x="1475656" y="4609264"/>
            <a:ext cx="5112568" cy="532537"/>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9" name="AutoShape 7">
            <a:extLst>
              <a:ext uri="{FF2B5EF4-FFF2-40B4-BE49-F238E27FC236}">
                <a16:creationId xmlns:a16="http://schemas.microsoft.com/office/drawing/2014/main" id="{474822B3-AC34-4D63-AA5E-C7EF568C5488}"/>
              </a:ext>
            </a:extLst>
          </p:cNvPr>
          <p:cNvSpPr>
            <a:spLocks noChangeArrowheads="1"/>
          </p:cNvSpPr>
          <p:nvPr/>
        </p:nvSpPr>
        <p:spPr bwMode="auto">
          <a:xfrm>
            <a:off x="5137644" y="3140968"/>
            <a:ext cx="3719040" cy="691295"/>
          </a:xfrm>
          <a:prstGeom prst="wedgeRoundRectCallout">
            <a:avLst>
              <a:gd name="adj1" fmla="val -77791"/>
              <a:gd name="adj2" fmla="val 173761"/>
              <a:gd name="adj3" fmla="val 16667"/>
            </a:avLst>
          </a:prstGeom>
          <a:solidFill>
            <a:srgbClr val="FFFF66"/>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pt-BR" sz="1800">
                <a:solidFill>
                  <a:srgbClr val="FF0000"/>
                </a:solidFill>
              </a:rPr>
              <a:t>Sinal de </a:t>
            </a:r>
            <a:r>
              <a:rPr lang="pt-BR" sz="1800" b="1">
                <a:solidFill>
                  <a:srgbClr val="FF0000"/>
                </a:solidFill>
              </a:rPr>
              <a:t>&gt;</a:t>
            </a:r>
            <a:r>
              <a:rPr lang="pt-BR" sz="1800">
                <a:solidFill>
                  <a:srgbClr val="FF0000"/>
                </a:solidFill>
              </a:rPr>
              <a:t> para </a:t>
            </a:r>
            <a:r>
              <a:rPr lang="pt-BR" sz="1800" b="1">
                <a:solidFill>
                  <a:srgbClr val="FF0000"/>
                </a:solidFill>
              </a:rPr>
              <a:t>MAIOR</a:t>
            </a:r>
            <a:r>
              <a:rPr lang="pt-BR" sz="1800">
                <a:solidFill>
                  <a:srgbClr val="FF0000"/>
                </a:solidFill>
              </a:rPr>
              <a:t> VALOR</a:t>
            </a:r>
          </a:p>
          <a:p>
            <a:r>
              <a:rPr lang="pt-BR" sz="1800">
                <a:solidFill>
                  <a:srgbClr val="FF0000"/>
                </a:solidFill>
              </a:rPr>
              <a:t>Sinal de </a:t>
            </a:r>
            <a:r>
              <a:rPr lang="pt-BR" sz="1800" b="1">
                <a:solidFill>
                  <a:srgbClr val="FF0000"/>
                </a:solidFill>
              </a:rPr>
              <a:t>&lt;</a:t>
            </a:r>
            <a:r>
              <a:rPr lang="pt-BR" sz="1800">
                <a:solidFill>
                  <a:srgbClr val="FF0000"/>
                </a:solidFill>
              </a:rPr>
              <a:t> para </a:t>
            </a:r>
            <a:r>
              <a:rPr lang="pt-BR" sz="1800" b="1">
                <a:solidFill>
                  <a:srgbClr val="FF0000"/>
                </a:solidFill>
              </a:rPr>
              <a:t>MENOR</a:t>
            </a:r>
            <a:r>
              <a:rPr lang="pt-BR" sz="1800">
                <a:solidFill>
                  <a:srgbClr val="FF0000"/>
                </a:solidFill>
              </a:rPr>
              <a:t> VALOR</a:t>
            </a:r>
            <a:endParaRPr lang="pt-BR" sz="1800" dirty="0">
              <a:solidFill>
                <a:srgbClr val="FF0000"/>
              </a:solidFill>
            </a:endParaRPr>
          </a:p>
        </p:txBody>
      </p:sp>
    </p:spTree>
    <p:extLst>
      <p:ext uri="{BB962C8B-B14F-4D97-AF65-F5344CB8AC3E}">
        <p14:creationId xmlns:p14="http://schemas.microsoft.com/office/powerpoint/2010/main" val="312288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65</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14</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67543" y="1195200"/>
            <a:ext cx="8025581" cy="3956050"/>
          </a:xfrm>
        </p:spPr>
        <p:txBody>
          <a:bodyPr/>
          <a:lstStyle/>
          <a:p>
            <a:pPr marL="0" indent="0" algn="just" eaLnBrk="1" hangingPunct="1">
              <a:buFont typeface="Wingdings" panose="05000000000000000000" pitchFamily="2" charset="2"/>
              <a:buNone/>
            </a:pPr>
            <a:r>
              <a:rPr lang="pt-BR" altLang="pt-BR" dirty="0"/>
              <a:t>Faça um programa que pesquise e imprima o VALOR da gasolina mais cara de Belo Horizonte. Para isto o programa deverá ler o nome e o preço da gasolina de 68 postos de gasolina pesquisados. </a:t>
            </a:r>
          </a:p>
        </p:txBody>
      </p:sp>
    </p:spTree>
    <p:extLst>
      <p:ext uri="{BB962C8B-B14F-4D97-AF65-F5344CB8AC3E}">
        <p14:creationId xmlns:p14="http://schemas.microsoft.com/office/powerpoint/2010/main" val="1608644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66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14 </a:t>
            </a:r>
            <a:br>
              <a:rPr lang="pt-BR" altLang="pt-BR" dirty="0"/>
            </a:br>
            <a:r>
              <a:rPr lang="pt-BR" altLang="pt-BR" sz="2100" dirty="0"/>
              <a:t>(Programa resolvido – </a:t>
            </a:r>
            <a:r>
              <a:rPr lang="pt-BR" altLang="pt-BR" sz="2100" b="1" u="sng" dirty="0"/>
              <a:t>MAIOR VALOR</a:t>
            </a:r>
            <a:r>
              <a:rPr lang="pt-BR" altLang="pt-BR" sz="2100" dirty="0"/>
              <a:t>)</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PesquisaGasolina1</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&gt; </a:t>
            </a:r>
            <a:r>
              <a:rPr lang="en-US" sz="14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dirty="0">
                <a:solidFill>
                  <a:srgbClr val="69676D">
                    <a:lumMod val="75000"/>
                  </a:srgbClr>
                </a:solidFill>
                <a:latin typeface="Courier New" panose="02070309020205020404" pitchFamily="49" charset="0"/>
                <a:cs typeface="Courier New" panose="02070309020205020404" pitchFamily="49" charset="0"/>
              </a:rPr>
              <a:t>) </a:t>
            </a:r>
            <a:endParaRPr lang="en-US"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"Preço da gasolina mais cara em BH:"</a:t>
            </a:r>
            <a:r>
              <a:rPr lang="pt-BR" altLang="pt-BR" sz="1400" dirty="0">
                <a:latin typeface="Courier New" panose="02070309020205020404" pitchFamily="49" charset="0"/>
              </a:rPr>
              <a:t>+</a:t>
            </a:r>
            <a:r>
              <a:rPr lang="pt-BR" altLang="pt-BR" sz="1400" dirty="0" err="1">
                <a:latin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4B07581A-F228-4BA3-9711-7F68025697FA}"/>
              </a:ext>
            </a:extLst>
          </p:cNvPr>
          <p:cNvSpPr>
            <a:spLocks noChangeArrowheads="1"/>
          </p:cNvSpPr>
          <p:nvPr/>
        </p:nvSpPr>
        <p:spPr bwMode="auto">
          <a:xfrm>
            <a:off x="1317844" y="3958172"/>
            <a:ext cx="5702428" cy="47894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37970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67</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14 </a:t>
            </a:r>
          </a:p>
        </p:txBody>
      </p:sp>
      <p:sp>
        <p:nvSpPr>
          <p:cNvPr id="5" name="AutoShape 3">
            <a:extLst>
              <a:ext uri="{FF2B5EF4-FFF2-40B4-BE49-F238E27FC236}">
                <a16:creationId xmlns:a16="http://schemas.microsoft.com/office/drawing/2014/main" id="{A9E1DA85-02F5-4896-8455-21412D565606}"/>
              </a:ext>
            </a:extLst>
          </p:cNvPr>
          <p:cNvSpPr>
            <a:spLocks noChangeAspect="1" noChangeArrowheads="1" noTextEdit="1"/>
          </p:cNvSpPr>
          <p:nvPr/>
        </p:nvSpPr>
        <p:spPr bwMode="auto">
          <a:xfrm>
            <a:off x="550863" y="1427163"/>
            <a:ext cx="804227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Line 9">
            <a:extLst>
              <a:ext uri="{FF2B5EF4-FFF2-40B4-BE49-F238E27FC236}">
                <a16:creationId xmlns:a16="http://schemas.microsoft.com/office/drawing/2014/main" id="{B3927CE6-0A1E-40A3-8F2B-5A8B747184A2}"/>
              </a:ext>
            </a:extLst>
          </p:cNvPr>
          <p:cNvSpPr>
            <a:spLocks noChangeShapeType="1"/>
          </p:cNvSpPr>
          <p:nvPr/>
        </p:nvSpPr>
        <p:spPr bwMode="auto">
          <a:xfrm>
            <a:off x="552451" y="185578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0">
            <a:extLst>
              <a:ext uri="{FF2B5EF4-FFF2-40B4-BE49-F238E27FC236}">
                <a16:creationId xmlns:a16="http://schemas.microsoft.com/office/drawing/2014/main" id="{E6614DED-6D28-437F-B86E-3AFE35D894F6}"/>
              </a:ext>
            </a:extLst>
          </p:cNvPr>
          <p:cNvSpPr>
            <a:spLocks noChangeShapeType="1"/>
          </p:cNvSpPr>
          <p:nvPr/>
        </p:nvSpPr>
        <p:spPr bwMode="auto">
          <a:xfrm>
            <a:off x="552451" y="23701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1">
            <a:extLst>
              <a:ext uri="{FF2B5EF4-FFF2-40B4-BE49-F238E27FC236}">
                <a16:creationId xmlns:a16="http://schemas.microsoft.com/office/drawing/2014/main" id="{4A91F72C-50E8-40BE-AADD-46C202F49351}"/>
              </a:ext>
            </a:extLst>
          </p:cNvPr>
          <p:cNvSpPr>
            <a:spLocks noChangeShapeType="1"/>
          </p:cNvSpPr>
          <p:nvPr/>
        </p:nvSpPr>
        <p:spPr bwMode="auto">
          <a:xfrm>
            <a:off x="552451" y="2882901"/>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2">
            <a:extLst>
              <a:ext uri="{FF2B5EF4-FFF2-40B4-BE49-F238E27FC236}">
                <a16:creationId xmlns:a16="http://schemas.microsoft.com/office/drawing/2014/main" id="{15466D51-9D47-46E4-9C1A-8176E2B96F13}"/>
              </a:ext>
            </a:extLst>
          </p:cNvPr>
          <p:cNvSpPr>
            <a:spLocks noChangeShapeType="1"/>
          </p:cNvSpPr>
          <p:nvPr/>
        </p:nvSpPr>
        <p:spPr bwMode="auto">
          <a:xfrm>
            <a:off x="552451" y="33988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3">
            <a:extLst>
              <a:ext uri="{FF2B5EF4-FFF2-40B4-BE49-F238E27FC236}">
                <a16:creationId xmlns:a16="http://schemas.microsoft.com/office/drawing/2014/main" id="{9B4DE811-EB8D-4376-A466-B91B7E8FABC8}"/>
              </a:ext>
            </a:extLst>
          </p:cNvPr>
          <p:cNvSpPr>
            <a:spLocks noChangeShapeType="1"/>
          </p:cNvSpPr>
          <p:nvPr/>
        </p:nvSpPr>
        <p:spPr bwMode="auto">
          <a:xfrm>
            <a:off x="552451" y="39147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4">
            <a:extLst>
              <a:ext uri="{FF2B5EF4-FFF2-40B4-BE49-F238E27FC236}">
                <a16:creationId xmlns:a16="http://schemas.microsoft.com/office/drawing/2014/main" id="{2D92B4F3-E3CC-46FC-8183-3A534445859D}"/>
              </a:ext>
            </a:extLst>
          </p:cNvPr>
          <p:cNvSpPr>
            <a:spLocks noChangeShapeType="1"/>
          </p:cNvSpPr>
          <p:nvPr/>
        </p:nvSpPr>
        <p:spPr bwMode="auto">
          <a:xfrm>
            <a:off x="552451" y="44291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15">
            <a:extLst>
              <a:ext uri="{FF2B5EF4-FFF2-40B4-BE49-F238E27FC236}">
                <a16:creationId xmlns:a16="http://schemas.microsoft.com/office/drawing/2014/main" id="{1A295AEB-A682-4ADE-A588-0E4B6FD8DEE2}"/>
              </a:ext>
            </a:extLst>
          </p:cNvPr>
          <p:cNvSpPr>
            <a:spLocks noChangeShapeType="1"/>
          </p:cNvSpPr>
          <p:nvPr/>
        </p:nvSpPr>
        <p:spPr bwMode="auto">
          <a:xfrm>
            <a:off x="552451" y="49434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16">
            <a:extLst>
              <a:ext uri="{FF2B5EF4-FFF2-40B4-BE49-F238E27FC236}">
                <a16:creationId xmlns:a16="http://schemas.microsoft.com/office/drawing/2014/main" id="{7B389C17-324B-447E-AFD7-AE631AC5DB20}"/>
              </a:ext>
            </a:extLst>
          </p:cNvPr>
          <p:cNvSpPr>
            <a:spLocks noChangeShapeType="1"/>
          </p:cNvSpPr>
          <p:nvPr/>
        </p:nvSpPr>
        <p:spPr bwMode="auto">
          <a:xfrm>
            <a:off x="552451" y="54578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2" name="Agrupar 487431">
            <a:extLst>
              <a:ext uri="{FF2B5EF4-FFF2-40B4-BE49-F238E27FC236}">
                <a16:creationId xmlns:a16="http://schemas.microsoft.com/office/drawing/2014/main" id="{9C85C992-D159-4316-99D9-A2BAF5E318B2}"/>
              </a:ext>
            </a:extLst>
          </p:cNvPr>
          <p:cNvGrpSpPr/>
          <p:nvPr/>
        </p:nvGrpSpPr>
        <p:grpSpPr>
          <a:xfrm>
            <a:off x="552451" y="1444626"/>
            <a:ext cx="8024813" cy="4543425"/>
            <a:chOff x="552451" y="1444626"/>
            <a:chExt cx="8024813" cy="4543425"/>
          </a:xfrm>
        </p:grpSpPr>
        <p:sp>
          <p:nvSpPr>
            <p:cNvPr id="6" name="Line 5">
              <a:extLst>
                <a:ext uri="{FF2B5EF4-FFF2-40B4-BE49-F238E27FC236}">
                  <a16:creationId xmlns:a16="http://schemas.microsoft.com/office/drawing/2014/main" id="{26ABF5C0-1352-496D-AEC6-1117D904C56D}"/>
                </a:ext>
              </a:extLst>
            </p:cNvPr>
            <p:cNvSpPr>
              <a:spLocks noChangeShapeType="1"/>
            </p:cNvSpPr>
            <p:nvPr/>
          </p:nvSpPr>
          <p:spPr bwMode="auto">
            <a:xfrm>
              <a:off x="1641476"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6">
              <a:extLst>
                <a:ext uri="{FF2B5EF4-FFF2-40B4-BE49-F238E27FC236}">
                  <a16:creationId xmlns:a16="http://schemas.microsoft.com/office/drawing/2014/main" id="{7AF81220-656F-48E1-824C-D6EC8D3CA8C1}"/>
                </a:ext>
              </a:extLst>
            </p:cNvPr>
            <p:cNvSpPr>
              <a:spLocks noChangeShapeType="1"/>
            </p:cNvSpPr>
            <p:nvPr/>
          </p:nvSpPr>
          <p:spPr bwMode="auto">
            <a:xfrm>
              <a:off x="36639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7">
              <a:extLst>
                <a:ext uri="{FF2B5EF4-FFF2-40B4-BE49-F238E27FC236}">
                  <a16:creationId xmlns:a16="http://schemas.microsoft.com/office/drawing/2014/main" id="{2010E97B-301C-45A6-9DA2-1AA83EA4023C}"/>
                </a:ext>
              </a:extLst>
            </p:cNvPr>
            <p:cNvSpPr>
              <a:spLocks noChangeShapeType="1"/>
            </p:cNvSpPr>
            <p:nvPr/>
          </p:nvSpPr>
          <p:spPr bwMode="auto">
            <a:xfrm>
              <a:off x="51752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8">
              <a:extLst>
                <a:ext uri="{FF2B5EF4-FFF2-40B4-BE49-F238E27FC236}">
                  <a16:creationId xmlns:a16="http://schemas.microsoft.com/office/drawing/2014/main" id="{5748687E-9FEA-4F38-B51F-6CFEF1493F3C}"/>
                </a:ext>
              </a:extLst>
            </p:cNvPr>
            <p:cNvSpPr>
              <a:spLocks noChangeShapeType="1"/>
            </p:cNvSpPr>
            <p:nvPr/>
          </p:nvSpPr>
          <p:spPr bwMode="auto">
            <a:xfrm>
              <a:off x="6650038"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1" name="Agrupar 487430">
              <a:extLst>
                <a:ext uri="{FF2B5EF4-FFF2-40B4-BE49-F238E27FC236}">
                  <a16:creationId xmlns:a16="http://schemas.microsoft.com/office/drawing/2014/main" id="{9E2B8304-4C81-41DC-84D3-5ACD4C0F3644}"/>
                </a:ext>
              </a:extLst>
            </p:cNvPr>
            <p:cNvGrpSpPr/>
            <p:nvPr/>
          </p:nvGrpSpPr>
          <p:grpSpPr>
            <a:xfrm>
              <a:off x="552451" y="1444626"/>
              <a:ext cx="8024813" cy="4543425"/>
              <a:chOff x="552451" y="1444626"/>
              <a:chExt cx="8024813" cy="4543425"/>
            </a:xfrm>
          </p:grpSpPr>
          <p:sp>
            <p:nvSpPr>
              <p:cNvPr id="19" name="Line 17">
                <a:extLst>
                  <a:ext uri="{FF2B5EF4-FFF2-40B4-BE49-F238E27FC236}">
                    <a16:creationId xmlns:a16="http://schemas.microsoft.com/office/drawing/2014/main" id="{3985F754-CE89-4ADA-A442-0503B63D0512}"/>
                  </a:ext>
                </a:extLst>
              </p:cNvPr>
              <p:cNvSpPr>
                <a:spLocks noChangeShapeType="1"/>
              </p:cNvSpPr>
              <p:nvPr/>
            </p:nvSpPr>
            <p:spPr bwMode="auto">
              <a:xfrm>
                <a:off x="566738" y="1444626"/>
                <a:ext cx="0" cy="45434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Line 18">
                <a:extLst>
                  <a:ext uri="{FF2B5EF4-FFF2-40B4-BE49-F238E27FC236}">
                    <a16:creationId xmlns:a16="http://schemas.microsoft.com/office/drawing/2014/main" id="{4BB1F2C6-3723-495D-B8F0-006D13E5FEBB}"/>
                  </a:ext>
                </a:extLst>
              </p:cNvPr>
              <p:cNvSpPr>
                <a:spLocks noChangeShapeType="1"/>
              </p:cNvSpPr>
              <p:nvPr/>
            </p:nvSpPr>
            <p:spPr bwMode="auto">
              <a:xfrm>
                <a:off x="8570913"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Line 19">
                <a:extLst>
                  <a:ext uri="{FF2B5EF4-FFF2-40B4-BE49-F238E27FC236}">
                    <a16:creationId xmlns:a16="http://schemas.microsoft.com/office/drawing/2014/main" id="{8A35106C-B5B6-4EE5-9E9D-8A70C1420EAE}"/>
                  </a:ext>
                </a:extLst>
              </p:cNvPr>
              <p:cNvSpPr>
                <a:spLocks noChangeShapeType="1"/>
              </p:cNvSpPr>
              <p:nvPr/>
            </p:nvSpPr>
            <p:spPr bwMode="auto">
              <a:xfrm>
                <a:off x="552451" y="145891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22" name="Line 20">
                <a:extLst>
                  <a:ext uri="{FF2B5EF4-FFF2-40B4-BE49-F238E27FC236}">
                    <a16:creationId xmlns:a16="http://schemas.microsoft.com/office/drawing/2014/main" id="{C5CFE143-8F3C-46F1-BD68-D2819B4DA8E2}"/>
                  </a:ext>
                </a:extLst>
              </p:cNvPr>
              <p:cNvSpPr>
                <a:spLocks noChangeShapeType="1"/>
              </p:cNvSpPr>
              <p:nvPr/>
            </p:nvSpPr>
            <p:spPr bwMode="auto">
              <a:xfrm>
                <a:off x="552451" y="597376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sp>
        <p:nvSpPr>
          <p:cNvPr id="23" name="Rectangle 21">
            <a:extLst>
              <a:ext uri="{FF2B5EF4-FFF2-40B4-BE49-F238E27FC236}">
                <a16:creationId xmlns:a16="http://schemas.microsoft.com/office/drawing/2014/main" id="{3C908FCD-04D6-42D6-B252-AC3545ED440B}"/>
              </a:ext>
            </a:extLst>
          </p:cNvPr>
          <p:cNvSpPr>
            <a:spLocks noChangeArrowheads="1"/>
          </p:cNvSpPr>
          <p:nvPr/>
        </p:nvSpPr>
        <p:spPr bwMode="auto">
          <a:xfrm>
            <a:off x="961473" y="152400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for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A43160C7-E6CC-46BD-A380-B72CF4942A08}"/>
              </a:ext>
            </a:extLst>
          </p:cNvPr>
          <p:cNvSpPr>
            <a:spLocks noChangeArrowheads="1"/>
          </p:cNvSpPr>
          <p:nvPr/>
        </p:nvSpPr>
        <p:spPr bwMode="auto">
          <a:xfrm>
            <a:off x="2333626" y="1524001"/>
            <a:ext cx="749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nome</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54754F99-9B0F-4A5F-94A9-A74A9967C700}"/>
              </a:ext>
            </a:extLst>
          </p:cNvPr>
          <p:cNvSpPr>
            <a:spLocks noChangeArrowheads="1"/>
          </p:cNvSpPr>
          <p:nvPr/>
        </p:nvSpPr>
        <p:spPr bwMode="auto">
          <a:xfrm>
            <a:off x="4100513" y="1524001"/>
            <a:ext cx="747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CD7E434B-02A0-476F-B6DA-129BD2D6A0B1}"/>
              </a:ext>
            </a:extLst>
          </p:cNvPr>
          <p:cNvSpPr>
            <a:spLocks noChangeArrowheads="1"/>
          </p:cNvSpPr>
          <p:nvPr/>
        </p:nvSpPr>
        <p:spPr bwMode="auto">
          <a:xfrm>
            <a:off x="5276851" y="1524001"/>
            <a:ext cx="1381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precoMaior</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FA261DFF-F269-44D7-B271-83D60C384EF6}"/>
              </a:ext>
            </a:extLst>
          </p:cNvPr>
          <p:cNvSpPr>
            <a:spLocks noChangeArrowheads="1"/>
          </p:cNvSpPr>
          <p:nvPr/>
        </p:nvSpPr>
        <p:spPr bwMode="auto">
          <a:xfrm>
            <a:off x="7016751" y="1524001"/>
            <a:ext cx="1298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Impressão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2EA2EB6-BE3C-487D-84F8-79B1C2CB5725}"/>
              </a:ext>
            </a:extLst>
          </p:cNvPr>
          <p:cNvSpPr>
            <a:spLocks noChangeArrowheads="1"/>
          </p:cNvSpPr>
          <p:nvPr/>
        </p:nvSpPr>
        <p:spPr bwMode="auto">
          <a:xfrm>
            <a:off x="1062038"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3D5F2108-7A93-43B1-ADBF-A2BE3E21804B}"/>
              </a:ext>
            </a:extLst>
          </p:cNvPr>
          <p:cNvSpPr>
            <a:spLocks noChangeArrowheads="1"/>
          </p:cNvSpPr>
          <p:nvPr/>
        </p:nvSpPr>
        <p:spPr bwMode="auto">
          <a:xfrm>
            <a:off x="260985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4987FC44-9D65-4FC0-87F8-0538048ABCFB}"/>
              </a:ext>
            </a:extLst>
          </p:cNvPr>
          <p:cNvSpPr>
            <a:spLocks noChangeArrowheads="1"/>
          </p:cNvSpPr>
          <p:nvPr/>
        </p:nvSpPr>
        <p:spPr bwMode="auto">
          <a:xfrm>
            <a:off x="4378326"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B4F0C1E-58A0-4624-8EB5-B206851B6BD3}"/>
              </a:ext>
            </a:extLst>
          </p:cNvPr>
          <p:cNvSpPr>
            <a:spLocks noChangeArrowheads="1"/>
          </p:cNvSpPr>
          <p:nvPr/>
        </p:nvSpPr>
        <p:spPr bwMode="auto">
          <a:xfrm>
            <a:off x="5843588" y="197802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2" name="Rectangle 30">
            <a:extLst>
              <a:ext uri="{FF2B5EF4-FFF2-40B4-BE49-F238E27FC236}">
                <a16:creationId xmlns:a16="http://schemas.microsoft.com/office/drawing/2014/main" id="{9A282545-DC92-44C0-87E3-FB4A447B5D90}"/>
              </a:ext>
            </a:extLst>
          </p:cNvPr>
          <p:cNvSpPr>
            <a:spLocks noChangeArrowheads="1"/>
          </p:cNvSpPr>
          <p:nvPr/>
        </p:nvSpPr>
        <p:spPr bwMode="auto">
          <a:xfrm>
            <a:off x="756920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BC608345-621F-4138-B556-0E4270757DF6}"/>
              </a:ext>
            </a:extLst>
          </p:cNvPr>
          <p:cNvSpPr>
            <a:spLocks noChangeArrowheads="1"/>
          </p:cNvSpPr>
          <p:nvPr/>
        </p:nvSpPr>
        <p:spPr bwMode="auto">
          <a:xfrm>
            <a:off x="1031876" y="249237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1</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30309945-AEC9-4E2B-9537-AE163CB5CE06}"/>
              </a:ext>
            </a:extLst>
          </p:cNvPr>
          <p:cNvSpPr>
            <a:spLocks noChangeArrowheads="1"/>
          </p:cNvSpPr>
          <p:nvPr/>
        </p:nvSpPr>
        <p:spPr bwMode="auto">
          <a:xfrm>
            <a:off x="2327276" y="2492376"/>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D5224D9-926A-48AC-B96C-44EC7596A40C}"/>
              </a:ext>
            </a:extLst>
          </p:cNvPr>
          <p:cNvSpPr>
            <a:spLocks noChangeArrowheads="1"/>
          </p:cNvSpPr>
          <p:nvPr/>
        </p:nvSpPr>
        <p:spPr bwMode="auto">
          <a:xfrm>
            <a:off x="4171951" y="2492376"/>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A967171F-4419-40F5-B968-6ED1F0563435}"/>
              </a:ext>
            </a:extLst>
          </p:cNvPr>
          <p:cNvSpPr>
            <a:spLocks noChangeArrowheads="1"/>
          </p:cNvSpPr>
          <p:nvPr/>
        </p:nvSpPr>
        <p:spPr bwMode="auto">
          <a:xfrm>
            <a:off x="5665788" y="2492376"/>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C82AA9-C71C-44D7-98C9-500C2813B419}"/>
              </a:ext>
            </a:extLst>
          </p:cNvPr>
          <p:cNvSpPr>
            <a:spLocks noChangeArrowheads="1"/>
          </p:cNvSpPr>
          <p:nvPr/>
        </p:nvSpPr>
        <p:spPr bwMode="auto">
          <a:xfrm>
            <a:off x="7569201"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9D78584-F180-4031-B5D1-B443C4518860}"/>
              </a:ext>
            </a:extLst>
          </p:cNvPr>
          <p:cNvSpPr>
            <a:spLocks noChangeArrowheads="1"/>
          </p:cNvSpPr>
          <p:nvPr/>
        </p:nvSpPr>
        <p:spPr bwMode="auto">
          <a:xfrm>
            <a:off x="1031876" y="3008313"/>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2</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2198F2F7-19C5-4254-8875-B845B61D27A5}"/>
              </a:ext>
            </a:extLst>
          </p:cNvPr>
          <p:cNvSpPr>
            <a:spLocks noChangeArrowheads="1"/>
          </p:cNvSpPr>
          <p:nvPr/>
        </p:nvSpPr>
        <p:spPr bwMode="auto">
          <a:xfrm>
            <a:off x="2195513" y="3008313"/>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672062B-A733-4387-81AD-1EC3D1C6BE5E}"/>
              </a:ext>
            </a:extLst>
          </p:cNvPr>
          <p:cNvSpPr>
            <a:spLocks noChangeArrowheads="1"/>
          </p:cNvSpPr>
          <p:nvPr/>
        </p:nvSpPr>
        <p:spPr bwMode="auto">
          <a:xfrm>
            <a:off x="4171951"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F47E46E-0AD6-4F61-962B-5B88983F3CBC}"/>
              </a:ext>
            </a:extLst>
          </p:cNvPr>
          <p:cNvSpPr>
            <a:spLocks noChangeArrowheads="1"/>
          </p:cNvSpPr>
          <p:nvPr/>
        </p:nvSpPr>
        <p:spPr bwMode="auto">
          <a:xfrm>
            <a:off x="5665788"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04F52576-3610-4ACB-8608-723D9F9F8DA8}"/>
              </a:ext>
            </a:extLst>
          </p:cNvPr>
          <p:cNvSpPr>
            <a:spLocks noChangeArrowheads="1"/>
          </p:cNvSpPr>
          <p:nvPr/>
        </p:nvSpPr>
        <p:spPr bwMode="auto">
          <a:xfrm>
            <a:off x="7569201"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031642B0-253D-4302-B468-D1FF2C6ED00E}"/>
              </a:ext>
            </a:extLst>
          </p:cNvPr>
          <p:cNvSpPr>
            <a:spLocks noChangeArrowheads="1"/>
          </p:cNvSpPr>
          <p:nvPr/>
        </p:nvSpPr>
        <p:spPr bwMode="auto">
          <a:xfrm>
            <a:off x="1031876" y="3522663"/>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3</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64972724-6967-4E54-A9C0-44ADCB4261D2}"/>
              </a:ext>
            </a:extLst>
          </p:cNvPr>
          <p:cNvSpPr>
            <a:spLocks noChangeArrowheads="1"/>
          </p:cNvSpPr>
          <p:nvPr/>
        </p:nvSpPr>
        <p:spPr bwMode="auto">
          <a:xfrm>
            <a:off x="2425701" y="3522663"/>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EB9E443-B789-47AF-B12C-5A0AF5A7B135}"/>
              </a:ext>
            </a:extLst>
          </p:cNvPr>
          <p:cNvSpPr>
            <a:spLocks noChangeArrowheads="1"/>
          </p:cNvSpPr>
          <p:nvPr/>
        </p:nvSpPr>
        <p:spPr bwMode="auto">
          <a:xfrm>
            <a:off x="4171951" y="3522663"/>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3,95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F6579E35-8DFB-4390-8ECB-AF5AC4727EE6}"/>
              </a:ext>
            </a:extLst>
          </p:cNvPr>
          <p:cNvSpPr>
            <a:spLocks noChangeArrowheads="1"/>
          </p:cNvSpPr>
          <p:nvPr/>
        </p:nvSpPr>
        <p:spPr bwMode="auto">
          <a:xfrm>
            <a:off x="5665788" y="3522663"/>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6ACFC076-B93D-43E8-9D1C-B51FE97318F2}"/>
              </a:ext>
            </a:extLst>
          </p:cNvPr>
          <p:cNvSpPr>
            <a:spLocks noChangeArrowheads="1"/>
          </p:cNvSpPr>
          <p:nvPr/>
        </p:nvSpPr>
        <p:spPr bwMode="auto">
          <a:xfrm>
            <a:off x="7569201"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090E1589-B47C-4EFC-889A-09206F45181C}"/>
              </a:ext>
            </a:extLst>
          </p:cNvPr>
          <p:cNvSpPr>
            <a:spLocks noChangeArrowheads="1"/>
          </p:cNvSpPr>
          <p:nvPr/>
        </p:nvSpPr>
        <p:spPr bwMode="auto">
          <a:xfrm>
            <a:off x="1031876" y="4038601"/>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4</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572DE2C-C3EC-46C7-B607-CC4C12DE7CF9}"/>
              </a:ext>
            </a:extLst>
          </p:cNvPr>
          <p:cNvSpPr>
            <a:spLocks noChangeArrowheads="1"/>
          </p:cNvSpPr>
          <p:nvPr/>
        </p:nvSpPr>
        <p:spPr bwMode="auto">
          <a:xfrm>
            <a:off x="2157413" y="4038601"/>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F538005E-A877-43CA-B342-2F0F0B7B9E1C}"/>
              </a:ext>
            </a:extLst>
          </p:cNvPr>
          <p:cNvSpPr>
            <a:spLocks noChangeArrowheads="1"/>
          </p:cNvSpPr>
          <p:nvPr/>
        </p:nvSpPr>
        <p:spPr bwMode="auto">
          <a:xfrm>
            <a:off x="2679701" y="4038601"/>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6F299CAD-01C9-463F-8B68-B4C071182B98}"/>
              </a:ext>
            </a:extLst>
          </p:cNvPr>
          <p:cNvSpPr>
            <a:spLocks noChangeArrowheads="1"/>
          </p:cNvSpPr>
          <p:nvPr/>
        </p:nvSpPr>
        <p:spPr bwMode="auto">
          <a:xfrm>
            <a:off x="4171951"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21D34CBA-3DE5-4863-92C2-20C3087C7ECC}"/>
              </a:ext>
            </a:extLst>
          </p:cNvPr>
          <p:cNvSpPr>
            <a:spLocks noChangeArrowheads="1"/>
          </p:cNvSpPr>
          <p:nvPr/>
        </p:nvSpPr>
        <p:spPr bwMode="auto">
          <a:xfrm>
            <a:off x="5665788"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7BA92B36-5669-4A75-B018-FF035C4801BE}"/>
              </a:ext>
            </a:extLst>
          </p:cNvPr>
          <p:cNvSpPr>
            <a:spLocks noChangeArrowheads="1"/>
          </p:cNvSpPr>
          <p:nvPr/>
        </p:nvSpPr>
        <p:spPr bwMode="auto">
          <a:xfrm>
            <a:off x="7569201"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44CC457-C107-4260-8C3F-48F977E93B6F}"/>
              </a:ext>
            </a:extLst>
          </p:cNvPr>
          <p:cNvSpPr>
            <a:spLocks noChangeArrowheads="1"/>
          </p:cNvSpPr>
          <p:nvPr/>
        </p:nvSpPr>
        <p:spPr bwMode="auto">
          <a:xfrm>
            <a:off x="998538"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29561D34-5E21-4FBF-8C37-C3BCCA9E49EB}"/>
              </a:ext>
            </a:extLst>
          </p:cNvPr>
          <p:cNvSpPr>
            <a:spLocks noChangeArrowheads="1"/>
          </p:cNvSpPr>
          <p:nvPr/>
        </p:nvSpPr>
        <p:spPr bwMode="auto">
          <a:xfrm>
            <a:off x="2547938" y="4552951"/>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A42F773F-DF40-40B9-AB3E-012AF0D4606E}"/>
              </a:ext>
            </a:extLst>
          </p:cNvPr>
          <p:cNvSpPr>
            <a:spLocks noChangeArrowheads="1"/>
          </p:cNvSpPr>
          <p:nvPr/>
        </p:nvSpPr>
        <p:spPr bwMode="auto">
          <a:xfrm>
            <a:off x="4314826"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F1AF6440-6EC8-40CA-8679-1A49A4F815F1}"/>
              </a:ext>
            </a:extLst>
          </p:cNvPr>
          <p:cNvSpPr>
            <a:spLocks noChangeArrowheads="1"/>
          </p:cNvSpPr>
          <p:nvPr/>
        </p:nvSpPr>
        <p:spPr bwMode="auto">
          <a:xfrm>
            <a:off x="5665788" y="455295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4,15</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41F967B-3D2E-4474-A766-281B36C10ADB}"/>
              </a:ext>
            </a:extLst>
          </p:cNvPr>
          <p:cNvSpPr>
            <a:spLocks noChangeArrowheads="1"/>
          </p:cNvSpPr>
          <p:nvPr/>
        </p:nvSpPr>
        <p:spPr bwMode="auto">
          <a:xfrm>
            <a:off x="7569201"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A5DF5B3F-E409-4A0E-A9F8-35CA450C2937}"/>
              </a:ext>
            </a:extLst>
          </p:cNvPr>
          <p:cNvSpPr>
            <a:spLocks noChangeArrowheads="1"/>
          </p:cNvSpPr>
          <p:nvPr/>
        </p:nvSpPr>
        <p:spPr bwMode="auto">
          <a:xfrm>
            <a:off x="962026" y="5067301"/>
            <a:ext cx="395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68</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6C3DBE47-3FAA-4445-93D7-323F88791505}"/>
              </a:ext>
            </a:extLst>
          </p:cNvPr>
          <p:cNvSpPr>
            <a:spLocks noChangeArrowheads="1"/>
          </p:cNvSpPr>
          <p:nvPr/>
        </p:nvSpPr>
        <p:spPr bwMode="auto">
          <a:xfrm>
            <a:off x="2112963" y="5067301"/>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F29408C-6925-4140-B5E8-45BFB6CF1BE6}"/>
              </a:ext>
            </a:extLst>
          </p:cNvPr>
          <p:cNvSpPr>
            <a:spLocks noChangeArrowheads="1"/>
          </p:cNvSpPr>
          <p:nvPr/>
        </p:nvSpPr>
        <p:spPr bwMode="auto">
          <a:xfrm>
            <a:off x="4171951" y="50673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3,70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41A60A7-BBED-4CEC-8F00-92FA09A63835}"/>
              </a:ext>
            </a:extLst>
          </p:cNvPr>
          <p:cNvSpPr>
            <a:spLocks noChangeArrowheads="1"/>
          </p:cNvSpPr>
          <p:nvPr/>
        </p:nvSpPr>
        <p:spPr bwMode="auto">
          <a:xfrm>
            <a:off x="5665788" y="50673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C93CF76-53CF-400A-BF42-050E711F3367}"/>
              </a:ext>
            </a:extLst>
          </p:cNvPr>
          <p:cNvSpPr>
            <a:spLocks noChangeArrowheads="1"/>
          </p:cNvSpPr>
          <p:nvPr/>
        </p:nvSpPr>
        <p:spPr bwMode="auto">
          <a:xfrm>
            <a:off x="7569201"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4" name="Rectangle 62">
            <a:extLst>
              <a:ext uri="{FF2B5EF4-FFF2-40B4-BE49-F238E27FC236}">
                <a16:creationId xmlns:a16="http://schemas.microsoft.com/office/drawing/2014/main" id="{82B69684-3E77-4396-8B6E-B2A76BC4974A}"/>
              </a:ext>
            </a:extLst>
          </p:cNvPr>
          <p:cNvSpPr>
            <a:spLocks noChangeArrowheads="1"/>
          </p:cNvSpPr>
          <p:nvPr/>
        </p:nvSpPr>
        <p:spPr bwMode="auto">
          <a:xfrm>
            <a:off x="1062038"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5" name="Rectangle 63">
            <a:extLst>
              <a:ext uri="{FF2B5EF4-FFF2-40B4-BE49-F238E27FC236}">
                <a16:creationId xmlns:a16="http://schemas.microsoft.com/office/drawing/2014/main" id="{AC1F1BE0-4AF5-4F2C-A7F1-5ACF3A455BE5}"/>
              </a:ext>
            </a:extLst>
          </p:cNvPr>
          <p:cNvSpPr>
            <a:spLocks noChangeArrowheads="1"/>
          </p:cNvSpPr>
          <p:nvPr/>
        </p:nvSpPr>
        <p:spPr bwMode="auto">
          <a:xfrm>
            <a:off x="2609851"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8" name="Rectangle 64">
            <a:extLst>
              <a:ext uri="{FF2B5EF4-FFF2-40B4-BE49-F238E27FC236}">
                <a16:creationId xmlns:a16="http://schemas.microsoft.com/office/drawing/2014/main" id="{F5FF6401-37B2-4FDD-A6A2-AE0E9FC05B18}"/>
              </a:ext>
            </a:extLst>
          </p:cNvPr>
          <p:cNvSpPr>
            <a:spLocks noChangeArrowheads="1"/>
          </p:cNvSpPr>
          <p:nvPr/>
        </p:nvSpPr>
        <p:spPr bwMode="auto">
          <a:xfrm>
            <a:off x="4378326"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9" name="Rectangle 65">
            <a:extLst>
              <a:ext uri="{FF2B5EF4-FFF2-40B4-BE49-F238E27FC236}">
                <a16:creationId xmlns:a16="http://schemas.microsoft.com/office/drawing/2014/main" id="{C3721D8E-2E7B-4DE3-AFE1-C1F17DACB10B}"/>
              </a:ext>
            </a:extLst>
          </p:cNvPr>
          <p:cNvSpPr>
            <a:spLocks noChangeArrowheads="1"/>
          </p:cNvSpPr>
          <p:nvPr/>
        </p:nvSpPr>
        <p:spPr bwMode="auto">
          <a:xfrm>
            <a:off x="5665788" y="5583238"/>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4,15</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30" name="Rectangle 66">
            <a:extLst>
              <a:ext uri="{FF2B5EF4-FFF2-40B4-BE49-F238E27FC236}">
                <a16:creationId xmlns:a16="http://schemas.microsoft.com/office/drawing/2014/main" id="{6532F24F-C7B7-4261-8755-A2B7124AF041}"/>
              </a:ext>
            </a:extLst>
          </p:cNvPr>
          <p:cNvSpPr>
            <a:spLocks noChangeArrowheads="1"/>
          </p:cNvSpPr>
          <p:nvPr/>
        </p:nvSpPr>
        <p:spPr bwMode="auto">
          <a:xfrm>
            <a:off x="7026276" y="5583238"/>
            <a:ext cx="1282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R$ 4,15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5" name="Seta: da Esquerda para a Direita 74">
            <a:extLst>
              <a:ext uri="{FF2B5EF4-FFF2-40B4-BE49-F238E27FC236}">
                <a16:creationId xmlns:a16="http://schemas.microsoft.com/office/drawing/2014/main" id="{366F53F4-BD56-4FB9-B73B-956DEEA4089E}"/>
              </a:ext>
            </a:extLst>
          </p:cNvPr>
          <p:cNvSpPr/>
          <p:nvPr/>
        </p:nvSpPr>
        <p:spPr bwMode="auto">
          <a:xfrm rot="19829810">
            <a:off x="4816073" y="279968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6" name="Seta: da Esquerda para a Direita 75">
            <a:extLst>
              <a:ext uri="{FF2B5EF4-FFF2-40B4-BE49-F238E27FC236}">
                <a16:creationId xmlns:a16="http://schemas.microsoft.com/office/drawing/2014/main" id="{1FD1996F-A659-4334-A08A-D43010FDF0D1}"/>
              </a:ext>
            </a:extLst>
          </p:cNvPr>
          <p:cNvSpPr/>
          <p:nvPr/>
        </p:nvSpPr>
        <p:spPr bwMode="auto">
          <a:xfrm rot="19829810">
            <a:off x="4816073" y="330983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7" name="Seta: da Esquerda para a Direita 76">
            <a:extLst>
              <a:ext uri="{FF2B5EF4-FFF2-40B4-BE49-F238E27FC236}">
                <a16:creationId xmlns:a16="http://schemas.microsoft.com/office/drawing/2014/main" id="{9B2D974F-502B-464F-B0B1-D69DEBE4ACC3}"/>
              </a:ext>
            </a:extLst>
          </p:cNvPr>
          <p:cNvSpPr/>
          <p:nvPr/>
        </p:nvSpPr>
        <p:spPr bwMode="auto">
          <a:xfrm rot="19829810">
            <a:off x="4816073" y="3807800"/>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8" name="Seta: da Esquerda para a Direita 77">
            <a:extLst>
              <a:ext uri="{FF2B5EF4-FFF2-40B4-BE49-F238E27FC236}">
                <a16:creationId xmlns:a16="http://schemas.microsoft.com/office/drawing/2014/main" id="{860DBD42-D81C-4257-B0C3-C0A67BCE58CB}"/>
              </a:ext>
            </a:extLst>
          </p:cNvPr>
          <p:cNvSpPr/>
          <p:nvPr/>
        </p:nvSpPr>
        <p:spPr bwMode="auto">
          <a:xfrm rot="19829810">
            <a:off x="4816073" y="4815912"/>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3" name="Elipse 2">
            <a:extLst>
              <a:ext uri="{FF2B5EF4-FFF2-40B4-BE49-F238E27FC236}">
                <a16:creationId xmlns:a16="http://schemas.microsoft.com/office/drawing/2014/main" id="{B3FC7385-B957-40A6-A81E-209B7E182BBC}"/>
              </a:ext>
            </a:extLst>
          </p:cNvPr>
          <p:cNvSpPr/>
          <p:nvPr/>
        </p:nvSpPr>
        <p:spPr bwMode="auto">
          <a:xfrm>
            <a:off x="801911" y="2350572"/>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060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74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74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74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9" grpId="0"/>
      <p:bldP spid="40" grpId="0"/>
      <p:bldP spid="41" grpId="0"/>
      <p:bldP spid="42" grpId="0"/>
      <p:bldP spid="44" grpId="0"/>
      <p:bldP spid="45" grpId="0"/>
      <p:bldP spid="46" grpId="0"/>
      <p:bldP spid="47" grpId="0"/>
      <p:bldP spid="49" grpId="0"/>
      <p:bldP spid="50" grpId="0"/>
      <p:bldP spid="51" grpId="0"/>
      <p:bldP spid="52" grpId="0"/>
      <p:bldP spid="53" grpId="0"/>
      <p:bldP spid="55" grpId="0"/>
      <p:bldP spid="56" grpId="0"/>
      <p:bldP spid="57" grpId="0"/>
      <p:bldP spid="58" grpId="0"/>
      <p:bldP spid="60" grpId="0"/>
      <p:bldP spid="61" grpId="0"/>
      <p:bldP spid="62" grpId="0"/>
      <p:bldP spid="63" grpId="0"/>
      <p:bldP spid="487425" grpId="0"/>
      <p:bldP spid="487428" grpId="0"/>
      <p:bldP spid="487429" grpId="0"/>
      <p:bldP spid="487430" grpId="0"/>
      <p:bldP spid="75" grpId="0" animBg="1"/>
      <p:bldP spid="76" grpId="0" animBg="1"/>
      <p:bldP spid="77" grpId="0" animBg="1"/>
      <p:bldP spid="78" grpId="0" animBg="1"/>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68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14 </a:t>
            </a:r>
            <a:br>
              <a:rPr lang="pt-BR" altLang="pt-BR" dirty="0"/>
            </a:br>
            <a:r>
              <a:rPr lang="pt-BR" altLang="pt-BR" sz="2100" dirty="0"/>
              <a:t>(Programa resolvido – </a:t>
            </a:r>
            <a:r>
              <a:rPr lang="pt-BR" altLang="pt-BR" sz="2100" b="1" u="sng" dirty="0"/>
              <a:t>MENOR VALOR</a:t>
            </a:r>
            <a:r>
              <a:rPr lang="pt-BR" altLang="pt-BR" sz="2100" dirty="0"/>
              <a:t>)</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PesquisaGasolina2</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precoMenor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&lt; </a:t>
            </a:r>
            <a:r>
              <a:rPr lang="en-US" sz="1400" dirty="0" err="1">
                <a:solidFill>
                  <a:srgbClr val="69676D">
                    <a:lumMod val="75000"/>
                  </a:srgbClr>
                </a:solidFill>
                <a:latin typeface="Courier New" panose="02070309020205020404" pitchFamily="49" charset="0"/>
                <a:cs typeface="Courier New" panose="02070309020205020404" pitchFamily="49" charset="0"/>
              </a:rPr>
              <a:t>precoMenor</a:t>
            </a:r>
            <a:r>
              <a:rPr lang="en-US" sz="1400" dirty="0">
                <a:solidFill>
                  <a:srgbClr val="69676D">
                    <a:lumMod val="75000"/>
                  </a:srgbClr>
                </a:solidFill>
                <a:latin typeface="Courier New" panose="02070309020205020404" pitchFamily="49" charset="0"/>
                <a:cs typeface="Courier New" panose="02070309020205020404" pitchFamily="49" charset="0"/>
              </a:rPr>
              <a:t>) </a:t>
            </a:r>
            <a:endParaRPr lang="en-US"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precoMenor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"Preço da gasolina mais barata de BH:"</a:t>
            </a:r>
            <a:r>
              <a:rPr lang="pt-BR" altLang="pt-BR" sz="1400" dirty="0">
                <a:latin typeface="Courier New" panose="02070309020205020404" pitchFamily="49" charset="0"/>
              </a:rPr>
              <a:t>+</a:t>
            </a:r>
            <a:r>
              <a:rPr lang="pt-BR" altLang="pt-BR" sz="1400" dirty="0" err="1">
                <a:latin typeface="Courier New" panose="02070309020205020404" pitchFamily="49" charset="0"/>
              </a:rPr>
              <a:t>precoMenor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4B07581A-F228-4BA3-9711-7F68025697FA}"/>
              </a:ext>
            </a:extLst>
          </p:cNvPr>
          <p:cNvSpPr>
            <a:spLocks noChangeArrowheads="1"/>
          </p:cNvSpPr>
          <p:nvPr/>
        </p:nvSpPr>
        <p:spPr bwMode="auto">
          <a:xfrm>
            <a:off x="1317844" y="3958172"/>
            <a:ext cx="5702428" cy="478940"/>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FCB834D2-C601-42F5-A700-E579C11F0DCB}"/>
              </a:ext>
            </a:extLst>
          </p:cNvPr>
          <p:cNvSpPr>
            <a:spLocks noChangeArrowheads="1"/>
          </p:cNvSpPr>
          <p:nvPr/>
        </p:nvSpPr>
        <p:spPr bwMode="auto">
          <a:xfrm rot="7968832">
            <a:off x="4111976" y="4045686"/>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9836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69</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14 </a:t>
            </a:r>
          </a:p>
        </p:txBody>
      </p:sp>
      <p:sp>
        <p:nvSpPr>
          <p:cNvPr id="5" name="AutoShape 3">
            <a:extLst>
              <a:ext uri="{FF2B5EF4-FFF2-40B4-BE49-F238E27FC236}">
                <a16:creationId xmlns:a16="http://schemas.microsoft.com/office/drawing/2014/main" id="{A9E1DA85-02F5-4896-8455-21412D565606}"/>
              </a:ext>
            </a:extLst>
          </p:cNvPr>
          <p:cNvSpPr>
            <a:spLocks noChangeAspect="1" noChangeArrowheads="1" noTextEdit="1"/>
          </p:cNvSpPr>
          <p:nvPr/>
        </p:nvSpPr>
        <p:spPr bwMode="auto">
          <a:xfrm>
            <a:off x="550863" y="1427163"/>
            <a:ext cx="804227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Line 9">
            <a:extLst>
              <a:ext uri="{FF2B5EF4-FFF2-40B4-BE49-F238E27FC236}">
                <a16:creationId xmlns:a16="http://schemas.microsoft.com/office/drawing/2014/main" id="{B3927CE6-0A1E-40A3-8F2B-5A8B747184A2}"/>
              </a:ext>
            </a:extLst>
          </p:cNvPr>
          <p:cNvSpPr>
            <a:spLocks noChangeShapeType="1"/>
          </p:cNvSpPr>
          <p:nvPr/>
        </p:nvSpPr>
        <p:spPr bwMode="auto">
          <a:xfrm>
            <a:off x="552451" y="185578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Line 10">
            <a:extLst>
              <a:ext uri="{FF2B5EF4-FFF2-40B4-BE49-F238E27FC236}">
                <a16:creationId xmlns:a16="http://schemas.microsoft.com/office/drawing/2014/main" id="{E6614DED-6D28-437F-B86E-3AFE35D894F6}"/>
              </a:ext>
            </a:extLst>
          </p:cNvPr>
          <p:cNvSpPr>
            <a:spLocks noChangeShapeType="1"/>
          </p:cNvSpPr>
          <p:nvPr/>
        </p:nvSpPr>
        <p:spPr bwMode="auto">
          <a:xfrm>
            <a:off x="552451" y="23701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Line 11">
            <a:extLst>
              <a:ext uri="{FF2B5EF4-FFF2-40B4-BE49-F238E27FC236}">
                <a16:creationId xmlns:a16="http://schemas.microsoft.com/office/drawing/2014/main" id="{4A91F72C-50E8-40BE-AADD-46C202F49351}"/>
              </a:ext>
            </a:extLst>
          </p:cNvPr>
          <p:cNvSpPr>
            <a:spLocks noChangeShapeType="1"/>
          </p:cNvSpPr>
          <p:nvPr/>
        </p:nvSpPr>
        <p:spPr bwMode="auto">
          <a:xfrm>
            <a:off x="552451" y="2882901"/>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Line 12">
            <a:extLst>
              <a:ext uri="{FF2B5EF4-FFF2-40B4-BE49-F238E27FC236}">
                <a16:creationId xmlns:a16="http://schemas.microsoft.com/office/drawing/2014/main" id="{15466D51-9D47-46E4-9C1A-8176E2B96F13}"/>
              </a:ext>
            </a:extLst>
          </p:cNvPr>
          <p:cNvSpPr>
            <a:spLocks noChangeShapeType="1"/>
          </p:cNvSpPr>
          <p:nvPr/>
        </p:nvSpPr>
        <p:spPr bwMode="auto">
          <a:xfrm>
            <a:off x="552451" y="3398838"/>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5" name="Line 13">
            <a:extLst>
              <a:ext uri="{FF2B5EF4-FFF2-40B4-BE49-F238E27FC236}">
                <a16:creationId xmlns:a16="http://schemas.microsoft.com/office/drawing/2014/main" id="{9B4DE811-EB8D-4376-A466-B91B7E8FABC8}"/>
              </a:ext>
            </a:extLst>
          </p:cNvPr>
          <p:cNvSpPr>
            <a:spLocks noChangeShapeType="1"/>
          </p:cNvSpPr>
          <p:nvPr/>
        </p:nvSpPr>
        <p:spPr bwMode="auto">
          <a:xfrm>
            <a:off x="552451" y="39147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Line 14">
            <a:extLst>
              <a:ext uri="{FF2B5EF4-FFF2-40B4-BE49-F238E27FC236}">
                <a16:creationId xmlns:a16="http://schemas.microsoft.com/office/drawing/2014/main" id="{2D92B4F3-E3CC-46FC-8183-3A534445859D}"/>
              </a:ext>
            </a:extLst>
          </p:cNvPr>
          <p:cNvSpPr>
            <a:spLocks noChangeShapeType="1"/>
          </p:cNvSpPr>
          <p:nvPr/>
        </p:nvSpPr>
        <p:spPr bwMode="auto">
          <a:xfrm>
            <a:off x="552451" y="44291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7" name="Line 15">
            <a:extLst>
              <a:ext uri="{FF2B5EF4-FFF2-40B4-BE49-F238E27FC236}">
                <a16:creationId xmlns:a16="http://schemas.microsoft.com/office/drawing/2014/main" id="{1A295AEB-A682-4ADE-A588-0E4B6FD8DEE2}"/>
              </a:ext>
            </a:extLst>
          </p:cNvPr>
          <p:cNvSpPr>
            <a:spLocks noChangeShapeType="1"/>
          </p:cNvSpPr>
          <p:nvPr/>
        </p:nvSpPr>
        <p:spPr bwMode="auto">
          <a:xfrm>
            <a:off x="552451" y="494347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Line 16">
            <a:extLst>
              <a:ext uri="{FF2B5EF4-FFF2-40B4-BE49-F238E27FC236}">
                <a16:creationId xmlns:a16="http://schemas.microsoft.com/office/drawing/2014/main" id="{7B389C17-324B-447E-AFD7-AE631AC5DB20}"/>
              </a:ext>
            </a:extLst>
          </p:cNvPr>
          <p:cNvSpPr>
            <a:spLocks noChangeShapeType="1"/>
          </p:cNvSpPr>
          <p:nvPr/>
        </p:nvSpPr>
        <p:spPr bwMode="auto">
          <a:xfrm>
            <a:off x="552451" y="5457826"/>
            <a:ext cx="80248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2" name="Agrupar 487431">
            <a:extLst>
              <a:ext uri="{FF2B5EF4-FFF2-40B4-BE49-F238E27FC236}">
                <a16:creationId xmlns:a16="http://schemas.microsoft.com/office/drawing/2014/main" id="{9C85C992-D159-4316-99D9-A2BAF5E318B2}"/>
              </a:ext>
            </a:extLst>
          </p:cNvPr>
          <p:cNvGrpSpPr/>
          <p:nvPr/>
        </p:nvGrpSpPr>
        <p:grpSpPr>
          <a:xfrm>
            <a:off x="552451" y="1444626"/>
            <a:ext cx="8024813" cy="4543425"/>
            <a:chOff x="552451" y="1444626"/>
            <a:chExt cx="8024813" cy="4543425"/>
          </a:xfrm>
        </p:grpSpPr>
        <p:sp>
          <p:nvSpPr>
            <p:cNvPr id="6" name="Line 5">
              <a:extLst>
                <a:ext uri="{FF2B5EF4-FFF2-40B4-BE49-F238E27FC236}">
                  <a16:creationId xmlns:a16="http://schemas.microsoft.com/office/drawing/2014/main" id="{26ABF5C0-1352-496D-AEC6-1117D904C56D}"/>
                </a:ext>
              </a:extLst>
            </p:cNvPr>
            <p:cNvSpPr>
              <a:spLocks noChangeShapeType="1"/>
            </p:cNvSpPr>
            <p:nvPr/>
          </p:nvSpPr>
          <p:spPr bwMode="auto">
            <a:xfrm>
              <a:off x="1641476"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Line 6">
              <a:extLst>
                <a:ext uri="{FF2B5EF4-FFF2-40B4-BE49-F238E27FC236}">
                  <a16:creationId xmlns:a16="http://schemas.microsoft.com/office/drawing/2014/main" id="{7AF81220-656F-48E1-824C-D6EC8D3CA8C1}"/>
                </a:ext>
              </a:extLst>
            </p:cNvPr>
            <p:cNvSpPr>
              <a:spLocks noChangeShapeType="1"/>
            </p:cNvSpPr>
            <p:nvPr/>
          </p:nvSpPr>
          <p:spPr bwMode="auto">
            <a:xfrm>
              <a:off x="36639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Line 7">
              <a:extLst>
                <a:ext uri="{FF2B5EF4-FFF2-40B4-BE49-F238E27FC236}">
                  <a16:creationId xmlns:a16="http://schemas.microsoft.com/office/drawing/2014/main" id="{2010E97B-301C-45A6-9DA2-1AA83EA4023C}"/>
                </a:ext>
              </a:extLst>
            </p:cNvPr>
            <p:cNvSpPr>
              <a:spLocks noChangeShapeType="1"/>
            </p:cNvSpPr>
            <p:nvPr/>
          </p:nvSpPr>
          <p:spPr bwMode="auto">
            <a:xfrm>
              <a:off x="5175251"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Line 8">
              <a:extLst>
                <a:ext uri="{FF2B5EF4-FFF2-40B4-BE49-F238E27FC236}">
                  <a16:creationId xmlns:a16="http://schemas.microsoft.com/office/drawing/2014/main" id="{5748687E-9FEA-4F38-B51F-6CFEF1493F3C}"/>
                </a:ext>
              </a:extLst>
            </p:cNvPr>
            <p:cNvSpPr>
              <a:spLocks noChangeShapeType="1"/>
            </p:cNvSpPr>
            <p:nvPr/>
          </p:nvSpPr>
          <p:spPr bwMode="auto">
            <a:xfrm>
              <a:off x="6650038"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487431" name="Agrupar 487430">
              <a:extLst>
                <a:ext uri="{FF2B5EF4-FFF2-40B4-BE49-F238E27FC236}">
                  <a16:creationId xmlns:a16="http://schemas.microsoft.com/office/drawing/2014/main" id="{9E2B8304-4C81-41DC-84D3-5ACD4C0F3644}"/>
                </a:ext>
              </a:extLst>
            </p:cNvPr>
            <p:cNvGrpSpPr/>
            <p:nvPr/>
          </p:nvGrpSpPr>
          <p:grpSpPr>
            <a:xfrm>
              <a:off x="552451" y="1444626"/>
              <a:ext cx="8024813" cy="4543425"/>
              <a:chOff x="552451" y="1444626"/>
              <a:chExt cx="8024813" cy="4543425"/>
            </a:xfrm>
          </p:grpSpPr>
          <p:sp>
            <p:nvSpPr>
              <p:cNvPr id="19" name="Line 17">
                <a:extLst>
                  <a:ext uri="{FF2B5EF4-FFF2-40B4-BE49-F238E27FC236}">
                    <a16:creationId xmlns:a16="http://schemas.microsoft.com/office/drawing/2014/main" id="{3985F754-CE89-4ADA-A442-0503B63D0512}"/>
                  </a:ext>
                </a:extLst>
              </p:cNvPr>
              <p:cNvSpPr>
                <a:spLocks noChangeShapeType="1"/>
              </p:cNvSpPr>
              <p:nvPr/>
            </p:nvSpPr>
            <p:spPr bwMode="auto">
              <a:xfrm>
                <a:off x="566738" y="1444626"/>
                <a:ext cx="0" cy="45434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0" name="Line 18">
                <a:extLst>
                  <a:ext uri="{FF2B5EF4-FFF2-40B4-BE49-F238E27FC236}">
                    <a16:creationId xmlns:a16="http://schemas.microsoft.com/office/drawing/2014/main" id="{4BB1F2C6-3723-495D-B8F0-006D13E5FEBB}"/>
                  </a:ext>
                </a:extLst>
              </p:cNvPr>
              <p:cNvSpPr>
                <a:spLocks noChangeShapeType="1"/>
              </p:cNvSpPr>
              <p:nvPr/>
            </p:nvSpPr>
            <p:spPr bwMode="auto">
              <a:xfrm>
                <a:off x="8570913" y="1444626"/>
                <a:ext cx="0" cy="4543425"/>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1" name="Line 19">
                <a:extLst>
                  <a:ext uri="{FF2B5EF4-FFF2-40B4-BE49-F238E27FC236}">
                    <a16:creationId xmlns:a16="http://schemas.microsoft.com/office/drawing/2014/main" id="{8A35106C-B5B6-4EE5-9E9D-8A70C1420EAE}"/>
                  </a:ext>
                </a:extLst>
              </p:cNvPr>
              <p:cNvSpPr>
                <a:spLocks noChangeShapeType="1"/>
              </p:cNvSpPr>
              <p:nvPr/>
            </p:nvSpPr>
            <p:spPr bwMode="auto">
              <a:xfrm>
                <a:off x="552451" y="145891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22" name="Line 20">
                <a:extLst>
                  <a:ext uri="{FF2B5EF4-FFF2-40B4-BE49-F238E27FC236}">
                    <a16:creationId xmlns:a16="http://schemas.microsoft.com/office/drawing/2014/main" id="{C5CFE143-8F3C-46F1-BD68-D2819B4DA8E2}"/>
                  </a:ext>
                </a:extLst>
              </p:cNvPr>
              <p:cNvSpPr>
                <a:spLocks noChangeShapeType="1"/>
              </p:cNvSpPr>
              <p:nvPr/>
            </p:nvSpPr>
            <p:spPr bwMode="auto">
              <a:xfrm>
                <a:off x="552451" y="5973763"/>
                <a:ext cx="8024813"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a:p>
            </p:txBody>
          </p:sp>
        </p:grpSp>
      </p:grpSp>
      <p:sp>
        <p:nvSpPr>
          <p:cNvPr id="23" name="Rectangle 21">
            <a:extLst>
              <a:ext uri="{FF2B5EF4-FFF2-40B4-BE49-F238E27FC236}">
                <a16:creationId xmlns:a16="http://schemas.microsoft.com/office/drawing/2014/main" id="{3C908FCD-04D6-42D6-B252-AC3545ED440B}"/>
              </a:ext>
            </a:extLst>
          </p:cNvPr>
          <p:cNvSpPr>
            <a:spLocks noChangeArrowheads="1"/>
          </p:cNvSpPr>
          <p:nvPr/>
        </p:nvSpPr>
        <p:spPr bwMode="auto">
          <a:xfrm>
            <a:off x="971600" y="1524001"/>
            <a:ext cx="298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for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A43160C7-E6CC-46BD-A380-B72CF4942A08}"/>
              </a:ext>
            </a:extLst>
          </p:cNvPr>
          <p:cNvSpPr>
            <a:spLocks noChangeArrowheads="1"/>
          </p:cNvSpPr>
          <p:nvPr/>
        </p:nvSpPr>
        <p:spPr bwMode="auto">
          <a:xfrm>
            <a:off x="2333626" y="1524001"/>
            <a:ext cx="749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nome</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54754F99-9B0F-4A5F-94A9-A74A9967C700}"/>
              </a:ext>
            </a:extLst>
          </p:cNvPr>
          <p:cNvSpPr>
            <a:spLocks noChangeArrowheads="1"/>
          </p:cNvSpPr>
          <p:nvPr/>
        </p:nvSpPr>
        <p:spPr bwMode="auto">
          <a:xfrm>
            <a:off x="4100513" y="1524001"/>
            <a:ext cx="7477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preco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6" name="Rectangle 24">
            <a:extLst>
              <a:ext uri="{FF2B5EF4-FFF2-40B4-BE49-F238E27FC236}">
                <a16:creationId xmlns:a16="http://schemas.microsoft.com/office/drawing/2014/main" id="{CD7E434B-02A0-476F-B6DA-129BD2D6A0B1}"/>
              </a:ext>
            </a:extLst>
          </p:cNvPr>
          <p:cNvSpPr>
            <a:spLocks noChangeArrowheads="1"/>
          </p:cNvSpPr>
          <p:nvPr/>
        </p:nvSpPr>
        <p:spPr bwMode="auto">
          <a:xfrm>
            <a:off x="5276851" y="1524001"/>
            <a:ext cx="1367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FF"/>
                </a:solidFill>
                <a:effectLst/>
                <a:latin typeface="Arial" panose="020B0604020202020204" pitchFamily="34" charset="0"/>
              </a:rPr>
              <a:t>precoMenor</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FA261DFF-F269-44D7-B271-83D60C384EF6}"/>
              </a:ext>
            </a:extLst>
          </p:cNvPr>
          <p:cNvSpPr>
            <a:spLocks noChangeArrowheads="1"/>
          </p:cNvSpPr>
          <p:nvPr/>
        </p:nvSpPr>
        <p:spPr bwMode="auto">
          <a:xfrm>
            <a:off x="7016751" y="1524001"/>
            <a:ext cx="1298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Impressão</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2EA2EB6-BE3C-487D-84F8-79B1C2CB5725}"/>
              </a:ext>
            </a:extLst>
          </p:cNvPr>
          <p:cNvSpPr>
            <a:spLocks noChangeArrowheads="1"/>
          </p:cNvSpPr>
          <p:nvPr/>
        </p:nvSpPr>
        <p:spPr bwMode="auto">
          <a:xfrm>
            <a:off x="1062038"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3D5F2108-7A93-43B1-ADBF-A2BE3E21804B}"/>
              </a:ext>
            </a:extLst>
          </p:cNvPr>
          <p:cNvSpPr>
            <a:spLocks noChangeArrowheads="1"/>
          </p:cNvSpPr>
          <p:nvPr/>
        </p:nvSpPr>
        <p:spPr bwMode="auto">
          <a:xfrm>
            <a:off x="260985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4987FC44-9D65-4FC0-87F8-0538048ABCFB}"/>
              </a:ext>
            </a:extLst>
          </p:cNvPr>
          <p:cNvSpPr>
            <a:spLocks noChangeArrowheads="1"/>
          </p:cNvSpPr>
          <p:nvPr/>
        </p:nvSpPr>
        <p:spPr bwMode="auto">
          <a:xfrm>
            <a:off x="4378326" y="1978026"/>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B4F0C1E-58A0-4624-8EB5-B206851B6BD3}"/>
              </a:ext>
            </a:extLst>
          </p:cNvPr>
          <p:cNvSpPr>
            <a:spLocks noChangeArrowheads="1"/>
          </p:cNvSpPr>
          <p:nvPr/>
        </p:nvSpPr>
        <p:spPr bwMode="auto">
          <a:xfrm>
            <a:off x="5827991" y="1978241"/>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chemeClr val="tx1"/>
                </a:solidFill>
                <a:effectLst/>
                <a:latin typeface="Arial" panose="020B0604020202020204" pitchFamily="34" charset="0"/>
              </a:rPr>
              <a:t>0</a:t>
            </a:r>
          </a:p>
        </p:txBody>
      </p:sp>
      <p:sp>
        <p:nvSpPr>
          <p:cNvPr id="32" name="Rectangle 30">
            <a:extLst>
              <a:ext uri="{FF2B5EF4-FFF2-40B4-BE49-F238E27FC236}">
                <a16:creationId xmlns:a16="http://schemas.microsoft.com/office/drawing/2014/main" id="{9A282545-DC92-44C0-87E3-FB4A447B5D90}"/>
              </a:ext>
            </a:extLst>
          </p:cNvPr>
          <p:cNvSpPr>
            <a:spLocks noChangeArrowheads="1"/>
          </p:cNvSpPr>
          <p:nvPr/>
        </p:nvSpPr>
        <p:spPr bwMode="auto">
          <a:xfrm>
            <a:off x="7569201"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BC608345-621F-4138-B556-0E4270757DF6}"/>
              </a:ext>
            </a:extLst>
          </p:cNvPr>
          <p:cNvSpPr>
            <a:spLocks noChangeArrowheads="1"/>
          </p:cNvSpPr>
          <p:nvPr/>
        </p:nvSpPr>
        <p:spPr bwMode="auto">
          <a:xfrm>
            <a:off x="1031876" y="2492376"/>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FF"/>
                </a:solidFill>
                <a:effectLst/>
                <a:latin typeface="Arial" panose="020B0604020202020204" pitchFamily="34" charset="0"/>
              </a:rPr>
              <a:t>1</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30309945-AEC9-4E2B-9537-AE163CB5CE06}"/>
              </a:ext>
            </a:extLst>
          </p:cNvPr>
          <p:cNvSpPr>
            <a:spLocks noChangeArrowheads="1"/>
          </p:cNvSpPr>
          <p:nvPr/>
        </p:nvSpPr>
        <p:spPr bwMode="auto">
          <a:xfrm>
            <a:off x="2327276" y="2492376"/>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6D5224D9-926A-48AC-B96C-44EC7596A40C}"/>
              </a:ext>
            </a:extLst>
          </p:cNvPr>
          <p:cNvSpPr>
            <a:spLocks noChangeArrowheads="1"/>
          </p:cNvSpPr>
          <p:nvPr/>
        </p:nvSpPr>
        <p:spPr bwMode="auto">
          <a:xfrm>
            <a:off x="4171951" y="2492376"/>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A967171F-4419-40F5-B968-6ED1F0563435}"/>
              </a:ext>
            </a:extLst>
          </p:cNvPr>
          <p:cNvSpPr>
            <a:spLocks noChangeArrowheads="1"/>
          </p:cNvSpPr>
          <p:nvPr/>
        </p:nvSpPr>
        <p:spPr bwMode="auto">
          <a:xfrm>
            <a:off x="5665788" y="2492376"/>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29C82AA9-C71C-44D7-98C9-500C2813B419}"/>
              </a:ext>
            </a:extLst>
          </p:cNvPr>
          <p:cNvSpPr>
            <a:spLocks noChangeArrowheads="1"/>
          </p:cNvSpPr>
          <p:nvPr/>
        </p:nvSpPr>
        <p:spPr bwMode="auto">
          <a:xfrm>
            <a:off x="7569201"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B9D78584-F180-4031-B5D1-B443C4518860}"/>
              </a:ext>
            </a:extLst>
          </p:cNvPr>
          <p:cNvSpPr>
            <a:spLocks noChangeArrowheads="1"/>
          </p:cNvSpPr>
          <p:nvPr/>
        </p:nvSpPr>
        <p:spPr bwMode="auto">
          <a:xfrm>
            <a:off x="1031876" y="3008313"/>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2</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2198F2F7-19C5-4254-8875-B845B61D27A5}"/>
              </a:ext>
            </a:extLst>
          </p:cNvPr>
          <p:cNvSpPr>
            <a:spLocks noChangeArrowheads="1"/>
          </p:cNvSpPr>
          <p:nvPr/>
        </p:nvSpPr>
        <p:spPr bwMode="auto">
          <a:xfrm>
            <a:off x="2195513" y="3008313"/>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672062B-A733-4387-81AD-1EC3D1C6BE5E}"/>
              </a:ext>
            </a:extLst>
          </p:cNvPr>
          <p:cNvSpPr>
            <a:spLocks noChangeArrowheads="1"/>
          </p:cNvSpPr>
          <p:nvPr/>
        </p:nvSpPr>
        <p:spPr bwMode="auto">
          <a:xfrm>
            <a:off x="4171951" y="3008313"/>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2F47E46E-0AD6-4F61-962B-5B88983F3CBC}"/>
              </a:ext>
            </a:extLst>
          </p:cNvPr>
          <p:cNvSpPr>
            <a:spLocks noChangeArrowheads="1"/>
          </p:cNvSpPr>
          <p:nvPr/>
        </p:nvSpPr>
        <p:spPr bwMode="auto">
          <a:xfrm>
            <a:off x="5665788" y="300831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04F52576-3610-4ACB-8608-723D9F9F8DA8}"/>
              </a:ext>
            </a:extLst>
          </p:cNvPr>
          <p:cNvSpPr>
            <a:spLocks noChangeArrowheads="1"/>
          </p:cNvSpPr>
          <p:nvPr/>
        </p:nvSpPr>
        <p:spPr bwMode="auto">
          <a:xfrm>
            <a:off x="7569201"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031642B0-253D-4302-B468-D1FF2C6ED00E}"/>
              </a:ext>
            </a:extLst>
          </p:cNvPr>
          <p:cNvSpPr>
            <a:spLocks noChangeArrowheads="1"/>
          </p:cNvSpPr>
          <p:nvPr/>
        </p:nvSpPr>
        <p:spPr bwMode="auto">
          <a:xfrm>
            <a:off x="1031876" y="3522663"/>
            <a:ext cx="2651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3</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64972724-6967-4E54-A9C0-44ADCB4261D2}"/>
              </a:ext>
            </a:extLst>
          </p:cNvPr>
          <p:cNvSpPr>
            <a:spLocks noChangeArrowheads="1"/>
          </p:cNvSpPr>
          <p:nvPr/>
        </p:nvSpPr>
        <p:spPr bwMode="auto">
          <a:xfrm>
            <a:off x="2425701" y="3522663"/>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DEB9E443-B789-47AF-B12C-5A0AF5A7B135}"/>
              </a:ext>
            </a:extLst>
          </p:cNvPr>
          <p:cNvSpPr>
            <a:spLocks noChangeArrowheads="1"/>
          </p:cNvSpPr>
          <p:nvPr/>
        </p:nvSpPr>
        <p:spPr bwMode="auto">
          <a:xfrm>
            <a:off x="4171951" y="352266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F6579E35-8DFB-4390-8ECB-AF5AC4727EE6}"/>
              </a:ext>
            </a:extLst>
          </p:cNvPr>
          <p:cNvSpPr>
            <a:spLocks noChangeArrowheads="1"/>
          </p:cNvSpPr>
          <p:nvPr/>
        </p:nvSpPr>
        <p:spPr bwMode="auto">
          <a:xfrm>
            <a:off x="5665788" y="3522663"/>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6ACFC076-B93D-43E8-9D1C-B51FE97318F2}"/>
              </a:ext>
            </a:extLst>
          </p:cNvPr>
          <p:cNvSpPr>
            <a:spLocks noChangeArrowheads="1"/>
          </p:cNvSpPr>
          <p:nvPr/>
        </p:nvSpPr>
        <p:spPr bwMode="auto">
          <a:xfrm>
            <a:off x="7569201"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090E1589-B47C-4EFC-889A-09206F45181C}"/>
              </a:ext>
            </a:extLst>
          </p:cNvPr>
          <p:cNvSpPr>
            <a:spLocks noChangeArrowheads="1"/>
          </p:cNvSpPr>
          <p:nvPr/>
        </p:nvSpPr>
        <p:spPr bwMode="auto">
          <a:xfrm>
            <a:off x="1031876" y="4038601"/>
            <a:ext cx="255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4</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1572DE2C-C3EC-46C7-B607-CC4C12DE7CF9}"/>
              </a:ext>
            </a:extLst>
          </p:cNvPr>
          <p:cNvSpPr>
            <a:spLocks noChangeArrowheads="1"/>
          </p:cNvSpPr>
          <p:nvPr/>
        </p:nvSpPr>
        <p:spPr bwMode="auto">
          <a:xfrm>
            <a:off x="2157413" y="4038601"/>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F538005E-A877-43CA-B342-2F0F0B7B9E1C}"/>
              </a:ext>
            </a:extLst>
          </p:cNvPr>
          <p:cNvSpPr>
            <a:spLocks noChangeArrowheads="1"/>
          </p:cNvSpPr>
          <p:nvPr/>
        </p:nvSpPr>
        <p:spPr bwMode="auto">
          <a:xfrm>
            <a:off x="2679701" y="4038601"/>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6F299CAD-01C9-463F-8B68-B4C071182B98}"/>
              </a:ext>
            </a:extLst>
          </p:cNvPr>
          <p:cNvSpPr>
            <a:spLocks noChangeArrowheads="1"/>
          </p:cNvSpPr>
          <p:nvPr/>
        </p:nvSpPr>
        <p:spPr bwMode="auto">
          <a:xfrm>
            <a:off x="4171951" y="4038601"/>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21D34CBA-3DE5-4863-92C2-20C3087C7ECC}"/>
              </a:ext>
            </a:extLst>
          </p:cNvPr>
          <p:cNvSpPr>
            <a:spLocks noChangeArrowheads="1"/>
          </p:cNvSpPr>
          <p:nvPr/>
        </p:nvSpPr>
        <p:spPr bwMode="auto">
          <a:xfrm>
            <a:off x="5665788" y="40386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7BA92B36-5669-4A75-B018-FF035C4801BE}"/>
              </a:ext>
            </a:extLst>
          </p:cNvPr>
          <p:cNvSpPr>
            <a:spLocks noChangeArrowheads="1"/>
          </p:cNvSpPr>
          <p:nvPr/>
        </p:nvSpPr>
        <p:spPr bwMode="auto">
          <a:xfrm>
            <a:off x="7569201"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44CC457-C107-4260-8C3F-48F977E93B6F}"/>
              </a:ext>
            </a:extLst>
          </p:cNvPr>
          <p:cNvSpPr>
            <a:spLocks noChangeArrowheads="1"/>
          </p:cNvSpPr>
          <p:nvPr/>
        </p:nvSpPr>
        <p:spPr bwMode="auto">
          <a:xfrm>
            <a:off x="998538"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29561D34-5E21-4FBF-8C37-C3BCCA9E49EB}"/>
              </a:ext>
            </a:extLst>
          </p:cNvPr>
          <p:cNvSpPr>
            <a:spLocks noChangeArrowheads="1"/>
          </p:cNvSpPr>
          <p:nvPr/>
        </p:nvSpPr>
        <p:spPr bwMode="auto">
          <a:xfrm>
            <a:off x="2547938" y="4552951"/>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A42F773F-DF40-40B9-AB3E-012AF0D4606E}"/>
              </a:ext>
            </a:extLst>
          </p:cNvPr>
          <p:cNvSpPr>
            <a:spLocks noChangeArrowheads="1"/>
          </p:cNvSpPr>
          <p:nvPr/>
        </p:nvSpPr>
        <p:spPr bwMode="auto">
          <a:xfrm>
            <a:off x="4314826" y="4552951"/>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F1AF6440-6EC8-40CA-8679-1A49A4F815F1}"/>
              </a:ext>
            </a:extLst>
          </p:cNvPr>
          <p:cNvSpPr>
            <a:spLocks noChangeArrowheads="1"/>
          </p:cNvSpPr>
          <p:nvPr/>
        </p:nvSpPr>
        <p:spPr bwMode="auto">
          <a:xfrm>
            <a:off x="5665788" y="455295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41F967B-3D2E-4474-A766-281B36C10ADB}"/>
              </a:ext>
            </a:extLst>
          </p:cNvPr>
          <p:cNvSpPr>
            <a:spLocks noChangeArrowheads="1"/>
          </p:cNvSpPr>
          <p:nvPr/>
        </p:nvSpPr>
        <p:spPr bwMode="auto">
          <a:xfrm>
            <a:off x="7569201"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A5DF5B3F-E409-4A0E-A9F8-35CA450C2937}"/>
              </a:ext>
            </a:extLst>
          </p:cNvPr>
          <p:cNvSpPr>
            <a:spLocks noChangeArrowheads="1"/>
          </p:cNvSpPr>
          <p:nvPr/>
        </p:nvSpPr>
        <p:spPr bwMode="auto">
          <a:xfrm>
            <a:off x="962026" y="5067301"/>
            <a:ext cx="395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68</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6C3DBE47-3FAA-4445-93D7-323F88791505}"/>
              </a:ext>
            </a:extLst>
          </p:cNvPr>
          <p:cNvSpPr>
            <a:spLocks noChangeArrowheads="1"/>
          </p:cNvSpPr>
          <p:nvPr/>
        </p:nvSpPr>
        <p:spPr bwMode="auto">
          <a:xfrm>
            <a:off x="2112963" y="5067301"/>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F29408C-6925-4140-B5E8-45BFB6CF1BE6}"/>
              </a:ext>
            </a:extLst>
          </p:cNvPr>
          <p:cNvSpPr>
            <a:spLocks noChangeArrowheads="1"/>
          </p:cNvSpPr>
          <p:nvPr/>
        </p:nvSpPr>
        <p:spPr bwMode="auto">
          <a:xfrm>
            <a:off x="4171951" y="50673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41A60A7-BBED-4CEC-8F00-92FA09A63835}"/>
              </a:ext>
            </a:extLst>
          </p:cNvPr>
          <p:cNvSpPr>
            <a:spLocks noChangeArrowheads="1"/>
          </p:cNvSpPr>
          <p:nvPr/>
        </p:nvSpPr>
        <p:spPr bwMode="auto">
          <a:xfrm>
            <a:off x="5665788" y="5067301"/>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C93CF76-53CF-400A-BF42-050E711F3367}"/>
              </a:ext>
            </a:extLst>
          </p:cNvPr>
          <p:cNvSpPr>
            <a:spLocks noChangeArrowheads="1"/>
          </p:cNvSpPr>
          <p:nvPr/>
        </p:nvSpPr>
        <p:spPr bwMode="auto">
          <a:xfrm>
            <a:off x="7569201"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4" name="Rectangle 62">
            <a:extLst>
              <a:ext uri="{FF2B5EF4-FFF2-40B4-BE49-F238E27FC236}">
                <a16:creationId xmlns:a16="http://schemas.microsoft.com/office/drawing/2014/main" id="{82B69684-3E77-4396-8B6E-B2A76BC4974A}"/>
              </a:ext>
            </a:extLst>
          </p:cNvPr>
          <p:cNvSpPr>
            <a:spLocks noChangeArrowheads="1"/>
          </p:cNvSpPr>
          <p:nvPr/>
        </p:nvSpPr>
        <p:spPr bwMode="auto">
          <a:xfrm>
            <a:off x="1062038"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FF"/>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5" name="Rectangle 63">
            <a:extLst>
              <a:ext uri="{FF2B5EF4-FFF2-40B4-BE49-F238E27FC236}">
                <a16:creationId xmlns:a16="http://schemas.microsoft.com/office/drawing/2014/main" id="{AC1F1BE0-4AF5-4F2C-A7F1-5ACF3A455BE5}"/>
              </a:ext>
            </a:extLst>
          </p:cNvPr>
          <p:cNvSpPr>
            <a:spLocks noChangeArrowheads="1"/>
          </p:cNvSpPr>
          <p:nvPr/>
        </p:nvSpPr>
        <p:spPr bwMode="auto">
          <a:xfrm>
            <a:off x="2609851"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28" name="Rectangle 64">
            <a:extLst>
              <a:ext uri="{FF2B5EF4-FFF2-40B4-BE49-F238E27FC236}">
                <a16:creationId xmlns:a16="http://schemas.microsoft.com/office/drawing/2014/main" id="{F5FF6401-37B2-4FDD-A6A2-AE0E9FC05B18}"/>
              </a:ext>
            </a:extLst>
          </p:cNvPr>
          <p:cNvSpPr>
            <a:spLocks noChangeArrowheads="1"/>
          </p:cNvSpPr>
          <p:nvPr/>
        </p:nvSpPr>
        <p:spPr bwMode="auto">
          <a:xfrm>
            <a:off x="4378326" y="5583238"/>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87429" name="Rectangle 65">
            <a:extLst>
              <a:ext uri="{FF2B5EF4-FFF2-40B4-BE49-F238E27FC236}">
                <a16:creationId xmlns:a16="http://schemas.microsoft.com/office/drawing/2014/main" id="{C3721D8E-2E7B-4DE3-AFE1-C1F17DACB10B}"/>
              </a:ext>
            </a:extLst>
          </p:cNvPr>
          <p:cNvSpPr>
            <a:spLocks noChangeArrowheads="1"/>
          </p:cNvSpPr>
          <p:nvPr/>
        </p:nvSpPr>
        <p:spPr bwMode="auto">
          <a:xfrm>
            <a:off x="5665788" y="5583238"/>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87430" name="Rectangle 66">
            <a:extLst>
              <a:ext uri="{FF2B5EF4-FFF2-40B4-BE49-F238E27FC236}">
                <a16:creationId xmlns:a16="http://schemas.microsoft.com/office/drawing/2014/main" id="{6532F24F-C7B7-4261-8755-A2B7124AF041}"/>
              </a:ext>
            </a:extLst>
          </p:cNvPr>
          <p:cNvSpPr>
            <a:spLocks noChangeArrowheads="1"/>
          </p:cNvSpPr>
          <p:nvPr/>
        </p:nvSpPr>
        <p:spPr bwMode="auto">
          <a:xfrm>
            <a:off x="7026276" y="5583238"/>
            <a:ext cx="11798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R</a:t>
            </a:r>
            <a:r>
              <a:rPr kumimoji="0" lang="pt-BR" altLang="pt-BR" sz="2000" b="0" i="0" u="none" strike="noStrike" cap="none" normalizeH="0" baseline="0">
                <a:ln>
                  <a:noFill/>
                </a:ln>
                <a:solidFill>
                  <a:srgbClr val="000000"/>
                </a:solidFill>
                <a:effectLst/>
                <a:latin typeface="Arial" panose="020B0604020202020204" pitchFamily="34" charset="0"/>
              </a:rPr>
              <a:t>$ 3,00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5" name="Seta: da Esquerda para a Direita 74">
            <a:extLst>
              <a:ext uri="{FF2B5EF4-FFF2-40B4-BE49-F238E27FC236}">
                <a16:creationId xmlns:a16="http://schemas.microsoft.com/office/drawing/2014/main" id="{366F53F4-BD56-4FB9-B73B-956DEEA4089E}"/>
              </a:ext>
            </a:extLst>
          </p:cNvPr>
          <p:cNvSpPr/>
          <p:nvPr/>
        </p:nvSpPr>
        <p:spPr bwMode="auto">
          <a:xfrm rot="19829810">
            <a:off x="4816073" y="279968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6" name="Seta: da Esquerda para a Direita 75">
            <a:extLst>
              <a:ext uri="{FF2B5EF4-FFF2-40B4-BE49-F238E27FC236}">
                <a16:creationId xmlns:a16="http://schemas.microsoft.com/office/drawing/2014/main" id="{1FD1996F-A659-4334-A08A-D43010FDF0D1}"/>
              </a:ext>
            </a:extLst>
          </p:cNvPr>
          <p:cNvSpPr/>
          <p:nvPr/>
        </p:nvSpPr>
        <p:spPr bwMode="auto">
          <a:xfrm rot="19829810">
            <a:off x="4816073" y="3309838"/>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7" name="Seta: da Esquerda para a Direita 76">
            <a:extLst>
              <a:ext uri="{FF2B5EF4-FFF2-40B4-BE49-F238E27FC236}">
                <a16:creationId xmlns:a16="http://schemas.microsoft.com/office/drawing/2014/main" id="{9B2D974F-502B-464F-B0B1-D69DEBE4ACC3}"/>
              </a:ext>
            </a:extLst>
          </p:cNvPr>
          <p:cNvSpPr/>
          <p:nvPr/>
        </p:nvSpPr>
        <p:spPr bwMode="auto">
          <a:xfrm rot="19829810">
            <a:off x="4816073" y="3807800"/>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8" name="Seta: da Esquerda para a Direita 77">
            <a:extLst>
              <a:ext uri="{FF2B5EF4-FFF2-40B4-BE49-F238E27FC236}">
                <a16:creationId xmlns:a16="http://schemas.microsoft.com/office/drawing/2014/main" id="{860DBD42-D81C-4257-B0C3-C0A67BCE58CB}"/>
              </a:ext>
            </a:extLst>
          </p:cNvPr>
          <p:cNvSpPr/>
          <p:nvPr/>
        </p:nvSpPr>
        <p:spPr bwMode="auto">
          <a:xfrm rot="19829810">
            <a:off x="4816073" y="4815912"/>
            <a:ext cx="769122" cy="316426"/>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79" name="Elipse 78">
            <a:extLst>
              <a:ext uri="{FF2B5EF4-FFF2-40B4-BE49-F238E27FC236}">
                <a16:creationId xmlns:a16="http://schemas.microsoft.com/office/drawing/2014/main" id="{88A4F968-7F08-4667-A577-9F6572EBC8BB}"/>
              </a:ext>
            </a:extLst>
          </p:cNvPr>
          <p:cNvSpPr/>
          <p:nvPr/>
        </p:nvSpPr>
        <p:spPr bwMode="auto">
          <a:xfrm>
            <a:off x="801911" y="2350572"/>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550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74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74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74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8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9" grpId="0"/>
      <p:bldP spid="40" grpId="0"/>
      <p:bldP spid="41" grpId="0"/>
      <p:bldP spid="42" grpId="0"/>
      <p:bldP spid="44" grpId="0"/>
      <p:bldP spid="45" grpId="0"/>
      <p:bldP spid="46" grpId="0"/>
      <p:bldP spid="47" grpId="0"/>
      <p:bldP spid="49" grpId="0"/>
      <p:bldP spid="50" grpId="0"/>
      <p:bldP spid="51" grpId="0"/>
      <p:bldP spid="52" grpId="0"/>
      <p:bldP spid="53" grpId="0"/>
      <p:bldP spid="55" grpId="0"/>
      <p:bldP spid="56" grpId="0"/>
      <p:bldP spid="57" grpId="0"/>
      <p:bldP spid="58" grpId="0"/>
      <p:bldP spid="60" grpId="0"/>
      <p:bldP spid="61" grpId="0"/>
      <p:bldP spid="62" grpId="0"/>
      <p:bldP spid="63" grpId="0"/>
      <p:bldP spid="487425" grpId="0"/>
      <p:bldP spid="487428" grpId="0"/>
      <p:bldP spid="487429" grpId="0"/>
      <p:bldP spid="487430" grpId="0"/>
      <p:bldP spid="75" grpId="0" animBg="1"/>
      <p:bldP spid="76" grpId="0" animBg="1"/>
      <p:bldP spid="77" grpId="0" animBg="1"/>
      <p:bldP spid="78" grpId="0" animBg="1"/>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Espaço Reservado para Número de Slide 3">
            <a:extLst>
              <a:ext uri="{FF2B5EF4-FFF2-40B4-BE49-F238E27FC236}">
                <a16:creationId xmlns:a16="http://schemas.microsoft.com/office/drawing/2014/main" id="{D6B1BB3D-F21A-4AFB-B71E-D99835D584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4BCF12F-D2AE-44D1-A805-1E8AB3A286B7}" type="slidenum">
              <a:rPr lang="pt-BR" altLang="en-US" sz="1200" smtClean="0">
                <a:latin typeface="Garamond" panose="02020404030301010803" pitchFamily="18" charset="0"/>
              </a:rPr>
              <a:pPr/>
              <a:t>7</a:t>
            </a:fld>
            <a:endParaRPr lang="pt-BR" altLang="en-US" sz="1200">
              <a:latin typeface="Garamond" panose="02020404030301010803" pitchFamily="18" charset="0"/>
            </a:endParaRPr>
          </a:p>
        </p:txBody>
      </p:sp>
      <p:sp>
        <p:nvSpPr>
          <p:cNvPr id="171010" name="Rectangle 2">
            <a:extLst>
              <a:ext uri="{FF2B5EF4-FFF2-40B4-BE49-F238E27FC236}">
                <a16:creationId xmlns:a16="http://schemas.microsoft.com/office/drawing/2014/main" id="{A7DE1254-CFE6-4314-B0EA-76E6BCB330F2}"/>
              </a:ext>
            </a:extLst>
          </p:cNvPr>
          <p:cNvSpPr>
            <a:spLocks noChangeArrowheads="1"/>
          </p:cNvSpPr>
          <p:nvPr/>
        </p:nvSpPr>
        <p:spPr bwMode="auto">
          <a:xfrm>
            <a:off x="1547813" y="3500438"/>
            <a:ext cx="2016125" cy="1512887"/>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29060" name="Rectangle 3">
            <a:extLst>
              <a:ext uri="{FF2B5EF4-FFF2-40B4-BE49-F238E27FC236}">
                <a16:creationId xmlns:a16="http://schemas.microsoft.com/office/drawing/2014/main" id="{EA1CFD94-6A99-4879-B90A-1D9372C4EB5B}"/>
              </a:ext>
            </a:extLst>
          </p:cNvPr>
          <p:cNvSpPr>
            <a:spLocks noGrp="1" noChangeArrowheads="1"/>
          </p:cNvSpPr>
          <p:nvPr>
            <p:ph type="title"/>
          </p:nvPr>
        </p:nvSpPr>
        <p:spPr/>
        <p:txBody>
          <a:bodyPr/>
          <a:lstStyle/>
          <a:p>
            <a:pPr eaLnBrk="1" hangingPunct="1"/>
            <a:r>
              <a:rPr lang="pt-BR" altLang="pt-BR" dirty="0"/>
              <a:t>Comando </a:t>
            </a:r>
            <a:r>
              <a:rPr lang="pt-BR" altLang="pt-BR" b="1" dirty="0"/>
              <a:t>do </a:t>
            </a:r>
            <a:r>
              <a:rPr lang="pt-BR" altLang="pt-BR" b="1" dirty="0" err="1"/>
              <a:t>while</a:t>
            </a:r>
            <a:endParaRPr lang="pt-BR" altLang="pt-BR" b="1" dirty="0"/>
          </a:p>
        </p:txBody>
      </p:sp>
      <p:sp>
        <p:nvSpPr>
          <p:cNvPr id="429061" name="Rectangle 4">
            <a:extLst>
              <a:ext uri="{FF2B5EF4-FFF2-40B4-BE49-F238E27FC236}">
                <a16:creationId xmlns:a16="http://schemas.microsoft.com/office/drawing/2014/main" id="{BA72F38D-EF9C-4918-97D2-ADBB0BEA92A5}"/>
              </a:ext>
            </a:extLst>
          </p:cNvPr>
          <p:cNvSpPr>
            <a:spLocks noGrp="1" noChangeArrowheads="1"/>
          </p:cNvSpPr>
          <p:nvPr>
            <p:ph type="body" idx="1"/>
          </p:nvPr>
        </p:nvSpPr>
        <p:spPr>
          <a:xfrm>
            <a:off x="457200" y="1816100"/>
            <a:ext cx="8229600" cy="820738"/>
          </a:xfrm>
        </p:spPr>
        <p:txBody>
          <a:bodyPr/>
          <a:lstStyle/>
          <a:p>
            <a:pPr eaLnBrk="1" hangingPunct="1"/>
            <a:r>
              <a:rPr lang="pt-BR" altLang="pt-BR"/>
              <a:t>Repetição baseada em condição</a:t>
            </a:r>
            <a:endParaRPr lang="pt-BR" altLang="pt-BR" b="1"/>
          </a:p>
          <a:p>
            <a:pPr lvl="1" eaLnBrk="1" hangingPunct="1"/>
            <a:endParaRPr lang="pt-BR" altLang="pt-BR" b="1"/>
          </a:p>
        </p:txBody>
      </p:sp>
      <p:sp>
        <p:nvSpPr>
          <p:cNvPr id="171013" name="Text Box 5">
            <a:extLst>
              <a:ext uri="{FF2B5EF4-FFF2-40B4-BE49-F238E27FC236}">
                <a16:creationId xmlns:a16="http://schemas.microsoft.com/office/drawing/2014/main" id="{56648D6C-51D4-4CC5-B990-3E82CEB016A8}"/>
              </a:ext>
            </a:extLst>
          </p:cNvPr>
          <p:cNvSpPr txBox="1">
            <a:spLocks noChangeArrowheads="1"/>
          </p:cNvSpPr>
          <p:nvPr/>
        </p:nvSpPr>
        <p:spPr bwMode="auto">
          <a:xfrm>
            <a:off x="1258888" y="3141663"/>
            <a:ext cx="66960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a:solidFill>
                  <a:schemeClr val="accent1">
                    <a:lumMod val="75000"/>
                  </a:schemeClr>
                </a:solidFill>
                <a:latin typeface="Tahoma" panose="020B0604030504040204" pitchFamily="34" charset="0"/>
              </a:rPr>
              <a:t>do</a:t>
            </a:r>
            <a:r>
              <a:rPr lang="pt-BR" altLang="pt-BR" sz="2400" b="1"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1</a:t>
            </a:r>
            <a:r>
              <a:rPr lang="pt-BR" altLang="pt-BR" sz="2400" dirty="0">
                <a:latin typeface="Tahoma" panose="020B0604030504040204" pitchFamily="34" charset="0"/>
              </a:rPr>
              <a:t>;</a:t>
            </a:r>
            <a:r>
              <a:rPr lang="pt-BR" altLang="pt-BR" sz="2400" baseline="-25000"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2</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dirty="0">
                <a:latin typeface="Tahoma" panose="020B0604030504040204" pitchFamily="34" charset="0"/>
              </a:rPr>
              <a:t>     ...</a:t>
            </a:r>
          </a:p>
          <a:p>
            <a:pPr>
              <a:lnSpc>
                <a:spcPct val="80000"/>
              </a:lnSpc>
              <a:spcBef>
                <a:spcPct val="20000"/>
              </a:spcBef>
            </a:pPr>
            <a:r>
              <a:rPr lang="pt-BR" altLang="pt-BR" sz="2400" dirty="0">
                <a:latin typeface="Tahoma" panose="020B0604030504040204" pitchFamily="34" charset="0"/>
              </a:rPr>
              <a:t>     </a:t>
            </a:r>
            <a:r>
              <a:rPr lang="pt-BR" altLang="pt-BR" sz="2400" dirty="0" err="1">
                <a:latin typeface="Tahoma" panose="020B0604030504040204" pitchFamily="34" charset="0"/>
              </a:rPr>
              <a:t>comando</a:t>
            </a:r>
            <a:r>
              <a:rPr lang="pt-BR" altLang="pt-BR" sz="2400" baseline="-25000" dirty="0" err="1">
                <a:latin typeface="Tahoma" panose="020B0604030504040204" pitchFamily="34" charset="0"/>
              </a:rPr>
              <a:t>n</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 </a:t>
            </a:r>
            <a:r>
              <a:rPr lang="pt-BR" altLang="pt-BR" sz="2400" b="1" dirty="0" err="1">
                <a:solidFill>
                  <a:schemeClr val="accent1">
                    <a:lumMod val="75000"/>
                  </a:schemeClr>
                </a:solidFill>
                <a:latin typeface="Tahoma" panose="020B0604030504040204" pitchFamily="34" charset="0"/>
              </a:rPr>
              <a:t>while</a:t>
            </a:r>
            <a:r>
              <a:rPr lang="pt-BR" altLang="pt-BR" sz="2400" b="1" dirty="0">
                <a:latin typeface="Tahoma" panose="020B0604030504040204" pitchFamily="34" charset="0"/>
              </a:rPr>
              <a:t> (</a:t>
            </a:r>
            <a:r>
              <a:rPr lang="pt-BR" altLang="pt-BR" sz="2400" u="sng" dirty="0">
                <a:solidFill>
                  <a:srgbClr val="0000FF"/>
                </a:solidFill>
                <a:latin typeface="Tahoma" panose="020B0604030504040204" pitchFamily="34" charset="0"/>
              </a:rPr>
              <a:t>condição</a:t>
            </a:r>
            <a:r>
              <a:rPr lang="pt-BR" altLang="pt-BR" sz="2400" b="1" dirty="0">
                <a:latin typeface="Tahoma" panose="020B0604030504040204" pitchFamily="34" charset="0"/>
              </a:rPr>
              <a:t>)</a:t>
            </a:r>
            <a:r>
              <a:rPr lang="pt-BR" altLang="pt-BR" sz="2400" dirty="0">
                <a:latin typeface="Tahoma" panose="020B0604030504040204" pitchFamily="34" charset="0"/>
              </a:rPr>
              <a:t>;</a:t>
            </a:r>
            <a:endParaRPr lang="pt-BR" altLang="pt-BR" sz="2400" u="sng" dirty="0">
              <a:solidFill>
                <a:srgbClr val="0000FF"/>
              </a:solidFill>
              <a:latin typeface="Tahoma" panose="020B0604030504040204" pitchFamily="34" charset="0"/>
            </a:endParaRPr>
          </a:p>
        </p:txBody>
      </p:sp>
      <p:sp>
        <p:nvSpPr>
          <p:cNvPr id="171014" name="AutoShape 6">
            <a:extLst>
              <a:ext uri="{FF2B5EF4-FFF2-40B4-BE49-F238E27FC236}">
                <a16:creationId xmlns:a16="http://schemas.microsoft.com/office/drawing/2014/main" id="{7A5EF926-3C1B-4C27-A3B4-EFE78977CB52}"/>
              </a:ext>
            </a:extLst>
          </p:cNvPr>
          <p:cNvSpPr>
            <a:spLocks noChangeArrowheads="1"/>
          </p:cNvSpPr>
          <p:nvPr/>
        </p:nvSpPr>
        <p:spPr bwMode="auto">
          <a:xfrm>
            <a:off x="4578350" y="5229225"/>
            <a:ext cx="3457575" cy="647700"/>
          </a:xfrm>
          <a:prstGeom prst="wedgeRoundRectCallout">
            <a:avLst>
              <a:gd name="adj1" fmla="val -76632"/>
              <a:gd name="adj2" fmla="val -194482"/>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1010"/>
                                        </p:tgtEl>
                                        <p:attrNameLst>
                                          <p:attrName>style.visibility</p:attrName>
                                        </p:attrNameLst>
                                      </p:cBhvr>
                                      <p:to>
                                        <p:strVal val="visible"/>
                                      </p:to>
                                    </p:set>
                                    <p:anim calcmode="lin" valueType="num">
                                      <p:cBhvr additive="base">
                                        <p:cTn id="12" dur="500" fill="hold"/>
                                        <p:tgtEl>
                                          <p:spTgt spid="171010"/>
                                        </p:tgtEl>
                                        <p:attrNameLst>
                                          <p:attrName>ppt_x</p:attrName>
                                        </p:attrNameLst>
                                      </p:cBhvr>
                                      <p:tavLst>
                                        <p:tav tm="0">
                                          <p:val>
                                            <p:strVal val="#ppt_x"/>
                                          </p:val>
                                        </p:tav>
                                        <p:tav tm="100000">
                                          <p:val>
                                            <p:strVal val="#ppt_x"/>
                                          </p:val>
                                        </p:tav>
                                      </p:tavLst>
                                    </p:anim>
                                    <p:anim calcmode="lin" valueType="num">
                                      <p:cBhvr additive="base">
                                        <p:cTn id="13" dur="500" fill="hold"/>
                                        <p:tgtEl>
                                          <p:spTgt spid="1710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1014"/>
                                        </p:tgtEl>
                                        <p:attrNameLst>
                                          <p:attrName>style.visibility</p:attrName>
                                        </p:attrNameLst>
                                      </p:cBhvr>
                                      <p:to>
                                        <p:strVal val="visible"/>
                                      </p:to>
                                    </p:set>
                                    <p:anim calcmode="lin" valueType="num">
                                      <p:cBhvr additive="base">
                                        <p:cTn id="16" dur="500" fill="hold"/>
                                        <p:tgtEl>
                                          <p:spTgt spid="171014"/>
                                        </p:tgtEl>
                                        <p:attrNameLst>
                                          <p:attrName>ppt_x</p:attrName>
                                        </p:attrNameLst>
                                      </p:cBhvr>
                                      <p:tavLst>
                                        <p:tav tm="0">
                                          <p:val>
                                            <p:strVal val="#ppt_x"/>
                                          </p:val>
                                        </p:tav>
                                        <p:tav tm="100000">
                                          <p:val>
                                            <p:strVal val="#ppt_x"/>
                                          </p:val>
                                        </p:tav>
                                      </p:tavLst>
                                    </p:anim>
                                    <p:anim calcmode="lin" valueType="num">
                                      <p:cBhvr additive="base">
                                        <p:cTn id="17"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171013" grpId="0" animBg="1"/>
      <p:bldP spid="1710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Espaço Reservado para Número de Slide 3">
            <a:extLst>
              <a:ext uri="{FF2B5EF4-FFF2-40B4-BE49-F238E27FC236}">
                <a16:creationId xmlns:a16="http://schemas.microsoft.com/office/drawing/2014/main" id="{A663622D-1442-41FA-8614-F1D13897C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559C6CF-DDE3-45DA-813A-7C25776B9014}" type="slidenum">
              <a:rPr lang="pt-BR" altLang="en-US" sz="1200" smtClean="0">
                <a:latin typeface="Garamond" panose="02020404030301010803" pitchFamily="18" charset="0"/>
              </a:rPr>
              <a:pPr/>
              <a:t>70</a:t>
            </a:fld>
            <a:endParaRPr lang="pt-BR" altLang="en-US" sz="1200">
              <a:latin typeface="Garamond" panose="02020404030301010803" pitchFamily="18" charset="0"/>
            </a:endParaRPr>
          </a:p>
        </p:txBody>
      </p:sp>
      <p:sp>
        <p:nvSpPr>
          <p:cNvPr id="485379" name="Rectangle 2">
            <a:extLst>
              <a:ext uri="{FF2B5EF4-FFF2-40B4-BE49-F238E27FC236}">
                <a16:creationId xmlns:a16="http://schemas.microsoft.com/office/drawing/2014/main" id="{CC67903B-E3DE-4A6E-92FF-AD26EFB7279A}"/>
              </a:ext>
            </a:extLst>
          </p:cNvPr>
          <p:cNvSpPr>
            <a:spLocks noGrp="1" noChangeArrowheads="1"/>
          </p:cNvSpPr>
          <p:nvPr>
            <p:ph type="title"/>
          </p:nvPr>
        </p:nvSpPr>
        <p:spPr/>
        <p:txBody>
          <a:bodyPr/>
          <a:lstStyle/>
          <a:p>
            <a:pPr eaLnBrk="1" hangingPunct="1"/>
            <a:r>
              <a:rPr lang="pt-BR" altLang="pt-BR" dirty="0"/>
              <a:t>Exemplo 15</a:t>
            </a:r>
            <a:endParaRPr lang="pt-BR" altLang="pt-BR" sz="1700" dirty="0"/>
          </a:p>
        </p:txBody>
      </p:sp>
      <p:sp>
        <p:nvSpPr>
          <p:cNvPr id="485380" name="Rectangle 3">
            <a:extLst>
              <a:ext uri="{FF2B5EF4-FFF2-40B4-BE49-F238E27FC236}">
                <a16:creationId xmlns:a16="http://schemas.microsoft.com/office/drawing/2014/main" id="{62C25BE5-9E3A-4923-86A1-5E04E9962697}"/>
              </a:ext>
            </a:extLst>
          </p:cNvPr>
          <p:cNvSpPr>
            <a:spLocks noGrp="1" noChangeArrowheads="1"/>
          </p:cNvSpPr>
          <p:nvPr>
            <p:ph type="body" idx="1"/>
          </p:nvPr>
        </p:nvSpPr>
        <p:spPr>
          <a:xfrm>
            <a:off x="467543" y="1195200"/>
            <a:ext cx="8025581" cy="3956050"/>
          </a:xfrm>
        </p:spPr>
        <p:txBody>
          <a:bodyPr/>
          <a:lstStyle/>
          <a:p>
            <a:pPr marL="0" indent="0" algn="just" eaLnBrk="1" hangingPunct="1">
              <a:buFont typeface="Wingdings" panose="05000000000000000000" pitchFamily="2" charset="2"/>
              <a:buNone/>
            </a:pPr>
            <a:r>
              <a:rPr lang="pt-BR" altLang="pt-BR" dirty="0"/>
              <a:t>Faça um programa que pesquise e imprima o NOME do posto de gasolina que cobra a gasolina mais cara de Belo Horizonte. Para isto o programa deverá ler o nome e o preço da gasolina de 68 postos de gasolina pesquisados. </a:t>
            </a:r>
          </a:p>
        </p:txBody>
      </p:sp>
    </p:spTree>
    <p:extLst>
      <p:ext uri="{BB962C8B-B14F-4D97-AF65-F5344CB8AC3E}">
        <p14:creationId xmlns:p14="http://schemas.microsoft.com/office/powerpoint/2010/main" val="4164275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71</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Exemplo 15 </a:t>
            </a:r>
            <a:br>
              <a:rPr lang="pt-BR" altLang="pt-BR" dirty="0"/>
            </a:br>
            <a:r>
              <a:rPr lang="pt-BR" altLang="pt-BR" sz="2100" dirty="0"/>
              <a:t>(Programa resolvido)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489646"/>
            <a:ext cx="8686800" cy="43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4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400" b="1" kern="0" dirty="0">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4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1400" dirty="0">
                <a:solidFill>
                  <a:srgbClr val="69676D">
                    <a:lumMod val="75000"/>
                  </a:srgbClr>
                </a:solidFill>
                <a:latin typeface="Courier New" panose="02070309020205020404" pitchFamily="49" charset="0"/>
                <a:cs typeface="Courier New" panose="02070309020205020404" pitchFamily="49" charset="0"/>
              </a:rPr>
              <a:t>PesquisaGasolina3</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4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4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400" kern="1200" dirty="0" err="1">
                <a:solidFill>
                  <a:srgbClr val="69676D">
                    <a:lumMod val="75000"/>
                  </a:srgbClr>
                </a:solidFill>
                <a:latin typeface="Courier New" panose="02070309020205020404" pitchFamily="49" charset="0"/>
                <a:cs typeface="Courier New" panose="02070309020205020404" pitchFamily="49" charset="0"/>
              </a:rPr>
              <a:t>args</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endParaRPr lang="pt-BR"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String</a:t>
            </a:r>
            <a:r>
              <a:rPr lang="pt-BR" altLang="pt-BR" sz="1400" kern="0" dirty="0">
                <a:latin typeface="Courier New" panose="02070309020205020404" pitchFamily="49" charset="0"/>
                <a:cs typeface="Courier New" panose="02070309020205020404" pitchFamily="49" charset="0"/>
              </a:rPr>
              <a:t> </a:t>
            </a:r>
            <a:r>
              <a:rPr lang="pt-BR" altLang="pt-BR" sz="1400" dirty="0">
                <a:solidFill>
                  <a:srgbClr val="69676D">
                    <a:lumMod val="75000"/>
                  </a:srgbClr>
                </a:solidFill>
                <a:latin typeface="Courier New" panose="02070309020205020404" pitchFamily="49" charset="0"/>
                <a:cs typeface="Courier New" panose="02070309020205020404" pitchFamily="49" charset="0"/>
              </a:rPr>
              <a:t>nome,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nomeMaior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 </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precoMaior</a:t>
            </a:r>
            <a:r>
              <a:rPr lang="pt-BR" altLang="pt-BR" sz="1400" dirty="0">
                <a:solidFill>
                  <a:srgbClr val="69676D">
                    <a:lumMod val="75000"/>
                  </a:srgbClr>
                </a:solidFill>
                <a:latin typeface="Courier New" panose="02070309020205020404" pitchFamily="49" charset="0"/>
                <a:cs typeface="Courier New" panose="02070309020205020404" pitchFamily="49" charset="0"/>
              </a:rPr>
              <a:t> = 0;</a:t>
            </a:r>
          </a:p>
          <a:p>
            <a:pPr eaLnBrk="1" hangingPunct="1">
              <a:lnSpc>
                <a:spcPct val="80000"/>
              </a:lnSpc>
              <a:buFont typeface="Wingdings" panose="05000000000000000000" pitchFamily="2" charset="2"/>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Scanner </a:t>
            </a:r>
            <a:r>
              <a:rPr lang="en-US" sz="14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rgbClr val="69676D">
                    <a:lumMod val="75000"/>
                  </a:srgbClr>
                </a:solidFill>
                <a:latin typeface="Courier New" panose="02070309020205020404" pitchFamily="49" charset="0"/>
                <a:cs typeface="Courier New" panose="02070309020205020404" pitchFamily="49" charset="0"/>
              </a:rPr>
              <a:t>=</a:t>
            </a: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en-US" sz="14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4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400" b="1" i="1" kern="1200" dirty="0">
                <a:solidFill>
                  <a:srgbClr val="0000FF"/>
                </a:solidFill>
                <a:latin typeface="Courier New" panose="02070309020205020404" pitchFamily="49" charset="0"/>
                <a:cs typeface="Courier New" panose="02070309020205020404" pitchFamily="49" charset="0"/>
              </a:rPr>
              <a:t>in</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chemeClr val="accent5">
                    <a:lumMod val="50000"/>
                  </a:schemeClr>
                </a:solidFill>
                <a:latin typeface="Courier New" panose="02070309020205020404" pitchFamily="49" charset="0"/>
                <a:cs typeface="Courier New" panose="02070309020205020404" pitchFamily="49" charset="0"/>
              </a:rPr>
              <a:t>     for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int</a:t>
            </a:r>
            <a:r>
              <a:rPr lang="en-US" sz="1400" dirty="0">
                <a:solidFill>
                  <a:srgbClr val="69676D">
                    <a:lumMod val="75000"/>
                  </a:srgbClr>
                </a:solidFill>
                <a:latin typeface="Courier New" panose="02070309020205020404" pitchFamily="49" charset="0"/>
                <a:cs typeface="Courier New" panose="02070309020205020404" pitchFamily="49" charset="0"/>
              </a:rPr>
              <a:t> aux=1; aux&lt;=68; aux++) </a:t>
            </a:r>
            <a:r>
              <a:rPr lang="en-US" sz="1400" b="1" dirty="0">
                <a:solidFill>
                  <a:srgbClr val="69676D">
                    <a:lumMod val="75000"/>
                  </a:srgbClr>
                </a:solidFill>
                <a:latin typeface="Courier New" panose="02070309020205020404" pitchFamily="49" charset="0"/>
                <a:cs typeface="Courier New" panose="02070309020205020404" pitchFamily="49" charset="0"/>
              </a:rPr>
              <a:t>{</a:t>
            </a:r>
            <a:endParaRPr lang="en-US" sz="14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400" kern="1200" dirty="0">
                <a:solidFill>
                  <a:srgbClr val="69676D">
                    <a:lumMod val="75000"/>
                  </a:srgbClr>
                </a:solidFill>
                <a:latin typeface="Courier New" panose="02070309020205020404" pitchFamily="49" charset="0"/>
                <a:cs typeface="Courier New" panose="02070309020205020404" pitchFamily="49" charset="0"/>
              </a:rPr>
              <a:t>        </a:t>
            </a:r>
            <a:r>
              <a:rPr lang="pt-BR" sz="14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kern="1200" dirty="0" err="1">
                <a:solidFill>
                  <a:srgbClr val="0000FF"/>
                </a:solidFill>
                <a:latin typeface="Courier New" panose="02070309020205020404" pitchFamily="49" charset="0"/>
                <a:cs typeface="Courier New" panose="02070309020205020404" pitchFamily="49" charset="0"/>
              </a:rPr>
              <a:t>out</a:t>
            </a:r>
            <a:r>
              <a:rPr lang="pt-BR" sz="1400" kern="1200" dirty="0" err="1">
                <a:solidFill>
                  <a:srgbClr val="69676D">
                    <a:lumMod val="75000"/>
                  </a:srgbClr>
                </a:solidFill>
                <a:latin typeface="Courier New" panose="02070309020205020404" pitchFamily="49" charset="0"/>
                <a:cs typeface="Courier New" panose="02070309020205020404" pitchFamily="49" charset="0"/>
              </a:rPr>
              <a:t>.print</a:t>
            </a:r>
            <a:r>
              <a:rPr lang="pt-BR" sz="1400" kern="12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nome do posto de gasolina: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nome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a:t>
            </a:r>
            <a:r>
              <a:rPr lang="pt-BR" sz="1400" dirty="0">
                <a:solidFill>
                  <a:srgbClr val="69676D">
                    <a:lumMod val="75000"/>
                  </a:srgbClr>
                </a:solidFill>
                <a:latin typeface="Courier New" panose="02070309020205020404" pitchFamily="49" charset="0"/>
                <a:cs typeface="Courier New" panose="02070309020205020404" pitchFamily="49" charset="0"/>
              </a:rPr>
              <a:t>(</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dirty="0">
                <a:solidFill>
                  <a:srgbClr val="0000FF"/>
                </a:solidFill>
                <a:latin typeface="Courier New" panose="02070309020205020404" pitchFamily="49" charset="0"/>
              </a:rPr>
              <a:t>Informe preço da gasolina neste posto: </a:t>
            </a:r>
            <a:r>
              <a:rPr lang="pt-BR" altLang="pt-BR" sz="1400" b="1" kern="0" dirty="0">
                <a:solidFill>
                  <a:srgbClr val="0000FF"/>
                </a:solidFill>
                <a:latin typeface="Courier New" panose="02070309020205020404" pitchFamily="49" charset="0"/>
                <a:cs typeface="Courier New" panose="02070309020205020404" pitchFamily="49" charset="0"/>
              </a:rPr>
              <a:t>"</a:t>
            </a:r>
            <a:r>
              <a:rPr lang="pt-BR" altLang="pt-BR" sz="14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pt-BR" altLang="pt-BR" sz="1400" dirty="0" err="1">
                <a:solidFill>
                  <a:srgbClr val="69676D">
                    <a:lumMod val="75000"/>
                  </a:srgbClr>
                </a:solidFill>
                <a:latin typeface="Courier New" panose="02070309020205020404" pitchFamily="49" charset="0"/>
                <a:cs typeface="Courier New" panose="02070309020205020404" pitchFamily="49" charset="0"/>
              </a:rPr>
              <a:t>preco</a:t>
            </a:r>
            <a:r>
              <a:rPr lang="pt-BR" altLang="pt-BR" sz="1400" dirty="0">
                <a:solidFill>
                  <a:srgbClr val="69676D">
                    <a:lumMod val="75000"/>
                  </a:srgbClr>
                </a:solidFill>
                <a:latin typeface="Courier New" panose="02070309020205020404" pitchFamily="49" charset="0"/>
                <a:cs typeface="Courier New" panose="02070309020205020404" pitchFamily="49" charset="0"/>
              </a:rPr>
              <a:t> </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teclado.nextDouble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chemeClr val="accent5">
                    <a:lumMod val="50000"/>
                  </a:schemeClr>
                </a:solidFill>
                <a:latin typeface="Courier New" panose="02070309020205020404" pitchFamily="49" charset="0"/>
                <a:cs typeface="Courier New" panose="02070309020205020404" pitchFamily="49" charset="0"/>
              </a:rPr>
              <a:t>if</a:t>
            </a:r>
            <a:r>
              <a:rPr lang="en-US" sz="1400" dirty="0">
                <a:solidFill>
                  <a:srgbClr val="69676D">
                    <a:lumMod val="75000"/>
                  </a:srgbClr>
                </a:solidFill>
                <a:latin typeface="Courier New" panose="02070309020205020404" pitchFamily="49" charset="0"/>
                <a:cs typeface="Courier New" panose="02070309020205020404" pitchFamily="49" charset="0"/>
              </a:rPr>
              <a:t> (aux == 1 || </a:t>
            </a:r>
            <a:r>
              <a:rPr lang="en-US" sz="1400" dirty="0" err="1">
                <a:solidFill>
                  <a:srgbClr val="69676D">
                    <a:lumMod val="75000"/>
                  </a:srgbClr>
                </a:solidFill>
                <a:latin typeface="Courier New" panose="02070309020205020404" pitchFamily="49" charset="0"/>
                <a:cs typeface="Courier New" panose="02070309020205020404" pitchFamily="49" charset="0"/>
              </a:rPr>
              <a:t>preco</a:t>
            </a:r>
            <a:r>
              <a:rPr lang="en-US" sz="1400" dirty="0">
                <a:solidFill>
                  <a:srgbClr val="69676D">
                    <a:lumMod val="75000"/>
                  </a:srgbClr>
                </a:solidFill>
                <a:latin typeface="Courier New" panose="02070309020205020404" pitchFamily="49" charset="0"/>
                <a:cs typeface="Courier New" panose="02070309020205020404" pitchFamily="49" charset="0"/>
              </a:rPr>
              <a:t> &gt; </a:t>
            </a:r>
            <a:r>
              <a:rPr lang="en-US" sz="14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kern="1200" dirty="0">
                <a:solidFill>
                  <a:srgbClr val="69676D">
                    <a:lumMod val="75000"/>
                  </a:srgbClr>
                </a:solidFill>
                <a:latin typeface="Courier New" panose="02070309020205020404" pitchFamily="49" charset="0"/>
                <a:cs typeface="Courier New" panose="02070309020205020404" pitchFamily="49" charset="0"/>
              </a:rPr>
              <a:t>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precoMaior</a:t>
            </a:r>
            <a:r>
              <a:rPr lang="en-US" sz="1400" kern="1200" dirty="0">
                <a:solidFill>
                  <a:srgbClr val="69676D">
                    <a:lumMod val="75000"/>
                  </a:srgbClr>
                </a:solidFill>
                <a:latin typeface="Courier New" panose="02070309020205020404" pitchFamily="49" charset="0"/>
                <a:cs typeface="Courier New" panose="02070309020205020404" pitchFamily="49" charset="0"/>
              </a:rPr>
              <a:t> = </a:t>
            </a:r>
            <a:r>
              <a:rPr lang="en-US" sz="1400" kern="1200" dirty="0" err="1">
                <a:solidFill>
                  <a:srgbClr val="69676D">
                    <a:lumMod val="75000"/>
                  </a:srgbClr>
                </a:solidFill>
                <a:latin typeface="Courier New" panose="02070309020205020404" pitchFamily="49" charset="0"/>
                <a:cs typeface="Courier New" panose="02070309020205020404" pitchFamily="49" charset="0"/>
              </a:rPr>
              <a:t>preco</a:t>
            </a:r>
            <a:r>
              <a:rPr lang="en-US" sz="14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400" b="1"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nomeMaior</a:t>
            </a:r>
            <a:r>
              <a:rPr lang="en-US" sz="1400" dirty="0">
                <a:solidFill>
                  <a:srgbClr val="69676D">
                    <a:lumMod val="75000"/>
                  </a:srgbClr>
                </a:solidFill>
                <a:latin typeface="Courier New" panose="02070309020205020404" pitchFamily="49" charset="0"/>
                <a:cs typeface="Courier New" panose="02070309020205020404" pitchFamily="49" charset="0"/>
              </a:rPr>
              <a:t> = </a:t>
            </a:r>
            <a:r>
              <a:rPr lang="en-US" sz="1400" dirty="0" err="1">
                <a:solidFill>
                  <a:srgbClr val="69676D">
                    <a:lumMod val="75000"/>
                  </a:srgbClr>
                </a:solidFill>
                <a:latin typeface="Courier New" panose="02070309020205020404" pitchFamily="49" charset="0"/>
                <a:cs typeface="Courier New" panose="02070309020205020404" pitchFamily="49" charset="0"/>
              </a:rPr>
              <a:t>nome</a:t>
            </a:r>
            <a:r>
              <a:rPr lang="en-US"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en-US" sz="1400" dirty="0">
                <a:solidFill>
                  <a:srgbClr val="69676D">
                    <a:lumMod val="75000"/>
                  </a:srgbClr>
                </a:solidFill>
                <a:latin typeface="Courier New" panose="02070309020205020404" pitchFamily="49" charset="0"/>
                <a:cs typeface="Courier New" panose="02070309020205020404" pitchFamily="49" charset="0"/>
              </a:rPr>
              <a:t>        </a:t>
            </a:r>
            <a:r>
              <a:rPr lang="en-US" sz="1400" dirty="0" err="1">
                <a:solidFill>
                  <a:srgbClr val="69676D">
                    <a:lumMod val="75000"/>
                  </a:srgbClr>
                </a:solidFill>
                <a:latin typeface="Courier New" panose="02070309020205020404" pitchFamily="49" charset="0"/>
                <a:cs typeface="Courier New" panose="02070309020205020404" pitchFamily="49" charset="0"/>
              </a:rPr>
              <a:t>teclado.nextLine</a:t>
            </a:r>
            <a:r>
              <a:rPr lang="en-US" sz="1400" dirty="0">
                <a:solidFill>
                  <a:srgbClr val="69676D">
                    <a:lumMod val="75000"/>
                  </a:srgbClr>
                </a:solidFill>
                <a:latin typeface="Courier New" panose="02070309020205020404" pitchFamily="49" charset="0"/>
                <a:cs typeface="Courier New" panose="02070309020205020404" pitchFamily="49" charset="0"/>
              </a:rPr>
              <a:t>();</a:t>
            </a:r>
            <a:endParaRPr lang="pt-BR" altLang="pt-BR" sz="14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System.</a:t>
            </a:r>
            <a:r>
              <a:rPr lang="pt-BR" sz="1400" b="1" i="1" dirty="0" err="1">
                <a:solidFill>
                  <a:srgbClr val="0000FF"/>
                </a:solidFill>
                <a:latin typeface="Courier New" panose="02070309020205020404" pitchFamily="49" charset="0"/>
                <a:cs typeface="Courier New" panose="02070309020205020404" pitchFamily="49" charset="0"/>
              </a:rPr>
              <a:t>out</a:t>
            </a:r>
            <a:r>
              <a:rPr lang="pt-BR" sz="14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400" dirty="0">
                <a:latin typeface="Courier New" panose="02070309020205020404" pitchFamily="49" charset="0"/>
              </a:rPr>
              <a:t>(</a:t>
            </a:r>
            <a:r>
              <a:rPr lang="pt-BR" altLang="pt-BR" sz="1400" dirty="0">
                <a:solidFill>
                  <a:srgbClr val="0000FF"/>
                </a:solidFill>
                <a:latin typeface="Courier New" panose="02070309020205020404" pitchFamily="49" charset="0"/>
              </a:rPr>
              <a:t>"Posto que cobra mais caro pela gasolina:"</a:t>
            </a:r>
            <a:r>
              <a:rPr lang="pt-BR" altLang="pt-BR" sz="1400" dirty="0">
                <a:latin typeface="Courier New" panose="02070309020205020404" pitchFamily="49" charset="0"/>
              </a:rPr>
              <a:t>+</a:t>
            </a:r>
            <a:r>
              <a:rPr lang="pt-BR" altLang="pt-BR" sz="1400" dirty="0" err="1">
                <a:latin typeface="Courier New" panose="02070309020205020404" pitchFamily="49" charset="0"/>
              </a:rPr>
              <a:t>nomeMaior</a:t>
            </a:r>
            <a:r>
              <a:rPr lang="pt-BR" alt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sz="1400" dirty="0">
                <a:solidFill>
                  <a:srgbClr val="69676D">
                    <a:lumMod val="75000"/>
                  </a:srgbClr>
                </a:solidFill>
                <a:latin typeface="Courier New" panose="02070309020205020404" pitchFamily="49" charset="0"/>
                <a:cs typeface="Courier New" panose="02070309020205020404" pitchFamily="49" charset="0"/>
              </a:rPr>
              <a:t>     </a:t>
            </a:r>
            <a:r>
              <a:rPr lang="pt-BR" sz="1400" dirty="0" err="1">
                <a:solidFill>
                  <a:srgbClr val="69676D">
                    <a:lumMod val="75000"/>
                  </a:srgbClr>
                </a:solidFill>
                <a:latin typeface="Courier New" panose="02070309020205020404" pitchFamily="49" charset="0"/>
                <a:cs typeface="Courier New" panose="02070309020205020404" pitchFamily="49" charset="0"/>
              </a:rPr>
              <a:t>teclado.close</a:t>
            </a:r>
            <a:r>
              <a:rPr lang="pt-BR" sz="14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4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AutoShape 4">
            <a:extLst>
              <a:ext uri="{FF2B5EF4-FFF2-40B4-BE49-F238E27FC236}">
                <a16:creationId xmlns:a16="http://schemas.microsoft.com/office/drawing/2014/main" id="{D62F6447-D03F-4C3F-AEDF-157B7354D674}"/>
              </a:ext>
            </a:extLst>
          </p:cNvPr>
          <p:cNvSpPr>
            <a:spLocks noChangeArrowheads="1"/>
          </p:cNvSpPr>
          <p:nvPr/>
        </p:nvSpPr>
        <p:spPr bwMode="auto">
          <a:xfrm>
            <a:off x="1331640" y="3943825"/>
            <a:ext cx="5702428" cy="637304"/>
          </a:xfrm>
          <a:prstGeom prst="flowChartAlternateProcess">
            <a:avLst/>
          </a:prstGeom>
          <a:solidFill>
            <a:schemeClr val="accent1">
              <a:alpha val="29019"/>
            </a:schemeClr>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AAAF27FA-89E2-41F5-96E9-45623BBAA267}"/>
              </a:ext>
            </a:extLst>
          </p:cNvPr>
          <p:cNvSpPr>
            <a:spLocks noChangeArrowheads="1"/>
          </p:cNvSpPr>
          <p:nvPr/>
        </p:nvSpPr>
        <p:spPr bwMode="auto">
          <a:xfrm rot="2393626">
            <a:off x="3253349" y="1212056"/>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Seta para baixo 8">
            <a:extLst>
              <a:ext uri="{FF2B5EF4-FFF2-40B4-BE49-F238E27FC236}">
                <a16:creationId xmlns:a16="http://schemas.microsoft.com/office/drawing/2014/main" id="{B36259C8-873D-4351-A2E2-F9B2080F802D}"/>
              </a:ext>
            </a:extLst>
          </p:cNvPr>
          <p:cNvSpPr>
            <a:spLocks noChangeArrowheads="1"/>
          </p:cNvSpPr>
          <p:nvPr/>
        </p:nvSpPr>
        <p:spPr bwMode="auto">
          <a:xfrm rot="7868537">
            <a:off x="2720739" y="4469379"/>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78396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Espaço Reservado para Número de Slide 3">
            <a:extLst>
              <a:ext uri="{FF2B5EF4-FFF2-40B4-BE49-F238E27FC236}">
                <a16:creationId xmlns:a16="http://schemas.microsoft.com/office/drawing/2014/main" id="{CD8BF256-3934-4D1A-AF82-2A474BFCAC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3F497B9-7F2D-4C86-8B79-1A6B2D67049B}" type="slidenum">
              <a:rPr lang="pt-BR" altLang="en-US" sz="1200" smtClean="0">
                <a:latin typeface="Garamond" panose="02020404030301010803" pitchFamily="18" charset="0"/>
              </a:rPr>
              <a:pPr/>
              <a:t>72</a:t>
            </a:fld>
            <a:endParaRPr lang="pt-BR" altLang="en-US" sz="1200">
              <a:latin typeface="Garamond" panose="02020404030301010803" pitchFamily="18" charset="0"/>
            </a:endParaRPr>
          </a:p>
        </p:txBody>
      </p:sp>
      <p:sp>
        <p:nvSpPr>
          <p:cNvPr id="487427" name="Rectangle 2">
            <a:extLst>
              <a:ext uri="{FF2B5EF4-FFF2-40B4-BE49-F238E27FC236}">
                <a16:creationId xmlns:a16="http://schemas.microsoft.com/office/drawing/2014/main" id="{496902F9-54E7-4A03-AC9D-08B01FFE61A2}"/>
              </a:ext>
            </a:extLst>
          </p:cNvPr>
          <p:cNvSpPr>
            <a:spLocks noGrp="1" noChangeArrowheads="1"/>
          </p:cNvSpPr>
          <p:nvPr>
            <p:ph type="title"/>
          </p:nvPr>
        </p:nvSpPr>
        <p:spPr/>
        <p:txBody>
          <a:bodyPr/>
          <a:lstStyle/>
          <a:p>
            <a:pPr eaLnBrk="1" hangingPunct="1"/>
            <a:r>
              <a:rPr lang="pt-BR" altLang="pt-BR" dirty="0"/>
              <a:t>Exemplo 15 </a:t>
            </a:r>
          </a:p>
        </p:txBody>
      </p:sp>
      <p:graphicFrame>
        <p:nvGraphicFramePr>
          <p:cNvPr id="7" name="Group 4">
            <a:extLst>
              <a:ext uri="{FF2B5EF4-FFF2-40B4-BE49-F238E27FC236}">
                <a16:creationId xmlns:a16="http://schemas.microsoft.com/office/drawing/2014/main" id="{DD8AD566-B34C-4FF3-84AA-660DD27B09E2}"/>
              </a:ext>
            </a:extLst>
          </p:cNvPr>
          <p:cNvGraphicFramePr>
            <a:graphicFrameLocks noGrp="1"/>
          </p:cNvGraphicFramePr>
          <p:nvPr>
            <p:extLst>
              <p:ext uri="{D42A27DB-BD31-4B8C-83A1-F6EECF244321}">
                <p14:modId xmlns:p14="http://schemas.microsoft.com/office/powerpoint/2010/main" val="2691886879"/>
              </p:ext>
            </p:extLst>
          </p:nvPr>
        </p:nvGraphicFramePr>
        <p:xfrm>
          <a:off x="539550" y="1484784"/>
          <a:ext cx="8064897" cy="4513228"/>
        </p:xfrm>
        <a:graphic>
          <a:graphicData uri="http://schemas.openxmlformats.org/drawingml/2006/table">
            <a:tbl>
              <a:tblPr/>
              <a:tblGrid>
                <a:gridCol w="725628">
                  <a:extLst>
                    <a:ext uri="{9D8B030D-6E8A-4147-A177-3AD203B41FA5}">
                      <a16:colId xmlns:a16="http://schemas.microsoft.com/office/drawing/2014/main" val="20000"/>
                    </a:ext>
                  </a:extLst>
                </a:gridCol>
                <a:gridCol w="1290598">
                  <a:extLst>
                    <a:ext uri="{9D8B030D-6E8A-4147-A177-3AD203B41FA5}">
                      <a16:colId xmlns:a16="http://schemas.microsoft.com/office/drawing/2014/main" val="20001"/>
                    </a:ext>
                  </a:extLst>
                </a:gridCol>
                <a:gridCol w="1296144">
                  <a:extLst>
                    <a:ext uri="{9D8B030D-6E8A-4147-A177-3AD203B41FA5}">
                      <a16:colId xmlns:a16="http://schemas.microsoft.com/office/drawing/2014/main" val="356360548"/>
                    </a:ext>
                  </a:extLst>
                </a:gridCol>
                <a:gridCol w="1512168">
                  <a:extLst>
                    <a:ext uri="{9D8B030D-6E8A-4147-A177-3AD203B41FA5}">
                      <a16:colId xmlns:a16="http://schemas.microsoft.com/office/drawing/2014/main" val="3162090399"/>
                    </a:ext>
                  </a:extLst>
                </a:gridCol>
                <a:gridCol w="1512168">
                  <a:extLst>
                    <a:ext uri="{9D8B030D-6E8A-4147-A177-3AD203B41FA5}">
                      <a16:colId xmlns:a16="http://schemas.microsoft.com/office/drawing/2014/main" val="4032337340"/>
                    </a:ext>
                  </a:extLst>
                </a:gridCol>
                <a:gridCol w="1728191">
                  <a:extLst>
                    <a:ext uri="{9D8B030D-6E8A-4147-A177-3AD203B41FA5}">
                      <a16:colId xmlns:a16="http://schemas.microsoft.com/office/drawing/2014/main" val="20002"/>
                    </a:ext>
                  </a:extLst>
                </a:gridCol>
              </a:tblGrid>
              <a:tr h="34750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nome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preco</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nomeMaior</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precoMaior</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067095"/>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0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3735612"/>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2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7807552"/>
                  </a:ext>
                </a:extLst>
              </a:tr>
            </a:tbl>
          </a:graphicData>
        </a:graphic>
      </p:graphicFrame>
      <p:sp>
        <p:nvSpPr>
          <p:cNvPr id="5" name="Rectangle 27">
            <a:extLst>
              <a:ext uri="{FF2B5EF4-FFF2-40B4-BE49-F238E27FC236}">
                <a16:creationId xmlns:a16="http://schemas.microsoft.com/office/drawing/2014/main" id="{AC8C88E0-EE0C-4F37-99EC-C5C373C46EFC}"/>
              </a:ext>
            </a:extLst>
          </p:cNvPr>
          <p:cNvSpPr>
            <a:spLocks noChangeArrowheads="1"/>
          </p:cNvSpPr>
          <p:nvPr/>
        </p:nvSpPr>
        <p:spPr bwMode="auto">
          <a:xfrm>
            <a:off x="1870844" y="1988840"/>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6" name="Rectangle 28">
            <a:extLst>
              <a:ext uri="{FF2B5EF4-FFF2-40B4-BE49-F238E27FC236}">
                <a16:creationId xmlns:a16="http://schemas.microsoft.com/office/drawing/2014/main" id="{EF06DC34-1EEC-4E6D-B762-47BFE111A067}"/>
              </a:ext>
            </a:extLst>
          </p:cNvPr>
          <p:cNvSpPr>
            <a:spLocks noChangeArrowheads="1"/>
          </p:cNvSpPr>
          <p:nvPr/>
        </p:nvSpPr>
        <p:spPr bwMode="auto">
          <a:xfrm>
            <a:off x="3194199" y="1988840"/>
            <a:ext cx="204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8" name="Rectangle 32">
            <a:extLst>
              <a:ext uri="{FF2B5EF4-FFF2-40B4-BE49-F238E27FC236}">
                <a16:creationId xmlns:a16="http://schemas.microsoft.com/office/drawing/2014/main" id="{24083A88-02DA-47DC-98DB-E12736783DE4}"/>
              </a:ext>
            </a:extLst>
          </p:cNvPr>
          <p:cNvSpPr>
            <a:spLocks noChangeArrowheads="1"/>
          </p:cNvSpPr>
          <p:nvPr/>
        </p:nvSpPr>
        <p:spPr bwMode="auto">
          <a:xfrm>
            <a:off x="1588269" y="2503190"/>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9" name="Rectangle 33">
            <a:extLst>
              <a:ext uri="{FF2B5EF4-FFF2-40B4-BE49-F238E27FC236}">
                <a16:creationId xmlns:a16="http://schemas.microsoft.com/office/drawing/2014/main" id="{4E171BA9-CB71-4662-B2A6-96013B13684F}"/>
              </a:ext>
            </a:extLst>
          </p:cNvPr>
          <p:cNvSpPr>
            <a:spLocks noChangeArrowheads="1"/>
          </p:cNvSpPr>
          <p:nvPr/>
        </p:nvSpPr>
        <p:spPr bwMode="auto">
          <a:xfrm>
            <a:off x="2987824" y="2503190"/>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0" name="Rectangle 37">
            <a:extLst>
              <a:ext uri="{FF2B5EF4-FFF2-40B4-BE49-F238E27FC236}">
                <a16:creationId xmlns:a16="http://schemas.microsoft.com/office/drawing/2014/main" id="{8C2588F3-3E2B-4966-88FD-3AF002B40676}"/>
              </a:ext>
            </a:extLst>
          </p:cNvPr>
          <p:cNvSpPr>
            <a:spLocks noChangeArrowheads="1"/>
          </p:cNvSpPr>
          <p:nvPr/>
        </p:nvSpPr>
        <p:spPr bwMode="auto">
          <a:xfrm>
            <a:off x="1456506" y="3019127"/>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1" name="Rectangle 38">
            <a:extLst>
              <a:ext uri="{FF2B5EF4-FFF2-40B4-BE49-F238E27FC236}">
                <a16:creationId xmlns:a16="http://schemas.microsoft.com/office/drawing/2014/main" id="{343285A4-A75A-41BC-83CA-DBFB4D67CCF7}"/>
              </a:ext>
            </a:extLst>
          </p:cNvPr>
          <p:cNvSpPr>
            <a:spLocks noChangeArrowheads="1"/>
          </p:cNvSpPr>
          <p:nvPr/>
        </p:nvSpPr>
        <p:spPr bwMode="auto">
          <a:xfrm>
            <a:off x="2987824" y="3019127"/>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2" name="Rectangle 42">
            <a:extLst>
              <a:ext uri="{FF2B5EF4-FFF2-40B4-BE49-F238E27FC236}">
                <a16:creationId xmlns:a16="http://schemas.microsoft.com/office/drawing/2014/main" id="{28987203-3458-4E89-9D9C-67AF276AC7DD}"/>
              </a:ext>
            </a:extLst>
          </p:cNvPr>
          <p:cNvSpPr>
            <a:spLocks noChangeArrowheads="1"/>
          </p:cNvSpPr>
          <p:nvPr/>
        </p:nvSpPr>
        <p:spPr bwMode="auto">
          <a:xfrm>
            <a:off x="1686694" y="3533477"/>
            <a:ext cx="5889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Xuá</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3" name="Rectangle 43">
            <a:extLst>
              <a:ext uri="{FF2B5EF4-FFF2-40B4-BE49-F238E27FC236}">
                <a16:creationId xmlns:a16="http://schemas.microsoft.com/office/drawing/2014/main" id="{3C172941-5269-4FA8-B9BA-6706B74B3541}"/>
              </a:ext>
            </a:extLst>
          </p:cNvPr>
          <p:cNvSpPr>
            <a:spLocks noChangeArrowheads="1"/>
          </p:cNvSpPr>
          <p:nvPr/>
        </p:nvSpPr>
        <p:spPr bwMode="auto">
          <a:xfrm>
            <a:off x="2987824" y="3533477"/>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4" name="Rectangle 47">
            <a:extLst>
              <a:ext uri="{FF2B5EF4-FFF2-40B4-BE49-F238E27FC236}">
                <a16:creationId xmlns:a16="http://schemas.microsoft.com/office/drawing/2014/main" id="{9C8C730F-E63B-4937-AE10-02D9BD847C31}"/>
              </a:ext>
            </a:extLst>
          </p:cNvPr>
          <p:cNvSpPr>
            <a:spLocks noChangeArrowheads="1"/>
          </p:cNvSpPr>
          <p:nvPr/>
        </p:nvSpPr>
        <p:spPr bwMode="auto">
          <a:xfrm>
            <a:off x="1418406" y="4049415"/>
            <a:ext cx="635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5" name="Rectangle 48">
            <a:extLst>
              <a:ext uri="{FF2B5EF4-FFF2-40B4-BE49-F238E27FC236}">
                <a16:creationId xmlns:a16="http://schemas.microsoft.com/office/drawing/2014/main" id="{59B63AE3-44A3-4D16-A58C-3E53BA4AFFA5}"/>
              </a:ext>
            </a:extLst>
          </p:cNvPr>
          <p:cNvSpPr>
            <a:spLocks noChangeArrowheads="1"/>
          </p:cNvSpPr>
          <p:nvPr/>
        </p:nvSpPr>
        <p:spPr bwMode="auto">
          <a:xfrm>
            <a:off x="1940694" y="4049415"/>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6" name="Rectangle 49">
            <a:extLst>
              <a:ext uri="{FF2B5EF4-FFF2-40B4-BE49-F238E27FC236}">
                <a16:creationId xmlns:a16="http://schemas.microsoft.com/office/drawing/2014/main" id="{98A48E85-6ACA-4882-8E1D-1BE549415D7D}"/>
              </a:ext>
            </a:extLst>
          </p:cNvPr>
          <p:cNvSpPr>
            <a:spLocks noChangeArrowheads="1"/>
          </p:cNvSpPr>
          <p:nvPr/>
        </p:nvSpPr>
        <p:spPr bwMode="auto">
          <a:xfrm>
            <a:off x="2987824" y="40494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7" name="Rectangle 53">
            <a:extLst>
              <a:ext uri="{FF2B5EF4-FFF2-40B4-BE49-F238E27FC236}">
                <a16:creationId xmlns:a16="http://schemas.microsoft.com/office/drawing/2014/main" id="{4A8A6E1B-50BD-4E2D-864E-2D63CAE3D976}"/>
              </a:ext>
            </a:extLst>
          </p:cNvPr>
          <p:cNvSpPr>
            <a:spLocks noChangeArrowheads="1"/>
          </p:cNvSpPr>
          <p:nvPr/>
        </p:nvSpPr>
        <p:spPr bwMode="auto">
          <a:xfrm>
            <a:off x="1808931" y="4563765"/>
            <a:ext cx="3206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8" name="Rectangle 54">
            <a:extLst>
              <a:ext uri="{FF2B5EF4-FFF2-40B4-BE49-F238E27FC236}">
                <a16:creationId xmlns:a16="http://schemas.microsoft.com/office/drawing/2014/main" id="{FFD39592-E238-4774-BF1B-13DCABF0C6C2}"/>
              </a:ext>
            </a:extLst>
          </p:cNvPr>
          <p:cNvSpPr>
            <a:spLocks noChangeArrowheads="1"/>
          </p:cNvSpPr>
          <p:nvPr/>
        </p:nvSpPr>
        <p:spPr bwMode="auto">
          <a:xfrm>
            <a:off x="3130699" y="4563765"/>
            <a:ext cx="3222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9" name="Rectangle 58">
            <a:extLst>
              <a:ext uri="{FF2B5EF4-FFF2-40B4-BE49-F238E27FC236}">
                <a16:creationId xmlns:a16="http://schemas.microsoft.com/office/drawing/2014/main" id="{88F5A129-EC31-43BD-B570-CAB44A647B38}"/>
              </a:ext>
            </a:extLst>
          </p:cNvPr>
          <p:cNvSpPr>
            <a:spLocks noChangeArrowheads="1"/>
          </p:cNvSpPr>
          <p:nvPr/>
        </p:nvSpPr>
        <p:spPr bwMode="auto">
          <a:xfrm>
            <a:off x="1373956" y="5078115"/>
            <a:ext cx="1214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Tocantins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0" name="Rectangle 59">
            <a:extLst>
              <a:ext uri="{FF2B5EF4-FFF2-40B4-BE49-F238E27FC236}">
                <a16:creationId xmlns:a16="http://schemas.microsoft.com/office/drawing/2014/main" id="{4EA1B781-A619-4896-826B-4E93AC738DC2}"/>
              </a:ext>
            </a:extLst>
          </p:cNvPr>
          <p:cNvSpPr>
            <a:spLocks noChangeArrowheads="1"/>
          </p:cNvSpPr>
          <p:nvPr/>
        </p:nvSpPr>
        <p:spPr bwMode="auto">
          <a:xfrm>
            <a:off x="2987824" y="50781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3,70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1" name="Rectangle 63">
            <a:extLst>
              <a:ext uri="{FF2B5EF4-FFF2-40B4-BE49-F238E27FC236}">
                <a16:creationId xmlns:a16="http://schemas.microsoft.com/office/drawing/2014/main" id="{4AE6CE51-5C93-411B-BD01-D55DA4914174}"/>
              </a:ext>
            </a:extLst>
          </p:cNvPr>
          <p:cNvSpPr>
            <a:spLocks noChangeArrowheads="1"/>
          </p:cNvSpPr>
          <p:nvPr/>
        </p:nvSpPr>
        <p:spPr bwMode="auto">
          <a:xfrm>
            <a:off x="1870844" y="5594052"/>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2" name="Rectangle 64">
            <a:extLst>
              <a:ext uri="{FF2B5EF4-FFF2-40B4-BE49-F238E27FC236}">
                <a16:creationId xmlns:a16="http://schemas.microsoft.com/office/drawing/2014/main" id="{268D1169-1EBE-4096-B2B6-76AFB509519F}"/>
              </a:ext>
            </a:extLst>
          </p:cNvPr>
          <p:cNvSpPr>
            <a:spLocks noChangeArrowheads="1"/>
          </p:cNvSpPr>
          <p:nvPr/>
        </p:nvSpPr>
        <p:spPr bwMode="auto">
          <a:xfrm>
            <a:off x="3194199" y="5594052"/>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3" name="Rectangle 27">
            <a:extLst>
              <a:ext uri="{FF2B5EF4-FFF2-40B4-BE49-F238E27FC236}">
                <a16:creationId xmlns:a16="http://schemas.microsoft.com/office/drawing/2014/main" id="{C4F0A61E-943D-4A18-B31B-995A5069E05F}"/>
              </a:ext>
            </a:extLst>
          </p:cNvPr>
          <p:cNvSpPr>
            <a:spLocks noChangeArrowheads="1"/>
          </p:cNvSpPr>
          <p:nvPr/>
        </p:nvSpPr>
        <p:spPr bwMode="auto">
          <a:xfrm>
            <a:off x="4636840" y="1988840"/>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4" name="Rectangle 28">
            <a:extLst>
              <a:ext uri="{FF2B5EF4-FFF2-40B4-BE49-F238E27FC236}">
                <a16:creationId xmlns:a16="http://schemas.microsoft.com/office/drawing/2014/main" id="{B40A16A8-6774-499E-91F4-9DCFF7FC3243}"/>
              </a:ext>
            </a:extLst>
          </p:cNvPr>
          <p:cNvSpPr>
            <a:spLocks noChangeArrowheads="1"/>
          </p:cNvSpPr>
          <p:nvPr/>
        </p:nvSpPr>
        <p:spPr bwMode="auto">
          <a:xfrm>
            <a:off x="5960195" y="1988840"/>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a:solidFill>
                  <a:srgbClr val="000000"/>
                </a:solidFill>
              </a:rPr>
              <a:t>0</a:t>
            </a:r>
          </a:p>
        </p:txBody>
      </p:sp>
      <p:sp>
        <p:nvSpPr>
          <p:cNvPr id="25" name="Rectangle 32">
            <a:extLst>
              <a:ext uri="{FF2B5EF4-FFF2-40B4-BE49-F238E27FC236}">
                <a16:creationId xmlns:a16="http://schemas.microsoft.com/office/drawing/2014/main" id="{596393B3-EEA9-4912-8619-83F5B16EA945}"/>
              </a:ext>
            </a:extLst>
          </p:cNvPr>
          <p:cNvSpPr>
            <a:spLocks noChangeArrowheads="1"/>
          </p:cNvSpPr>
          <p:nvPr/>
        </p:nvSpPr>
        <p:spPr bwMode="auto">
          <a:xfrm>
            <a:off x="4309815" y="2503190"/>
            <a:ext cx="796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Papai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341FDD99-E591-4D9F-BF51-ACAD6D8FAD83}"/>
              </a:ext>
            </a:extLst>
          </p:cNvPr>
          <p:cNvSpPr>
            <a:spLocks noChangeArrowheads="1"/>
          </p:cNvSpPr>
          <p:nvPr/>
        </p:nvSpPr>
        <p:spPr bwMode="auto">
          <a:xfrm>
            <a:off x="5753820" y="2503190"/>
            <a:ext cx="635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3,20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7" name="Rectangle 37">
            <a:extLst>
              <a:ext uri="{FF2B5EF4-FFF2-40B4-BE49-F238E27FC236}">
                <a16:creationId xmlns:a16="http://schemas.microsoft.com/office/drawing/2014/main" id="{D1A63071-2AA0-41D7-A5D3-DD5E359CCD51}"/>
              </a:ext>
            </a:extLst>
          </p:cNvPr>
          <p:cNvSpPr>
            <a:spLocks noChangeArrowheads="1"/>
          </p:cNvSpPr>
          <p:nvPr/>
        </p:nvSpPr>
        <p:spPr bwMode="auto">
          <a:xfrm>
            <a:off x="4178052" y="3019127"/>
            <a:ext cx="10334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8" name="Rectangle 38">
            <a:extLst>
              <a:ext uri="{FF2B5EF4-FFF2-40B4-BE49-F238E27FC236}">
                <a16:creationId xmlns:a16="http://schemas.microsoft.com/office/drawing/2014/main" id="{4438B7F3-B071-4710-B81A-EF5BBEF68758}"/>
              </a:ext>
            </a:extLst>
          </p:cNvPr>
          <p:cNvSpPr>
            <a:spLocks noChangeArrowheads="1"/>
          </p:cNvSpPr>
          <p:nvPr/>
        </p:nvSpPr>
        <p:spPr bwMode="auto">
          <a:xfrm>
            <a:off x="5753820" y="3019127"/>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4,10</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29" name="Rectangle 42">
            <a:extLst>
              <a:ext uri="{FF2B5EF4-FFF2-40B4-BE49-F238E27FC236}">
                <a16:creationId xmlns:a16="http://schemas.microsoft.com/office/drawing/2014/main" id="{518C6A5B-E25A-405C-9E2E-EDA559C4012B}"/>
              </a:ext>
            </a:extLst>
          </p:cNvPr>
          <p:cNvSpPr>
            <a:spLocks noChangeArrowheads="1"/>
          </p:cNvSpPr>
          <p:nvPr/>
        </p:nvSpPr>
        <p:spPr bwMode="auto">
          <a:xfrm>
            <a:off x="4167510" y="3533477"/>
            <a:ext cx="9235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pt-BR" altLang="pt-BR" dirty="0">
                <a:solidFill>
                  <a:srgbClr val="000000"/>
                </a:solidFill>
              </a:rPr>
              <a:t>Avenida</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0" name="Rectangle 43">
            <a:extLst>
              <a:ext uri="{FF2B5EF4-FFF2-40B4-BE49-F238E27FC236}">
                <a16:creationId xmlns:a16="http://schemas.microsoft.com/office/drawing/2014/main" id="{11AB144D-39DF-4257-ADC7-337EB683FE38}"/>
              </a:ext>
            </a:extLst>
          </p:cNvPr>
          <p:cNvSpPr>
            <a:spLocks noChangeArrowheads="1"/>
          </p:cNvSpPr>
          <p:nvPr/>
        </p:nvSpPr>
        <p:spPr bwMode="auto">
          <a:xfrm>
            <a:off x="5753820" y="3533477"/>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4,10</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Rectangle 47">
            <a:extLst>
              <a:ext uri="{FF2B5EF4-FFF2-40B4-BE49-F238E27FC236}">
                <a16:creationId xmlns:a16="http://schemas.microsoft.com/office/drawing/2014/main" id="{BB833D30-B36A-48B6-8BBE-DDA16DE06275}"/>
              </a:ext>
            </a:extLst>
          </p:cNvPr>
          <p:cNvSpPr>
            <a:spLocks noChangeArrowheads="1"/>
          </p:cNvSpPr>
          <p:nvPr/>
        </p:nvSpPr>
        <p:spPr bwMode="auto">
          <a:xfrm>
            <a:off x="4139952" y="4049415"/>
            <a:ext cx="1033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2" name="Rectangle 48">
            <a:extLst>
              <a:ext uri="{FF2B5EF4-FFF2-40B4-BE49-F238E27FC236}">
                <a16:creationId xmlns:a16="http://schemas.microsoft.com/office/drawing/2014/main" id="{B7FA0F28-2109-4F08-A9E0-FB41E0F99389}"/>
              </a:ext>
            </a:extLst>
          </p:cNvPr>
          <p:cNvSpPr>
            <a:spLocks noChangeArrowheads="1"/>
          </p:cNvSpPr>
          <p:nvPr/>
        </p:nvSpPr>
        <p:spPr bwMode="auto">
          <a:xfrm>
            <a:off x="4706690" y="4049415"/>
            <a:ext cx="579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ctangle 49">
            <a:extLst>
              <a:ext uri="{FF2B5EF4-FFF2-40B4-BE49-F238E27FC236}">
                <a16:creationId xmlns:a16="http://schemas.microsoft.com/office/drawing/2014/main" id="{7444CA9A-58F4-4235-923A-00DB80B93170}"/>
              </a:ext>
            </a:extLst>
          </p:cNvPr>
          <p:cNvSpPr>
            <a:spLocks noChangeArrowheads="1"/>
          </p:cNvSpPr>
          <p:nvPr/>
        </p:nvSpPr>
        <p:spPr bwMode="auto">
          <a:xfrm>
            <a:off x="5753820" y="404941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4" name="Rectangle 53">
            <a:extLst>
              <a:ext uri="{FF2B5EF4-FFF2-40B4-BE49-F238E27FC236}">
                <a16:creationId xmlns:a16="http://schemas.microsoft.com/office/drawing/2014/main" id="{EA69AA81-00FC-4800-A0BF-FFFD0B8EAC3F}"/>
              </a:ext>
            </a:extLst>
          </p:cNvPr>
          <p:cNvSpPr>
            <a:spLocks noChangeArrowheads="1"/>
          </p:cNvSpPr>
          <p:nvPr/>
        </p:nvSpPr>
        <p:spPr bwMode="auto">
          <a:xfrm>
            <a:off x="4139952" y="4563765"/>
            <a:ext cx="9986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São </a:t>
            </a:r>
            <a:r>
              <a:rPr kumimoji="0" lang="pt-BR" altLang="pt-BR" sz="2000" b="0" i="0" u="none" strike="noStrike" cap="none" normalizeH="0" baseline="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5" name="Rectangle 54">
            <a:extLst>
              <a:ext uri="{FF2B5EF4-FFF2-40B4-BE49-F238E27FC236}">
                <a16:creationId xmlns:a16="http://schemas.microsoft.com/office/drawing/2014/main" id="{240DCBFA-9DBD-40EB-BCAA-A8C5A68B55DD}"/>
              </a:ext>
            </a:extLst>
          </p:cNvPr>
          <p:cNvSpPr>
            <a:spLocks noChangeArrowheads="1"/>
          </p:cNvSpPr>
          <p:nvPr/>
        </p:nvSpPr>
        <p:spPr bwMode="auto">
          <a:xfrm>
            <a:off x="5759454" y="4563765"/>
            <a:ext cx="4985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4,15</a:t>
            </a:r>
            <a:endParaRPr lang="pt-BR" altLang="pt-BR"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6" name="Rectangle 58">
            <a:extLst>
              <a:ext uri="{FF2B5EF4-FFF2-40B4-BE49-F238E27FC236}">
                <a16:creationId xmlns:a16="http://schemas.microsoft.com/office/drawing/2014/main" id="{E97E5202-A215-46B9-9DED-0E33CDCD100D}"/>
              </a:ext>
            </a:extLst>
          </p:cNvPr>
          <p:cNvSpPr>
            <a:spLocks noChangeArrowheads="1"/>
          </p:cNvSpPr>
          <p:nvPr/>
        </p:nvSpPr>
        <p:spPr bwMode="auto">
          <a:xfrm>
            <a:off x="4139951" y="5078115"/>
            <a:ext cx="12144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São</a:t>
            </a:r>
            <a:r>
              <a:rPr lang="pt-BR" altLang="pt-BR" sz="1800" dirty="0"/>
              <a:t> </a:t>
            </a:r>
            <a:r>
              <a:rPr lang="pt-BR" altLang="pt-BR" dirty="0" err="1">
                <a:solidFill>
                  <a:srgbClr val="000000"/>
                </a:solidFill>
              </a:rPr>
              <a:t>Luis</a:t>
            </a:r>
            <a:endParaRPr lang="pt-BR" altLang="pt-BR" dirty="0">
              <a:solidFill>
                <a:srgbClr val="000000"/>
              </a:solidFill>
            </a:endParaRPr>
          </a:p>
        </p:txBody>
      </p:sp>
      <p:sp>
        <p:nvSpPr>
          <p:cNvPr id="37" name="Rectangle 59">
            <a:extLst>
              <a:ext uri="{FF2B5EF4-FFF2-40B4-BE49-F238E27FC236}">
                <a16:creationId xmlns:a16="http://schemas.microsoft.com/office/drawing/2014/main" id="{B7F5453D-8499-4C8E-B7F3-D6B4F6FA6787}"/>
              </a:ext>
            </a:extLst>
          </p:cNvPr>
          <p:cNvSpPr>
            <a:spLocks noChangeArrowheads="1"/>
          </p:cNvSpPr>
          <p:nvPr/>
        </p:nvSpPr>
        <p:spPr bwMode="auto">
          <a:xfrm>
            <a:off x="5753820" y="5078115"/>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4,15</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8" name="Rectangle 63">
            <a:extLst>
              <a:ext uri="{FF2B5EF4-FFF2-40B4-BE49-F238E27FC236}">
                <a16:creationId xmlns:a16="http://schemas.microsoft.com/office/drawing/2014/main" id="{FE86A57D-F8DD-4F82-9250-B5D210F47901}"/>
              </a:ext>
            </a:extLst>
          </p:cNvPr>
          <p:cNvSpPr>
            <a:spLocks noChangeArrowheads="1"/>
          </p:cNvSpPr>
          <p:nvPr/>
        </p:nvSpPr>
        <p:spPr bwMode="auto">
          <a:xfrm>
            <a:off x="4139952" y="5594052"/>
            <a:ext cx="1077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altLang="pt-BR" dirty="0">
                <a:solidFill>
                  <a:srgbClr val="000000"/>
                </a:solidFill>
              </a:rPr>
              <a:t>São </a:t>
            </a:r>
            <a:r>
              <a:rPr lang="pt-BR" altLang="pt-BR" dirty="0" err="1">
                <a:solidFill>
                  <a:srgbClr val="000000"/>
                </a:solidFill>
              </a:rPr>
              <a:t>Luis</a:t>
            </a:r>
            <a:endParaRPr lang="pt-BR" altLang="pt-BR" dirty="0">
              <a:solidFill>
                <a:srgbClr val="000000"/>
              </a:solidFill>
            </a:endParaRPr>
          </a:p>
        </p:txBody>
      </p:sp>
      <p:sp>
        <p:nvSpPr>
          <p:cNvPr id="39" name="Rectangle 64">
            <a:extLst>
              <a:ext uri="{FF2B5EF4-FFF2-40B4-BE49-F238E27FC236}">
                <a16:creationId xmlns:a16="http://schemas.microsoft.com/office/drawing/2014/main" id="{D7A8FD41-FDE0-4859-B3C0-7FBF0BC91967}"/>
              </a:ext>
            </a:extLst>
          </p:cNvPr>
          <p:cNvSpPr>
            <a:spLocks noChangeArrowheads="1"/>
          </p:cNvSpPr>
          <p:nvPr/>
        </p:nvSpPr>
        <p:spPr bwMode="auto">
          <a:xfrm>
            <a:off x="5766332" y="5594052"/>
            <a:ext cx="4985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a:solidFill>
                  <a:srgbClr val="000000"/>
                </a:solidFill>
              </a:rPr>
              <a:t>4,15</a:t>
            </a:r>
          </a:p>
        </p:txBody>
      </p:sp>
      <p:sp>
        <p:nvSpPr>
          <p:cNvPr id="40" name="Rectangle 30">
            <a:extLst>
              <a:ext uri="{FF2B5EF4-FFF2-40B4-BE49-F238E27FC236}">
                <a16:creationId xmlns:a16="http://schemas.microsoft.com/office/drawing/2014/main" id="{BC39965A-291F-46BC-B0FC-F42D08FB5245}"/>
              </a:ext>
            </a:extLst>
          </p:cNvPr>
          <p:cNvSpPr>
            <a:spLocks noChangeArrowheads="1"/>
          </p:cNvSpPr>
          <p:nvPr/>
        </p:nvSpPr>
        <p:spPr bwMode="auto">
          <a:xfrm>
            <a:off x="7751539" y="197802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1" name="Rectangle 35">
            <a:extLst>
              <a:ext uri="{FF2B5EF4-FFF2-40B4-BE49-F238E27FC236}">
                <a16:creationId xmlns:a16="http://schemas.microsoft.com/office/drawing/2014/main" id="{E31386E9-D2AE-4C4F-ADC7-897E136A237D}"/>
              </a:ext>
            </a:extLst>
          </p:cNvPr>
          <p:cNvSpPr>
            <a:spLocks noChangeArrowheads="1"/>
          </p:cNvSpPr>
          <p:nvPr/>
        </p:nvSpPr>
        <p:spPr bwMode="auto">
          <a:xfrm>
            <a:off x="7751539" y="2492376"/>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A622341D-7B9B-48A6-B5D7-2F1F0326256C}"/>
              </a:ext>
            </a:extLst>
          </p:cNvPr>
          <p:cNvSpPr>
            <a:spLocks noChangeArrowheads="1"/>
          </p:cNvSpPr>
          <p:nvPr/>
        </p:nvSpPr>
        <p:spPr bwMode="auto">
          <a:xfrm>
            <a:off x="7751539" y="3008313"/>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ectangle 45">
            <a:extLst>
              <a:ext uri="{FF2B5EF4-FFF2-40B4-BE49-F238E27FC236}">
                <a16:creationId xmlns:a16="http://schemas.microsoft.com/office/drawing/2014/main" id="{C8EF985D-7AD6-4A24-A416-4D220802BDA5}"/>
              </a:ext>
            </a:extLst>
          </p:cNvPr>
          <p:cNvSpPr>
            <a:spLocks noChangeArrowheads="1"/>
          </p:cNvSpPr>
          <p:nvPr/>
        </p:nvSpPr>
        <p:spPr bwMode="auto">
          <a:xfrm>
            <a:off x="7751539" y="3522663"/>
            <a:ext cx="206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4" name="Rectangle 51">
            <a:extLst>
              <a:ext uri="{FF2B5EF4-FFF2-40B4-BE49-F238E27FC236}">
                <a16:creationId xmlns:a16="http://schemas.microsoft.com/office/drawing/2014/main" id="{B021C441-6EF8-44F5-B87A-042CBBD41AEB}"/>
              </a:ext>
            </a:extLst>
          </p:cNvPr>
          <p:cNvSpPr>
            <a:spLocks noChangeArrowheads="1"/>
          </p:cNvSpPr>
          <p:nvPr/>
        </p:nvSpPr>
        <p:spPr bwMode="auto">
          <a:xfrm>
            <a:off x="7751539" y="40386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5" name="Rectangle 56">
            <a:extLst>
              <a:ext uri="{FF2B5EF4-FFF2-40B4-BE49-F238E27FC236}">
                <a16:creationId xmlns:a16="http://schemas.microsoft.com/office/drawing/2014/main" id="{12E87C02-4E53-47E5-BDEA-4B8C03076B28}"/>
              </a:ext>
            </a:extLst>
          </p:cNvPr>
          <p:cNvSpPr>
            <a:spLocks noChangeArrowheads="1"/>
          </p:cNvSpPr>
          <p:nvPr/>
        </p:nvSpPr>
        <p:spPr bwMode="auto">
          <a:xfrm>
            <a:off x="7751539" y="455295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6" name="Rectangle 61">
            <a:extLst>
              <a:ext uri="{FF2B5EF4-FFF2-40B4-BE49-F238E27FC236}">
                <a16:creationId xmlns:a16="http://schemas.microsoft.com/office/drawing/2014/main" id="{97C72681-834B-4802-97E1-7C71DAC7C1A2}"/>
              </a:ext>
            </a:extLst>
          </p:cNvPr>
          <p:cNvSpPr>
            <a:spLocks noChangeArrowheads="1"/>
          </p:cNvSpPr>
          <p:nvPr/>
        </p:nvSpPr>
        <p:spPr bwMode="auto">
          <a:xfrm>
            <a:off x="7751539" y="5067301"/>
            <a:ext cx="1968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a:ln>
                  <a:noFill/>
                </a:ln>
                <a:solidFill>
                  <a:srgbClr val="000000"/>
                </a:solidFill>
                <a:effectLst/>
                <a:latin typeface="Arial" panose="020B0604020202020204" pitchFamily="34" charset="0"/>
              </a:rPr>
              <a:t>-</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7" name="Rectangle 66">
            <a:extLst>
              <a:ext uri="{FF2B5EF4-FFF2-40B4-BE49-F238E27FC236}">
                <a16:creationId xmlns:a16="http://schemas.microsoft.com/office/drawing/2014/main" id="{3FBE8FCC-4529-4EC8-98BA-B0B4446B6A75}"/>
              </a:ext>
            </a:extLst>
          </p:cNvPr>
          <p:cNvSpPr>
            <a:spLocks noChangeArrowheads="1"/>
          </p:cNvSpPr>
          <p:nvPr/>
        </p:nvSpPr>
        <p:spPr bwMode="auto">
          <a:xfrm>
            <a:off x="7092280" y="5583238"/>
            <a:ext cx="1280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Arial" panose="020B0604020202020204" pitchFamily="34" charset="0"/>
              </a:rPr>
              <a:t>... São</a:t>
            </a:r>
            <a:r>
              <a:rPr kumimoji="0" lang="pt-BR" altLang="pt-BR" sz="2000" b="0" i="0" u="none" strike="noStrike" cap="none" normalizeH="0" dirty="0">
                <a:ln>
                  <a:noFill/>
                </a:ln>
                <a:solidFill>
                  <a:srgbClr val="000000"/>
                </a:solidFill>
                <a:effectLst/>
                <a:latin typeface="Arial" panose="020B0604020202020204" pitchFamily="34" charset="0"/>
              </a:rPr>
              <a:t> </a:t>
            </a:r>
            <a:r>
              <a:rPr kumimoji="0" lang="pt-BR" altLang="pt-BR" sz="2000" b="0" i="0" u="none" strike="noStrike" cap="none" normalizeH="0" dirty="0" err="1">
                <a:ln>
                  <a:noFill/>
                </a:ln>
                <a:solidFill>
                  <a:srgbClr val="000000"/>
                </a:solidFill>
                <a:effectLst/>
                <a:latin typeface="Arial" panose="020B0604020202020204" pitchFamily="34" charset="0"/>
              </a:rPr>
              <a:t>Luis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7" name="Seta: da Esquerda para a Direita 56">
            <a:extLst>
              <a:ext uri="{FF2B5EF4-FFF2-40B4-BE49-F238E27FC236}">
                <a16:creationId xmlns:a16="http://schemas.microsoft.com/office/drawing/2014/main" id="{9D77B65A-2D4B-4013-9897-336114C95AEE}"/>
              </a:ext>
            </a:extLst>
          </p:cNvPr>
          <p:cNvSpPr/>
          <p:nvPr/>
        </p:nvSpPr>
        <p:spPr bwMode="auto">
          <a:xfrm rot="20934108">
            <a:off x="3535413" y="2743963"/>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9" name="Seta: da Esquerda para a Direita 58">
            <a:extLst>
              <a:ext uri="{FF2B5EF4-FFF2-40B4-BE49-F238E27FC236}">
                <a16:creationId xmlns:a16="http://schemas.microsoft.com/office/drawing/2014/main" id="{3F3D08D6-FE95-40E9-A999-D45A6807D920}"/>
              </a:ext>
            </a:extLst>
          </p:cNvPr>
          <p:cNvSpPr/>
          <p:nvPr/>
        </p:nvSpPr>
        <p:spPr bwMode="auto">
          <a:xfrm rot="20934108">
            <a:off x="3507317" y="3280792"/>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60" name="Seta: da Esquerda para a Direita 59">
            <a:extLst>
              <a:ext uri="{FF2B5EF4-FFF2-40B4-BE49-F238E27FC236}">
                <a16:creationId xmlns:a16="http://schemas.microsoft.com/office/drawing/2014/main" id="{00F18D6E-271D-4550-81A5-85D026489B85}"/>
              </a:ext>
            </a:extLst>
          </p:cNvPr>
          <p:cNvSpPr/>
          <p:nvPr/>
        </p:nvSpPr>
        <p:spPr bwMode="auto">
          <a:xfrm rot="20934108">
            <a:off x="3507317" y="3784848"/>
            <a:ext cx="2189014"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61" name="Seta: da Esquerda para a Direita 60">
            <a:extLst>
              <a:ext uri="{FF2B5EF4-FFF2-40B4-BE49-F238E27FC236}">
                <a16:creationId xmlns:a16="http://schemas.microsoft.com/office/drawing/2014/main" id="{759590B8-424A-4C8D-8AE8-DF644DE0AD0D}"/>
              </a:ext>
            </a:extLst>
          </p:cNvPr>
          <p:cNvSpPr/>
          <p:nvPr/>
        </p:nvSpPr>
        <p:spPr bwMode="auto">
          <a:xfrm rot="20934108">
            <a:off x="3507510" y="4794942"/>
            <a:ext cx="2168420" cy="373061"/>
          </a:xfrm>
          <a:prstGeom prst="leftRight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52" name="Elipse 51">
            <a:extLst>
              <a:ext uri="{FF2B5EF4-FFF2-40B4-BE49-F238E27FC236}">
                <a16:creationId xmlns:a16="http://schemas.microsoft.com/office/drawing/2014/main" id="{CBD3EA30-A64C-4836-84FE-0296D15711DB}"/>
              </a:ext>
            </a:extLst>
          </p:cNvPr>
          <p:cNvSpPr/>
          <p:nvPr/>
        </p:nvSpPr>
        <p:spPr bwMode="auto">
          <a:xfrm>
            <a:off x="601623" y="2364640"/>
            <a:ext cx="601737" cy="561972"/>
          </a:xfrm>
          <a:prstGeom prst="ellipse">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627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grpId="0" nodeType="afterEffect">
                                  <p:stCondLst>
                                    <p:cond delay="0"/>
                                  </p:stCondLst>
                                  <p:childTnLst>
                                    <p:set>
                                      <p:cBhvr>
                                        <p:cTn id="143" dur="1" fill="hold">
                                          <p:stCondLst>
                                            <p:cond delay="0"/>
                                          </p:stCondLst>
                                        </p:cTn>
                                        <p:tgtEl>
                                          <p:spTgt spid="38"/>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57" grpId="0" animBg="1"/>
      <p:bldP spid="59" grpId="0" animBg="1"/>
      <p:bldP spid="60" grpId="0" animBg="1"/>
      <p:bldP spid="61" grpId="0" animBg="1"/>
      <p:bldP spid="5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Espaço Reservado para Número de Slide 3">
            <a:extLst>
              <a:ext uri="{FF2B5EF4-FFF2-40B4-BE49-F238E27FC236}">
                <a16:creationId xmlns:a16="http://schemas.microsoft.com/office/drawing/2014/main" id="{B2527E58-6642-45E5-A968-7B6F3B3E68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7511920-DF01-497A-B16C-D6A309B90EDF}" type="slidenum">
              <a:rPr lang="pt-BR" altLang="en-US" sz="1200" smtClean="0">
                <a:latin typeface="Garamond" panose="02020404030301010803" pitchFamily="18" charset="0"/>
              </a:rPr>
              <a:pPr/>
              <a:t>73</a:t>
            </a:fld>
            <a:endParaRPr lang="pt-BR" altLang="en-US" sz="1200">
              <a:latin typeface="Garamond" panose="02020404030301010803" pitchFamily="18" charset="0"/>
            </a:endParaRPr>
          </a:p>
        </p:txBody>
      </p:sp>
      <p:sp>
        <p:nvSpPr>
          <p:cNvPr id="588803" name="Rectangle 2">
            <a:extLst>
              <a:ext uri="{FF2B5EF4-FFF2-40B4-BE49-F238E27FC236}">
                <a16:creationId xmlns:a16="http://schemas.microsoft.com/office/drawing/2014/main" id="{F6AFCB00-0D3D-4E71-9EC4-AB43950BB1F7}"/>
              </a:ext>
            </a:extLst>
          </p:cNvPr>
          <p:cNvSpPr>
            <a:spLocks noGrp="1" noChangeArrowheads="1"/>
          </p:cNvSpPr>
          <p:nvPr>
            <p:ph type="title"/>
          </p:nvPr>
        </p:nvSpPr>
        <p:spPr/>
        <p:txBody>
          <a:bodyPr/>
          <a:lstStyle/>
          <a:p>
            <a:pPr eaLnBrk="1" hangingPunct="1"/>
            <a:r>
              <a:rPr lang="pt-BR" altLang="pt-BR" dirty="0"/>
              <a:t>Exercício 10</a:t>
            </a:r>
            <a:endParaRPr lang="pt-BR" altLang="pt-BR" sz="1700" dirty="0"/>
          </a:p>
        </p:txBody>
      </p:sp>
      <p:sp>
        <p:nvSpPr>
          <p:cNvPr id="588804" name="Rectangle 3">
            <a:extLst>
              <a:ext uri="{FF2B5EF4-FFF2-40B4-BE49-F238E27FC236}">
                <a16:creationId xmlns:a16="http://schemas.microsoft.com/office/drawing/2014/main" id="{73849AC1-3A96-4AA1-BCC7-A52791CCD7A9}"/>
              </a:ext>
            </a:extLst>
          </p:cNvPr>
          <p:cNvSpPr>
            <a:spLocks noGrp="1" noChangeArrowheads="1"/>
          </p:cNvSpPr>
          <p:nvPr>
            <p:ph type="body" idx="1"/>
          </p:nvPr>
        </p:nvSpPr>
        <p:spPr>
          <a:xfrm>
            <a:off x="467544" y="1195200"/>
            <a:ext cx="8077200" cy="4567237"/>
          </a:xfrm>
        </p:spPr>
        <p:txBody>
          <a:bodyPr/>
          <a:lstStyle/>
          <a:p>
            <a:pPr marL="0" indent="0" algn="just" eaLnBrk="1" hangingPunct="1">
              <a:lnSpc>
                <a:spcPct val="90000"/>
              </a:lnSpc>
              <a:buFont typeface="Wingdings" panose="05000000000000000000" pitchFamily="2" charset="2"/>
              <a:buNone/>
            </a:pPr>
            <a:r>
              <a:rPr lang="pt-BR" altLang="pt-BR" sz="2100" dirty="0"/>
              <a:t>O custo total de um projeto é determinado somando-se os custos parciais (</a:t>
            </a:r>
            <a:r>
              <a:rPr lang="pt-BR" altLang="pt-BR" sz="2100" b="1" dirty="0"/>
              <a:t>quantidade x preço unitário</a:t>
            </a:r>
            <a:r>
              <a:rPr lang="pt-BR" altLang="pt-BR" sz="2100" dirty="0"/>
              <a:t>) de cada insumo consumido. Faça um programa para ler o nome, o preço unitário e a quantidade consumida de cada insumo </a:t>
            </a:r>
            <a:r>
              <a:rPr kumimoji="0" lang="pt-BR" altLang="pt-BR" sz="2000" b="0" i="0" u="none" strike="noStrike" kern="0" cap="none" spc="0" normalizeH="0" baseline="0" noProof="0" dirty="0">
                <a:ln>
                  <a:noFill/>
                </a:ln>
                <a:solidFill>
                  <a:srgbClr val="000000"/>
                </a:solidFill>
                <a:effectLst/>
                <a:uLnTx/>
                <a:uFillTx/>
                <a:latin typeface="Arial"/>
                <a:ea typeface="+mn-ea"/>
                <a:cs typeface="+mn-cs"/>
              </a:rPr>
              <a:t>(via console ou de um arquivo </a:t>
            </a:r>
            <a:r>
              <a:rPr kumimoji="0" lang="pt-BR" altLang="pt-BR" sz="2000" b="0" i="0" u="none" strike="noStrike" kern="0" cap="none" spc="0" normalizeH="0" baseline="0" noProof="0" dirty="0" err="1">
                <a:ln>
                  <a:noFill/>
                </a:ln>
                <a:solidFill>
                  <a:srgbClr val="000000"/>
                </a:solidFill>
                <a:effectLst/>
                <a:uLnTx/>
                <a:uFillTx/>
                <a:latin typeface="Arial"/>
                <a:ea typeface="+mn-ea"/>
                <a:cs typeface="+mn-cs"/>
              </a:rPr>
              <a:t>txt</a:t>
            </a:r>
            <a:r>
              <a:rPr kumimoji="0" lang="pt-BR" altLang="pt-BR" sz="2000" b="0" i="0" u="none" strike="noStrike" kern="0" cap="none" spc="0" normalizeH="0" baseline="0" noProof="0" dirty="0">
                <a:ln>
                  <a:noFill/>
                </a:ln>
                <a:solidFill>
                  <a:srgbClr val="000000"/>
                </a:solidFill>
                <a:effectLst/>
                <a:uLnTx/>
                <a:uFillTx/>
                <a:latin typeface="Arial"/>
                <a:ea typeface="+mn-ea"/>
                <a:cs typeface="+mn-cs"/>
              </a:rPr>
              <a:t>) </a:t>
            </a:r>
            <a:r>
              <a:rPr lang="pt-BR" altLang="pt-BR" sz="2100" dirty="0"/>
              <a:t>e calcule e imprima ao final:</a:t>
            </a:r>
          </a:p>
          <a:p>
            <a:pPr marL="0" indent="0" eaLnBrk="1" hangingPunct="1">
              <a:lnSpc>
                <a:spcPct val="90000"/>
              </a:lnSpc>
              <a:buFont typeface="Wingdings" panose="05000000000000000000" pitchFamily="2" charset="2"/>
              <a:buNone/>
            </a:pPr>
            <a:endParaRPr lang="pt-BR" altLang="pt-BR" sz="2100" dirty="0"/>
          </a:p>
          <a:p>
            <a:pPr marL="0" indent="0" eaLnBrk="1" hangingPunct="1">
              <a:lnSpc>
                <a:spcPct val="90000"/>
              </a:lnSpc>
              <a:buFont typeface="Wingdings" panose="05000000000000000000" pitchFamily="2" charset="2"/>
              <a:buAutoNum type="alphaLcParenR"/>
            </a:pPr>
            <a:r>
              <a:rPr lang="pt-BR" altLang="pt-BR" sz="2100" dirty="0"/>
              <a:t> O custo total do projeto.</a:t>
            </a:r>
          </a:p>
          <a:p>
            <a:pPr marL="0" indent="0" eaLnBrk="1" hangingPunct="1">
              <a:lnSpc>
                <a:spcPct val="90000"/>
              </a:lnSpc>
              <a:buFont typeface="Wingdings" panose="05000000000000000000" pitchFamily="2" charset="2"/>
              <a:buAutoNum type="alphaLcParenR"/>
            </a:pPr>
            <a:r>
              <a:rPr lang="pt-BR" altLang="pt-BR" sz="2100" dirty="0"/>
              <a:t> A média dos custos parciais.</a:t>
            </a:r>
          </a:p>
          <a:p>
            <a:pPr marL="0" indent="0" eaLnBrk="1" hangingPunct="1">
              <a:lnSpc>
                <a:spcPct val="90000"/>
              </a:lnSpc>
              <a:buFont typeface="Wingdings" panose="05000000000000000000" pitchFamily="2" charset="2"/>
              <a:buAutoNum type="alphaLcParenR"/>
            </a:pPr>
            <a:r>
              <a:rPr lang="pt-BR" altLang="pt-BR" sz="2100" dirty="0"/>
              <a:t> O nome do insumo de maior custo parcial.</a:t>
            </a:r>
          </a:p>
          <a:p>
            <a:pPr marL="0" indent="0" eaLnBrk="1" hangingPunct="1">
              <a:lnSpc>
                <a:spcPct val="90000"/>
              </a:lnSpc>
              <a:buFont typeface="Wingdings" panose="05000000000000000000" pitchFamily="2" charset="2"/>
              <a:buNone/>
            </a:pPr>
            <a:endParaRPr lang="pt-BR" altLang="pt-BR" sz="2100" dirty="0"/>
          </a:p>
          <a:p>
            <a:pPr marL="0" indent="0" eaLnBrk="1" hangingPunct="1">
              <a:lnSpc>
                <a:spcPct val="90000"/>
              </a:lnSpc>
              <a:buFont typeface="Wingdings" panose="05000000000000000000" pitchFamily="2" charset="2"/>
              <a:buNone/>
            </a:pPr>
            <a:r>
              <a:rPr lang="pt-BR" altLang="pt-BR" sz="2100" b="1" u="sng" dirty="0"/>
              <a:t>Observação</a:t>
            </a:r>
            <a:r>
              <a:rPr lang="pt-BR" altLang="pt-BR" sz="2100" dirty="0"/>
              <a:t>: O número de insumos utilizados no projeto deverá ser solicitado ao usuário no início do programa.</a:t>
            </a:r>
          </a:p>
        </p:txBody>
      </p:sp>
      <p:sp>
        <p:nvSpPr>
          <p:cNvPr id="588805" name="Rectangle 4">
            <a:extLst>
              <a:ext uri="{FF2B5EF4-FFF2-40B4-BE49-F238E27FC236}">
                <a16:creationId xmlns:a16="http://schemas.microsoft.com/office/drawing/2014/main" id="{86B6C52A-1F28-49F1-98BD-0EE74DEE7662}"/>
              </a:ext>
            </a:extLst>
          </p:cNvPr>
          <p:cNvSpPr>
            <a:spLocks noChangeArrowheads="1"/>
          </p:cNvSpPr>
          <p:nvPr/>
        </p:nvSpPr>
        <p:spPr bwMode="auto">
          <a:xfrm>
            <a:off x="6623050" y="5661025"/>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Espaço Reservado para Número de Slide 3">
            <a:extLst>
              <a:ext uri="{FF2B5EF4-FFF2-40B4-BE49-F238E27FC236}">
                <a16:creationId xmlns:a16="http://schemas.microsoft.com/office/drawing/2014/main" id="{71EBE632-8CD9-434B-B880-6C1125B980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D025855-B822-4AB9-9A07-FACBF3F7E785}" type="slidenum">
              <a:rPr lang="pt-BR" altLang="en-US" sz="1200" smtClean="0">
                <a:latin typeface="Garamond" panose="02020404030301010803" pitchFamily="18" charset="0"/>
              </a:rPr>
              <a:pPr/>
              <a:t>74</a:t>
            </a:fld>
            <a:endParaRPr lang="pt-BR" altLang="en-US" sz="1200">
              <a:latin typeface="Garamond" panose="02020404030301010803" pitchFamily="18" charset="0"/>
            </a:endParaRPr>
          </a:p>
        </p:txBody>
      </p:sp>
      <p:sp>
        <p:nvSpPr>
          <p:cNvPr id="590851" name="Rectangle 2">
            <a:extLst>
              <a:ext uri="{FF2B5EF4-FFF2-40B4-BE49-F238E27FC236}">
                <a16:creationId xmlns:a16="http://schemas.microsoft.com/office/drawing/2014/main" id="{09EC37B2-CE01-452F-A42E-32E717B0D689}"/>
              </a:ext>
            </a:extLst>
          </p:cNvPr>
          <p:cNvSpPr>
            <a:spLocks noGrp="1" noChangeArrowheads="1"/>
          </p:cNvSpPr>
          <p:nvPr>
            <p:ph type="title"/>
          </p:nvPr>
        </p:nvSpPr>
        <p:spPr/>
        <p:txBody>
          <a:bodyPr/>
          <a:lstStyle/>
          <a:p>
            <a:pPr eaLnBrk="1" hangingPunct="1"/>
            <a:r>
              <a:rPr lang="pt-BR" altLang="pt-BR" dirty="0"/>
              <a:t>Exercício 10</a:t>
            </a:r>
            <a:endParaRPr lang="pt-BR" altLang="pt-BR" sz="1700" dirty="0"/>
          </a:p>
        </p:txBody>
      </p:sp>
      <p:sp>
        <p:nvSpPr>
          <p:cNvPr id="735235" name="Rectangle 3">
            <a:extLst>
              <a:ext uri="{FF2B5EF4-FFF2-40B4-BE49-F238E27FC236}">
                <a16:creationId xmlns:a16="http://schemas.microsoft.com/office/drawing/2014/main" id="{6CA11A16-FEC8-4CC3-8B25-C02E634BDE61}"/>
              </a:ext>
            </a:extLst>
          </p:cNvPr>
          <p:cNvSpPr>
            <a:spLocks noChangeArrowheads="1"/>
          </p:cNvSpPr>
          <p:nvPr/>
        </p:nvSpPr>
        <p:spPr bwMode="auto">
          <a:xfrm>
            <a:off x="468313" y="1341438"/>
            <a:ext cx="86756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a:t>
            </a:r>
            <a:r>
              <a:rPr lang="pt-BR" altLang="pt-BR" sz="1900" dirty="0">
                <a:solidFill>
                  <a:srgbClr val="0000FF"/>
                </a:solidFill>
              </a:rPr>
              <a:t>:</a:t>
            </a:r>
            <a:r>
              <a:rPr lang="pt-BR" altLang="pt-BR" sz="1900" dirty="0">
                <a:solidFill>
                  <a:schemeClr val="accent1"/>
                </a:solidFill>
              </a:rPr>
              <a:t>  </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Insumos consumidos no projeto (4):</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chemeClr val="accent1"/>
                </a:solidFill>
              </a:rPr>
              <a:t>	Insumo		Quant.	Preço Unitário		Custo Parcial</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1	Tijolo 		5	R$0,20 			 </a:t>
            </a:r>
            <a:r>
              <a:rPr lang="pt-BR" altLang="pt-BR" sz="1900" dirty="0">
                <a:solidFill>
                  <a:schemeClr val="accent1"/>
                </a:solidFill>
                <a:sym typeface="Symbol" panose="05050102010706020507" pitchFamily="18" charset="2"/>
              </a:rPr>
              <a:t></a:t>
            </a:r>
            <a:r>
              <a:rPr lang="pt-BR" altLang="pt-BR" sz="1900" dirty="0">
                <a:solidFill>
                  <a:schemeClr val="accent1"/>
                </a:solidFill>
              </a:rPr>
              <a:t> R$1,00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2	Engenheiro		2	R$500,00 		 </a:t>
            </a:r>
            <a:r>
              <a:rPr lang="pt-BR" altLang="pt-BR" sz="1900" dirty="0">
                <a:solidFill>
                  <a:schemeClr val="accent1"/>
                </a:solidFill>
                <a:sym typeface="Symbol" panose="05050102010706020507" pitchFamily="18" charset="2"/>
              </a:rPr>
              <a:t></a:t>
            </a:r>
            <a:r>
              <a:rPr lang="pt-BR" altLang="pt-BR" sz="1900" dirty="0">
                <a:solidFill>
                  <a:schemeClr val="accent1"/>
                </a:solidFill>
              </a:rPr>
              <a:t> R$1000,00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3	Lata de Tinta		10	R$3,50	</a:t>
            </a:r>
            <a:r>
              <a:rPr lang="pt-BR" altLang="pt-BR" sz="1900" dirty="0">
                <a:solidFill>
                  <a:schemeClr val="accent1"/>
                </a:solidFill>
              </a:rPr>
              <a:t> 		 </a:t>
            </a:r>
            <a:r>
              <a:rPr lang="pt-BR" altLang="pt-BR" sz="1900" dirty="0">
                <a:solidFill>
                  <a:schemeClr val="accent1"/>
                </a:solidFill>
                <a:sym typeface="Symbol" panose="05050102010706020507" pitchFamily="18" charset="2"/>
              </a:rPr>
              <a:t></a:t>
            </a:r>
            <a:r>
              <a:rPr lang="pt-BR" altLang="pt-BR" sz="1900" dirty="0">
                <a:solidFill>
                  <a:schemeClr val="accent1"/>
                </a:solidFill>
              </a:rPr>
              <a:t> R$35,00</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4	Caixa de Prego	7	R$1,00			 </a:t>
            </a:r>
            <a:r>
              <a:rPr lang="pt-BR" altLang="pt-BR" sz="1900" dirty="0">
                <a:solidFill>
                  <a:schemeClr val="accent1"/>
                </a:solidFill>
                <a:sym typeface="Symbol" panose="05050102010706020507" pitchFamily="18" charset="2"/>
              </a:rPr>
              <a:t></a:t>
            </a:r>
            <a:r>
              <a:rPr lang="pt-BR" altLang="pt-BR" sz="1900" dirty="0">
                <a:solidFill>
                  <a:schemeClr val="accent1"/>
                </a:solidFill>
              </a:rPr>
              <a:t> R$7,00</a:t>
            </a:r>
          </a:p>
          <a:p>
            <a:pPr eaLnBrk="1" hangingPunct="1">
              <a:spcBef>
                <a:spcPct val="20000"/>
              </a:spcBef>
              <a:buClr>
                <a:schemeClr val="accent1"/>
              </a:buClr>
              <a:buSzPct val="65000"/>
              <a:buFont typeface="Wingdings" panose="05000000000000000000" pitchFamily="2" charset="2"/>
              <a:buNone/>
            </a:pPr>
            <a:endParaRPr lang="pt-BR" altLang="pt-BR" sz="1900" dirty="0">
              <a:solidFill>
                <a:schemeClr val="accent1"/>
              </a:solidFill>
            </a:endParaRP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Custo Total	 </a:t>
            </a:r>
            <a:r>
              <a:rPr lang="pt-BR" altLang="pt-BR" sz="1900" dirty="0">
                <a:solidFill>
                  <a:schemeClr val="accent1"/>
                </a:solidFill>
                <a:sym typeface="Symbol" panose="05050102010706020507" pitchFamily="18" charset="2"/>
              </a:rPr>
              <a:t></a:t>
            </a:r>
            <a:r>
              <a:rPr lang="pt-BR" altLang="pt-BR" sz="1900" dirty="0">
                <a:solidFill>
                  <a:schemeClr val="accent1"/>
                </a:solidFill>
              </a:rPr>
              <a:t> R$1043,00</a:t>
            </a: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Média dos Custos Parciais</a:t>
            </a:r>
            <a:r>
              <a:rPr lang="pt-BR" altLang="pt-BR" sz="1900" dirty="0"/>
              <a:t> (1043,00 / 4)</a:t>
            </a:r>
            <a:r>
              <a:rPr lang="pt-BR" altLang="pt-BR" sz="1900" dirty="0">
                <a:solidFill>
                  <a:schemeClr val="accent1"/>
                </a:solidFill>
              </a:rPr>
              <a:t> 	 </a:t>
            </a:r>
            <a:r>
              <a:rPr lang="pt-BR" altLang="pt-BR" sz="1900" dirty="0">
                <a:solidFill>
                  <a:schemeClr val="accent1"/>
                </a:solidFill>
                <a:sym typeface="Symbol" panose="05050102010706020507" pitchFamily="18" charset="2"/>
              </a:rPr>
              <a:t></a:t>
            </a:r>
            <a:r>
              <a:rPr lang="pt-BR" altLang="pt-BR" sz="1900" dirty="0">
                <a:solidFill>
                  <a:schemeClr val="accent1"/>
                </a:solidFill>
              </a:rPr>
              <a:t> R$260,75</a:t>
            </a:r>
          </a:p>
          <a:p>
            <a:pPr eaLnBrk="1" hangingPunct="1">
              <a:spcBef>
                <a:spcPct val="20000"/>
              </a:spcBef>
              <a:buClr>
                <a:schemeClr val="accent1"/>
              </a:buClr>
              <a:buSzPct val="65000"/>
              <a:buFont typeface="Wingdings" panose="05000000000000000000" pitchFamily="2" charset="2"/>
              <a:buNone/>
            </a:pPr>
            <a:endParaRPr lang="pt-BR" altLang="pt-BR" sz="1900" dirty="0">
              <a:solidFill>
                <a:schemeClr val="accent1"/>
              </a:solidFill>
            </a:endParaRPr>
          </a:p>
          <a:p>
            <a:pPr eaLnBrk="1" hangingPunct="1">
              <a:spcBef>
                <a:spcPct val="20000"/>
              </a:spcBef>
              <a:buClr>
                <a:schemeClr val="accent1"/>
              </a:buClr>
              <a:buSzPct val="65000"/>
              <a:buFont typeface="Wingdings" panose="05000000000000000000" pitchFamily="2" charset="2"/>
              <a:buNone/>
            </a:pPr>
            <a:r>
              <a:rPr lang="pt-BR" altLang="pt-BR" sz="1900" dirty="0">
                <a:solidFill>
                  <a:schemeClr val="accent1"/>
                </a:solidFill>
              </a:rPr>
              <a:t>                                Nome do Insumo de maior custo parcial </a:t>
            </a:r>
            <a:r>
              <a:rPr lang="pt-BR" altLang="pt-BR" sz="1900" dirty="0">
                <a:solidFill>
                  <a:schemeClr val="accent1"/>
                </a:solidFill>
                <a:sym typeface="Symbol" panose="05050102010706020507" pitchFamily="18" charset="2"/>
              </a:rPr>
              <a:t> Engenheiro</a:t>
            </a:r>
            <a:endParaRPr lang="pt-BR" altLang="pt-BR" sz="1900" dirty="0">
              <a:solidFill>
                <a:schemeClr val="accen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ítulo 1">
            <a:extLst>
              <a:ext uri="{FF2B5EF4-FFF2-40B4-BE49-F238E27FC236}">
                <a16:creationId xmlns:a16="http://schemas.microsoft.com/office/drawing/2014/main" id="{5968A209-20B1-4410-8CAA-09765FC873CC}"/>
              </a:ext>
            </a:extLst>
          </p:cNvPr>
          <p:cNvSpPr>
            <a:spLocks noGrp="1" noChangeArrowheads="1"/>
          </p:cNvSpPr>
          <p:nvPr>
            <p:ph type="title"/>
          </p:nvPr>
        </p:nvSpPr>
        <p:spPr/>
        <p:txBody>
          <a:bodyPr/>
          <a:lstStyle/>
          <a:p>
            <a:r>
              <a:rPr lang="pt-BR" altLang="pt-BR" dirty="0"/>
              <a:t>Exercício 11</a:t>
            </a:r>
          </a:p>
        </p:txBody>
      </p:sp>
      <p:sp>
        <p:nvSpPr>
          <p:cNvPr id="3" name="Espaço Reservado para Conteúdo 2">
            <a:extLst>
              <a:ext uri="{FF2B5EF4-FFF2-40B4-BE49-F238E27FC236}">
                <a16:creationId xmlns:a16="http://schemas.microsoft.com/office/drawing/2014/main" id="{3EDFF40D-3C7E-4E58-8C04-C9F8387A1156}"/>
              </a:ext>
            </a:extLst>
          </p:cNvPr>
          <p:cNvSpPr>
            <a:spLocks noGrp="1"/>
          </p:cNvSpPr>
          <p:nvPr>
            <p:ph idx="1"/>
          </p:nvPr>
        </p:nvSpPr>
        <p:spPr>
          <a:xfrm>
            <a:off x="467544" y="1195200"/>
            <a:ext cx="8025581" cy="5114120"/>
          </a:xfrm>
        </p:spPr>
        <p:txBody>
          <a:bodyPr/>
          <a:lstStyle/>
          <a:p>
            <a:pPr marL="0" indent="0" algn="just">
              <a:buFont typeface="Wingdings" panose="05000000000000000000" pitchFamily="2" charset="2"/>
              <a:buNone/>
              <a:defRPr/>
            </a:pPr>
            <a:r>
              <a:rPr lang="pt-BR" sz="1900" dirty="0"/>
              <a:t>Faça um programa que leia o </a:t>
            </a:r>
            <a:r>
              <a:rPr lang="pt-BR" sz="1900" u="sng" dirty="0"/>
              <a:t>nome</a:t>
            </a:r>
            <a:r>
              <a:rPr lang="pt-BR" sz="1900" dirty="0"/>
              <a:t>, </a:t>
            </a:r>
            <a:r>
              <a:rPr lang="pt-BR" sz="1900" u="sng" dirty="0"/>
              <a:t>idade</a:t>
            </a:r>
            <a:r>
              <a:rPr lang="pt-BR" sz="1900" dirty="0"/>
              <a:t>, </a:t>
            </a:r>
            <a:r>
              <a:rPr lang="pt-BR" sz="1900" u="sng" dirty="0"/>
              <a:t>sexo</a:t>
            </a:r>
            <a:r>
              <a:rPr lang="pt-BR" sz="1900" dirty="0"/>
              <a:t> (“M” para masculino ou “F” para feminino), </a:t>
            </a:r>
            <a:r>
              <a:rPr lang="pt-BR" sz="1900" u="sng" dirty="0"/>
              <a:t>estado civil</a:t>
            </a:r>
            <a:r>
              <a:rPr lang="pt-BR" sz="1900" dirty="0"/>
              <a:t> (“C” para casado, “S” para solteiro ou “O” para outros), </a:t>
            </a:r>
            <a:r>
              <a:rPr lang="pt-BR" sz="1900" u="sng" dirty="0"/>
              <a:t>cor dos olhos</a:t>
            </a:r>
            <a:r>
              <a:rPr lang="pt-BR" sz="1900" dirty="0"/>
              <a:t> (“A” para azul, “C” para castanhos, “P” para preto ou “O” para outros), </a:t>
            </a:r>
            <a:r>
              <a:rPr lang="pt-BR" sz="1900" u="sng" dirty="0"/>
              <a:t>cor dos cabelos</a:t>
            </a:r>
            <a:r>
              <a:rPr lang="pt-BR" sz="1900" dirty="0"/>
              <a:t> (“L” para loiro, “P” para preto, “C” para castanhos ou “R” para ruivos), </a:t>
            </a:r>
            <a:r>
              <a:rPr lang="pt-BR" sz="1900" u="sng" dirty="0"/>
              <a:t>salário</a:t>
            </a:r>
            <a:r>
              <a:rPr lang="pt-BR" sz="1900" dirty="0"/>
              <a:t> (em R$) e </a:t>
            </a:r>
            <a:r>
              <a:rPr lang="pt-BR" sz="1900" u="sng" dirty="0"/>
              <a:t>escolaridade</a:t>
            </a:r>
            <a:r>
              <a:rPr lang="pt-BR" sz="1900" dirty="0"/>
              <a:t> (1 para analfabeto, 2 para ensino fundamental, 3 para ensino médio ou 4 para superior) de 50 pessoas, e calcule e imprima:</a:t>
            </a:r>
          </a:p>
          <a:p>
            <a:pPr marL="0" indent="0" algn="just">
              <a:buFont typeface="Wingdings" panose="05000000000000000000" pitchFamily="2" charset="2"/>
              <a:buNone/>
              <a:defRPr/>
            </a:pPr>
            <a:endParaRPr lang="pt-BR" sz="1900" dirty="0"/>
          </a:p>
          <a:p>
            <a:pPr marL="355600" indent="-355600" algn="just">
              <a:spcBef>
                <a:spcPts val="0"/>
              </a:spcBef>
              <a:buSzPct val="80000"/>
              <a:buFont typeface="+mj-lt"/>
              <a:buAutoNum type="alphaLcParenR"/>
              <a:defRPr/>
            </a:pPr>
            <a:r>
              <a:rPr lang="pt-BR" sz="1900" dirty="0"/>
              <a:t>Quantidade de mulheres loiras, de olhos azuis, com idade entre 18 e 25 anos, solteiras, salário maior que R$10.000,00 e curso superior completo;</a:t>
            </a:r>
          </a:p>
          <a:p>
            <a:pPr marL="355600" indent="-355600" algn="just">
              <a:spcBef>
                <a:spcPts val="0"/>
              </a:spcBef>
              <a:buSzPct val="80000"/>
              <a:buFont typeface="+mj-lt"/>
              <a:buAutoNum type="alphaLcParenR"/>
              <a:defRPr/>
            </a:pPr>
            <a:r>
              <a:rPr lang="pt-BR" sz="1900" dirty="0"/>
              <a:t>Nome da pessoa com maior salário;</a:t>
            </a:r>
          </a:p>
          <a:p>
            <a:pPr marL="355600" indent="-355600" algn="just">
              <a:spcBef>
                <a:spcPts val="0"/>
              </a:spcBef>
              <a:buSzPct val="80000"/>
              <a:buFont typeface="+mj-lt"/>
              <a:buAutoNum type="alphaLcParenR"/>
              <a:defRPr/>
            </a:pPr>
            <a:r>
              <a:rPr lang="pt-BR" sz="1900" dirty="0"/>
              <a:t>Diferença entre o maior e menor salário dos homens.]</a:t>
            </a:r>
          </a:p>
          <a:p>
            <a:pPr marL="355600" indent="-355600" algn="just">
              <a:spcBef>
                <a:spcPts val="0"/>
              </a:spcBef>
              <a:buSzPct val="80000"/>
              <a:buFont typeface="+mj-lt"/>
              <a:buAutoNum type="alphaLcParenR"/>
              <a:defRPr/>
            </a:pPr>
            <a:endParaRPr lang="pt-BR" sz="1900" dirty="0"/>
          </a:p>
          <a:p>
            <a:pPr marL="0" indent="0" algn="just">
              <a:spcBef>
                <a:spcPts val="0"/>
              </a:spcBef>
              <a:buSzPct val="80000"/>
              <a:buNone/>
              <a:defRPr/>
            </a:pPr>
            <a:r>
              <a:rPr lang="pt-BR" altLang="pt-BR" sz="1900" b="1" u="sng" dirty="0"/>
              <a:t>Observação</a:t>
            </a:r>
            <a:r>
              <a:rPr lang="pt-BR" altLang="pt-BR" sz="1900" dirty="0"/>
              <a:t>: Utilize a leitura dos dados via classe </a:t>
            </a:r>
            <a:r>
              <a:rPr lang="pt-BR" altLang="pt-BR" sz="1900" b="1" dirty="0" err="1"/>
              <a:t>JOptionPane</a:t>
            </a:r>
            <a:r>
              <a:rPr lang="pt-BR" altLang="pt-BR" sz="1900" dirty="0"/>
              <a:t> especialmente o método </a:t>
            </a:r>
            <a:r>
              <a:rPr lang="pt-BR" altLang="pt-BR" sz="1900" u="sng" dirty="0" err="1"/>
              <a:t>showOptionDialog</a:t>
            </a:r>
            <a:r>
              <a:rPr lang="pt-BR" altLang="pt-BR" sz="1900" dirty="0"/>
              <a:t>.</a:t>
            </a:r>
            <a:endParaRPr lang="pt-BR" sz="1900" dirty="0"/>
          </a:p>
        </p:txBody>
      </p:sp>
      <p:sp>
        <p:nvSpPr>
          <p:cNvPr id="512004" name="Espaço Reservado para Número de Slide 3">
            <a:extLst>
              <a:ext uri="{FF2B5EF4-FFF2-40B4-BE49-F238E27FC236}">
                <a16:creationId xmlns:a16="http://schemas.microsoft.com/office/drawing/2014/main" id="{D70B15B9-9FF5-416F-9552-1EDD766D65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CB4D718-DD9E-4FB4-93BC-D98ED1ACB1DC}" type="slidenum">
              <a:rPr lang="pt-BR" altLang="en-US" sz="1200" smtClean="0">
                <a:latin typeface="Garamond" panose="02020404030301010803" pitchFamily="18" charset="0"/>
              </a:rPr>
              <a:pPr/>
              <a:t>75</a:t>
            </a:fld>
            <a:endParaRPr lang="pt-BR" altLang="en-US" sz="1200">
              <a:latin typeface="Garamond" panose="02020404030301010803" pitchFamily="18" charset="0"/>
            </a:endParaRPr>
          </a:p>
        </p:txBody>
      </p:sp>
    </p:spTree>
    <p:extLst>
      <p:ext uri="{BB962C8B-B14F-4D97-AF65-F5344CB8AC3E}">
        <p14:creationId xmlns:p14="http://schemas.microsoft.com/office/powerpoint/2010/main" val="3219103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ítulo 1">
            <a:extLst>
              <a:ext uri="{FF2B5EF4-FFF2-40B4-BE49-F238E27FC236}">
                <a16:creationId xmlns:a16="http://schemas.microsoft.com/office/drawing/2014/main" id="{5968A209-20B1-4410-8CAA-09765FC873CC}"/>
              </a:ext>
            </a:extLst>
          </p:cNvPr>
          <p:cNvSpPr>
            <a:spLocks noGrp="1" noChangeArrowheads="1"/>
          </p:cNvSpPr>
          <p:nvPr>
            <p:ph type="title"/>
          </p:nvPr>
        </p:nvSpPr>
        <p:spPr/>
        <p:txBody>
          <a:bodyPr/>
          <a:lstStyle/>
          <a:p>
            <a:r>
              <a:rPr lang="pt-BR" altLang="pt-BR" dirty="0"/>
              <a:t>Exercício 12</a:t>
            </a:r>
          </a:p>
        </p:txBody>
      </p:sp>
      <p:sp>
        <p:nvSpPr>
          <p:cNvPr id="512004" name="Espaço Reservado para Número de Slide 3">
            <a:extLst>
              <a:ext uri="{FF2B5EF4-FFF2-40B4-BE49-F238E27FC236}">
                <a16:creationId xmlns:a16="http://schemas.microsoft.com/office/drawing/2014/main" id="{D70B15B9-9FF5-416F-9552-1EDD766D65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CB4D718-DD9E-4FB4-93BC-D98ED1ACB1DC}" type="slidenum">
              <a:rPr lang="pt-BR" altLang="en-US" sz="1200" smtClean="0">
                <a:latin typeface="Garamond" panose="02020404030301010803" pitchFamily="18" charset="0"/>
              </a:rPr>
              <a:pPr/>
              <a:t>76</a:t>
            </a:fld>
            <a:endParaRPr lang="pt-BR" altLang="en-US" sz="1200">
              <a:latin typeface="Garamond" panose="02020404030301010803" pitchFamily="18" charset="0"/>
            </a:endParaRPr>
          </a:p>
        </p:txBody>
      </p:sp>
      <p:sp>
        <p:nvSpPr>
          <p:cNvPr id="6" name="Rectangle 3">
            <a:extLst>
              <a:ext uri="{FF2B5EF4-FFF2-40B4-BE49-F238E27FC236}">
                <a16:creationId xmlns:a16="http://schemas.microsoft.com/office/drawing/2014/main" id="{F4918A96-895E-45A4-BC22-E33DC8C07E80}"/>
              </a:ext>
            </a:extLst>
          </p:cNvPr>
          <p:cNvSpPr txBox="1">
            <a:spLocks noChangeArrowheads="1"/>
          </p:cNvSpPr>
          <p:nvPr/>
        </p:nvSpPr>
        <p:spPr bwMode="auto">
          <a:xfrm>
            <a:off x="467544" y="1195200"/>
            <a:ext cx="8025581" cy="30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lgn="just" eaLnBrk="1" hangingPunct="1">
              <a:buFont typeface="Wingdings" panose="05000000000000000000" pitchFamily="2" charset="2"/>
              <a:buNone/>
            </a:pPr>
            <a:r>
              <a:rPr lang="pt-BR" altLang="pt-BR" sz="1700" kern="0" dirty="0"/>
              <a:t>Uma indústria produtora de máquinas agrícolas coloca a venda no mercado apenas 5 modelos de um determinado equipamento, conforme tabela abaixo. Num determinado mês ela fez 1000 vendas de modelos diferentes. Cada cliente comprou apenas uma unidade de um determinado modelo. Faça um programa que solicite ao usuário o </a:t>
            </a:r>
            <a:r>
              <a:rPr lang="pt-BR" altLang="pt-BR" sz="1700" u="sng" kern="0" dirty="0"/>
              <a:t>código</a:t>
            </a:r>
            <a:r>
              <a:rPr lang="pt-BR" altLang="pt-BR" sz="1700" kern="0" dirty="0"/>
              <a:t> do modelo do equipamento vendido e calcule e imprima o faturamento total do período.</a:t>
            </a:r>
          </a:p>
          <a:p>
            <a:pPr marL="0" indent="0" eaLnBrk="1" hangingPunct="1">
              <a:buFont typeface="Wingdings" panose="05000000000000000000" pitchFamily="2" charset="2"/>
              <a:buNone/>
            </a:pPr>
            <a:endParaRPr lang="pt-BR" altLang="pt-BR" sz="600" kern="0" dirty="0"/>
          </a:p>
          <a:p>
            <a:pPr marL="0" indent="0" algn="ctr" eaLnBrk="1" hangingPunct="1">
              <a:buFont typeface="Wingdings" panose="05000000000000000000" pitchFamily="2" charset="2"/>
              <a:buNone/>
            </a:pPr>
            <a:r>
              <a:rPr lang="pt-BR" altLang="pt-BR" sz="1400" b="1" kern="0" dirty="0">
                <a:solidFill>
                  <a:srgbClr val="009900"/>
                </a:solidFill>
              </a:rPr>
              <a:t>Faturamento = </a:t>
            </a:r>
            <a:r>
              <a:rPr lang="pt-BR" altLang="pt-BR" sz="1400" b="1" kern="0" dirty="0" err="1">
                <a:solidFill>
                  <a:srgbClr val="009900"/>
                </a:solidFill>
              </a:rPr>
              <a:t>Qtde</a:t>
            </a:r>
            <a:r>
              <a:rPr lang="pt-BR" altLang="pt-BR" sz="1400" b="1" kern="0" dirty="0">
                <a:solidFill>
                  <a:srgbClr val="009900"/>
                </a:solidFill>
              </a:rPr>
              <a:t>. Vendas Produto 1 x Pr. Unit. Produto 1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2 x Pr. Unit. Produto 2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3 x Pr. Unit. Produto 3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4 x Pr. Unit. Produto 4 + </a:t>
            </a:r>
          </a:p>
          <a:p>
            <a:pPr marL="0" indent="0" algn="ctr" eaLnBrk="1" hangingPunct="1">
              <a:buFont typeface="Wingdings" panose="05000000000000000000" pitchFamily="2" charset="2"/>
              <a:buNone/>
            </a:pPr>
            <a:r>
              <a:rPr lang="pt-BR" altLang="pt-BR" sz="1400" b="1" kern="0" dirty="0">
                <a:solidFill>
                  <a:srgbClr val="009900"/>
                </a:solidFill>
              </a:rPr>
              <a:t>                        </a:t>
            </a:r>
            <a:r>
              <a:rPr lang="pt-BR" altLang="pt-BR" sz="1400" b="1" kern="0" dirty="0" err="1">
                <a:solidFill>
                  <a:srgbClr val="009900"/>
                </a:solidFill>
              </a:rPr>
              <a:t>Qtde</a:t>
            </a:r>
            <a:r>
              <a:rPr lang="pt-BR" altLang="pt-BR" sz="1400" b="1" kern="0" dirty="0">
                <a:solidFill>
                  <a:srgbClr val="009900"/>
                </a:solidFill>
              </a:rPr>
              <a:t>. Vendas Produto 5 x Pr. Unit. Produto 5 </a:t>
            </a:r>
          </a:p>
          <a:p>
            <a:pPr marL="0" indent="0" algn="ctr" eaLnBrk="1" hangingPunct="1">
              <a:buFont typeface="Wingdings" panose="05000000000000000000" pitchFamily="2" charset="2"/>
              <a:buNone/>
            </a:pPr>
            <a:endParaRPr lang="pt-BR" altLang="pt-BR" sz="1400" b="1" kern="0" dirty="0">
              <a:solidFill>
                <a:srgbClr val="009900"/>
              </a:solidFill>
            </a:endParaRPr>
          </a:p>
          <a:p>
            <a:pPr marL="0" indent="0" algn="ctr" eaLnBrk="1" hangingPunct="1">
              <a:buFont typeface="Wingdings" panose="05000000000000000000" pitchFamily="2" charset="2"/>
              <a:buNone/>
            </a:pPr>
            <a:endParaRPr lang="pt-BR" altLang="pt-BR" sz="1400" b="1" kern="0" dirty="0">
              <a:solidFill>
                <a:srgbClr val="009900"/>
              </a:solidFill>
            </a:endParaRPr>
          </a:p>
          <a:p>
            <a:pPr marL="0" indent="0" algn="ctr" eaLnBrk="1" hangingPunct="1">
              <a:buFont typeface="Wingdings" panose="05000000000000000000" pitchFamily="2" charset="2"/>
              <a:buNone/>
            </a:pPr>
            <a:endParaRPr lang="pt-BR" altLang="pt-BR" sz="1400" b="1" kern="0" dirty="0">
              <a:solidFill>
                <a:srgbClr val="009900"/>
              </a:solidFill>
            </a:endParaRPr>
          </a:p>
        </p:txBody>
      </p:sp>
      <p:graphicFrame>
        <p:nvGraphicFramePr>
          <p:cNvPr id="7" name="Group 241">
            <a:extLst>
              <a:ext uri="{FF2B5EF4-FFF2-40B4-BE49-F238E27FC236}">
                <a16:creationId xmlns:a16="http://schemas.microsoft.com/office/drawing/2014/main" id="{9C127F40-AEE5-4642-87D2-86E306A4619A}"/>
              </a:ext>
            </a:extLst>
          </p:cNvPr>
          <p:cNvGraphicFramePr>
            <a:graphicFrameLocks/>
          </p:cNvGraphicFramePr>
          <p:nvPr>
            <p:extLst>
              <p:ext uri="{D42A27DB-BD31-4B8C-83A1-F6EECF244321}">
                <p14:modId xmlns:p14="http://schemas.microsoft.com/office/powerpoint/2010/main" val="3554550522"/>
              </p:ext>
            </p:extLst>
          </p:nvPr>
        </p:nvGraphicFramePr>
        <p:xfrm>
          <a:off x="2627313" y="4428010"/>
          <a:ext cx="3817937" cy="1665286"/>
        </p:xfrm>
        <a:graphic>
          <a:graphicData uri="http://schemas.openxmlformats.org/drawingml/2006/table">
            <a:tbl>
              <a:tblPr/>
              <a:tblGrid>
                <a:gridCol w="1126604">
                  <a:extLst>
                    <a:ext uri="{9D8B030D-6E8A-4147-A177-3AD203B41FA5}">
                      <a16:colId xmlns:a16="http://schemas.microsoft.com/office/drawing/2014/main" val="20000"/>
                    </a:ext>
                  </a:extLst>
                </a:gridCol>
                <a:gridCol w="751318">
                  <a:extLst>
                    <a:ext uri="{9D8B030D-6E8A-4147-A177-3AD203B41FA5}">
                      <a16:colId xmlns:a16="http://schemas.microsoft.com/office/drawing/2014/main" val="20001"/>
                    </a:ext>
                  </a:extLst>
                </a:gridCol>
                <a:gridCol w="1940015">
                  <a:extLst>
                    <a:ext uri="{9D8B030D-6E8A-4147-A177-3AD203B41FA5}">
                      <a16:colId xmlns:a16="http://schemas.microsoft.com/office/drawing/2014/main" val="20002"/>
                    </a:ext>
                  </a:extLst>
                </a:gridCol>
              </a:tblGrid>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Modelo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Código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a:ln>
                            <a:noFill/>
                          </a:ln>
                          <a:solidFill>
                            <a:schemeClr val="bg1"/>
                          </a:solidFill>
                          <a:effectLst/>
                          <a:latin typeface="Tahoma" pitchFamily="34" charset="0"/>
                          <a:ea typeface="Times New Roman" pitchFamily="18" charset="0"/>
                          <a:cs typeface="Tahoma" pitchFamily="34" charset="0"/>
                        </a:rPr>
                        <a:t>Preço Unitário</a:t>
                      </a:r>
                      <a:endParaRPr kumimoji="0" lang="pt-BR" sz="2400" b="0" i="0" u="none" strike="noStrike" cap="none" normalizeH="0" baseline="0" dirty="0">
                        <a:ln>
                          <a:noFill/>
                        </a:ln>
                        <a:solidFill>
                          <a:schemeClr val="bg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A2450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1</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R$1.565,00</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B2356</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2</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R$1.890,00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C3900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3</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R$2.150,00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D4100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4</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R$2.963,00</a:t>
                      </a:r>
                      <a:endParaRPr kumimoji="0" lang="pt-BR" sz="2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E6749</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5</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pt-BR" sz="1200" b="0" i="0" u="none" strike="noStrike" kern="1200" cap="none" normalizeH="0" baseline="0" dirty="0">
                          <a:ln>
                            <a:noFill/>
                          </a:ln>
                          <a:solidFill>
                            <a:schemeClr val="tx1"/>
                          </a:solidFill>
                          <a:effectLst/>
                          <a:latin typeface="Tahoma" pitchFamily="34" charset="0"/>
                          <a:ea typeface="Times New Roman" pitchFamily="18" charset="0"/>
                          <a:cs typeface="Tahoma" pitchFamily="34" charset="0"/>
                        </a:rPr>
                        <a:t>R$3.750,00</a:t>
                      </a:r>
                    </a:p>
                  </a:txBody>
                  <a:tcPr marL="91470" marR="91470"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96661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Espaço Reservado para Número de Slide 3">
            <a:extLst>
              <a:ext uri="{FF2B5EF4-FFF2-40B4-BE49-F238E27FC236}">
                <a16:creationId xmlns:a16="http://schemas.microsoft.com/office/drawing/2014/main" id="{8FEAEFFB-A452-495A-A878-0FCD911BAA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EDE1CA-781A-4635-AA92-2864F84F0702}" type="slidenum">
              <a:rPr lang="pt-BR" altLang="en-US" sz="1200" smtClean="0">
                <a:latin typeface="Garamond" panose="02020404030301010803" pitchFamily="18" charset="0"/>
              </a:rPr>
              <a:pPr/>
              <a:t>77</a:t>
            </a:fld>
            <a:endParaRPr lang="pt-BR" altLang="en-US" sz="1200">
              <a:latin typeface="Garamond" panose="02020404030301010803" pitchFamily="18" charset="0"/>
            </a:endParaRPr>
          </a:p>
        </p:txBody>
      </p:sp>
      <p:sp>
        <p:nvSpPr>
          <p:cNvPr id="527363" name="Rectangle 2">
            <a:extLst>
              <a:ext uri="{FF2B5EF4-FFF2-40B4-BE49-F238E27FC236}">
                <a16:creationId xmlns:a16="http://schemas.microsoft.com/office/drawing/2014/main" id="{4A4AFAB6-C866-48B9-AB07-3BCCE436C8D6}"/>
              </a:ext>
            </a:extLst>
          </p:cNvPr>
          <p:cNvSpPr>
            <a:spLocks noGrp="1" noChangeArrowheads="1"/>
          </p:cNvSpPr>
          <p:nvPr>
            <p:ph type="title"/>
          </p:nvPr>
        </p:nvSpPr>
        <p:spPr/>
        <p:txBody>
          <a:bodyPr/>
          <a:lstStyle/>
          <a:p>
            <a:pPr eaLnBrk="1" hangingPunct="1"/>
            <a:r>
              <a:rPr lang="pt-BR" altLang="pt-BR" dirty="0"/>
              <a:t>Exercício 13</a:t>
            </a:r>
            <a:endParaRPr lang="pt-BR" altLang="pt-BR" sz="1700" dirty="0"/>
          </a:p>
        </p:txBody>
      </p:sp>
      <p:sp>
        <p:nvSpPr>
          <p:cNvPr id="419844" name="Rectangle 3">
            <a:extLst>
              <a:ext uri="{FF2B5EF4-FFF2-40B4-BE49-F238E27FC236}">
                <a16:creationId xmlns:a16="http://schemas.microsoft.com/office/drawing/2014/main" id="{14A8E718-C412-497E-A8F2-951EE881CC13}"/>
              </a:ext>
            </a:extLst>
          </p:cNvPr>
          <p:cNvSpPr>
            <a:spLocks noGrp="1" noChangeArrowheads="1"/>
          </p:cNvSpPr>
          <p:nvPr>
            <p:ph type="body" idx="1"/>
          </p:nvPr>
        </p:nvSpPr>
        <p:spPr>
          <a:xfrm>
            <a:off x="467544" y="1195200"/>
            <a:ext cx="8025581" cy="4824412"/>
          </a:xfrm>
        </p:spPr>
        <p:txBody>
          <a:bodyPr/>
          <a:lstStyle/>
          <a:p>
            <a:pPr marL="0" indent="0" algn="just" eaLnBrk="1" hangingPunct="1">
              <a:buFont typeface="Wingdings" panose="05000000000000000000" pitchFamily="2" charset="2"/>
              <a:buNone/>
              <a:defRPr/>
            </a:pPr>
            <a:r>
              <a:rPr lang="pt-BR" altLang="pt-BR" sz="2000" dirty="0"/>
              <a:t>O IBGE está fazendo um estudo em cima de todas as 858 cidades de Minas Gerais. Para isto ele colocou em uma planilha os seguintes dados: nome da cidade, população, quantidade de eleitores, quantidade de mulheres e quantidade de homens. Faça um programa que leia todos os dados desta planilha (</a:t>
            </a:r>
            <a:r>
              <a:rPr lang="pt-BR" altLang="pt-BR" sz="2000" b="1" u="sng" dirty="0"/>
              <a:t>via arquivo </a:t>
            </a:r>
            <a:r>
              <a:rPr lang="pt-BR" altLang="pt-BR" sz="2000" b="1" u="sng" dirty="0" err="1"/>
              <a:t>txt</a:t>
            </a:r>
            <a:r>
              <a:rPr lang="pt-BR" altLang="pt-BR" sz="2000" dirty="0"/>
              <a:t>) e calcule e imprima:</a:t>
            </a:r>
          </a:p>
          <a:p>
            <a:pPr marL="0" indent="0" eaLnBrk="1" hangingPunct="1">
              <a:buClr>
                <a:srgbClr val="0000FF"/>
              </a:buClr>
              <a:buFont typeface="Wingdings" panose="05000000000000000000" pitchFamily="2" charset="2"/>
              <a:buNone/>
              <a:defRPr/>
            </a:pPr>
            <a:endParaRPr lang="pt-BR" altLang="pt-BR" sz="2000" dirty="0"/>
          </a:p>
          <a:p>
            <a:pPr marL="355600" indent="-355600" algn="just">
              <a:spcBef>
                <a:spcPts val="0"/>
              </a:spcBef>
              <a:buSzPct val="80000"/>
              <a:buFont typeface="+mj-lt"/>
              <a:buAutoNum type="alphaLcParenR"/>
              <a:defRPr/>
            </a:pPr>
            <a:r>
              <a:rPr lang="pt-BR" altLang="pt-BR" sz="2000" dirty="0"/>
              <a:t>Para cada cidade, escrever uma mensagem na tela se a soma de homens e mulheres diferir da população da cidade;</a:t>
            </a:r>
          </a:p>
          <a:p>
            <a:pPr marL="355600" indent="-355600" algn="just">
              <a:spcBef>
                <a:spcPts val="0"/>
              </a:spcBef>
              <a:buSzPct val="80000"/>
              <a:buFont typeface="+mj-lt"/>
              <a:buAutoNum type="alphaLcParenR"/>
              <a:defRPr/>
            </a:pPr>
            <a:r>
              <a:rPr lang="pt-BR" altLang="pt-BR" sz="2000" dirty="0"/>
              <a:t>Para cada cidade, percentual de eleitores em relação a sua população;</a:t>
            </a:r>
          </a:p>
          <a:p>
            <a:pPr marL="355600" indent="-355600" algn="just">
              <a:spcBef>
                <a:spcPts val="0"/>
              </a:spcBef>
              <a:buSzPct val="80000"/>
              <a:buFont typeface="+mj-lt"/>
              <a:buAutoNum type="alphaLcParenR"/>
              <a:defRPr/>
            </a:pPr>
            <a:r>
              <a:rPr lang="pt-BR" altLang="pt-BR" sz="2000" dirty="0"/>
              <a:t>Quantidade total de cidades com população acima de 1 milhão de habitantes; </a:t>
            </a:r>
          </a:p>
          <a:p>
            <a:pPr marL="355600" indent="-355600" algn="just">
              <a:spcBef>
                <a:spcPts val="0"/>
              </a:spcBef>
              <a:buSzPct val="80000"/>
              <a:buFont typeface="+mj-lt"/>
              <a:buAutoNum type="alphaLcParenR"/>
              <a:defRPr/>
            </a:pPr>
            <a:r>
              <a:rPr lang="pt-BR" altLang="pt-BR" sz="2000" dirty="0"/>
              <a:t>Quantidade total de cidades cuja população tem mais mulheres;</a:t>
            </a:r>
          </a:p>
          <a:p>
            <a:pPr marL="355600" indent="-355600" algn="just">
              <a:spcBef>
                <a:spcPts val="0"/>
              </a:spcBef>
              <a:buSzPct val="80000"/>
              <a:buFont typeface="+mj-lt"/>
              <a:buAutoNum type="alphaLcParenR"/>
              <a:defRPr/>
            </a:pPr>
            <a:r>
              <a:rPr lang="pt-BR" altLang="pt-BR" sz="2000" dirty="0"/>
              <a:t>O nome da cidade de menor população.</a:t>
            </a:r>
          </a:p>
        </p:txBody>
      </p:sp>
      <p:sp>
        <p:nvSpPr>
          <p:cNvPr id="5" name="Rectangle 8">
            <a:extLst>
              <a:ext uri="{FF2B5EF4-FFF2-40B4-BE49-F238E27FC236}">
                <a16:creationId xmlns:a16="http://schemas.microsoft.com/office/drawing/2014/main" id="{ADD3925F-4B67-4226-B50D-ABA16883C0DA}"/>
              </a:ext>
            </a:extLst>
          </p:cNvPr>
          <p:cNvSpPr>
            <a:spLocks noChangeArrowheads="1"/>
          </p:cNvSpPr>
          <p:nvPr/>
        </p:nvSpPr>
        <p:spPr bwMode="auto">
          <a:xfrm>
            <a:off x="6623050" y="5850979"/>
            <a:ext cx="2078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lnSpc>
                <a:spcPct val="90000"/>
              </a:lnSpc>
              <a:spcBef>
                <a:spcPct val="20000"/>
              </a:spcBef>
              <a:buClr>
                <a:schemeClr val="accent1"/>
              </a:buClr>
              <a:buSzPct val="65000"/>
              <a:buFont typeface="Wingdings" panose="05000000000000000000" pitchFamily="2" charset="2"/>
              <a:buNone/>
            </a:pPr>
            <a:r>
              <a:rPr lang="pt-BR" altLang="pt-BR" sz="1600" b="1" i="1" dirty="0">
                <a:solidFill>
                  <a:srgbClr val="FF0000"/>
                </a:solidFill>
              </a:rPr>
              <a:t>Ver próximo slide &gt;</a:t>
            </a:r>
          </a:p>
        </p:txBody>
      </p:sp>
    </p:spTree>
    <p:extLst>
      <p:ext uri="{BB962C8B-B14F-4D97-AF65-F5344CB8AC3E}">
        <p14:creationId xmlns:p14="http://schemas.microsoft.com/office/powerpoint/2010/main" val="25944289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Espaço Reservado para Número de Slide 3">
            <a:extLst>
              <a:ext uri="{FF2B5EF4-FFF2-40B4-BE49-F238E27FC236}">
                <a16:creationId xmlns:a16="http://schemas.microsoft.com/office/drawing/2014/main" id="{11A52661-012F-4D4E-9CE2-DBC1E6BA4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502F051-5E8B-41CE-ABE5-0F3E542E3C59}" type="slidenum">
              <a:rPr lang="pt-BR" altLang="en-US" sz="1200" smtClean="0">
                <a:latin typeface="Garamond" panose="02020404030301010803" pitchFamily="18" charset="0"/>
              </a:rPr>
              <a:pPr/>
              <a:t>78</a:t>
            </a:fld>
            <a:endParaRPr lang="pt-BR" altLang="en-US" sz="1200">
              <a:latin typeface="Garamond" panose="02020404030301010803" pitchFamily="18" charset="0"/>
            </a:endParaRPr>
          </a:p>
        </p:txBody>
      </p:sp>
      <p:sp>
        <p:nvSpPr>
          <p:cNvPr id="914435" name="Rectangle 2">
            <a:extLst>
              <a:ext uri="{FF2B5EF4-FFF2-40B4-BE49-F238E27FC236}">
                <a16:creationId xmlns:a16="http://schemas.microsoft.com/office/drawing/2014/main" id="{F5C14354-2E3A-4A0F-8A22-2F1741B995AF}"/>
              </a:ext>
            </a:extLst>
          </p:cNvPr>
          <p:cNvSpPr>
            <a:spLocks noGrp="1" noChangeArrowheads="1"/>
          </p:cNvSpPr>
          <p:nvPr>
            <p:ph type="title"/>
          </p:nvPr>
        </p:nvSpPr>
        <p:spPr/>
        <p:txBody>
          <a:bodyPr/>
          <a:lstStyle/>
          <a:p>
            <a:pPr eaLnBrk="1" hangingPunct="1"/>
            <a:r>
              <a:rPr lang="pt-BR" altLang="pt-BR" dirty="0"/>
              <a:t>Exercício 13</a:t>
            </a:r>
            <a:endParaRPr lang="pt-BR" altLang="pt-BR" sz="1700" dirty="0"/>
          </a:p>
        </p:txBody>
      </p:sp>
      <p:sp>
        <p:nvSpPr>
          <p:cNvPr id="914436" name="Rectangle 3">
            <a:extLst>
              <a:ext uri="{FF2B5EF4-FFF2-40B4-BE49-F238E27FC236}">
                <a16:creationId xmlns:a16="http://schemas.microsoft.com/office/drawing/2014/main" id="{860F4CBA-AFD2-499D-A5C8-496B2B9D8251}"/>
              </a:ext>
            </a:extLst>
          </p:cNvPr>
          <p:cNvSpPr>
            <a:spLocks noChangeArrowheads="1"/>
          </p:cNvSpPr>
          <p:nvPr/>
        </p:nvSpPr>
        <p:spPr bwMode="auto">
          <a:xfrm>
            <a:off x="684213" y="1196975"/>
            <a:ext cx="8137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r>
              <a:rPr lang="pt-BR" altLang="pt-BR" sz="1900" u="sng" dirty="0">
                <a:solidFill>
                  <a:srgbClr val="0000FF"/>
                </a:solidFill>
              </a:rPr>
              <a:t>Para testar (</a:t>
            </a:r>
            <a:r>
              <a:rPr lang="pt-BR" altLang="pt-BR" sz="1900" u="sng">
                <a:solidFill>
                  <a:srgbClr val="0000FF"/>
                </a:solidFill>
              </a:rPr>
              <a:t>para com 5 </a:t>
            </a:r>
            <a:r>
              <a:rPr lang="pt-BR" altLang="pt-BR" sz="1900" u="sng" dirty="0">
                <a:solidFill>
                  <a:srgbClr val="0000FF"/>
                </a:solidFill>
              </a:rPr>
              <a:t>cidades)</a:t>
            </a:r>
            <a:r>
              <a:rPr lang="pt-BR" altLang="pt-BR" sz="1900" dirty="0">
                <a:solidFill>
                  <a:srgbClr val="0000FF"/>
                </a:solidFill>
              </a:rPr>
              <a:t>:</a:t>
            </a: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solidFill>
                <a:srgbClr val="0000FF"/>
              </a:solidFill>
            </a:endParaRPr>
          </a:p>
          <a:p>
            <a:pPr eaLnBrk="1" hangingPunct="1">
              <a:lnSpc>
                <a:spcPct val="90000"/>
              </a:lnSpc>
              <a:spcBef>
                <a:spcPct val="20000"/>
              </a:spcBef>
              <a:buClr>
                <a:schemeClr val="accent1"/>
              </a:buClr>
              <a:buSzPct val="65000"/>
              <a:buFont typeface="Wingdings" panose="05000000000000000000" pitchFamily="2" charset="2"/>
              <a:buNone/>
            </a:pPr>
            <a:endParaRPr lang="pt-BR" altLang="pt-BR" sz="1900" dirty="0"/>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Total de cidades com mais de 1 milhão de habitantes = 1</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Cidades com mais mulheres que homens =  3</a:t>
            </a:r>
          </a:p>
          <a:p>
            <a:pPr eaLnBrk="1" hangingPunct="1">
              <a:lnSpc>
                <a:spcPct val="90000"/>
              </a:lnSpc>
              <a:spcBef>
                <a:spcPct val="20000"/>
              </a:spcBef>
              <a:buClr>
                <a:schemeClr val="accent1"/>
              </a:buClr>
              <a:buSzPct val="65000"/>
              <a:buFont typeface="Wingdings" panose="05000000000000000000" pitchFamily="2" charset="2"/>
              <a:buNone/>
            </a:pPr>
            <a:r>
              <a:rPr lang="pt-BR" altLang="pt-BR" sz="1900" dirty="0"/>
              <a:t>Cidade com menor população = </a:t>
            </a:r>
            <a:r>
              <a:rPr lang="pt-BR" altLang="pt-BR" sz="1900" dirty="0" err="1"/>
              <a:t>Araçuai</a:t>
            </a:r>
            <a:endParaRPr lang="pt-BR" altLang="pt-BR" sz="1900" dirty="0"/>
          </a:p>
        </p:txBody>
      </p:sp>
      <p:graphicFrame>
        <p:nvGraphicFramePr>
          <p:cNvPr id="3" name="Tabela 2">
            <a:extLst>
              <a:ext uri="{FF2B5EF4-FFF2-40B4-BE49-F238E27FC236}">
                <a16:creationId xmlns:a16="http://schemas.microsoft.com/office/drawing/2014/main" id="{182C54D9-10C5-445B-B4CB-90A9DFD633FE}"/>
              </a:ext>
            </a:extLst>
          </p:cNvPr>
          <p:cNvGraphicFramePr>
            <a:graphicFrameLocks noGrp="1"/>
          </p:cNvGraphicFramePr>
          <p:nvPr>
            <p:extLst>
              <p:ext uri="{D42A27DB-BD31-4B8C-83A1-F6EECF244321}">
                <p14:modId xmlns:p14="http://schemas.microsoft.com/office/powerpoint/2010/main" val="2707176044"/>
              </p:ext>
            </p:extLst>
          </p:nvPr>
        </p:nvGraphicFramePr>
        <p:xfrm>
          <a:off x="755650" y="1994852"/>
          <a:ext cx="7560763" cy="2586276"/>
        </p:xfrm>
        <a:graphic>
          <a:graphicData uri="http://schemas.openxmlformats.org/drawingml/2006/table">
            <a:tbl>
              <a:tblPr firstRow="1" bandRow="1">
                <a:tableStyleId>{5C22544A-7EE6-4342-B048-85BDC9FD1C3A}</a:tableStyleId>
              </a:tblPr>
              <a:tblGrid>
                <a:gridCol w="1080109">
                  <a:extLst>
                    <a:ext uri="{9D8B030D-6E8A-4147-A177-3AD203B41FA5}">
                      <a16:colId xmlns:a16="http://schemas.microsoft.com/office/drawing/2014/main" val="2669813916"/>
                    </a:ext>
                  </a:extLst>
                </a:gridCol>
                <a:gridCol w="1080109">
                  <a:extLst>
                    <a:ext uri="{9D8B030D-6E8A-4147-A177-3AD203B41FA5}">
                      <a16:colId xmlns:a16="http://schemas.microsoft.com/office/drawing/2014/main" val="1953740726"/>
                    </a:ext>
                  </a:extLst>
                </a:gridCol>
                <a:gridCol w="1080109">
                  <a:extLst>
                    <a:ext uri="{9D8B030D-6E8A-4147-A177-3AD203B41FA5}">
                      <a16:colId xmlns:a16="http://schemas.microsoft.com/office/drawing/2014/main" val="2878550790"/>
                    </a:ext>
                  </a:extLst>
                </a:gridCol>
                <a:gridCol w="1080109">
                  <a:extLst>
                    <a:ext uri="{9D8B030D-6E8A-4147-A177-3AD203B41FA5}">
                      <a16:colId xmlns:a16="http://schemas.microsoft.com/office/drawing/2014/main" val="1188442932"/>
                    </a:ext>
                  </a:extLst>
                </a:gridCol>
                <a:gridCol w="1080109">
                  <a:extLst>
                    <a:ext uri="{9D8B030D-6E8A-4147-A177-3AD203B41FA5}">
                      <a16:colId xmlns:a16="http://schemas.microsoft.com/office/drawing/2014/main" val="285172132"/>
                    </a:ext>
                  </a:extLst>
                </a:gridCol>
                <a:gridCol w="1080109">
                  <a:extLst>
                    <a:ext uri="{9D8B030D-6E8A-4147-A177-3AD203B41FA5}">
                      <a16:colId xmlns:a16="http://schemas.microsoft.com/office/drawing/2014/main" val="2924565772"/>
                    </a:ext>
                  </a:extLst>
                </a:gridCol>
                <a:gridCol w="1080109">
                  <a:extLst>
                    <a:ext uri="{9D8B030D-6E8A-4147-A177-3AD203B41FA5}">
                      <a16:colId xmlns:a16="http://schemas.microsoft.com/office/drawing/2014/main" val="1457642170"/>
                    </a:ext>
                  </a:extLst>
                </a:gridCol>
              </a:tblGrid>
              <a:tr h="370946">
                <a:tc>
                  <a:txBody>
                    <a:bodyPr/>
                    <a:lstStyle/>
                    <a:p>
                      <a:pPr algn="ctr"/>
                      <a:r>
                        <a:rPr lang="pt-BR" sz="1400" dirty="0"/>
                        <a:t>Cidade</a:t>
                      </a:r>
                    </a:p>
                  </a:txBody>
                  <a:tcPr marL="91433" marR="91433" marT="45733" marB="45733" anchor="ctr"/>
                </a:tc>
                <a:tc>
                  <a:txBody>
                    <a:bodyPr/>
                    <a:lstStyle/>
                    <a:p>
                      <a:pPr algn="ctr"/>
                      <a:r>
                        <a:rPr lang="pt-BR" sz="1400" dirty="0"/>
                        <a:t>População</a:t>
                      </a:r>
                    </a:p>
                  </a:txBody>
                  <a:tcPr marL="91433" marR="91433" marT="45733" marB="45733" anchor="ctr"/>
                </a:tc>
                <a:tc>
                  <a:txBody>
                    <a:bodyPr/>
                    <a:lstStyle/>
                    <a:p>
                      <a:pPr algn="ctr"/>
                      <a:r>
                        <a:rPr lang="pt-BR" sz="1400" dirty="0"/>
                        <a:t>Eleitores</a:t>
                      </a:r>
                    </a:p>
                  </a:txBody>
                  <a:tcPr marL="91433" marR="91433" marT="45733" marB="45733" anchor="ctr"/>
                </a:tc>
                <a:tc>
                  <a:txBody>
                    <a:bodyPr/>
                    <a:lstStyle/>
                    <a:p>
                      <a:pPr algn="ctr"/>
                      <a:r>
                        <a:rPr lang="pt-BR" sz="1400" dirty="0"/>
                        <a:t>Homens</a:t>
                      </a:r>
                    </a:p>
                  </a:txBody>
                  <a:tcPr marL="91433" marR="91433" marT="45733" marB="45733" anchor="ctr"/>
                </a:tc>
                <a:tc>
                  <a:txBody>
                    <a:bodyPr/>
                    <a:lstStyle/>
                    <a:p>
                      <a:pPr algn="ctr"/>
                      <a:r>
                        <a:rPr lang="pt-BR" sz="1400" dirty="0"/>
                        <a:t>Mulheres</a:t>
                      </a:r>
                    </a:p>
                  </a:txBody>
                  <a:tcPr marL="91433" marR="91433" marT="45733" marB="45733" anchor="ctr"/>
                </a:tc>
                <a:tc>
                  <a:txBody>
                    <a:bodyPr/>
                    <a:lstStyle/>
                    <a:p>
                      <a:pPr algn="ctr"/>
                      <a:r>
                        <a:rPr lang="pt-BR" sz="1400" dirty="0">
                          <a:solidFill>
                            <a:schemeClr val="tx1"/>
                          </a:solidFill>
                        </a:rPr>
                        <a:t>Homens</a:t>
                      </a:r>
                      <a:r>
                        <a:rPr lang="pt-BR" sz="1400" baseline="0" dirty="0">
                          <a:solidFill>
                            <a:schemeClr val="tx1"/>
                          </a:solidFill>
                        </a:rPr>
                        <a:t> + Mulheres</a:t>
                      </a:r>
                    </a:p>
                    <a:p>
                      <a:pPr algn="ctr"/>
                      <a:r>
                        <a:rPr lang="pt-BR" sz="1400" baseline="0" dirty="0">
                          <a:solidFill>
                            <a:schemeClr val="tx1"/>
                          </a:solidFill>
                        </a:rPr>
                        <a:t>≠ Pop.</a:t>
                      </a:r>
                      <a:endParaRPr lang="pt-BR" sz="1400" dirty="0">
                        <a:solidFill>
                          <a:schemeClr val="tx1"/>
                        </a:solidFill>
                      </a:endParaRPr>
                    </a:p>
                  </a:txBody>
                  <a:tcPr marL="91433" marR="91433" marT="45733" marB="45733" anchor="ctr">
                    <a:solidFill>
                      <a:schemeClr val="accent1">
                        <a:lumMod val="40000"/>
                        <a:lumOff val="60000"/>
                      </a:schemeClr>
                    </a:solidFill>
                  </a:tcPr>
                </a:tc>
                <a:tc>
                  <a:txBody>
                    <a:bodyPr/>
                    <a:lstStyle/>
                    <a:p>
                      <a:pPr algn="ctr"/>
                      <a:r>
                        <a:rPr lang="pt-BR" sz="1400" dirty="0" err="1">
                          <a:solidFill>
                            <a:schemeClr val="tx1"/>
                          </a:solidFill>
                        </a:rPr>
                        <a:t>Perc</a:t>
                      </a:r>
                      <a:r>
                        <a:rPr lang="pt-BR" sz="1400" dirty="0">
                          <a:solidFill>
                            <a:schemeClr val="tx1"/>
                          </a:solidFill>
                        </a:rPr>
                        <a:t>.</a:t>
                      </a:r>
                      <a:r>
                        <a:rPr lang="pt-BR" sz="1400" baseline="0" dirty="0">
                          <a:solidFill>
                            <a:schemeClr val="tx1"/>
                          </a:solidFill>
                        </a:rPr>
                        <a:t> Eleitores</a:t>
                      </a:r>
                      <a:endParaRPr lang="pt-BR" sz="1400" dirty="0">
                        <a:solidFill>
                          <a:schemeClr val="tx1"/>
                        </a:solidFill>
                      </a:endParaRP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9976951"/>
                  </a:ext>
                </a:extLst>
              </a:tr>
              <a:tr h="370946">
                <a:tc>
                  <a:txBody>
                    <a:bodyPr/>
                    <a:lstStyle/>
                    <a:p>
                      <a:r>
                        <a:rPr lang="pt-BR" sz="1400" dirty="0"/>
                        <a:t>BH</a:t>
                      </a:r>
                    </a:p>
                  </a:txBody>
                  <a:tcPr marL="91433" marR="91433" marT="45733" marB="45733" anchor="ctr"/>
                </a:tc>
                <a:tc>
                  <a:txBody>
                    <a:bodyPr/>
                    <a:lstStyle/>
                    <a:p>
                      <a:pPr algn="r"/>
                      <a:r>
                        <a:rPr lang="pt-BR" sz="1400" dirty="0"/>
                        <a:t>1.500.000</a:t>
                      </a:r>
                    </a:p>
                  </a:txBody>
                  <a:tcPr marL="91433" marR="91433" marT="45733" marB="45733" anchor="ctr"/>
                </a:tc>
                <a:tc>
                  <a:txBody>
                    <a:bodyPr/>
                    <a:lstStyle/>
                    <a:p>
                      <a:pPr algn="r"/>
                      <a:r>
                        <a:rPr lang="pt-BR" sz="1400" dirty="0"/>
                        <a:t>900.000</a:t>
                      </a:r>
                    </a:p>
                  </a:txBody>
                  <a:tcPr marL="91433" marR="91433" marT="45733" marB="45733" anchor="ctr"/>
                </a:tc>
                <a:tc>
                  <a:txBody>
                    <a:bodyPr/>
                    <a:lstStyle/>
                    <a:p>
                      <a:pPr algn="r"/>
                      <a:r>
                        <a:rPr lang="pt-BR" sz="1400" dirty="0"/>
                        <a:t>600.000</a:t>
                      </a:r>
                    </a:p>
                  </a:txBody>
                  <a:tcPr marL="91433" marR="91433" marT="45733" marB="45733" anchor="ctr"/>
                </a:tc>
                <a:tc>
                  <a:txBody>
                    <a:bodyPr/>
                    <a:lstStyle/>
                    <a:p>
                      <a:pPr algn="r"/>
                      <a:r>
                        <a:rPr lang="pt-BR" sz="1400" dirty="0"/>
                        <a:t>500.000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60%</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888238969"/>
                  </a:ext>
                </a:extLst>
              </a:tr>
              <a:tr h="370946">
                <a:tc>
                  <a:txBody>
                    <a:bodyPr/>
                    <a:lstStyle/>
                    <a:p>
                      <a:r>
                        <a:rPr lang="pt-BR" sz="1400" dirty="0"/>
                        <a:t>Contagem</a:t>
                      </a:r>
                    </a:p>
                  </a:txBody>
                  <a:tcPr marL="91433" marR="91433" marT="45733" marB="45733" anchor="ctr"/>
                </a:tc>
                <a:tc>
                  <a:txBody>
                    <a:bodyPr/>
                    <a:lstStyle/>
                    <a:p>
                      <a:pPr algn="r"/>
                      <a:r>
                        <a:rPr lang="pt-BR" sz="1400" dirty="0"/>
                        <a:t>300.000</a:t>
                      </a:r>
                    </a:p>
                  </a:txBody>
                  <a:tcPr marL="91433" marR="91433" marT="45733" marB="45733" anchor="ctr"/>
                </a:tc>
                <a:tc>
                  <a:txBody>
                    <a:bodyPr/>
                    <a:lstStyle/>
                    <a:p>
                      <a:pPr algn="r"/>
                      <a:r>
                        <a:rPr lang="pt-BR" sz="1400" dirty="0"/>
                        <a:t>150.000</a:t>
                      </a:r>
                    </a:p>
                  </a:txBody>
                  <a:tcPr marL="91433" marR="91433" marT="45733" marB="45733" anchor="ctr"/>
                </a:tc>
                <a:tc>
                  <a:txBody>
                    <a:bodyPr/>
                    <a:lstStyle/>
                    <a:p>
                      <a:pPr algn="r"/>
                      <a:r>
                        <a:rPr lang="pt-BR" sz="1400" dirty="0"/>
                        <a:t>200.000</a:t>
                      </a:r>
                    </a:p>
                  </a:txBody>
                  <a:tcPr marL="91433" marR="91433" marT="45733" marB="45733" anchor="ctr"/>
                </a:tc>
                <a:tc>
                  <a:txBody>
                    <a:bodyPr/>
                    <a:lstStyle/>
                    <a:p>
                      <a:pPr algn="r"/>
                      <a:r>
                        <a:rPr lang="pt-BR" sz="1400" dirty="0"/>
                        <a:t>100.000</a:t>
                      </a: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tc>
                  <a:txBody>
                    <a:bodyPr/>
                    <a:lstStyle/>
                    <a:p>
                      <a:pPr algn="ctr"/>
                      <a:r>
                        <a:rPr lang="pt-BR" sz="1400" dirty="0"/>
                        <a:t>50%</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612836289"/>
                  </a:ext>
                </a:extLst>
              </a:tr>
              <a:tr h="370946">
                <a:tc>
                  <a:txBody>
                    <a:bodyPr/>
                    <a:lstStyle/>
                    <a:p>
                      <a:r>
                        <a:rPr lang="pt-BR" sz="1400" dirty="0"/>
                        <a:t>Ipatinga</a:t>
                      </a:r>
                    </a:p>
                  </a:txBody>
                  <a:tcPr marL="91433" marR="91433" marT="45733" marB="45733" anchor="ctr"/>
                </a:tc>
                <a:tc>
                  <a:txBody>
                    <a:bodyPr/>
                    <a:lstStyle/>
                    <a:p>
                      <a:pPr algn="r"/>
                      <a:r>
                        <a:rPr lang="pt-BR" sz="1400" dirty="0"/>
                        <a:t>700.000</a:t>
                      </a:r>
                    </a:p>
                  </a:txBody>
                  <a:tcPr marL="91433" marR="91433" marT="45733" marB="45733" anchor="ctr"/>
                </a:tc>
                <a:tc>
                  <a:txBody>
                    <a:bodyPr/>
                    <a:lstStyle/>
                    <a:p>
                      <a:pPr algn="r"/>
                      <a:r>
                        <a:rPr lang="pt-BR" sz="1400" dirty="0"/>
                        <a:t>500.000</a:t>
                      </a:r>
                    </a:p>
                  </a:txBody>
                  <a:tcPr marL="91433" marR="91433" marT="45733" marB="45733" anchor="ctr"/>
                </a:tc>
                <a:tc>
                  <a:txBody>
                    <a:bodyPr/>
                    <a:lstStyle/>
                    <a:p>
                      <a:pPr algn="r"/>
                      <a:r>
                        <a:rPr lang="pt-BR" sz="1400" dirty="0"/>
                        <a:t>300.000</a:t>
                      </a:r>
                    </a:p>
                  </a:txBody>
                  <a:tcPr marL="91433" marR="91433" marT="45733" marB="45733" anchor="ctr"/>
                </a:tc>
                <a:tc>
                  <a:txBody>
                    <a:bodyPr/>
                    <a:lstStyle/>
                    <a:p>
                      <a:pPr algn="r"/>
                      <a:r>
                        <a:rPr lang="pt-BR" sz="1400" dirty="0"/>
                        <a:t>400.000</a:t>
                      </a:r>
                    </a:p>
                  </a:txBody>
                  <a:tcPr marL="91433" marR="91433" marT="45733" marB="45733" anchor="ctr"/>
                </a:tc>
                <a:tc>
                  <a:txBody>
                    <a:bodyPr/>
                    <a:lstStyle/>
                    <a:p>
                      <a:pPr algn="ctr"/>
                      <a:endParaRPr lang="pt-BR" sz="1400" dirty="0"/>
                    </a:p>
                  </a:txBody>
                  <a:tcPr marL="91433" marR="91433" marT="45733" marB="45733" anchor="ctr">
                    <a:solidFill>
                      <a:schemeClr val="accent1">
                        <a:lumMod val="40000"/>
                        <a:lumOff val="60000"/>
                      </a:schemeClr>
                    </a:solidFill>
                  </a:tcPr>
                </a:tc>
                <a:tc>
                  <a:txBody>
                    <a:bodyPr/>
                    <a:lstStyle/>
                    <a:p>
                      <a:pPr algn="ctr"/>
                      <a:r>
                        <a:rPr lang="pt-BR" sz="1400" dirty="0"/>
                        <a:t>71,4%</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4119372598"/>
                  </a:ext>
                </a:extLst>
              </a:tr>
              <a:tr h="370946">
                <a:tc>
                  <a:txBody>
                    <a:bodyPr/>
                    <a:lstStyle/>
                    <a:p>
                      <a:r>
                        <a:rPr lang="pt-BR" sz="1400" dirty="0"/>
                        <a:t>Betim</a:t>
                      </a:r>
                    </a:p>
                  </a:txBody>
                  <a:tcPr marL="91433" marR="91433" marT="45733" marB="45733" anchor="ctr"/>
                </a:tc>
                <a:tc>
                  <a:txBody>
                    <a:bodyPr/>
                    <a:lstStyle/>
                    <a:p>
                      <a:pPr algn="r"/>
                      <a:r>
                        <a:rPr lang="pt-BR" sz="1400" dirty="0"/>
                        <a:t>600.000</a:t>
                      </a:r>
                    </a:p>
                  </a:txBody>
                  <a:tcPr marL="91433" marR="91433" marT="45733" marB="45733" anchor="ctr"/>
                </a:tc>
                <a:tc>
                  <a:txBody>
                    <a:bodyPr/>
                    <a:lstStyle/>
                    <a:p>
                      <a:pPr algn="r"/>
                      <a:r>
                        <a:rPr lang="pt-BR" sz="1400" dirty="0"/>
                        <a:t>450.000</a:t>
                      </a:r>
                    </a:p>
                  </a:txBody>
                  <a:tcPr marL="91433" marR="91433" marT="45733" marB="45733" anchor="ctr"/>
                </a:tc>
                <a:tc>
                  <a:txBody>
                    <a:bodyPr/>
                    <a:lstStyle/>
                    <a:p>
                      <a:pPr algn="r"/>
                      <a:r>
                        <a:rPr lang="pt-BR" sz="1400" dirty="0"/>
                        <a:t>50.000</a:t>
                      </a:r>
                    </a:p>
                  </a:txBody>
                  <a:tcPr marL="91433" marR="91433" marT="45733" marB="45733" anchor="ctr"/>
                </a:tc>
                <a:tc>
                  <a:txBody>
                    <a:bodyPr/>
                    <a:lstStyle/>
                    <a:p>
                      <a:pPr algn="r"/>
                      <a:r>
                        <a:rPr lang="pt-BR" sz="1400" dirty="0"/>
                        <a:t>400.000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75%</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1597896516"/>
                  </a:ext>
                </a:extLst>
              </a:tr>
              <a:tr h="370946">
                <a:tc>
                  <a:txBody>
                    <a:bodyPr/>
                    <a:lstStyle/>
                    <a:p>
                      <a:r>
                        <a:rPr lang="pt-BR" sz="1400" dirty="0" err="1"/>
                        <a:t>Araçuai</a:t>
                      </a:r>
                      <a:endParaRPr lang="pt-BR" sz="1400" dirty="0"/>
                    </a:p>
                  </a:txBody>
                  <a:tcPr marL="91433" marR="91433" marT="45733" marB="45733" anchor="ctr"/>
                </a:tc>
                <a:tc>
                  <a:txBody>
                    <a:bodyPr/>
                    <a:lstStyle/>
                    <a:p>
                      <a:pPr algn="r"/>
                      <a:r>
                        <a:rPr lang="pt-BR" sz="1400" dirty="0"/>
                        <a:t>100.000</a:t>
                      </a:r>
                    </a:p>
                  </a:txBody>
                  <a:tcPr marL="91433" marR="91433" marT="45733" marB="45733" anchor="ctr"/>
                </a:tc>
                <a:tc>
                  <a:txBody>
                    <a:bodyPr/>
                    <a:lstStyle/>
                    <a:p>
                      <a:pPr algn="r"/>
                      <a:r>
                        <a:rPr lang="pt-BR" sz="1400" dirty="0"/>
                        <a:t>95.000</a:t>
                      </a:r>
                    </a:p>
                  </a:txBody>
                  <a:tcPr marL="91433" marR="91433" marT="45733" marB="45733" anchor="ctr"/>
                </a:tc>
                <a:tc>
                  <a:txBody>
                    <a:bodyPr/>
                    <a:lstStyle/>
                    <a:p>
                      <a:pPr algn="r"/>
                      <a:r>
                        <a:rPr lang="pt-BR" sz="1400" dirty="0"/>
                        <a:t>30.000</a:t>
                      </a:r>
                    </a:p>
                  </a:txBody>
                  <a:tcPr marL="91433" marR="91433" marT="45733" marB="45733" anchor="ctr"/>
                </a:tc>
                <a:tc>
                  <a:txBody>
                    <a:bodyPr/>
                    <a:lstStyle/>
                    <a:p>
                      <a:pPr algn="r"/>
                      <a:r>
                        <a:rPr lang="pt-BR" sz="1400" dirty="0"/>
                        <a:t>45.000</a:t>
                      </a:r>
                    </a:p>
                  </a:txBody>
                  <a:tcPr marL="91433" marR="91433" marT="45733" marB="45733" anchor="ctr"/>
                </a:tc>
                <a:tc>
                  <a:txBody>
                    <a:bodyPr/>
                    <a:lstStyle/>
                    <a:p>
                      <a:pPr algn="ctr"/>
                      <a:r>
                        <a:rPr lang="pt-BR" sz="1400" dirty="0"/>
                        <a:t>X</a:t>
                      </a:r>
                    </a:p>
                  </a:txBody>
                  <a:tcPr marL="91433" marR="91433" marT="45733" marB="45733" anchor="ctr">
                    <a:solidFill>
                      <a:schemeClr val="accent1">
                        <a:lumMod val="40000"/>
                        <a:lumOff val="60000"/>
                      </a:schemeClr>
                    </a:solidFill>
                  </a:tcPr>
                </a:tc>
                <a:tc>
                  <a:txBody>
                    <a:bodyPr/>
                    <a:lstStyle/>
                    <a:p>
                      <a:pPr algn="ctr"/>
                      <a:r>
                        <a:rPr lang="pt-BR" sz="1400" dirty="0"/>
                        <a:t>95%</a:t>
                      </a:r>
                    </a:p>
                  </a:txBody>
                  <a:tcPr marL="91433" marR="91433" marT="45733" marB="45733" anchor="ctr">
                    <a:solidFill>
                      <a:schemeClr val="accent1">
                        <a:lumMod val="40000"/>
                        <a:lumOff val="60000"/>
                      </a:schemeClr>
                    </a:solidFill>
                  </a:tcPr>
                </a:tc>
                <a:extLst>
                  <a:ext uri="{0D108BD9-81ED-4DB2-BD59-A6C34878D82A}">
                    <a16:rowId xmlns:a16="http://schemas.microsoft.com/office/drawing/2014/main" val="3847996852"/>
                  </a:ext>
                </a:extLst>
              </a:tr>
            </a:tbl>
          </a:graphicData>
        </a:graphic>
      </p:graphicFrame>
    </p:spTree>
    <p:extLst>
      <p:ext uri="{BB962C8B-B14F-4D97-AF65-F5344CB8AC3E}">
        <p14:creationId xmlns:p14="http://schemas.microsoft.com/office/powerpoint/2010/main" val="452938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ítulo 1">
            <a:extLst>
              <a:ext uri="{FF2B5EF4-FFF2-40B4-BE49-F238E27FC236}">
                <a16:creationId xmlns:a16="http://schemas.microsoft.com/office/drawing/2014/main" id="{5DC10F9A-F5ED-49B6-ABE3-57F5558E7896}"/>
              </a:ext>
            </a:extLst>
          </p:cNvPr>
          <p:cNvSpPr>
            <a:spLocks noGrp="1" noChangeArrowheads="1"/>
          </p:cNvSpPr>
          <p:nvPr>
            <p:ph type="title"/>
          </p:nvPr>
        </p:nvSpPr>
        <p:spPr/>
        <p:txBody>
          <a:bodyPr/>
          <a:lstStyle/>
          <a:p>
            <a:r>
              <a:rPr lang="pt-BR" altLang="pt-BR" dirty="0"/>
              <a:t>Exercício 14</a:t>
            </a:r>
          </a:p>
        </p:txBody>
      </p:sp>
      <p:sp>
        <p:nvSpPr>
          <p:cNvPr id="596995" name="Espaço Reservado para Conteúdo 2">
            <a:extLst>
              <a:ext uri="{FF2B5EF4-FFF2-40B4-BE49-F238E27FC236}">
                <a16:creationId xmlns:a16="http://schemas.microsoft.com/office/drawing/2014/main" id="{7D920A10-D335-497B-AEE3-3B74247DBD71}"/>
              </a:ext>
            </a:extLst>
          </p:cNvPr>
          <p:cNvSpPr>
            <a:spLocks noGrp="1" noChangeArrowheads="1"/>
          </p:cNvSpPr>
          <p:nvPr>
            <p:ph idx="1"/>
          </p:nvPr>
        </p:nvSpPr>
        <p:spPr>
          <a:xfrm>
            <a:off x="467544" y="1195200"/>
            <a:ext cx="8025581" cy="2000250"/>
          </a:xfrm>
        </p:spPr>
        <p:txBody>
          <a:bodyPr/>
          <a:lstStyle/>
          <a:p>
            <a:pPr marL="0" indent="0" algn="just">
              <a:buFont typeface="Wingdings" panose="05000000000000000000" pitchFamily="2" charset="2"/>
              <a:buNone/>
            </a:pPr>
            <a:r>
              <a:rPr lang="pt-BR" altLang="pt-BR" sz="2800" dirty="0"/>
              <a:t>Faça um programa que leia um número n (entre 1 e 20) e um símbolo qualquer, e imprima uma matriz de tamanho “n x n”, conforme exemplo abaixo. </a:t>
            </a:r>
          </a:p>
        </p:txBody>
      </p:sp>
      <p:sp>
        <p:nvSpPr>
          <p:cNvPr id="596996" name="Espaço Reservado para Número de Slide 3">
            <a:extLst>
              <a:ext uri="{FF2B5EF4-FFF2-40B4-BE49-F238E27FC236}">
                <a16:creationId xmlns:a16="http://schemas.microsoft.com/office/drawing/2014/main" id="{4426AC3A-FA6D-469A-A61F-5F6C5466A5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EBAF8BF-B61A-4DF5-8B57-288D6E8DA568}" type="slidenum">
              <a:rPr lang="pt-BR" altLang="en-US" sz="1200" smtClean="0">
                <a:latin typeface="Garamond" panose="02020404030301010803" pitchFamily="18" charset="0"/>
              </a:rPr>
              <a:pPr/>
              <a:t>79</a:t>
            </a:fld>
            <a:endParaRPr lang="pt-BR" altLang="en-US" sz="1200">
              <a:latin typeface="Garamond" panose="02020404030301010803" pitchFamily="18" charset="0"/>
            </a:endParaRPr>
          </a:p>
        </p:txBody>
      </p:sp>
      <p:sp>
        <p:nvSpPr>
          <p:cNvPr id="596997" name="CaixaDeTexto 6">
            <a:extLst>
              <a:ext uri="{FF2B5EF4-FFF2-40B4-BE49-F238E27FC236}">
                <a16:creationId xmlns:a16="http://schemas.microsoft.com/office/drawing/2014/main" id="{40FEA0DE-11A3-4593-81DB-3C45D6C693F1}"/>
              </a:ext>
            </a:extLst>
          </p:cNvPr>
          <p:cNvSpPr txBox="1">
            <a:spLocks noChangeArrowheads="1"/>
          </p:cNvSpPr>
          <p:nvPr/>
        </p:nvSpPr>
        <p:spPr bwMode="auto">
          <a:xfrm>
            <a:off x="857250" y="3092450"/>
            <a:ext cx="4000500"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ts val="600"/>
              </a:spcBef>
              <a:buClr>
                <a:schemeClr val="accent1"/>
              </a:buClr>
              <a:buSzPct val="65000"/>
              <a:buFont typeface="Wingdings" panose="05000000000000000000" pitchFamily="2" charset="2"/>
              <a:buNone/>
            </a:pPr>
            <a:r>
              <a:rPr lang="pt-BR" altLang="pt-BR" b="1" u="sng" dirty="0"/>
              <a:t>Dicas</a:t>
            </a:r>
            <a:r>
              <a:rPr lang="pt-BR" altLang="pt-BR" dirty="0"/>
              <a:t>: A variável símbolo deve ser do tipo </a:t>
            </a:r>
            <a:r>
              <a:rPr lang="pt-BR" altLang="pt-BR" b="1" dirty="0"/>
              <a:t>char</a:t>
            </a:r>
            <a:r>
              <a:rPr lang="pt-BR" altLang="pt-BR" dirty="0"/>
              <a:t>. Para que o resultado fique visualmente mais agradável, imprima um espaço depois de cada símbolo.</a:t>
            </a:r>
          </a:p>
        </p:txBody>
      </p:sp>
      <p:sp>
        <p:nvSpPr>
          <p:cNvPr id="6" name="Rectangle 4">
            <a:extLst>
              <a:ext uri="{FF2B5EF4-FFF2-40B4-BE49-F238E27FC236}">
                <a16:creationId xmlns:a16="http://schemas.microsoft.com/office/drawing/2014/main" id="{14D7509D-7B28-4184-A582-DBFE043EA8F2}"/>
              </a:ext>
            </a:extLst>
          </p:cNvPr>
          <p:cNvSpPr>
            <a:spLocks noChangeArrowheads="1"/>
          </p:cNvSpPr>
          <p:nvPr/>
        </p:nvSpPr>
        <p:spPr bwMode="auto">
          <a:xfrm>
            <a:off x="5643563" y="3286125"/>
            <a:ext cx="2714625" cy="271462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u="sng" dirty="0">
                <a:solidFill>
                  <a:srgbClr val="0000FF"/>
                </a:solidFill>
                <a:latin typeface="Arial" charset="0"/>
              </a:rPr>
              <a:t>Para testar</a:t>
            </a:r>
            <a:r>
              <a:rPr lang="pt-BR" sz="1700" dirty="0">
                <a:solidFill>
                  <a:srgbClr val="0000FF"/>
                </a:solidFill>
                <a:latin typeface="Arial" charset="0"/>
              </a:rPr>
              <a:t>:</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 </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Número = 5</a:t>
            </a:r>
          </a:p>
          <a:p>
            <a:pPr marL="342900" indent="-342900" eaLnBrk="1" hangingPunct="1">
              <a:lnSpc>
                <a:spcPct val="90000"/>
              </a:lnSpc>
              <a:spcBef>
                <a:spcPct val="20000"/>
              </a:spcBef>
              <a:buClr>
                <a:schemeClr val="accent1"/>
              </a:buClr>
              <a:buSzPct val="65000"/>
              <a:buFont typeface="Wingdings" panose="05000000000000000000" pitchFamily="2" charset="2"/>
              <a:buNone/>
              <a:defRPr/>
            </a:pPr>
            <a:r>
              <a:rPr lang="pt-BR" sz="1700" dirty="0">
                <a:solidFill>
                  <a:srgbClr val="0000FF"/>
                </a:solidFill>
                <a:latin typeface="Arial" charset="0"/>
              </a:rPr>
              <a:t>Símbolo = * (asterisco)</a:t>
            </a:r>
          </a:p>
          <a:p>
            <a:pPr marL="342900" indent="-342900" eaLnBrk="1" hangingPunct="1">
              <a:lnSpc>
                <a:spcPct val="90000"/>
              </a:lnSpc>
              <a:spcBef>
                <a:spcPct val="2000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marL="1077913" eaLnBrk="1" hangingPunct="1">
              <a:spcBef>
                <a:spcPts val="0"/>
              </a:spcBef>
              <a:buClr>
                <a:schemeClr val="accent1"/>
              </a:buClr>
              <a:buSzPct val="65000"/>
              <a:buFont typeface="Wingdings" panose="05000000000000000000" pitchFamily="2" charset="2"/>
              <a:buNone/>
              <a:defRPr/>
            </a:pPr>
            <a:r>
              <a:rPr lang="pt-BR" sz="1700" dirty="0">
                <a:solidFill>
                  <a:srgbClr val="0000FF"/>
                </a:solidFill>
                <a:latin typeface="Arial" charset="0"/>
              </a:rPr>
              <a:t>* * * * *</a:t>
            </a:r>
          </a:p>
          <a:p>
            <a:pPr eaLnBrk="1" hangingPunct="1">
              <a:spcBef>
                <a:spcPts val="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a:p>
            <a:pPr marL="342900" indent="-342900" eaLnBrk="1" hangingPunct="1">
              <a:lnSpc>
                <a:spcPct val="90000"/>
              </a:lnSpc>
              <a:spcBef>
                <a:spcPct val="20000"/>
              </a:spcBef>
              <a:buClr>
                <a:schemeClr val="accent1"/>
              </a:buClr>
              <a:buSzPct val="65000"/>
              <a:buFont typeface="Wingdings" panose="05000000000000000000" pitchFamily="2" charset="2"/>
              <a:buNone/>
              <a:defRPr/>
            </a:pPr>
            <a:endParaRPr lang="pt-BR" sz="1700" dirty="0">
              <a:solidFill>
                <a:srgbClr val="0000FF"/>
              </a:solidFill>
              <a:latin typeface="Arial" charset="0"/>
            </a:endParaRPr>
          </a:p>
        </p:txBody>
      </p:sp>
      <p:sp>
        <p:nvSpPr>
          <p:cNvPr id="596999" name="CaixaDeTexto 6">
            <a:extLst>
              <a:ext uri="{FF2B5EF4-FFF2-40B4-BE49-F238E27FC236}">
                <a16:creationId xmlns:a16="http://schemas.microsoft.com/office/drawing/2014/main" id="{28B84394-CCBA-41AA-BB6B-0BC555B4D524}"/>
              </a:ext>
            </a:extLst>
          </p:cNvPr>
          <p:cNvSpPr txBox="1">
            <a:spLocks noChangeArrowheads="1"/>
          </p:cNvSpPr>
          <p:nvPr/>
        </p:nvSpPr>
        <p:spPr bwMode="auto">
          <a:xfrm>
            <a:off x="887413" y="5005388"/>
            <a:ext cx="4000500" cy="1016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spcBef>
                <a:spcPts val="600"/>
              </a:spcBef>
              <a:buClr>
                <a:schemeClr val="accent1"/>
              </a:buClr>
              <a:buSzPct val="65000"/>
              <a:buFont typeface="Wingdings" panose="05000000000000000000" pitchFamily="2" charset="2"/>
              <a:buNone/>
            </a:pPr>
            <a:r>
              <a:rPr lang="pt-BR" altLang="pt-BR" b="1" u="sng" dirty="0" err="1"/>
              <a:t>Dicão</a:t>
            </a:r>
            <a:r>
              <a:rPr lang="pt-BR" altLang="pt-BR" dirty="0"/>
              <a:t>: Utilize um </a:t>
            </a:r>
            <a:r>
              <a:rPr lang="pt-BR" altLang="pt-BR" b="1" dirty="0"/>
              <a:t>for</a:t>
            </a:r>
            <a:r>
              <a:rPr lang="pt-BR" altLang="pt-BR" dirty="0"/>
              <a:t> dentro de outro </a:t>
            </a:r>
            <a:r>
              <a:rPr lang="pt-BR" altLang="pt-BR" b="1" dirty="0"/>
              <a:t>for</a:t>
            </a:r>
            <a:r>
              <a:rPr lang="pt-BR" altLang="pt-BR" dirty="0"/>
              <a:t> com variáveis auxiliares diferentes.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C25758-FBC6-41C0-866B-334B866D7245}"/>
              </a:ext>
            </a:extLst>
          </p:cNvPr>
          <p:cNvSpPr>
            <a:spLocks noChangeArrowheads="1"/>
          </p:cNvSpPr>
          <p:nvPr/>
        </p:nvSpPr>
        <p:spPr bwMode="auto">
          <a:xfrm>
            <a:off x="899592" y="3370684"/>
            <a:ext cx="7992888" cy="1139825"/>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6" name="AutoShape 6">
            <a:extLst>
              <a:ext uri="{FF2B5EF4-FFF2-40B4-BE49-F238E27FC236}">
                <a16:creationId xmlns:a16="http://schemas.microsoft.com/office/drawing/2014/main" id="{57921176-28E1-4C95-8A83-7969479D2057}"/>
              </a:ext>
            </a:extLst>
          </p:cNvPr>
          <p:cNvSpPr>
            <a:spLocks noChangeArrowheads="1"/>
          </p:cNvSpPr>
          <p:nvPr/>
        </p:nvSpPr>
        <p:spPr bwMode="auto">
          <a:xfrm>
            <a:off x="4478338" y="5132388"/>
            <a:ext cx="3451225" cy="673100"/>
          </a:xfrm>
          <a:prstGeom prst="wedgeRoundRectCallout">
            <a:avLst>
              <a:gd name="adj1" fmla="val -43659"/>
              <a:gd name="adj2" fmla="val -130281"/>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
        <p:nvSpPr>
          <p:cNvPr id="427012" name="Espaço Reservado para Número de Slide 3">
            <a:extLst>
              <a:ext uri="{FF2B5EF4-FFF2-40B4-BE49-F238E27FC236}">
                <a16:creationId xmlns:a16="http://schemas.microsoft.com/office/drawing/2014/main" id="{37ACD793-1833-416E-A59B-E1BF0AAC42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842981C-6319-490D-9B49-99CE47DDB51D}" type="slidenum">
              <a:rPr lang="pt-BR" altLang="en-US" sz="1200" smtClean="0">
                <a:latin typeface="Garamond" panose="02020404030301010803" pitchFamily="18" charset="0"/>
              </a:rPr>
              <a:pPr/>
              <a:t>8</a:t>
            </a:fld>
            <a:endParaRPr lang="pt-BR" altLang="en-US" sz="1200">
              <a:latin typeface="Garamond" panose="02020404030301010803" pitchFamily="18" charset="0"/>
            </a:endParaRPr>
          </a:p>
        </p:txBody>
      </p:sp>
      <p:sp>
        <p:nvSpPr>
          <p:cNvPr id="427013" name="Rectangle 2">
            <a:extLst>
              <a:ext uri="{FF2B5EF4-FFF2-40B4-BE49-F238E27FC236}">
                <a16:creationId xmlns:a16="http://schemas.microsoft.com/office/drawing/2014/main" id="{7C28DD68-DE30-436D-83EC-D33C6E6716FC}"/>
              </a:ext>
            </a:extLst>
          </p:cNvPr>
          <p:cNvSpPr>
            <a:spLocks noGrp="1" noChangeArrowheads="1"/>
          </p:cNvSpPr>
          <p:nvPr>
            <p:ph type="title"/>
          </p:nvPr>
        </p:nvSpPr>
        <p:spPr/>
        <p:txBody>
          <a:bodyPr/>
          <a:lstStyle/>
          <a:p>
            <a:pPr eaLnBrk="1" hangingPunct="1"/>
            <a:r>
              <a:rPr lang="pt-BR" altLang="pt-BR" dirty="0"/>
              <a:t>Exemplo 2</a:t>
            </a:r>
          </a:p>
        </p:txBody>
      </p:sp>
      <p:sp>
        <p:nvSpPr>
          <p:cNvPr id="427014" name="Text Box 3">
            <a:extLst>
              <a:ext uri="{FF2B5EF4-FFF2-40B4-BE49-F238E27FC236}">
                <a16:creationId xmlns:a16="http://schemas.microsoft.com/office/drawing/2014/main" id="{7B04F134-E9BF-4833-9A98-0A6C792AF2A1}"/>
              </a:ext>
            </a:extLst>
          </p:cNvPr>
          <p:cNvSpPr txBox="1">
            <a:spLocks noChangeArrowheads="1"/>
          </p:cNvSpPr>
          <p:nvPr/>
        </p:nvSpPr>
        <p:spPr bwMode="auto">
          <a:xfrm>
            <a:off x="142875" y="1370139"/>
            <a:ext cx="8882063" cy="436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marL="0" lvl="1" indent="0" eaLnBrk="1" fontAlgn="auto" hangingPunct="1">
              <a:spcAft>
                <a:spcPts val="0"/>
              </a:spcAft>
              <a:buClr>
                <a:srgbClr val="69676D">
                  <a:lumMod val="75000"/>
                </a:srgbClr>
              </a:buClr>
              <a:buSzPct val="100000"/>
              <a:buFont typeface="Wingdings" panose="05000000000000000000" pitchFamily="2" charset="2"/>
              <a:buNone/>
              <a:defRPr/>
            </a:pPr>
            <a:r>
              <a:rPr lang="pt-BR" sz="1700" b="1" kern="0" dirty="0" err="1">
                <a:solidFill>
                  <a:schemeClr val="accent5">
                    <a:lumMod val="50000"/>
                  </a:schemeClr>
                </a:solidFill>
                <a:latin typeface="Courier New" panose="02070309020205020404" pitchFamily="49" charset="0"/>
                <a:cs typeface="Courier New" panose="02070309020205020404" pitchFamily="49" charset="0"/>
              </a:rPr>
              <a:t>import</a:t>
            </a:r>
            <a:r>
              <a:rPr lang="pt-BR" sz="1700" b="1" kern="0" dirty="0">
                <a:latin typeface="Courier New" panose="02070309020205020404" pitchFamily="49" charset="0"/>
                <a:cs typeface="Courier New" panose="02070309020205020404" pitchFamily="49" charset="0"/>
              </a:rPr>
              <a:t> </a:t>
            </a:r>
            <a:r>
              <a:rPr lang="pt-BR" sz="17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7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700" b="1" kern="1200" dirty="0">
                <a:solidFill>
                  <a:schemeClr val="accent5">
                    <a:lumMod val="50000"/>
                  </a:schemeClr>
                </a:solidFill>
                <a:latin typeface="Courier New" panose="02070309020205020404" pitchFamily="49" charset="0"/>
                <a:cs typeface="Courier New" panose="02070309020205020404" pitchFamily="49" charset="0"/>
              </a:rPr>
              <a:t>public class</a:t>
            </a:r>
            <a:r>
              <a:rPr lang="pt-BR" altLang="pt-BR" sz="1700" dirty="0">
                <a:latin typeface="Courier New" panose="02070309020205020404" pitchFamily="49" charset="0"/>
              </a:rPr>
              <a:t>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RaizQuadradaRepita</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sz="17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7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700" kern="1200" dirty="0" err="1">
                <a:solidFill>
                  <a:srgbClr val="69676D">
                    <a:lumMod val="75000"/>
                  </a:srgbClr>
                </a:solidFill>
                <a:latin typeface="Courier New" panose="02070309020205020404" pitchFamily="49" charset="0"/>
                <a:cs typeface="Courier New" panose="02070309020205020404" pitchFamily="49" charset="0"/>
              </a:rPr>
              <a:t>args</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en-US" altLang="pt-BR" sz="1700" b="1"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pPr>
            <a:r>
              <a:rPr lang="pt-BR" altLang="pt-BR" sz="1700" b="1" dirty="0">
                <a:latin typeface="Courier New" panose="02070309020205020404" pitchFamily="49" charset="0"/>
              </a:rPr>
              <a:t>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float</a:t>
            </a: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sz="1700" dirty="0">
                <a:solidFill>
                  <a:srgbClr val="69676D">
                    <a:lumMod val="75000"/>
                  </a:srgb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Scanner </a:t>
            </a:r>
            <a:r>
              <a:rPr lang="en-US" sz="1700" kern="1200" dirty="0" err="1">
                <a:solidFill>
                  <a:srgbClr val="69676D">
                    <a:lumMod val="75000"/>
                  </a:srgbClr>
                </a:solidFill>
                <a:latin typeface="Courier New" panose="02070309020205020404" pitchFamily="49" charset="0"/>
                <a:cs typeface="Courier New" panose="02070309020205020404" pitchFamily="49" charset="0"/>
              </a:rPr>
              <a:t>teclado</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b="1" kern="1200" dirty="0">
                <a:solidFill>
                  <a:schemeClr val="accent5">
                    <a:lumMod val="50000"/>
                  </a:schemeClr>
                </a:solidFill>
                <a:latin typeface="Courier New" panose="02070309020205020404" pitchFamily="49" charset="0"/>
                <a:cs typeface="Courier New" panose="02070309020205020404" pitchFamily="49" charset="0"/>
              </a:rPr>
              <a:t>new</a:t>
            </a:r>
            <a:r>
              <a:rPr lang="en-US" sz="1700" kern="1200" dirty="0">
                <a:solidFill>
                  <a:srgbClr val="69676D">
                    <a:lumMod val="75000"/>
                  </a:srgbClr>
                </a:solidFill>
                <a:latin typeface="Courier New" panose="02070309020205020404" pitchFamily="49" charset="0"/>
                <a:cs typeface="Courier New" panose="02070309020205020404" pitchFamily="49" charset="0"/>
              </a:rPr>
              <a:t> Scanner(System.</a:t>
            </a:r>
            <a:r>
              <a:rPr lang="en-US" sz="1700" b="1" i="1" kern="1200" dirty="0">
                <a:solidFill>
                  <a:srgbClr val="0000FF"/>
                </a:solidFill>
                <a:latin typeface="Courier New" panose="02070309020205020404" pitchFamily="49" charset="0"/>
                <a:cs typeface="Courier New" panose="02070309020205020404" pitchFamily="49" charset="0"/>
              </a:rPr>
              <a:t>in</a:t>
            </a:r>
            <a:r>
              <a:rPr lang="en-US" sz="1700" kern="12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do</a:t>
            </a:r>
            <a:r>
              <a:rPr lang="pt-BR" altLang="pt-BR" sz="1700" dirty="0">
                <a:solidFill>
                  <a:srgbClr val="69676D">
                    <a:lumMod val="75000"/>
                  </a:srgbClr>
                </a:solidFill>
                <a:latin typeface="Courier New" panose="02070309020205020404" pitchFamily="49" charset="0"/>
                <a:cs typeface="Courier New" panose="02070309020205020404" pitchFamily="49" charset="0"/>
              </a:rPr>
              <a:t> </a:t>
            </a:r>
            <a:r>
              <a:rPr lang="pt-BR" altLang="pt-BR" sz="1700" b="1"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"Informe um número inteiro: "</a:t>
            </a:r>
            <a:r>
              <a:rPr lang="pt-BR" altLang="pt-BR" sz="1700" dirty="0">
                <a:latin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teclado.nextInt</a:t>
            </a:r>
            <a:r>
              <a:rPr lang="pt-BR" altLang="pt-BR" sz="17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solidFill>
                  <a:srgbClr val="69676D">
                    <a:lumMod val="75000"/>
                  </a:srgbClr>
                </a:solidFill>
                <a:latin typeface="Courier New" panose="02070309020205020404" pitchFamily="49" charset="0"/>
                <a:cs typeface="Courier New" panose="02070309020205020404" pitchFamily="49" charset="0"/>
              </a:rPr>
              <a:t>      raiz = </a:t>
            </a:r>
            <a:r>
              <a:rPr lang="pt-BR" altLang="pt-BR" sz="1700" dirty="0" err="1">
                <a:solidFill>
                  <a:srgbClr val="69676D">
                    <a:lumMod val="75000"/>
                  </a:srgbClr>
                </a:solidFill>
                <a:latin typeface="Courier New" panose="02070309020205020404" pitchFamily="49" charset="0"/>
                <a:cs typeface="Courier New" panose="02070309020205020404" pitchFamily="49" charset="0"/>
              </a:rPr>
              <a:t>Math.sqrt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dirty="0">
                <a:latin typeface="Courier New" panose="02070309020205020404" pitchFamily="49" charset="0"/>
              </a:rPr>
              <a:t>      </a:t>
            </a:r>
            <a:r>
              <a:rPr lang="pt-BR" sz="1700" kern="1200" dirty="0" err="1">
                <a:solidFill>
                  <a:srgbClr val="69676D">
                    <a:lumMod val="75000"/>
                  </a:srgbClr>
                </a:solidFill>
                <a:latin typeface="Courier New" panose="02070309020205020404" pitchFamily="49" charset="0"/>
                <a:cs typeface="Courier New" panose="02070309020205020404" pitchFamily="49" charset="0"/>
              </a:rPr>
              <a:t>System.</a:t>
            </a:r>
            <a:r>
              <a:rPr lang="pt-BR" sz="1700" b="1" i="1" kern="1200" dirty="0" err="1">
                <a:solidFill>
                  <a:srgbClr val="0000FF"/>
                </a:solidFill>
                <a:latin typeface="Courier New" panose="02070309020205020404" pitchFamily="49" charset="0"/>
                <a:cs typeface="Courier New" panose="02070309020205020404" pitchFamily="49" charset="0"/>
              </a:rPr>
              <a:t>out</a:t>
            </a:r>
            <a:r>
              <a:rPr lang="pt-BR" sz="1700" kern="12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700" dirty="0">
                <a:solidFill>
                  <a:srgbClr val="0000FF"/>
                </a:solidFill>
                <a:latin typeface="Courier New" panose="02070309020205020404" pitchFamily="49" charset="0"/>
              </a:rPr>
              <a:t>("A raiz quadrada de "</a:t>
            </a:r>
            <a:r>
              <a:rPr lang="pt-BR" altLang="pt-BR" sz="1700" dirty="0">
                <a:latin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numero</a:t>
            </a:r>
            <a:r>
              <a:rPr lang="pt-BR" altLang="pt-BR" sz="1700" dirty="0">
                <a:latin typeface="Courier New" panose="02070309020205020404" pitchFamily="49" charset="0"/>
              </a:rPr>
              <a:t>+</a:t>
            </a:r>
            <a:r>
              <a:rPr lang="pt-BR" altLang="pt-BR" sz="1700" dirty="0">
                <a:solidFill>
                  <a:srgbClr val="0000FF"/>
                </a:solidFill>
                <a:latin typeface="Courier New" panose="02070309020205020404" pitchFamily="49" charset="0"/>
              </a:rPr>
              <a:t>" = </a:t>
            </a:r>
            <a:r>
              <a:rPr lang="pt-BR" altLang="pt-BR" sz="1700" dirty="0">
                <a:solidFill>
                  <a:srgbClr val="0000FF"/>
                </a:solidFill>
                <a:latin typeface="Courier New" panose="02070309020205020404" pitchFamily="49" charset="0"/>
                <a:cs typeface="Courier New" panose="02070309020205020404" pitchFamily="49" charset="0"/>
              </a:rPr>
              <a:t>"</a:t>
            </a:r>
            <a:r>
              <a:rPr lang="pt-BR" altLang="pt-BR" sz="1700" dirty="0">
                <a:solidFill>
                  <a:srgbClr val="69676D">
                    <a:lumMod val="75000"/>
                  </a:srgbClr>
                </a:solidFill>
                <a:latin typeface="Courier New" panose="02070309020205020404" pitchFamily="49" charset="0"/>
                <a:cs typeface="Courier New" panose="02070309020205020404" pitchFamily="49" charset="0"/>
              </a:rPr>
              <a:t>+raiz);</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 </a:t>
            </a:r>
            <a:r>
              <a:rPr lang="pt-BR" altLang="pt-BR" sz="1700" b="1" dirty="0" err="1">
                <a:solidFill>
                  <a:schemeClr val="accent5">
                    <a:lumMod val="50000"/>
                  </a:schemeClr>
                </a:solidFill>
                <a:latin typeface="Courier New" panose="02070309020205020404" pitchFamily="49" charset="0"/>
                <a:cs typeface="Courier New" panose="02070309020205020404" pitchFamily="49" charset="0"/>
              </a:rPr>
              <a:t>while</a:t>
            </a:r>
            <a:r>
              <a:rPr lang="pt-BR" altLang="pt-BR" sz="1700" b="1" dirty="0">
                <a:solidFill>
                  <a:schemeClr val="accent5">
                    <a:lumMod val="50000"/>
                  </a:schemeClr>
                </a:solidFill>
                <a:latin typeface="Courier New" panose="02070309020205020404" pitchFamily="49" charset="0"/>
                <a:cs typeface="Courier New" panose="02070309020205020404" pitchFamily="49" charset="0"/>
              </a:rPr>
              <a:t> </a:t>
            </a:r>
            <a:r>
              <a:rPr lang="en-US" sz="1700" kern="1200" dirty="0">
                <a:solidFill>
                  <a:srgbClr val="69676D">
                    <a:lumMod val="75000"/>
                  </a:srgbClr>
                </a:solidFill>
                <a:latin typeface="Courier New" panose="02070309020205020404" pitchFamily="49" charset="0"/>
                <a:cs typeface="Courier New" panose="02070309020205020404" pitchFamily="49" charset="0"/>
              </a:rPr>
              <a:t>(</a:t>
            </a:r>
            <a:r>
              <a:rPr lang="en-US" sz="1700" kern="1200" dirty="0" err="1">
                <a:solidFill>
                  <a:srgbClr val="69676D">
                    <a:lumMod val="75000"/>
                  </a:srgbClr>
                </a:solidFill>
                <a:latin typeface="Courier New" panose="02070309020205020404" pitchFamily="49" charset="0"/>
                <a:cs typeface="Courier New" panose="02070309020205020404" pitchFamily="49" charset="0"/>
              </a:rPr>
              <a:t>numero</a:t>
            </a:r>
            <a:r>
              <a:rPr lang="en-US" sz="1700" kern="1200" dirty="0">
                <a:solidFill>
                  <a:srgbClr val="69676D">
                    <a:lumMod val="75000"/>
                  </a:srgbClr>
                </a:solidFill>
                <a:latin typeface="Courier New" panose="02070309020205020404" pitchFamily="49" charset="0"/>
                <a:cs typeface="Courier New" panose="02070309020205020404" pitchFamily="49" charset="0"/>
              </a:rPr>
              <a:t> != 0);</a:t>
            </a:r>
            <a:endParaRPr lang="pt-BR" altLang="pt-BR" sz="1700" b="1" dirty="0">
              <a:latin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en-US" sz="1700" kern="1200" dirty="0">
                <a:solidFill>
                  <a:srgbClr val="69676D">
                    <a:lumMod val="75000"/>
                  </a:srgbClr>
                </a:solidFill>
                <a:latin typeface="Courier New" panose="02070309020205020404" pitchFamily="49" charset="0"/>
                <a:cs typeface="Courier New" panose="02070309020205020404" pitchFamily="49" charset="0"/>
              </a:rPr>
              <a:t>    </a:t>
            </a:r>
            <a:r>
              <a:rPr lang="en-US" sz="1700" dirty="0" err="1">
                <a:solidFill>
                  <a:srgbClr val="69676D">
                    <a:lumMod val="75000"/>
                  </a:srgbClr>
                </a:solidFill>
                <a:latin typeface="Courier New" panose="02070309020205020404" pitchFamily="49" charset="0"/>
                <a:cs typeface="Courier New" panose="02070309020205020404" pitchFamily="49" charset="0"/>
              </a:rPr>
              <a:t>teclado</a:t>
            </a:r>
            <a:r>
              <a:rPr lang="pt-BR" sz="1700" dirty="0">
                <a:solidFill>
                  <a:srgbClr val="69676D">
                    <a:lumMod val="75000"/>
                  </a:srgbClr>
                </a:solidFill>
                <a:latin typeface="Courier New" panose="02070309020205020404" pitchFamily="49" charset="0"/>
                <a:cs typeface="Courier New" panose="02070309020205020404" pitchFamily="49" charset="0"/>
              </a:rPr>
              <a:t>.close;</a:t>
            </a:r>
            <a:endParaRPr lang="pt-BR" altLang="pt-BR" sz="17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  }</a:t>
            </a:r>
          </a:p>
          <a:p>
            <a:pPr eaLnBrk="1" hangingPunct="1">
              <a:lnSpc>
                <a:spcPct val="90000"/>
              </a:lnSpc>
              <a:spcBef>
                <a:spcPct val="20000"/>
              </a:spcBef>
              <a:buClr>
                <a:schemeClr val="accent1"/>
              </a:buClr>
              <a:buSzPct val="65000"/>
              <a:buFont typeface="Wingdings" panose="05000000000000000000" pitchFamily="2" charset="2"/>
              <a:buNone/>
            </a:pPr>
            <a:r>
              <a:rPr lang="pt-BR" altLang="pt-BR" sz="1700" b="1" dirty="0">
                <a:latin typeface="Courier New" panose="02070309020205020404" pitchFamily="49" charset="0"/>
              </a:rPr>
              <a:t>}</a:t>
            </a:r>
          </a:p>
        </p:txBody>
      </p:sp>
    </p:spTree>
    <p:extLst>
      <p:ext uri="{BB962C8B-B14F-4D97-AF65-F5344CB8AC3E}">
        <p14:creationId xmlns:p14="http://schemas.microsoft.com/office/powerpoint/2010/main" val="574306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7B3E2-915F-4A10-8000-1E5E25B39946}"/>
              </a:ext>
            </a:extLst>
          </p:cNvPr>
          <p:cNvSpPr>
            <a:spLocks noGrp="1"/>
          </p:cNvSpPr>
          <p:nvPr>
            <p:ph type="title"/>
          </p:nvPr>
        </p:nvSpPr>
        <p:spPr/>
        <p:txBody>
          <a:bodyPr/>
          <a:lstStyle/>
          <a:p>
            <a:r>
              <a:rPr lang="pt-BR" dirty="0"/>
              <a:t>Exercício 15</a:t>
            </a:r>
          </a:p>
        </p:txBody>
      </p:sp>
      <p:sp>
        <p:nvSpPr>
          <p:cNvPr id="3" name="Espaço Reservado para Conteúdo 2">
            <a:extLst>
              <a:ext uri="{FF2B5EF4-FFF2-40B4-BE49-F238E27FC236}">
                <a16:creationId xmlns:a16="http://schemas.microsoft.com/office/drawing/2014/main" id="{12E92B08-8F73-4184-96D1-2859375C0E8D}"/>
              </a:ext>
            </a:extLst>
          </p:cNvPr>
          <p:cNvSpPr>
            <a:spLocks noGrp="1"/>
          </p:cNvSpPr>
          <p:nvPr>
            <p:ph idx="1"/>
          </p:nvPr>
        </p:nvSpPr>
        <p:spPr>
          <a:xfrm>
            <a:off x="457200" y="1268760"/>
            <a:ext cx="8035925" cy="4862165"/>
          </a:xfrm>
        </p:spPr>
        <p:txBody>
          <a:bodyPr/>
          <a:lstStyle/>
          <a:p>
            <a:pPr marL="0" indent="0">
              <a:buNone/>
            </a:pPr>
            <a:r>
              <a:rPr lang="pt-BR" sz="2400" dirty="0"/>
              <a:t>Faça um programa que leia (do console ou de um arquivo </a:t>
            </a:r>
            <a:r>
              <a:rPr lang="pt-BR" sz="2400" dirty="0" err="1"/>
              <a:t>txt</a:t>
            </a:r>
            <a:r>
              <a:rPr lang="pt-BR" sz="2400" dirty="0"/>
              <a:t>) o nome, cargo, salário e idade de 1000 funcionários de uma empresa, e calcule e imprima:</a:t>
            </a:r>
          </a:p>
          <a:p>
            <a:pPr marL="0" indent="0">
              <a:buNone/>
            </a:pPr>
            <a:endParaRPr lang="pt-BR" sz="2400" dirty="0"/>
          </a:p>
          <a:p>
            <a:pPr marL="514350" indent="-514350">
              <a:buAutoNum type="alphaLcParenR"/>
            </a:pPr>
            <a:r>
              <a:rPr lang="pt-BR" sz="2400" dirty="0"/>
              <a:t>Para cada funcionário a informação se ele </a:t>
            </a:r>
            <a:r>
              <a:rPr lang="pt-BR" sz="2400"/>
              <a:t>é SÊNIOR </a:t>
            </a:r>
            <a:r>
              <a:rPr lang="pt-BR" sz="2400" dirty="0"/>
              <a:t>se o salário dele for maior que R$10 mil e sua idade for maior que 50;</a:t>
            </a:r>
          </a:p>
          <a:p>
            <a:pPr marL="514350" indent="-514350">
              <a:buAutoNum type="alphaLcParenR"/>
            </a:pPr>
            <a:r>
              <a:rPr lang="pt-BR" sz="2400" dirty="0"/>
              <a:t>A média dos salários dos funcionários com até 18 anos;</a:t>
            </a:r>
          </a:p>
          <a:p>
            <a:pPr marL="514350" indent="-514350">
              <a:buAutoNum type="alphaLcParenR"/>
            </a:pPr>
            <a:r>
              <a:rPr lang="pt-BR" sz="2400" dirty="0"/>
              <a:t>O nome e o cargo do funcionário que tem o maior salário.</a:t>
            </a:r>
          </a:p>
          <a:p>
            <a:pPr marL="514350" indent="-514350">
              <a:buAutoNum type="alphaLcParenR"/>
            </a:pPr>
            <a:endParaRPr lang="pt-BR" sz="2400" dirty="0"/>
          </a:p>
        </p:txBody>
      </p:sp>
      <p:sp>
        <p:nvSpPr>
          <p:cNvPr id="4" name="Espaço Reservado para Número de Slide 3">
            <a:extLst>
              <a:ext uri="{FF2B5EF4-FFF2-40B4-BE49-F238E27FC236}">
                <a16:creationId xmlns:a16="http://schemas.microsoft.com/office/drawing/2014/main" id="{83334E67-9AA1-473A-B085-DB7108B50A76}"/>
              </a:ext>
            </a:extLst>
          </p:cNvPr>
          <p:cNvSpPr>
            <a:spLocks noGrp="1"/>
          </p:cNvSpPr>
          <p:nvPr>
            <p:ph type="sldNum" sz="quarter" idx="10"/>
          </p:nvPr>
        </p:nvSpPr>
        <p:spPr/>
        <p:txBody>
          <a:bodyPr/>
          <a:lstStyle/>
          <a:p>
            <a:pPr>
              <a:defRPr/>
            </a:pPr>
            <a:fld id="{59EF4A43-90C3-4640-887F-50F473E67099}" type="slidenum">
              <a:rPr lang="pt-BR" altLang="en-US" smtClean="0"/>
              <a:pPr>
                <a:defRPr/>
              </a:pPr>
              <a:t>80</a:t>
            </a:fld>
            <a:endParaRPr lang="pt-BR" altLang="en-US"/>
          </a:p>
        </p:txBody>
      </p:sp>
    </p:spTree>
    <p:extLst>
      <p:ext uri="{BB962C8B-B14F-4D97-AF65-F5344CB8AC3E}">
        <p14:creationId xmlns:p14="http://schemas.microsoft.com/office/powerpoint/2010/main" val="15105399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Espaço Reservado para Número de Slide 3">
            <a:extLst>
              <a:ext uri="{FF2B5EF4-FFF2-40B4-BE49-F238E27FC236}">
                <a16:creationId xmlns:a16="http://schemas.microsoft.com/office/drawing/2014/main" id="{2D2256A6-39E2-495D-93BE-4C825A7400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968FB15-0BA0-4A77-BE58-B336B4FBB17B}" type="slidenum">
              <a:rPr lang="pt-BR" altLang="en-US" sz="1200" smtClean="0">
                <a:latin typeface="Garamond" panose="02020404030301010803" pitchFamily="18" charset="0"/>
              </a:rPr>
              <a:pPr/>
              <a:t>81</a:t>
            </a:fld>
            <a:endParaRPr lang="pt-BR" altLang="en-US" sz="1200">
              <a:latin typeface="Garamond" panose="02020404030301010803" pitchFamily="18" charset="0"/>
            </a:endParaRPr>
          </a:p>
        </p:txBody>
      </p:sp>
      <p:sp>
        <p:nvSpPr>
          <p:cNvPr id="600067" name="Rectangle 2">
            <a:extLst>
              <a:ext uri="{FF2B5EF4-FFF2-40B4-BE49-F238E27FC236}">
                <a16:creationId xmlns:a16="http://schemas.microsoft.com/office/drawing/2014/main" id="{29035A1E-8B21-46AA-B484-C773BB16290A}"/>
              </a:ext>
            </a:extLst>
          </p:cNvPr>
          <p:cNvSpPr>
            <a:spLocks noGrp="1" noChangeArrowheads="1"/>
          </p:cNvSpPr>
          <p:nvPr>
            <p:ph type="title"/>
          </p:nvPr>
        </p:nvSpPr>
        <p:spPr/>
        <p:txBody>
          <a:bodyPr/>
          <a:lstStyle/>
          <a:p>
            <a:pPr eaLnBrk="1" hangingPunct="1"/>
            <a:r>
              <a:rPr lang="pt-BR" altLang="pt-BR" dirty="0"/>
              <a:t>Utilização da Variável Auxiliar</a:t>
            </a:r>
          </a:p>
        </p:txBody>
      </p:sp>
      <p:sp>
        <p:nvSpPr>
          <p:cNvPr id="600068" name="Rectangle 3">
            <a:extLst>
              <a:ext uri="{FF2B5EF4-FFF2-40B4-BE49-F238E27FC236}">
                <a16:creationId xmlns:a16="http://schemas.microsoft.com/office/drawing/2014/main" id="{142C536D-2B75-4BCE-8A5D-91EEAE401A3C}"/>
              </a:ext>
            </a:extLst>
          </p:cNvPr>
          <p:cNvSpPr>
            <a:spLocks noGrp="1" noChangeArrowheads="1"/>
          </p:cNvSpPr>
          <p:nvPr>
            <p:ph type="body" idx="1"/>
          </p:nvPr>
        </p:nvSpPr>
        <p:spPr>
          <a:xfrm>
            <a:off x="457200" y="1341438"/>
            <a:ext cx="8229600" cy="4530725"/>
          </a:xfrm>
        </p:spPr>
        <p:txBody>
          <a:bodyPr/>
          <a:lstStyle/>
          <a:p>
            <a:pPr eaLnBrk="1" hangingPunct="1">
              <a:lnSpc>
                <a:spcPct val="80000"/>
              </a:lnSpc>
            </a:pPr>
            <a:r>
              <a:rPr lang="pt-BR" altLang="pt-BR" sz="2600" dirty="0"/>
              <a:t>Conhecendo o funcionamento da variável auxiliar do comando </a:t>
            </a:r>
            <a:r>
              <a:rPr lang="pt-BR" altLang="pt-BR" sz="2600" b="1" dirty="0"/>
              <a:t>for</a:t>
            </a:r>
            <a:r>
              <a:rPr lang="pt-BR" altLang="pt-BR" sz="2600" dirty="0"/>
              <a:t>;</a:t>
            </a:r>
          </a:p>
          <a:p>
            <a:pPr eaLnBrk="1" hangingPunct="1">
              <a:lnSpc>
                <a:spcPct val="80000"/>
              </a:lnSpc>
            </a:pPr>
            <a:r>
              <a:rPr lang="pt-BR" altLang="pt-BR" sz="2600" dirty="0"/>
              <a:t>Utilizando a variável auxiliar na resolução de problemas;</a:t>
            </a:r>
          </a:p>
          <a:p>
            <a:pPr eaLnBrk="1" hangingPunct="1">
              <a:lnSpc>
                <a:spcPct val="80000"/>
              </a:lnSpc>
            </a:pPr>
            <a:endParaRPr lang="pt-BR" altLang="pt-BR" sz="2600" dirty="0"/>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800" b="1" dirty="0">
                <a:solidFill>
                  <a:schemeClr val="accent5">
                    <a:lumMod val="50000"/>
                  </a:schemeClr>
                </a:solidFill>
                <a:latin typeface="Courier New" panose="02070309020205020404" pitchFamily="49" charset="0"/>
              </a:rPr>
              <a:t>for</a:t>
            </a:r>
            <a:r>
              <a:rPr lang="pt-BR" altLang="pt-BR" sz="2800" b="1" dirty="0">
                <a:latin typeface="Courier New" panose="02070309020205020404" pitchFamily="49" charset="0"/>
              </a:rPr>
              <a:t> </a:t>
            </a:r>
            <a:r>
              <a:rPr lang="pt-BR" altLang="pt-BR" sz="2800" dirty="0">
                <a:latin typeface="Courier New" panose="02070309020205020404" pitchFamily="49" charset="0"/>
              </a:rPr>
              <a:t>(</a:t>
            </a:r>
            <a:r>
              <a:rPr lang="pt-BR" altLang="pt-BR" sz="2800" b="1" dirty="0" err="1">
                <a:solidFill>
                  <a:schemeClr val="accent5">
                    <a:lumMod val="50000"/>
                  </a:schemeClr>
                </a:solidFill>
                <a:latin typeface="Courier New" panose="02070309020205020404" pitchFamily="49" charset="0"/>
              </a:rPr>
              <a:t>int</a:t>
            </a:r>
            <a:r>
              <a:rPr lang="pt-BR" altLang="pt-BR" sz="2800" b="1" dirty="0">
                <a:latin typeface="Courier New" panose="02070309020205020404" pitchFamily="49" charset="0"/>
              </a:rPr>
              <a:t>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=1;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&lt;=5; </a:t>
            </a:r>
            <a:r>
              <a:rPr lang="pt-BR" altLang="pt-BR" sz="2800" b="1" dirty="0" err="1">
                <a:solidFill>
                  <a:srgbClr val="0000FF"/>
                </a:solidFill>
                <a:latin typeface="Courier New" panose="02070309020205020404" pitchFamily="49" charset="0"/>
              </a:rPr>
              <a:t>aux</a:t>
            </a:r>
            <a:r>
              <a:rPr lang="pt-BR" altLang="pt-BR" sz="2800" b="1" dirty="0">
                <a:latin typeface="Courier New" panose="02070309020205020404" pitchFamily="49" charset="0"/>
              </a:rPr>
              <a:t>++</a:t>
            </a:r>
            <a:r>
              <a:rPr lang="pt-BR" altLang="pt-BR" sz="2800" dirty="0">
                <a:latin typeface="Courier New" panose="02070309020205020404" pitchFamily="49" charset="0"/>
              </a:rPr>
              <a:t>)</a:t>
            </a:r>
            <a:r>
              <a:rPr lang="pt-BR" altLang="pt-BR" sz="2800" b="1" dirty="0">
                <a:latin typeface="Courier New" panose="02070309020205020404" pitchFamily="49" charset="0"/>
              </a:rPr>
              <a:t> </a:t>
            </a:r>
            <a:r>
              <a:rPr lang="pt-BR" altLang="pt-BR" sz="2800"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   comandos...</a:t>
            </a:r>
          </a:p>
          <a:p>
            <a:pPr eaLnBrk="1" hangingPunct="1">
              <a:lnSpc>
                <a:spcPct val="90000"/>
              </a:lnSpc>
              <a:buFont typeface="Wingdings" panose="05000000000000000000" pitchFamily="2" charset="2"/>
              <a:buNone/>
            </a:pPr>
            <a:r>
              <a:rPr lang="pt-BR" altLang="pt-BR" sz="2800" dirty="0">
                <a:latin typeface="Courier New" panose="02070309020205020404" pitchFamily="49" charset="0"/>
              </a:rPr>
              <a:t>}</a:t>
            </a:r>
          </a:p>
          <a:p>
            <a:pPr eaLnBrk="1" hangingPunct="1">
              <a:lnSpc>
                <a:spcPct val="80000"/>
              </a:lnSpc>
              <a:buNone/>
            </a:pPr>
            <a:r>
              <a:rPr lang="pt-BR" altLang="pt-BR" sz="2400" b="1" dirty="0">
                <a:latin typeface="Courier New" panose="02070309020205020404" pitchFamily="49" charset="0"/>
              </a:rPr>
              <a:t>...</a:t>
            </a:r>
          </a:p>
          <a:p>
            <a:pPr eaLnBrk="1" hangingPunct="1">
              <a:lnSpc>
                <a:spcPct val="80000"/>
              </a:lnSpc>
              <a:buFont typeface="Wingdings" panose="05000000000000000000" pitchFamily="2" charset="2"/>
              <a:buNone/>
            </a:pPr>
            <a:endParaRPr lang="pt-BR" altLang="pt-BR" sz="2600" dirty="0"/>
          </a:p>
        </p:txBody>
      </p:sp>
      <p:sp>
        <p:nvSpPr>
          <p:cNvPr id="6" name="AutoShape 6">
            <a:extLst>
              <a:ext uri="{FF2B5EF4-FFF2-40B4-BE49-F238E27FC236}">
                <a16:creationId xmlns:a16="http://schemas.microsoft.com/office/drawing/2014/main" id="{5CDADF7D-FB6C-4417-AB83-FA415565BE7C}"/>
              </a:ext>
            </a:extLst>
          </p:cNvPr>
          <p:cNvSpPr>
            <a:spLocks noChangeArrowheads="1"/>
          </p:cNvSpPr>
          <p:nvPr/>
        </p:nvSpPr>
        <p:spPr bwMode="auto">
          <a:xfrm rot="1861080">
            <a:off x="2802422" y="4513578"/>
            <a:ext cx="2695575" cy="587375"/>
          </a:xfrm>
          <a:prstGeom prst="leftArrow">
            <a:avLst>
              <a:gd name="adj1" fmla="val 41435"/>
              <a:gd name="adj2" fmla="val 125162"/>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19413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Espaço Reservado para Número de Slide 3">
            <a:extLst>
              <a:ext uri="{FF2B5EF4-FFF2-40B4-BE49-F238E27FC236}">
                <a16:creationId xmlns:a16="http://schemas.microsoft.com/office/drawing/2014/main" id="{554F2C49-1792-4A1B-9F84-68CBCCEA4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531AB0-4156-4427-85BA-6D05D6FFE387}" type="slidenum">
              <a:rPr lang="pt-BR" altLang="en-US" sz="1200" smtClean="0">
                <a:latin typeface="Garamond" panose="02020404030301010803" pitchFamily="18" charset="0"/>
              </a:rPr>
              <a:pPr/>
              <a:t>82</a:t>
            </a:fld>
            <a:endParaRPr lang="pt-BR" altLang="en-US" sz="1200">
              <a:latin typeface="Garamond" panose="02020404030301010803" pitchFamily="18" charset="0"/>
            </a:endParaRPr>
          </a:p>
        </p:txBody>
      </p:sp>
      <p:sp>
        <p:nvSpPr>
          <p:cNvPr id="602115" name="Rectangle 2">
            <a:extLst>
              <a:ext uri="{FF2B5EF4-FFF2-40B4-BE49-F238E27FC236}">
                <a16:creationId xmlns:a16="http://schemas.microsoft.com/office/drawing/2014/main" id="{E789E073-8EB2-47E4-A161-D731E0B5912A}"/>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602116" name="Rectangle 3">
            <a:extLst>
              <a:ext uri="{FF2B5EF4-FFF2-40B4-BE49-F238E27FC236}">
                <a16:creationId xmlns:a16="http://schemas.microsoft.com/office/drawing/2014/main" id="{0C26803F-762D-49EC-9EB1-CA22B9703B1B}"/>
              </a:ext>
            </a:extLst>
          </p:cNvPr>
          <p:cNvSpPr>
            <a:spLocks noGrp="1" noChangeArrowheads="1"/>
          </p:cNvSpPr>
          <p:nvPr>
            <p:ph type="body" idx="1"/>
          </p:nvPr>
        </p:nvSpPr>
        <p:spPr>
          <a:xfrm>
            <a:off x="251520" y="1557338"/>
            <a:ext cx="5544616" cy="4171950"/>
          </a:xfrm>
        </p:spPr>
        <p:txBody>
          <a:bodyPr/>
          <a:lstStyle/>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000" b="1" dirty="0">
                <a:solidFill>
                  <a:schemeClr val="accent5">
                    <a:lumMod val="50000"/>
                  </a:schemeClr>
                </a:solidFill>
                <a:latin typeface="Courier New" panose="02070309020205020404" pitchFamily="49" charset="0"/>
              </a:rPr>
              <a:t>for</a:t>
            </a:r>
            <a:r>
              <a:rPr lang="pt-BR" altLang="pt-BR" sz="2000" b="1" dirty="0">
                <a:latin typeface="Courier New" panose="02070309020205020404" pitchFamily="49" charset="0"/>
              </a:rPr>
              <a:t> </a:t>
            </a:r>
            <a:r>
              <a:rPr lang="pt-BR" altLang="pt-BR" sz="2000" dirty="0">
                <a:latin typeface="Courier New" panose="02070309020205020404" pitchFamily="49" charset="0"/>
              </a:rPr>
              <a:t>(</a:t>
            </a:r>
            <a:r>
              <a:rPr lang="pt-BR" altLang="pt-BR" sz="2000" b="1" dirty="0" err="1">
                <a:solidFill>
                  <a:schemeClr val="accent5">
                    <a:lumMod val="50000"/>
                  </a:schemeClr>
                </a:solidFill>
                <a:latin typeface="Courier New" panose="02070309020205020404" pitchFamily="49" charset="0"/>
              </a:rPr>
              <a:t>int</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b="1" dirty="0">
                <a:solidFill>
                  <a:srgbClr val="FF0000"/>
                </a:solidFill>
                <a:latin typeface="Courier New" panose="02070309020205020404" pitchFamily="49" charset="0"/>
              </a:rPr>
              <a:t>1</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&lt;=</a:t>
            </a:r>
            <a:r>
              <a:rPr lang="pt-BR" altLang="pt-BR" sz="2000" b="1" dirty="0">
                <a:solidFill>
                  <a:srgbClr val="FF0000"/>
                </a:solidFill>
                <a:latin typeface="Courier New" panose="02070309020205020404" pitchFamily="49" charset="0"/>
              </a:rPr>
              <a:t>5</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dirty="0">
                <a:latin typeface="Courier New" panose="02070309020205020404" pitchFamily="49" charset="0"/>
              </a:rPr>
              <a:t>)</a:t>
            </a:r>
            <a:r>
              <a:rPr lang="pt-BR" altLang="pt-BR" sz="2000" b="1" dirty="0">
                <a:latin typeface="Courier New" panose="02070309020205020404" pitchFamily="49" charset="0"/>
              </a:rPr>
              <a:t> </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   </a:t>
            </a:r>
            <a:r>
              <a:rPr lang="pt-BR" altLang="pt-BR" sz="2000" dirty="0" err="1">
                <a:latin typeface="Courier New" panose="02070309020205020404" pitchFamily="49" charset="0"/>
              </a:rPr>
              <a:t>System</a:t>
            </a:r>
            <a:r>
              <a:rPr lang="pt-BR" altLang="pt-BR" sz="2000" b="1" dirty="0" err="1">
                <a:latin typeface="Courier New" panose="02070309020205020404" pitchFamily="49" charset="0"/>
              </a:rPr>
              <a:t>.</a:t>
            </a:r>
            <a:r>
              <a:rPr lang="pt-BR" altLang="pt-BR" sz="2000" b="1" i="1" dirty="0" err="1">
                <a:solidFill>
                  <a:srgbClr val="0000FF"/>
                </a:solidFill>
                <a:latin typeface="Courier New" panose="02070309020205020404" pitchFamily="49" charset="0"/>
              </a:rPr>
              <a:t>out</a:t>
            </a:r>
            <a:r>
              <a:rPr lang="pt-BR" altLang="pt-BR" sz="2000" b="1" dirty="0" err="1">
                <a:latin typeface="Courier New" panose="02070309020205020404" pitchFamily="49" charset="0"/>
              </a:rPr>
              <a:t>.</a:t>
            </a:r>
            <a:r>
              <a:rPr lang="pt-BR" altLang="pt-BR" sz="2000" dirty="0" err="1">
                <a:latin typeface="Courier New" panose="02070309020205020404" pitchFamily="49" charset="0"/>
              </a:rPr>
              <a:t>println</a:t>
            </a:r>
            <a:r>
              <a:rPr lang="pt-BR" altLang="pt-BR" sz="2000" dirty="0">
                <a:latin typeface="Courier New" panose="02070309020205020404" pitchFamily="49" charset="0"/>
              </a:rPr>
              <a:t>(</a:t>
            </a:r>
            <a:r>
              <a:rPr lang="pt-BR" altLang="pt-BR" sz="2000" b="1" dirty="0">
                <a:solidFill>
                  <a:srgbClr val="0000FF"/>
                </a:solidFill>
                <a:latin typeface="Courier New" panose="02070309020205020404" pitchFamily="49" charset="0"/>
              </a:rPr>
              <a:t>"</a:t>
            </a:r>
            <a:r>
              <a:rPr lang="pt-BR" altLang="pt-BR" sz="2000" dirty="0" err="1">
                <a:solidFill>
                  <a:srgbClr val="0000FF"/>
                </a:solidFill>
                <a:latin typeface="Courier New" panose="02070309020205020404" pitchFamily="49" charset="0"/>
              </a:rPr>
              <a:t>Aux</a:t>
            </a:r>
            <a:r>
              <a:rPr lang="pt-BR" altLang="pt-BR" sz="2000" dirty="0">
                <a:solidFill>
                  <a:srgbClr val="0000FF"/>
                </a:solidFill>
                <a:latin typeface="Courier New" panose="02070309020205020404" pitchFamily="49" charset="0"/>
              </a:rPr>
              <a:t> = </a:t>
            </a:r>
            <a:r>
              <a:rPr lang="pt-BR" altLang="pt-BR" sz="2000" b="1" dirty="0">
                <a:solidFill>
                  <a:srgbClr val="0000FF"/>
                </a:solidFill>
                <a:latin typeface="Courier New" panose="02070309020205020404" pitchFamily="49" charset="0"/>
              </a:rPr>
              <a:t>"</a:t>
            </a:r>
            <a:r>
              <a:rPr lang="pt-BR" altLang="pt-BR" sz="2000" dirty="0">
                <a:latin typeface="Courier New" panose="02070309020205020404" pitchFamily="49" charset="0"/>
              </a:rPr>
              <a:t>+</a:t>
            </a:r>
            <a:r>
              <a:rPr lang="pt-BR" altLang="pt-BR" sz="2000" b="1" dirty="0" err="1">
                <a:solidFill>
                  <a:srgbClr val="0000FF"/>
                </a:solidFill>
                <a:latin typeface="Courier New" panose="02070309020205020404" pitchFamily="49" charset="0"/>
              </a:rPr>
              <a:t>aux</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p:txBody>
      </p:sp>
      <p:graphicFrame>
        <p:nvGraphicFramePr>
          <p:cNvPr id="1443844"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3853064512"/>
              </p:ext>
            </p:extLst>
          </p:nvPr>
        </p:nvGraphicFramePr>
        <p:xfrm>
          <a:off x="587603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672305"/>
                  </a:ext>
                </a:extLst>
              </a:tr>
            </a:tbl>
          </a:graphicData>
        </a:graphic>
      </p:graphicFrame>
    </p:spTree>
    <p:extLst>
      <p:ext uri="{BB962C8B-B14F-4D97-AF65-F5344CB8AC3E}">
        <p14:creationId xmlns:p14="http://schemas.microsoft.com/office/powerpoint/2010/main" val="3863336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3844"/>
                                        </p:tgtEl>
                                        <p:attrNameLst>
                                          <p:attrName>style.visibility</p:attrName>
                                        </p:attrNameLst>
                                      </p:cBhvr>
                                      <p:to>
                                        <p:strVal val="visible"/>
                                      </p:to>
                                    </p:set>
                                    <p:anim calcmode="lin" valueType="num">
                                      <p:cBhvr additive="base">
                                        <p:cTn id="7" dur="500" fill="hold"/>
                                        <p:tgtEl>
                                          <p:spTgt spid="1443844"/>
                                        </p:tgtEl>
                                        <p:attrNameLst>
                                          <p:attrName>ppt_x</p:attrName>
                                        </p:attrNameLst>
                                      </p:cBhvr>
                                      <p:tavLst>
                                        <p:tav tm="0">
                                          <p:val>
                                            <p:strVal val="1+#ppt_w/2"/>
                                          </p:val>
                                        </p:tav>
                                        <p:tav tm="100000">
                                          <p:val>
                                            <p:strVal val="#ppt_x"/>
                                          </p:val>
                                        </p:tav>
                                      </p:tavLst>
                                    </p:anim>
                                    <p:anim calcmode="lin" valueType="num">
                                      <p:cBhvr additive="base">
                                        <p:cTn id="8" dur="500" fill="hold"/>
                                        <p:tgtEl>
                                          <p:spTgt spid="1443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Espaço Reservado para Número de Slide 3">
            <a:extLst>
              <a:ext uri="{FF2B5EF4-FFF2-40B4-BE49-F238E27FC236}">
                <a16:creationId xmlns:a16="http://schemas.microsoft.com/office/drawing/2014/main" id="{554F2C49-1792-4A1B-9F84-68CBCCEA48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1531AB0-4156-4427-85BA-6D05D6FFE387}" type="slidenum">
              <a:rPr lang="pt-BR" altLang="en-US" sz="1200" smtClean="0">
                <a:latin typeface="Garamond" panose="02020404030301010803" pitchFamily="18" charset="0"/>
              </a:rPr>
              <a:pPr/>
              <a:t>83</a:t>
            </a:fld>
            <a:endParaRPr lang="pt-BR" altLang="en-US" sz="1200">
              <a:latin typeface="Garamond" panose="02020404030301010803" pitchFamily="18" charset="0"/>
            </a:endParaRPr>
          </a:p>
        </p:txBody>
      </p:sp>
      <p:sp>
        <p:nvSpPr>
          <p:cNvPr id="602115" name="Rectangle 2">
            <a:extLst>
              <a:ext uri="{FF2B5EF4-FFF2-40B4-BE49-F238E27FC236}">
                <a16:creationId xmlns:a16="http://schemas.microsoft.com/office/drawing/2014/main" id="{E789E073-8EB2-47E4-A161-D731E0B5912A}"/>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r>
            <a:br>
              <a:rPr lang="pt-BR" altLang="pt-BR" dirty="0"/>
            </a:br>
            <a:r>
              <a:rPr lang="pt-BR" altLang="pt-BR" sz="2100" dirty="0"/>
              <a:t>(Estrutura de repetição)</a:t>
            </a:r>
          </a:p>
        </p:txBody>
      </p:sp>
      <p:sp>
        <p:nvSpPr>
          <p:cNvPr id="602116" name="Rectangle 3">
            <a:extLst>
              <a:ext uri="{FF2B5EF4-FFF2-40B4-BE49-F238E27FC236}">
                <a16:creationId xmlns:a16="http://schemas.microsoft.com/office/drawing/2014/main" id="{0C26803F-762D-49EC-9EB1-CA22B9703B1B}"/>
              </a:ext>
            </a:extLst>
          </p:cNvPr>
          <p:cNvSpPr>
            <a:spLocks noGrp="1" noChangeArrowheads="1"/>
          </p:cNvSpPr>
          <p:nvPr>
            <p:ph type="body" idx="1"/>
          </p:nvPr>
        </p:nvSpPr>
        <p:spPr>
          <a:xfrm>
            <a:off x="251520" y="1557338"/>
            <a:ext cx="5544616" cy="4171950"/>
          </a:xfrm>
        </p:spPr>
        <p:txBody>
          <a:bodyPr/>
          <a:lstStyle/>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a:p>
            <a:pPr eaLnBrk="1" hangingPunct="1">
              <a:lnSpc>
                <a:spcPct val="90000"/>
              </a:lnSpc>
              <a:buFont typeface="Wingdings" panose="05000000000000000000" pitchFamily="2" charset="2"/>
              <a:buNone/>
            </a:pPr>
            <a:r>
              <a:rPr lang="pt-BR" altLang="pt-BR" sz="2000" b="1" dirty="0">
                <a:solidFill>
                  <a:schemeClr val="accent5">
                    <a:lumMod val="50000"/>
                  </a:schemeClr>
                </a:solidFill>
                <a:latin typeface="Courier New" panose="02070309020205020404" pitchFamily="49" charset="0"/>
              </a:rPr>
              <a:t>for</a:t>
            </a:r>
            <a:r>
              <a:rPr lang="pt-BR" altLang="pt-BR" sz="2000" b="1" dirty="0">
                <a:latin typeface="Courier New" panose="02070309020205020404" pitchFamily="49" charset="0"/>
              </a:rPr>
              <a:t> </a:t>
            </a:r>
            <a:r>
              <a:rPr lang="pt-BR" altLang="pt-BR" sz="2000" dirty="0">
                <a:latin typeface="Courier New" panose="02070309020205020404" pitchFamily="49" charset="0"/>
              </a:rPr>
              <a:t>(</a:t>
            </a:r>
            <a:r>
              <a:rPr lang="pt-BR" altLang="pt-BR" sz="2000" b="1" dirty="0" err="1">
                <a:solidFill>
                  <a:schemeClr val="accent5">
                    <a:lumMod val="50000"/>
                  </a:schemeClr>
                </a:solidFill>
                <a:latin typeface="Courier New" panose="02070309020205020404" pitchFamily="49" charset="0"/>
              </a:rPr>
              <a:t>int</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b="1" dirty="0">
                <a:solidFill>
                  <a:srgbClr val="FF0000"/>
                </a:solidFill>
                <a:latin typeface="Courier New" panose="02070309020205020404" pitchFamily="49" charset="0"/>
              </a:rPr>
              <a:t>10</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&lt;=</a:t>
            </a:r>
            <a:r>
              <a:rPr lang="pt-BR" altLang="pt-BR" sz="2000" b="1" dirty="0">
                <a:solidFill>
                  <a:srgbClr val="FF0000"/>
                </a:solidFill>
                <a:latin typeface="Courier New" panose="02070309020205020404" pitchFamily="49" charset="0"/>
              </a:rPr>
              <a:t>14</a:t>
            </a:r>
            <a:r>
              <a:rPr lang="pt-BR" altLang="pt-BR" sz="2000" b="1" dirty="0">
                <a:latin typeface="Courier New" panose="02070309020205020404" pitchFamily="49" charset="0"/>
              </a:rPr>
              <a:t>; </a:t>
            </a:r>
            <a:r>
              <a:rPr lang="pt-BR" altLang="pt-BR" sz="2000" b="1" dirty="0" err="1">
                <a:solidFill>
                  <a:srgbClr val="0000FF"/>
                </a:solidFill>
                <a:latin typeface="Courier New" panose="02070309020205020404" pitchFamily="49" charset="0"/>
              </a:rPr>
              <a:t>aux</a:t>
            </a:r>
            <a:r>
              <a:rPr lang="pt-BR" altLang="pt-BR" sz="2000" b="1" dirty="0">
                <a:latin typeface="Courier New" panose="02070309020205020404" pitchFamily="49" charset="0"/>
              </a:rPr>
              <a:t>++</a:t>
            </a:r>
            <a:r>
              <a:rPr lang="pt-BR" altLang="pt-BR" sz="2000" dirty="0">
                <a:latin typeface="Courier New" panose="02070309020205020404" pitchFamily="49" charset="0"/>
              </a:rPr>
              <a:t>)</a:t>
            </a:r>
            <a:r>
              <a:rPr lang="pt-BR" altLang="pt-BR" sz="2000" b="1" dirty="0">
                <a:latin typeface="Courier New" panose="02070309020205020404" pitchFamily="49" charset="0"/>
              </a:rPr>
              <a:t> </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   </a:t>
            </a:r>
            <a:r>
              <a:rPr lang="pt-BR" altLang="pt-BR" sz="2000" dirty="0" err="1">
                <a:latin typeface="Courier New" panose="02070309020205020404" pitchFamily="49" charset="0"/>
              </a:rPr>
              <a:t>System</a:t>
            </a:r>
            <a:r>
              <a:rPr lang="pt-BR" altLang="pt-BR" sz="2000" b="1" dirty="0" err="1">
                <a:latin typeface="Courier New" panose="02070309020205020404" pitchFamily="49" charset="0"/>
              </a:rPr>
              <a:t>.</a:t>
            </a:r>
            <a:r>
              <a:rPr lang="pt-BR" altLang="pt-BR" sz="2000" b="1" i="1" dirty="0" err="1">
                <a:solidFill>
                  <a:srgbClr val="0000FF"/>
                </a:solidFill>
                <a:latin typeface="Courier New" panose="02070309020205020404" pitchFamily="49" charset="0"/>
              </a:rPr>
              <a:t>out</a:t>
            </a:r>
            <a:r>
              <a:rPr lang="pt-BR" altLang="pt-BR" sz="2000" b="1" dirty="0" err="1">
                <a:latin typeface="Courier New" panose="02070309020205020404" pitchFamily="49" charset="0"/>
              </a:rPr>
              <a:t>.</a:t>
            </a:r>
            <a:r>
              <a:rPr lang="pt-BR" altLang="pt-BR" sz="2000" dirty="0" err="1">
                <a:latin typeface="Courier New" panose="02070309020205020404" pitchFamily="49" charset="0"/>
              </a:rPr>
              <a:t>println</a:t>
            </a:r>
            <a:r>
              <a:rPr lang="pt-BR" altLang="pt-BR" sz="2000" dirty="0">
                <a:latin typeface="Courier New" panose="02070309020205020404" pitchFamily="49" charset="0"/>
              </a:rPr>
              <a:t>(</a:t>
            </a:r>
            <a:r>
              <a:rPr lang="pt-BR" altLang="pt-BR" sz="2000" b="1" dirty="0">
                <a:solidFill>
                  <a:srgbClr val="0000FF"/>
                </a:solidFill>
                <a:latin typeface="Courier New" panose="02070309020205020404" pitchFamily="49" charset="0"/>
              </a:rPr>
              <a:t>"</a:t>
            </a:r>
            <a:r>
              <a:rPr lang="pt-BR" altLang="pt-BR" sz="2000" dirty="0" err="1">
                <a:solidFill>
                  <a:srgbClr val="0000FF"/>
                </a:solidFill>
                <a:latin typeface="Courier New" panose="02070309020205020404" pitchFamily="49" charset="0"/>
              </a:rPr>
              <a:t>Aux</a:t>
            </a:r>
            <a:r>
              <a:rPr lang="pt-BR" altLang="pt-BR" sz="2000" dirty="0">
                <a:solidFill>
                  <a:srgbClr val="0000FF"/>
                </a:solidFill>
                <a:latin typeface="Courier New" panose="02070309020205020404" pitchFamily="49" charset="0"/>
              </a:rPr>
              <a:t> = </a:t>
            </a:r>
            <a:r>
              <a:rPr lang="pt-BR" altLang="pt-BR" sz="2000" b="1" dirty="0">
                <a:solidFill>
                  <a:srgbClr val="0000FF"/>
                </a:solidFill>
                <a:latin typeface="Courier New" panose="02070309020205020404" pitchFamily="49" charset="0"/>
              </a:rPr>
              <a:t>"</a:t>
            </a:r>
            <a:r>
              <a:rPr lang="pt-BR" altLang="pt-BR" sz="2000" dirty="0">
                <a:latin typeface="Courier New" panose="02070309020205020404" pitchFamily="49" charset="0"/>
              </a:rPr>
              <a:t>+</a:t>
            </a:r>
            <a:r>
              <a:rPr lang="pt-BR" altLang="pt-BR" sz="2000" b="1" dirty="0" err="1">
                <a:solidFill>
                  <a:srgbClr val="0000FF"/>
                </a:solidFill>
                <a:latin typeface="Courier New" panose="02070309020205020404" pitchFamily="49" charset="0"/>
              </a:rPr>
              <a:t>aux</a:t>
            </a: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dirty="0">
                <a:latin typeface="Courier New" panose="02070309020205020404" pitchFamily="49" charset="0"/>
              </a:rPr>
              <a:t>}</a:t>
            </a:r>
          </a:p>
          <a:p>
            <a:pPr eaLnBrk="1" hangingPunct="1">
              <a:lnSpc>
                <a:spcPct val="150000"/>
              </a:lnSpc>
              <a:buFont typeface="Wingdings" panose="05000000000000000000" pitchFamily="2" charset="2"/>
              <a:buNone/>
            </a:pPr>
            <a:r>
              <a:rPr lang="pt-BR" altLang="pt-BR" sz="2000" b="1" dirty="0">
                <a:latin typeface="Courier New" panose="02070309020205020404" pitchFamily="49" charset="0"/>
              </a:rPr>
              <a:t>...</a:t>
            </a:r>
          </a:p>
        </p:txBody>
      </p:sp>
      <p:graphicFrame>
        <p:nvGraphicFramePr>
          <p:cNvPr id="1443844" name="Group 4">
            <a:extLst>
              <a:ext uri="{FF2B5EF4-FFF2-40B4-BE49-F238E27FC236}">
                <a16:creationId xmlns:a16="http://schemas.microsoft.com/office/drawing/2014/main" id="{9ED76DE7-6826-4BC6-9834-29357AA81E82}"/>
              </a:ext>
            </a:extLst>
          </p:cNvPr>
          <p:cNvGraphicFramePr>
            <a:graphicFrameLocks noGrp="1"/>
          </p:cNvGraphicFramePr>
          <p:nvPr>
            <p:extLst>
              <p:ext uri="{D42A27DB-BD31-4B8C-83A1-F6EECF244321}">
                <p14:modId xmlns:p14="http://schemas.microsoft.com/office/powerpoint/2010/main" val="1234831625"/>
              </p:ext>
            </p:extLst>
          </p:nvPr>
        </p:nvGraphicFramePr>
        <p:xfrm>
          <a:off x="5876031" y="1417638"/>
          <a:ext cx="2944441" cy="4521202"/>
        </p:xfrm>
        <a:graphic>
          <a:graphicData uri="http://schemas.openxmlformats.org/drawingml/2006/table">
            <a:tbl>
              <a:tblPr/>
              <a:tblGrid>
                <a:gridCol w="71219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rgbClr val="0000FF"/>
                          </a:solidFill>
                          <a:effectLst/>
                          <a:latin typeface="Arial" charset="0"/>
                        </a:rPr>
                        <a:t>aux</a:t>
                      </a:r>
                      <a:endParaRPr kumimoji="0" lang="pt-BR" sz="20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a:ln>
                            <a:noFill/>
                          </a:ln>
                          <a:solidFill>
                            <a:srgbClr val="0000FF"/>
                          </a:solidFill>
                          <a:effectLst/>
                          <a:latin typeface="Arial"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err="1">
                          <a:ln>
                            <a:noFill/>
                          </a:ln>
                          <a:solidFill>
                            <a:schemeClr val="tx1"/>
                          </a:solidFill>
                          <a:effectLst/>
                          <a:latin typeface="Arial" charset="0"/>
                        </a:rPr>
                        <a:t>Aux</a:t>
                      </a:r>
                      <a:r>
                        <a:rPr kumimoji="0" lang="pt-BR" sz="2000" b="0" i="0" u="none" strike="noStrike" cap="none" normalizeH="0" baseline="0" dirty="0">
                          <a:ln>
                            <a:noFill/>
                          </a:ln>
                          <a:solidFill>
                            <a:schemeClr val="tx1"/>
                          </a:solidFill>
                          <a:effectLst/>
                          <a:latin typeface="Arial" charset="0"/>
                        </a:rPr>
                        <a:t> = 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rgbClr val="0000FF"/>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2000" b="0" i="0" u="none" strike="noStrike" cap="none" normalizeH="0" baseline="0" dirty="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812204"/>
                  </a:ext>
                </a:extLst>
              </a:tr>
            </a:tbl>
          </a:graphicData>
        </a:graphic>
      </p:graphicFrame>
    </p:spTree>
    <p:extLst>
      <p:ext uri="{BB962C8B-B14F-4D97-AF65-F5344CB8AC3E}">
        <p14:creationId xmlns:p14="http://schemas.microsoft.com/office/powerpoint/2010/main" val="182116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43844"/>
                                        </p:tgtEl>
                                        <p:attrNameLst>
                                          <p:attrName>style.visibility</p:attrName>
                                        </p:attrNameLst>
                                      </p:cBhvr>
                                      <p:to>
                                        <p:strVal val="visible"/>
                                      </p:to>
                                    </p:set>
                                    <p:anim calcmode="lin" valueType="num">
                                      <p:cBhvr additive="base">
                                        <p:cTn id="7" dur="500" fill="hold"/>
                                        <p:tgtEl>
                                          <p:spTgt spid="1443844"/>
                                        </p:tgtEl>
                                        <p:attrNameLst>
                                          <p:attrName>ppt_x</p:attrName>
                                        </p:attrNameLst>
                                      </p:cBhvr>
                                      <p:tavLst>
                                        <p:tav tm="0">
                                          <p:val>
                                            <p:strVal val="1+#ppt_w/2"/>
                                          </p:val>
                                        </p:tav>
                                        <p:tav tm="100000">
                                          <p:val>
                                            <p:strVal val="#ppt_x"/>
                                          </p:val>
                                        </p:tav>
                                      </p:tavLst>
                                    </p:anim>
                                    <p:anim calcmode="lin" valueType="num">
                                      <p:cBhvr additive="base">
                                        <p:cTn id="8" dur="500" fill="hold"/>
                                        <p:tgtEl>
                                          <p:spTgt spid="1443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Espaço Reservado para Número de Slide 3">
            <a:extLst>
              <a:ext uri="{FF2B5EF4-FFF2-40B4-BE49-F238E27FC236}">
                <a16:creationId xmlns:a16="http://schemas.microsoft.com/office/drawing/2014/main" id="{3ABB88F0-A460-4014-8DE0-FF0125389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7FD469-3C22-4D3B-8FC8-8E50BFA2AF59}" type="slidenum">
              <a:rPr lang="pt-BR" altLang="en-US" sz="1200" smtClean="0">
                <a:latin typeface="Garamond" panose="02020404030301010803" pitchFamily="18" charset="0"/>
              </a:rPr>
              <a:pPr/>
              <a:t>84</a:t>
            </a:fld>
            <a:endParaRPr lang="pt-BR" altLang="en-US" sz="1200">
              <a:latin typeface="Garamond" panose="02020404030301010803" pitchFamily="18" charset="0"/>
            </a:endParaRPr>
          </a:p>
        </p:txBody>
      </p:sp>
      <p:sp>
        <p:nvSpPr>
          <p:cNvPr id="606211" name="Rectangle 2">
            <a:extLst>
              <a:ext uri="{FF2B5EF4-FFF2-40B4-BE49-F238E27FC236}">
                <a16:creationId xmlns:a16="http://schemas.microsoft.com/office/drawing/2014/main" id="{57D1435D-DF2B-4274-83EB-E4AB73D364B8}"/>
              </a:ext>
            </a:extLst>
          </p:cNvPr>
          <p:cNvSpPr>
            <a:spLocks noGrp="1" noChangeArrowheads="1"/>
          </p:cNvSpPr>
          <p:nvPr>
            <p:ph type="title"/>
          </p:nvPr>
        </p:nvSpPr>
        <p:spPr/>
        <p:txBody>
          <a:bodyPr/>
          <a:lstStyle/>
          <a:p>
            <a:pPr eaLnBrk="1" hangingPunct="1"/>
            <a:r>
              <a:rPr lang="pt-BR" altLang="pt-BR" dirty="0"/>
              <a:t>Exemplo 16</a:t>
            </a:r>
            <a:endParaRPr lang="pt-BR" altLang="pt-BR" sz="1700" dirty="0"/>
          </a:p>
        </p:txBody>
      </p:sp>
      <p:sp>
        <p:nvSpPr>
          <p:cNvPr id="606212" name="Rectangle 3">
            <a:extLst>
              <a:ext uri="{FF2B5EF4-FFF2-40B4-BE49-F238E27FC236}">
                <a16:creationId xmlns:a16="http://schemas.microsoft.com/office/drawing/2014/main" id="{765D2A7E-5697-4359-8CCD-974DF29FB72F}"/>
              </a:ext>
            </a:extLst>
          </p:cNvPr>
          <p:cNvSpPr>
            <a:spLocks noGrp="1" noChangeArrowheads="1"/>
          </p:cNvSpPr>
          <p:nvPr>
            <p:ph type="body" idx="1"/>
          </p:nvPr>
        </p:nvSpPr>
        <p:spPr>
          <a:xfrm>
            <a:off x="467544" y="1411288"/>
            <a:ext cx="8077200" cy="4465637"/>
          </a:xfrm>
        </p:spPr>
        <p:txBody>
          <a:bodyPr/>
          <a:lstStyle/>
          <a:p>
            <a:pPr marL="0" indent="0" eaLnBrk="1" hangingPunct="1">
              <a:buFont typeface="Wingdings" panose="05000000000000000000" pitchFamily="2" charset="2"/>
              <a:buNone/>
            </a:pPr>
            <a:r>
              <a:rPr lang="pt-BR" altLang="pt-BR" sz="2600" dirty="0"/>
              <a:t>Faça um programa que calcule os valores da função </a:t>
            </a:r>
            <a:r>
              <a:rPr lang="pt-BR" altLang="pt-BR" sz="2600" dirty="0">
                <a:solidFill>
                  <a:srgbClr val="0000FF"/>
                </a:solidFill>
              </a:rPr>
              <a:t>f(x) = x</a:t>
            </a:r>
            <a:r>
              <a:rPr lang="pt-BR" altLang="pt-BR" sz="2600" baseline="30000" dirty="0">
                <a:solidFill>
                  <a:srgbClr val="0000FF"/>
                </a:solidFill>
              </a:rPr>
              <a:t>2</a:t>
            </a:r>
            <a:r>
              <a:rPr lang="pt-BR" altLang="pt-BR" sz="2600" dirty="0">
                <a:solidFill>
                  <a:srgbClr val="0000FF"/>
                </a:solidFill>
              </a:rPr>
              <a:t> - 1</a:t>
            </a:r>
            <a:r>
              <a:rPr lang="pt-BR" altLang="pt-BR" sz="2600" dirty="0"/>
              <a:t>, com o </a:t>
            </a:r>
            <a:r>
              <a:rPr lang="pt-BR" altLang="pt-BR" sz="2600" dirty="0">
                <a:solidFill>
                  <a:srgbClr val="0000FF"/>
                </a:solidFill>
              </a:rPr>
              <a:t>x</a:t>
            </a:r>
            <a:r>
              <a:rPr lang="pt-BR" altLang="pt-BR" sz="2600" dirty="0"/>
              <a:t> variando de 1 até 10. Os dados deverão ser impressos da seguinte forma:</a:t>
            </a:r>
          </a:p>
          <a:p>
            <a:pPr marL="0" indent="0" eaLnBrk="1" hangingPunct="1">
              <a:buFont typeface="Wingdings" panose="05000000000000000000" pitchFamily="2" charset="2"/>
              <a:buNone/>
            </a:pPr>
            <a:endParaRPr lang="pt-BR" altLang="pt-BR" sz="2600" dirty="0"/>
          </a:p>
          <a:p>
            <a:pPr marL="0" indent="0" algn="ctr" eaLnBrk="1" hangingPunct="1">
              <a:buFont typeface="Wingdings" panose="05000000000000000000" pitchFamily="2" charset="2"/>
              <a:buNone/>
            </a:pPr>
            <a:r>
              <a:rPr lang="pt-BR" altLang="pt-BR" sz="2600" dirty="0">
                <a:solidFill>
                  <a:srgbClr val="0000FF"/>
                </a:solidFill>
              </a:rPr>
              <a:t>x=1     f(x)=0</a:t>
            </a:r>
          </a:p>
          <a:p>
            <a:pPr marL="0" indent="0" algn="ctr" eaLnBrk="1" hangingPunct="1">
              <a:buFont typeface="Wingdings" panose="05000000000000000000" pitchFamily="2" charset="2"/>
              <a:buNone/>
            </a:pPr>
            <a:r>
              <a:rPr lang="pt-BR" altLang="pt-BR" sz="2600" dirty="0">
                <a:solidFill>
                  <a:srgbClr val="0000FF"/>
                </a:solidFill>
              </a:rPr>
              <a:t>x=2     f(x)=3</a:t>
            </a:r>
          </a:p>
          <a:p>
            <a:pPr marL="0" indent="0" algn="ctr" eaLnBrk="1" hangingPunct="1">
              <a:buFont typeface="Wingdings" panose="05000000000000000000" pitchFamily="2" charset="2"/>
              <a:buNone/>
            </a:pPr>
            <a:r>
              <a:rPr lang="pt-BR" altLang="pt-BR" sz="2600" dirty="0">
                <a:solidFill>
                  <a:srgbClr val="0000FF"/>
                </a:solidFill>
              </a:rPr>
              <a:t>x=3     f(x)=8</a:t>
            </a:r>
          </a:p>
          <a:p>
            <a:pPr marL="0" indent="0" algn="ctr" eaLnBrk="1" hangingPunct="1">
              <a:buFont typeface="Wingdings" panose="05000000000000000000" pitchFamily="2" charset="2"/>
              <a:buNone/>
            </a:pPr>
            <a:r>
              <a:rPr lang="pt-BR" altLang="pt-BR" sz="2600" dirty="0">
                <a:solidFill>
                  <a:srgbClr val="0000FF"/>
                </a:solidFill>
              </a:rPr>
              <a:t>...</a:t>
            </a:r>
          </a:p>
          <a:p>
            <a:pPr marL="0" indent="0" algn="ctr" eaLnBrk="1" hangingPunct="1">
              <a:buFont typeface="Wingdings" panose="05000000000000000000" pitchFamily="2" charset="2"/>
              <a:buNone/>
            </a:pPr>
            <a:r>
              <a:rPr lang="pt-BR" altLang="pt-BR" sz="2600" dirty="0">
                <a:solidFill>
                  <a:srgbClr val="0000FF"/>
                </a:solidFill>
              </a:rPr>
              <a:t> x=10   f(x)=99</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85</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229600" cy="1639019"/>
          </a:xfrm>
        </p:spPr>
        <p:txBody>
          <a:bodyPr/>
          <a:lstStyle/>
          <a:p>
            <a:pPr eaLnBrk="1" hangingPunct="1"/>
            <a:r>
              <a:rPr lang="pt-BR" altLang="pt-BR" dirty="0"/>
              <a:t>Exemplo 16</a:t>
            </a:r>
            <a:br>
              <a:rPr lang="pt-BR" altLang="pt-BR" dirty="0"/>
            </a:br>
            <a:r>
              <a:rPr lang="pt-BR" altLang="pt-BR" sz="2100" dirty="0"/>
              <a:t>(Programa resolvido)</a:t>
            </a:r>
            <a:br>
              <a:rPr lang="pt-BR" altLang="pt-BR" sz="2100" dirty="0"/>
            </a:br>
            <a:r>
              <a:rPr lang="pt-BR" altLang="pt-BR" sz="1100" dirty="0"/>
              <a:t/>
            </a:r>
            <a:br>
              <a:rPr lang="pt-BR" altLang="pt-BR" sz="1100" dirty="0"/>
            </a:br>
            <a:r>
              <a:rPr lang="pt-BR" altLang="pt-BR" sz="2100" b="1" i="1" dirty="0"/>
              <a:t>Usuário informa os valores de X :</a:t>
            </a:r>
            <a:endParaRPr lang="pt-BR" altLang="pt-BR" sz="2100" dirty="0"/>
          </a:p>
        </p:txBody>
      </p:sp>
      <p:sp>
        <p:nvSpPr>
          <p:cNvPr id="5" name="Rectangle 3">
            <a:extLst>
              <a:ext uri="{FF2B5EF4-FFF2-40B4-BE49-F238E27FC236}">
                <a16:creationId xmlns:a16="http://schemas.microsoft.com/office/drawing/2014/main" id="{585D51B6-CDFA-4664-9077-107DD709AADD}"/>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b="1" dirty="0" err="1">
                <a:solidFill>
                  <a:schemeClr val="accent5">
                    <a:lumMod val="50000"/>
                  </a:schemeClr>
                </a:solidFill>
                <a:latin typeface="Courier New" panose="02070309020205020404" pitchFamily="49" charset="0"/>
                <a:cs typeface="Courier New" panose="02070309020205020404" pitchFamily="49" charset="0"/>
              </a:rPr>
              <a:t>import</a:t>
            </a:r>
            <a:r>
              <a:rPr 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dirty="0">
                <a:solidFill>
                  <a:srgbClr val="69676D">
                    <a:lumMod val="75000"/>
                  </a:srgbClr>
                </a:solidFill>
                <a:latin typeface="Courier New" panose="02070309020205020404" pitchFamily="49" charset="0"/>
                <a:cs typeface="Courier New" panose="02070309020205020404" pitchFamily="49" charset="0"/>
              </a:rPr>
              <a:t>Scanner </a:t>
            </a:r>
            <a:r>
              <a:rPr lang="en-US" sz="2000" dirty="0" err="1">
                <a:solidFill>
                  <a:srgbClr val="69676D">
                    <a:lumMod val="75000"/>
                  </a:srgbClr>
                </a:solidFill>
                <a:latin typeface="Courier New" panose="02070309020205020404" pitchFamily="49" charset="0"/>
                <a:cs typeface="Courier New" panose="02070309020205020404" pitchFamily="49" charset="0"/>
              </a:rPr>
              <a:t>teclado</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new</a:t>
            </a:r>
            <a:r>
              <a:rPr lang="en-US" sz="2000" dirty="0">
                <a:solidFill>
                  <a:srgbClr val="69676D">
                    <a:lumMod val="75000"/>
                  </a:srgbClr>
                </a:solidFill>
                <a:latin typeface="Courier New" panose="02070309020205020404" pitchFamily="49" charset="0"/>
                <a:cs typeface="Courier New" panose="02070309020205020404" pitchFamily="49" charset="0"/>
              </a:rPr>
              <a:t> Scanner(System.</a:t>
            </a:r>
            <a:r>
              <a:rPr lang="en-US" sz="2000" b="1" i="1" dirty="0">
                <a:solidFill>
                  <a:srgbClr val="0000FF"/>
                </a:solidFill>
                <a:latin typeface="Courier New" panose="02070309020205020404" pitchFamily="49" charset="0"/>
                <a:cs typeface="Courier New" panose="02070309020205020404" pitchFamily="49" charset="0"/>
              </a:rPr>
              <a:t>in</a:t>
            </a:r>
            <a:r>
              <a:rPr lang="en-US"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aux=1;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a:t>
            </a:r>
            <a:r>
              <a:rPr 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kern="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rPr>
              <a:t>Informe o valor de x</a:t>
            </a:r>
            <a:r>
              <a:rPr lang="pt-BR" altLang="pt-BR" sz="2000" kern="0" dirty="0">
                <a:solidFill>
                  <a:srgbClr val="0000FF"/>
                </a:solidFill>
                <a:latin typeface="Courier New" panose="02070309020205020404" pitchFamily="49" charset="0"/>
              </a:rPr>
              <a:t>:</a:t>
            </a:r>
            <a:r>
              <a:rPr lang="pt-BR" altLang="pt-BR" sz="2000" kern="0" dirty="0">
                <a:solidFill>
                  <a:srgbClr val="0000FF"/>
                </a:solidFill>
                <a:latin typeface="Courier New" panose="02070309020205020404" pitchFamily="49" charset="0"/>
                <a:cs typeface="Courier New" panose="02070309020205020404" pitchFamily="49" charset="0"/>
              </a:rPr>
              <a:t> </a:t>
            </a:r>
            <a:r>
              <a:rPr lang="pt-BR" altLang="pt-BR" sz="2000" b="1" kern="0" dirty="0">
                <a:solidFill>
                  <a:srgbClr val="0000FF"/>
                </a:solidFill>
                <a:latin typeface="Courier New" panose="02070309020205020404" pitchFamily="49" charset="0"/>
                <a:cs typeface="Courier New" panose="02070309020205020404" pitchFamily="49" charset="0"/>
              </a:rPr>
              <a:t>"</a:t>
            </a:r>
            <a:r>
              <a:rPr lang="pt-BR" altLang="pt-BR" sz="20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2000" kern="0" dirty="0">
                <a:latin typeface="Courier New" panose="02070309020205020404" pitchFamily="49" charset="0"/>
                <a:cs typeface="Courier New" panose="02070309020205020404" pitchFamily="49" charset="0"/>
              </a:rPr>
              <a:t>        </a:t>
            </a:r>
            <a:r>
              <a:rPr lang="pt-BR" altLang="pt-BR" sz="2000" b="1" kern="0"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teclado.nextInt</a:t>
            </a:r>
            <a:r>
              <a:rPr lang="en-US" sz="2000" dirty="0">
                <a:solidFill>
                  <a:srgbClr val="69676D">
                    <a:lumMod val="75000"/>
                  </a:srgbClr>
                </a:solidFill>
                <a:latin typeface="Courier New" panose="02070309020205020404" pitchFamily="49" charset="0"/>
                <a:cs typeface="Courier New" panose="02070309020205020404" pitchFamily="49" charset="0"/>
              </a:rPr>
              <a:t>();</a:t>
            </a:r>
            <a:endParaRPr lang="en-US" sz="20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a:solidFill>
                  <a:srgbClr val="69676D">
                    <a:lumMod val="75000"/>
                  </a:srgbClr>
                </a:solidFill>
                <a:latin typeface="Courier New" panose="02070309020205020404" pitchFamily="49" charset="0"/>
                <a:cs typeface="Courier New" panose="02070309020205020404" pitchFamily="49" charset="0"/>
              </a:rPr>
              <a:t>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2000" kern="0" dirty="0">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teclado.close</a:t>
            </a:r>
            <a:r>
              <a:rPr lang="pt-BR" sz="2000" dirty="0">
                <a:solidFill>
                  <a:srgbClr val="69676D">
                    <a:lumMod val="75000"/>
                  </a:srgbClr>
                </a:solidFill>
                <a:latin typeface="Courier New" panose="02070309020205020404" pitchFamily="49" charset="0"/>
                <a:cs typeface="Courier New" panose="02070309020205020404" pitchFamily="49" charset="0"/>
              </a:rPr>
              <a:t>();</a:t>
            </a:r>
            <a:endParaRPr lang="pt-BR" altLang="pt-BR" sz="20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99113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579296" cy="1139825"/>
          </a:xfrm>
        </p:spPr>
        <p:txBody>
          <a:bodyPr/>
          <a:lstStyle/>
          <a:p>
            <a:pPr eaLnBrk="1" hangingPunct="1"/>
            <a:r>
              <a:rPr lang="pt-BR" altLang="pt-BR" dirty="0"/>
              <a:t>Exemplo 16</a:t>
            </a:r>
            <a:br>
              <a:rPr lang="pt-BR" altLang="pt-BR" dirty="0"/>
            </a:br>
            <a:r>
              <a:rPr lang="pt-BR" altLang="pt-BR" sz="2100" dirty="0"/>
              <a:t>(Programa resolvido)</a:t>
            </a:r>
            <a:br>
              <a:rPr lang="pt-BR" altLang="pt-BR" sz="2100" dirty="0"/>
            </a:br>
            <a:r>
              <a:rPr lang="pt-BR" altLang="pt-BR" sz="1100" dirty="0"/>
              <a:t/>
            </a:r>
            <a:br>
              <a:rPr lang="pt-BR" altLang="pt-BR" sz="1100" dirty="0"/>
            </a:br>
            <a:r>
              <a:rPr lang="pt-BR" altLang="pt-BR" sz="2100" b="1" i="1" dirty="0"/>
              <a:t>Valores de X  são gerados pela variável auxiliar (AUX) do comando FOR:</a:t>
            </a:r>
            <a:endParaRPr lang="pt-BR" altLang="pt-BR" sz="2100" dirty="0"/>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b="1" strike="sngStrike" dirty="0" err="1">
                <a:solidFill>
                  <a:schemeClr val="accent5">
                    <a:lumMod val="50000"/>
                  </a:schemeClr>
                </a:solidFill>
                <a:latin typeface="Courier New" panose="02070309020205020404" pitchFamily="49" charset="0"/>
                <a:cs typeface="Courier New" panose="02070309020205020404" pitchFamily="49" charset="0"/>
              </a:rPr>
              <a:t>import</a:t>
            </a:r>
            <a:r>
              <a:rPr lang="pt-BR" sz="2000" b="1" strike="sngStrike" dirty="0">
                <a:solidFill>
                  <a:schemeClr val="accent5">
                    <a:lumMod val="50000"/>
                  </a:schemeClr>
                </a:solidFill>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java.util.Scanner</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2000" b="1" strike="sngStrike" dirty="0" err="1">
                <a:solidFill>
                  <a:schemeClr val="accent5">
                    <a:lumMod val="50000"/>
                  </a:schemeClr>
                </a:solidFill>
                <a:latin typeface="Courier New" panose="02070309020205020404" pitchFamily="49" charset="0"/>
                <a:cs typeface="Courier New" panose="02070309020205020404" pitchFamily="49" charset="0"/>
              </a:rPr>
              <a:t>int</a:t>
            </a:r>
            <a:r>
              <a:rPr lang="pt-BR" altLang="pt-BR" sz="2000" strike="sngStrike" dirty="0">
                <a:solidFill>
                  <a:srgbClr val="69676D">
                    <a:lumMod val="75000"/>
                  </a:srgbClr>
                </a:solidFill>
                <a:latin typeface="Courier New" panose="02070309020205020404" pitchFamily="49" charset="0"/>
                <a:cs typeface="Courier New" panose="02070309020205020404" pitchFamily="49" charset="0"/>
              </a:rPr>
              <a:t> x;</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strike="sngStrike" dirty="0">
                <a:solidFill>
                  <a:srgbClr val="69676D">
                    <a:lumMod val="75000"/>
                  </a:srgbClr>
                </a:solidFill>
                <a:latin typeface="Courier New" panose="02070309020205020404" pitchFamily="49" charset="0"/>
                <a:cs typeface="Courier New" panose="02070309020205020404" pitchFamily="49" charset="0"/>
              </a:rPr>
              <a:t>Scanner </a:t>
            </a:r>
            <a:r>
              <a:rPr lang="en-US" sz="2000" strike="sngStrike" dirty="0" err="1">
                <a:solidFill>
                  <a:srgbClr val="69676D">
                    <a:lumMod val="75000"/>
                  </a:srgbClr>
                </a:solidFill>
                <a:latin typeface="Courier New" panose="02070309020205020404" pitchFamily="49" charset="0"/>
                <a:cs typeface="Courier New" panose="02070309020205020404" pitchFamily="49" charset="0"/>
              </a:rPr>
              <a:t>teclado</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b="1" strike="sngStrike" dirty="0">
                <a:solidFill>
                  <a:srgbClr val="69676D">
                    <a:lumMod val="75000"/>
                  </a:srgbClr>
                </a:solidFill>
                <a:latin typeface="Courier New" panose="02070309020205020404" pitchFamily="49" charset="0"/>
                <a:cs typeface="Courier New" panose="02070309020205020404" pitchFamily="49" charset="0"/>
              </a:rPr>
              <a:t>=</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b="1" strike="sngStrike" dirty="0">
                <a:solidFill>
                  <a:schemeClr val="accent5">
                    <a:lumMod val="50000"/>
                  </a:schemeClr>
                </a:solidFill>
                <a:latin typeface="Courier New" panose="02070309020205020404" pitchFamily="49" charset="0"/>
                <a:cs typeface="Courier New" panose="02070309020205020404" pitchFamily="49" charset="0"/>
              </a:rPr>
              <a:t>new</a:t>
            </a:r>
            <a:r>
              <a:rPr lang="en-US" sz="2000" strike="sngStrike" dirty="0">
                <a:solidFill>
                  <a:srgbClr val="69676D">
                    <a:lumMod val="75000"/>
                  </a:srgbClr>
                </a:solidFill>
                <a:latin typeface="Courier New" panose="02070309020205020404" pitchFamily="49" charset="0"/>
                <a:cs typeface="Courier New" panose="02070309020205020404" pitchFamily="49" charset="0"/>
              </a:rPr>
              <a:t> Scanner(System.</a:t>
            </a:r>
            <a:r>
              <a:rPr lang="en-US" sz="2000" b="1" i="1" strike="sngStrike" dirty="0">
                <a:solidFill>
                  <a:srgbClr val="0000FF"/>
                </a:solidFill>
                <a:latin typeface="Courier New" panose="02070309020205020404" pitchFamily="49" charset="0"/>
                <a:cs typeface="Courier New" panose="02070309020205020404" pitchFamily="49" charset="0"/>
              </a:rPr>
              <a:t>in</a:t>
            </a:r>
            <a:r>
              <a:rPr lang="en-US" sz="2000" strike="sngStrike"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2000" dirty="0">
                <a:solidFill>
                  <a:srgbClr val="69676D">
                    <a:lumMod val="75000"/>
                  </a:srgbClr>
                </a:solidFill>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strike="sngStrike" dirty="0" err="1">
                <a:solidFill>
                  <a:srgbClr val="0000FF"/>
                </a:solidFill>
                <a:latin typeface="Courier New" panose="02070309020205020404" pitchFamily="49" charset="0"/>
                <a:cs typeface="Courier New" panose="02070309020205020404" pitchFamily="49" charset="0"/>
              </a:rPr>
              <a:t>out</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.print</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r>
              <a:rPr lang="pt-BR" altLang="pt-BR" sz="2000" b="1" strike="sngStrike" kern="0" dirty="0">
                <a:solidFill>
                  <a:srgbClr val="0000FF"/>
                </a:solidFill>
                <a:latin typeface="Courier New" panose="02070309020205020404" pitchFamily="49" charset="0"/>
                <a:cs typeface="Courier New" panose="02070309020205020404" pitchFamily="49" charset="0"/>
              </a:rPr>
              <a:t>"</a:t>
            </a:r>
            <a:r>
              <a:rPr lang="pt-BR" altLang="pt-BR" sz="2000" strike="sngStrike" dirty="0">
                <a:solidFill>
                  <a:srgbClr val="0000FF"/>
                </a:solidFill>
                <a:latin typeface="Courier New" panose="02070309020205020404" pitchFamily="49" charset="0"/>
              </a:rPr>
              <a:t>Informe o valor de x</a:t>
            </a:r>
            <a:r>
              <a:rPr lang="pt-BR" altLang="pt-BR" sz="2000" strike="sngStrike" kern="0" dirty="0">
                <a:solidFill>
                  <a:srgbClr val="0000FF"/>
                </a:solidFill>
                <a:latin typeface="Courier New" panose="02070309020205020404" pitchFamily="49" charset="0"/>
              </a:rPr>
              <a:t>:</a:t>
            </a:r>
            <a:r>
              <a:rPr lang="pt-BR" altLang="pt-BR" sz="2000" strike="sngStrike" kern="0" dirty="0">
                <a:solidFill>
                  <a:srgbClr val="0000FF"/>
                </a:solidFill>
                <a:latin typeface="Courier New" panose="02070309020205020404" pitchFamily="49" charset="0"/>
                <a:cs typeface="Courier New" panose="02070309020205020404" pitchFamily="49" charset="0"/>
              </a:rPr>
              <a:t> </a:t>
            </a:r>
            <a:r>
              <a:rPr lang="pt-BR" altLang="pt-BR" sz="2000" b="1" strike="sngStrike" kern="0" dirty="0">
                <a:solidFill>
                  <a:srgbClr val="0000FF"/>
                </a:solidFill>
                <a:latin typeface="Courier New" panose="02070309020205020404" pitchFamily="49" charset="0"/>
                <a:cs typeface="Courier New" panose="02070309020205020404" pitchFamily="49" charset="0"/>
              </a:rPr>
              <a:t>"</a:t>
            </a:r>
            <a:r>
              <a:rPr lang="pt-BR" altLang="pt-BR" sz="2000" strike="sngStrike"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2000" kern="0" dirty="0">
                <a:latin typeface="Courier New" panose="02070309020205020404" pitchFamily="49" charset="0"/>
                <a:cs typeface="Courier New" panose="02070309020205020404" pitchFamily="49" charset="0"/>
              </a:rPr>
              <a:t>        </a:t>
            </a:r>
            <a:r>
              <a:rPr lang="pt-BR" altLang="pt-BR" sz="2000" strike="sngStrike" kern="0" dirty="0">
                <a:solidFill>
                  <a:srgbClr val="69676D">
                    <a:lumMod val="75000"/>
                  </a:srgbClr>
                </a:solidFill>
                <a:latin typeface="Courier New" panose="02070309020205020404" pitchFamily="49" charset="0"/>
                <a:cs typeface="Courier New" panose="02070309020205020404" pitchFamily="49" charset="0"/>
              </a:rPr>
              <a:t>x</a:t>
            </a:r>
            <a:r>
              <a:rPr lang="pt-BR" altLang="pt-BR"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strike="sngStrike" dirty="0">
                <a:solidFill>
                  <a:srgbClr val="69676D">
                    <a:lumMod val="75000"/>
                  </a:srgbClr>
                </a:solidFill>
                <a:latin typeface="Courier New" panose="02070309020205020404" pitchFamily="49" charset="0"/>
                <a:cs typeface="Courier New" panose="02070309020205020404" pitchFamily="49" charset="0"/>
              </a:rPr>
              <a:t>= </a:t>
            </a:r>
            <a:r>
              <a:rPr lang="en-US" sz="2000" strike="sngStrike" dirty="0" err="1">
                <a:solidFill>
                  <a:srgbClr val="69676D">
                    <a:lumMod val="75000"/>
                  </a:srgbClr>
                </a:solidFill>
                <a:latin typeface="Courier New" panose="02070309020205020404" pitchFamily="49" charset="0"/>
                <a:cs typeface="Courier New" panose="02070309020205020404" pitchFamily="49" charset="0"/>
              </a:rPr>
              <a:t>teclado.nextInt</a:t>
            </a:r>
            <a:r>
              <a:rPr lang="en-US" sz="2000" strike="sngStrike" dirty="0">
                <a:solidFill>
                  <a:srgbClr val="69676D">
                    <a:lumMod val="75000"/>
                  </a:srgbClr>
                </a:solidFill>
                <a:latin typeface="Courier New" panose="02070309020205020404" pitchFamily="49" charset="0"/>
                <a:cs typeface="Courier New" panose="02070309020205020404" pitchFamily="49" charset="0"/>
              </a:rPr>
              <a:t>();</a:t>
            </a:r>
            <a:endParaRPr lang="en-US"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err="1">
                <a:solidFill>
                  <a:srgbClr val="69676D">
                    <a:lumMod val="75000"/>
                  </a:srgbClr>
                </a:solidFill>
                <a:latin typeface="Courier New" panose="02070309020205020404" pitchFamily="49" charset="0"/>
                <a:cs typeface="Courier New" panose="02070309020205020404" pitchFamily="49" charset="0"/>
              </a:rPr>
              <a:t>aux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r>
              <a:rPr lang="pt-BR" sz="2000" kern="0" dirty="0">
                <a:latin typeface="Courier New" panose="02070309020205020404" pitchFamily="49" charset="0"/>
                <a:cs typeface="Courier New" panose="02070309020205020404" pitchFamily="49" charset="0"/>
              </a:rPr>
              <a:t>     </a:t>
            </a:r>
            <a:r>
              <a:rPr lang="pt-BR" sz="2000" strike="sngStrike" dirty="0" err="1">
                <a:solidFill>
                  <a:srgbClr val="69676D">
                    <a:lumMod val="75000"/>
                  </a:srgbClr>
                </a:solidFill>
                <a:latin typeface="Courier New" panose="02070309020205020404" pitchFamily="49" charset="0"/>
                <a:cs typeface="Courier New" panose="02070309020205020404" pitchFamily="49" charset="0"/>
              </a:rPr>
              <a:t>teclado.close</a:t>
            </a:r>
            <a:r>
              <a:rPr lang="pt-BR" sz="2000" strike="sngStrike" dirty="0">
                <a:solidFill>
                  <a:srgbClr val="69676D">
                    <a:lumMod val="75000"/>
                  </a:srgbClr>
                </a:solidFill>
                <a:latin typeface="Courier New" panose="02070309020205020404" pitchFamily="49" charset="0"/>
                <a:cs typeface="Courier New" panose="02070309020205020404" pitchFamily="49" charset="0"/>
              </a:rPr>
              <a:t>();</a:t>
            </a:r>
            <a:endParaRPr lang="pt-BR" altLang="pt-BR"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
        <p:nvSpPr>
          <p:cNvPr id="5" name="Seta para baixo 8">
            <a:extLst>
              <a:ext uri="{FF2B5EF4-FFF2-40B4-BE49-F238E27FC236}">
                <a16:creationId xmlns:a16="http://schemas.microsoft.com/office/drawing/2014/main" id="{43BA87C2-2E64-40C1-BE82-0320EF4275FA}"/>
              </a:ext>
            </a:extLst>
          </p:cNvPr>
          <p:cNvSpPr>
            <a:spLocks noChangeArrowheads="1"/>
          </p:cNvSpPr>
          <p:nvPr/>
        </p:nvSpPr>
        <p:spPr bwMode="auto">
          <a:xfrm rot="2393626">
            <a:off x="4405477" y="3869032"/>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6" name="Seta para baixo 8">
            <a:extLst>
              <a:ext uri="{FF2B5EF4-FFF2-40B4-BE49-F238E27FC236}">
                <a16:creationId xmlns:a16="http://schemas.microsoft.com/office/drawing/2014/main" id="{24AD29DB-8811-466D-B039-4579D100D046}"/>
              </a:ext>
            </a:extLst>
          </p:cNvPr>
          <p:cNvSpPr>
            <a:spLocks noChangeArrowheads="1"/>
          </p:cNvSpPr>
          <p:nvPr/>
        </p:nvSpPr>
        <p:spPr bwMode="auto">
          <a:xfrm rot="2393626">
            <a:off x="6164643" y="415079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9125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87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a:xfrm>
            <a:off x="457200" y="277813"/>
            <a:ext cx="8579296" cy="1139825"/>
          </a:xfrm>
        </p:spPr>
        <p:txBody>
          <a:bodyPr/>
          <a:lstStyle/>
          <a:p>
            <a:pPr eaLnBrk="1" hangingPunct="1"/>
            <a:r>
              <a:rPr lang="pt-BR" altLang="pt-BR" dirty="0"/>
              <a:t>Exemplo 16 </a:t>
            </a:r>
            <a:br>
              <a:rPr lang="pt-BR" altLang="pt-BR" dirty="0"/>
            </a:br>
            <a:r>
              <a:rPr lang="pt-BR" altLang="pt-BR" sz="2100" dirty="0"/>
              <a:t>(Programa resolvido)</a:t>
            </a:r>
            <a:br>
              <a:rPr lang="pt-BR" altLang="pt-BR" sz="2100" dirty="0"/>
            </a:br>
            <a:r>
              <a:rPr lang="pt-BR" altLang="pt-BR" sz="1100" dirty="0"/>
              <a:t/>
            </a:r>
            <a:br>
              <a:rPr lang="pt-BR" altLang="pt-BR" sz="1100" dirty="0"/>
            </a:br>
            <a:r>
              <a:rPr lang="pt-BR" altLang="pt-BR" sz="2100" b="1" i="1" dirty="0"/>
              <a:t>Valores de X  são gerados pela variável auxiliar (AUX) do comando FOR:</a:t>
            </a:r>
            <a:endParaRPr lang="pt-BR" altLang="pt-BR" sz="2100" dirty="0"/>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988840"/>
            <a:ext cx="8686800"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20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FuncaoX</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20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20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2000" kern="1200" dirty="0" err="1">
                <a:solidFill>
                  <a:srgbClr val="69676D">
                    <a:lumMod val="75000"/>
                  </a:srgbClr>
                </a:solidFill>
                <a:latin typeface="Courier New" panose="02070309020205020404" pitchFamily="49" charset="0"/>
                <a:cs typeface="Courier New" panose="02070309020205020404" pitchFamily="49" charset="0"/>
              </a:rPr>
              <a:t>args</a:t>
            </a:r>
            <a:r>
              <a:rPr lang="en-US" sz="2000" kern="1200" dirty="0">
                <a:solidFill>
                  <a:srgbClr val="69676D">
                    <a:lumMod val="75000"/>
                  </a:srgbClr>
                </a:solidFill>
                <a:latin typeface="Courier New" panose="02070309020205020404" pitchFamily="49" charset="0"/>
                <a:cs typeface="Courier New" panose="02070309020205020404" pitchFamily="49" charset="0"/>
              </a:rPr>
              <a:t>) </a:t>
            </a:r>
            <a:r>
              <a:rPr lang="en-US" sz="2000" b="1" kern="1200" dirty="0">
                <a:solidFill>
                  <a:srgbClr val="69676D">
                    <a:lumMod val="75000"/>
                  </a:srgbClr>
                </a:solidFill>
                <a:latin typeface="Courier New" panose="02070309020205020404" pitchFamily="49" charset="0"/>
                <a:cs typeface="Courier New" panose="02070309020205020404" pitchFamily="49" charset="0"/>
              </a:rPr>
              <a:t>{</a:t>
            </a:r>
            <a:endParaRPr lang="pt-BR" sz="20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endParaRPr lang="pt-BR" altLang="pt-BR" sz="2000"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r>
              <a:rPr lang="pt-BR" altLang="pt-BR" sz="2000" b="1" dirty="0" err="1">
                <a:solidFill>
                  <a:schemeClr val="accent5">
                    <a:lumMod val="50000"/>
                  </a:schemeClr>
                </a:solidFill>
                <a:latin typeface="Courier New" panose="02070309020205020404" pitchFamily="49" charset="0"/>
                <a:cs typeface="Courier New" panose="02070309020205020404" pitchFamily="49" charset="0"/>
              </a:rPr>
              <a:t>double</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err="1">
                <a:solidFill>
                  <a:srgbClr val="69676D">
                    <a:lumMod val="75000"/>
                  </a:srgbClr>
                </a:solidFill>
                <a:latin typeface="Courier New" panose="02070309020205020404" pitchFamily="49" charset="0"/>
                <a:cs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sz="2000"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for</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chemeClr val="accent5">
                    <a:lumMod val="50000"/>
                  </a:schemeClr>
                </a:solidFill>
                <a:latin typeface="Courier New" panose="02070309020205020404" pitchFamily="49" charset="0"/>
                <a:cs typeface="Courier New" panose="02070309020205020404" pitchFamily="49" charset="0"/>
              </a:rPr>
              <a:t>int</a:t>
            </a:r>
            <a:r>
              <a:rPr lang="en-US" sz="2000" dirty="0">
                <a:solidFill>
                  <a:srgbClr val="69676D">
                    <a:lumMod val="75000"/>
                  </a:srgbClr>
                </a:solidFill>
                <a:latin typeface="Courier New" panose="02070309020205020404" pitchFamily="49" charset="0"/>
                <a:cs typeface="Courier New" panose="02070309020205020404" pitchFamily="49" charset="0"/>
              </a:rPr>
              <a:t> </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=1; aux&lt;=10; aux++) </a:t>
            </a:r>
            <a:r>
              <a:rPr lang="en-US" sz="20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endParaRPr lang="pt-BR" altLang="pt-BR" sz="2000" strike="sngStrike" kern="0" dirty="0">
              <a:latin typeface="Courier New" panose="02070309020205020404" pitchFamily="49" charset="0"/>
              <a:cs typeface="Courier New" panose="02070309020205020404" pitchFamily="49" charset="0"/>
            </a:endParaRPr>
          </a:p>
          <a:p>
            <a:pPr eaLnBrk="1" hangingPunct="1">
              <a:lnSpc>
                <a:spcPct val="80000"/>
              </a:lnSpc>
              <a:buNone/>
            </a:pPr>
            <a:endParaRPr lang="en-US"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sz="2000" b="1" kern="1200" dirty="0">
                <a:solidFill>
                  <a:srgbClr val="69676D">
                    <a:lumMod val="75000"/>
                  </a:srgbClr>
                </a:solidFill>
                <a:latin typeface="Courier New" panose="02070309020205020404" pitchFamily="49" charset="0"/>
                <a:cs typeface="Courier New" panose="02070309020205020404" pitchFamily="49" charset="0"/>
              </a:rPr>
              <a:t>        </a:t>
            </a:r>
            <a:r>
              <a:rPr lang="en-US" sz="2000" dirty="0" err="1">
                <a:solidFill>
                  <a:srgbClr val="69676D">
                    <a:lumMod val="75000"/>
                  </a:srgbClr>
                </a:solidFill>
                <a:latin typeface="Courier New" panose="02070309020205020404" pitchFamily="49" charset="0"/>
                <a:cs typeface="Courier New" panose="02070309020205020404" pitchFamily="49" charset="0"/>
              </a:rPr>
              <a:t>fx</a:t>
            </a:r>
            <a:r>
              <a:rPr lang="en-US" sz="2000" dirty="0">
                <a:solidFill>
                  <a:srgbClr val="69676D">
                    <a:lumMod val="75000"/>
                  </a:srgbClr>
                </a:solidFill>
                <a:latin typeface="Courier New" panose="02070309020205020404" pitchFamily="49" charset="0"/>
                <a:cs typeface="Courier New" panose="02070309020205020404" pitchFamily="49" charset="0"/>
              </a:rPr>
              <a:t> = </a:t>
            </a:r>
            <a:r>
              <a:rPr lang="en-US" sz="2000" dirty="0" err="1">
                <a:solidFill>
                  <a:srgbClr val="69676D">
                    <a:lumMod val="75000"/>
                  </a:srgbClr>
                </a:solidFill>
                <a:latin typeface="Courier New" panose="02070309020205020404" pitchFamily="49" charset="0"/>
                <a:cs typeface="Courier New" panose="02070309020205020404" pitchFamily="49" charset="0"/>
              </a:rPr>
              <a:t>Math.pow</a:t>
            </a:r>
            <a:r>
              <a:rPr lang="en-US" sz="2000" dirty="0">
                <a:solidFill>
                  <a:srgbClr val="69676D">
                    <a:lumMod val="75000"/>
                  </a:srgbClr>
                </a:solidFill>
                <a:latin typeface="Courier New" panose="02070309020205020404" pitchFamily="49" charset="0"/>
                <a:cs typeface="Courier New" panose="02070309020205020404" pitchFamily="49" charset="0"/>
              </a:rPr>
              <a:t>(</a:t>
            </a:r>
            <a:r>
              <a:rPr lang="en-US" sz="2000" b="1" dirty="0">
                <a:solidFill>
                  <a:srgbClr val="69676D">
                    <a:lumMod val="75000"/>
                  </a:srgbClr>
                </a:solidFill>
                <a:latin typeface="Courier New" panose="02070309020205020404" pitchFamily="49" charset="0"/>
                <a:cs typeface="Courier New" panose="02070309020205020404" pitchFamily="49" charset="0"/>
              </a:rPr>
              <a:t>aux</a:t>
            </a:r>
            <a:r>
              <a:rPr lang="en-US" sz="2000" dirty="0">
                <a:solidFill>
                  <a:srgbClr val="69676D">
                    <a:lumMod val="75000"/>
                  </a:srgbClr>
                </a:solidFill>
                <a:latin typeface="Courier New" panose="02070309020205020404" pitchFamily="49" charset="0"/>
                <a:cs typeface="Courier New" panose="02070309020205020404" pitchFamily="49" charset="0"/>
              </a:rPr>
              <a:t>,2) - 1;</a:t>
            </a:r>
          </a:p>
          <a:p>
            <a:pPr eaLnBrk="1" hangingPunct="1">
              <a:lnSpc>
                <a:spcPct val="80000"/>
              </a:lnSpc>
              <a:buNone/>
            </a:pPr>
            <a:r>
              <a:rPr lang="pt-BR" sz="2000" dirty="0">
                <a:solidFill>
                  <a:srgbClr val="69676D">
                    <a:lumMod val="75000"/>
                  </a:srgbClr>
                </a:solidFill>
                <a:latin typeface="Courier New" panose="02070309020205020404" pitchFamily="49" charset="0"/>
                <a:cs typeface="Courier New" panose="02070309020205020404" pitchFamily="49" charset="0"/>
              </a:rPr>
              <a:t>        </a:t>
            </a:r>
            <a:r>
              <a:rPr lang="pt-BR" sz="2000" dirty="0" err="1">
                <a:solidFill>
                  <a:srgbClr val="69676D">
                    <a:lumMod val="75000"/>
                  </a:srgbClr>
                </a:solidFill>
                <a:latin typeface="Courier New" panose="02070309020205020404" pitchFamily="49" charset="0"/>
                <a:cs typeface="Courier New" panose="02070309020205020404" pitchFamily="49" charset="0"/>
              </a:rPr>
              <a:t>System.</a:t>
            </a:r>
            <a:r>
              <a:rPr lang="pt-BR" sz="2000" b="1" i="1" dirty="0" err="1">
                <a:solidFill>
                  <a:srgbClr val="0000FF"/>
                </a:solidFill>
                <a:latin typeface="Courier New" panose="02070309020205020404" pitchFamily="49" charset="0"/>
                <a:cs typeface="Courier New" panose="02070309020205020404" pitchFamily="49" charset="0"/>
              </a:rPr>
              <a:t>out</a:t>
            </a:r>
            <a:r>
              <a:rPr lang="pt-BR" sz="20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2000" dirty="0">
                <a:latin typeface="Courier New" panose="02070309020205020404" pitchFamily="49" charset="0"/>
              </a:rPr>
              <a:t>(</a:t>
            </a:r>
            <a:r>
              <a:rPr lang="pt-BR" altLang="pt-BR" sz="2000" dirty="0">
                <a:solidFill>
                  <a:srgbClr val="0000FF"/>
                </a:solidFill>
                <a:latin typeface="Courier New" panose="02070309020205020404" pitchFamily="49" charset="0"/>
              </a:rPr>
              <a:t>"x = </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b="1" dirty="0" err="1">
                <a:solidFill>
                  <a:srgbClr val="69676D">
                    <a:lumMod val="75000"/>
                  </a:srgbClr>
                </a:solidFill>
                <a:latin typeface="Courier New" panose="02070309020205020404" pitchFamily="49" charset="0"/>
                <a:cs typeface="Courier New" panose="02070309020205020404" pitchFamily="49" charset="0"/>
              </a:rPr>
              <a:t>aux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r>
              <a:rPr lang="pt-BR" altLang="pt-BR" sz="2000" dirty="0">
                <a:solidFill>
                  <a:srgbClr val="0000FF"/>
                </a:solidFill>
                <a:latin typeface="Courier New" panose="02070309020205020404" pitchFamily="49" charset="0"/>
                <a:cs typeface="Courier New" panose="02070309020205020404" pitchFamily="49" charset="0"/>
              </a:rPr>
              <a:t>"</a:t>
            </a:r>
            <a:r>
              <a:rPr lang="pt-BR" altLang="pt-BR" sz="2000" dirty="0">
                <a:solidFill>
                  <a:srgbClr val="69676D">
                    <a:lumMod val="75000"/>
                  </a:srgbClr>
                </a:solidFill>
                <a:latin typeface="Courier New" panose="02070309020205020404" pitchFamily="49" charset="0"/>
                <a:cs typeface="Courier New" panose="02070309020205020404" pitchFamily="49" charset="0"/>
              </a:rPr>
              <a:t> </a:t>
            </a:r>
            <a:r>
              <a:rPr lang="pt-BR" altLang="pt-BR" sz="2000" dirty="0">
                <a:solidFill>
                  <a:srgbClr val="0000FF"/>
                </a:solidFill>
                <a:latin typeface="Courier New" panose="02070309020205020404" pitchFamily="49" charset="0"/>
              </a:rPr>
              <a:t>f(x) = "</a:t>
            </a:r>
            <a:r>
              <a:rPr lang="pt-BR" altLang="pt-BR" sz="2000" dirty="0">
                <a:latin typeface="Courier New" panose="02070309020205020404" pitchFamily="49" charset="0"/>
              </a:rPr>
              <a:t>+</a:t>
            </a:r>
            <a:r>
              <a:rPr lang="pt-BR" altLang="pt-BR" sz="2000" dirty="0" err="1">
                <a:latin typeface="Courier New" panose="02070309020205020404" pitchFamily="49" charset="0"/>
              </a:rPr>
              <a:t>fx</a:t>
            </a:r>
            <a:r>
              <a:rPr lang="pt-BR" altLang="pt-BR" sz="20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None/>
            </a:pPr>
            <a:endParaRPr lang="pt-BR" altLang="pt-BR" sz="2000" b="1" strike="sngStrike"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2000" b="1" dirty="0">
                <a:solidFill>
                  <a:srgbClr val="69676D">
                    <a:lumMod val="75000"/>
                  </a:srgb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01312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88</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5915000" cy="2697165"/>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5</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a:latin typeface="Courier New" panose="02070309020205020404" pitchFamily="49" charset="0"/>
              </a:rPr>
              <a:t>1</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a:t>
            </a:r>
            <a:r>
              <a:rPr kumimoji="0" lang="pt-BR" altLang="pt-BR" sz="1900" b="0" i="0" u="none" strike="noStrike" kern="0" cap="none" spc="0" normalizeH="0" baseline="0" noProof="0" dirty="0">
                <a:ln>
                  <a:noFill/>
                </a:ln>
                <a:solidFill>
                  <a:srgbClr val="009900"/>
                </a:solidFill>
                <a:effectLst/>
                <a:uLnTx/>
                <a:uFillTx/>
                <a:latin typeface="Courier New" panose="02070309020205020404" pitchFamily="49" charset="0"/>
                <a:ea typeface="+mn-ea"/>
                <a:cs typeface="+mn-cs"/>
              </a:rPr>
              <a:t>Igual a: </a:t>
            </a:r>
            <a:r>
              <a:rPr lang="pt-BR" altLang="pt-BR" sz="1400" dirty="0">
                <a:solidFill>
                  <a:srgbClr val="009900"/>
                </a:solidFill>
                <a:latin typeface="Courier New" panose="02070309020205020404" pitchFamily="49" charset="0"/>
              </a:rPr>
              <a:t>soma = soma + </a:t>
            </a:r>
            <a:r>
              <a:rPr lang="pt-BR" altLang="pt-BR" sz="1400" b="1" dirty="0">
                <a:solidFill>
                  <a:srgbClr val="009900"/>
                </a:solidFill>
                <a:latin typeface="Courier New" panose="02070309020205020404" pitchFamily="49" charset="0"/>
              </a:rPr>
              <a:t>1</a:t>
            </a:r>
            <a:r>
              <a:rPr lang="pt-BR" altLang="pt-BR" sz="1400" dirty="0">
                <a:solidFill>
                  <a:srgbClr val="009900"/>
                </a:solidFill>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dirty="0">
                <a:latin typeface="Courier New" panose="02070309020205020404" pitchFamily="49" charset="0"/>
              </a:rPr>
              <a:t>...</a:t>
            </a:r>
          </a:p>
        </p:txBody>
      </p:sp>
      <p:graphicFrame>
        <p:nvGraphicFramePr>
          <p:cNvPr id="6" name="Group 4">
            <a:extLst>
              <a:ext uri="{FF2B5EF4-FFF2-40B4-BE49-F238E27FC236}">
                <a16:creationId xmlns:a16="http://schemas.microsoft.com/office/drawing/2014/main" id="{7DC24CD6-D2C4-4445-87EC-9D9D998C65E5}"/>
              </a:ext>
            </a:extLst>
          </p:cNvPr>
          <p:cNvGraphicFramePr>
            <a:graphicFrameLocks noGrp="1"/>
          </p:cNvGraphicFramePr>
          <p:nvPr>
            <p:extLst>
              <p:ext uri="{D42A27DB-BD31-4B8C-83A1-F6EECF244321}">
                <p14:modId xmlns:p14="http://schemas.microsoft.com/office/powerpoint/2010/main" val="1560412020"/>
              </p:ext>
            </p:extLst>
          </p:nvPr>
        </p:nvGraphicFramePr>
        <p:xfrm>
          <a:off x="5364038" y="476672"/>
          <a:ext cx="3600450" cy="2697165"/>
        </p:xfrm>
        <a:graphic>
          <a:graphicData uri="http://schemas.openxmlformats.org/drawingml/2006/table">
            <a:tbl>
              <a:tblPr/>
              <a:tblGrid>
                <a:gridCol w="647700">
                  <a:extLst>
                    <a:ext uri="{9D8B030D-6E8A-4147-A177-3AD203B41FA5}">
                      <a16:colId xmlns:a16="http://schemas.microsoft.com/office/drawing/2014/main" val="20000"/>
                    </a:ext>
                  </a:extLst>
                </a:gridCol>
                <a:gridCol w="7205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Rectangle 3">
            <a:extLst>
              <a:ext uri="{FF2B5EF4-FFF2-40B4-BE49-F238E27FC236}">
                <a16:creationId xmlns:a16="http://schemas.microsoft.com/office/drawing/2014/main" id="{DB70C88C-50D0-48D4-BABB-9344BA49BCBB}"/>
              </a:ext>
            </a:extLst>
          </p:cNvPr>
          <p:cNvSpPr txBox="1">
            <a:spLocks noChangeArrowheads="1"/>
          </p:cNvSpPr>
          <p:nvPr/>
        </p:nvSpPr>
        <p:spPr bwMode="auto">
          <a:xfrm>
            <a:off x="457199" y="4725144"/>
            <a:ext cx="822959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+1+1+1+1+1 = 5</a:t>
            </a:r>
          </a:p>
          <a:p>
            <a:pPr eaLnBrk="1" hangingPunct="1">
              <a:buFont typeface="Wingdings" panose="05000000000000000000" pitchFamily="2" charset="2"/>
              <a:buNone/>
            </a:pPr>
            <a:r>
              <a:rPr lang="pt-BR" altLang="pt-BR" sz="2400" b="1" kern="0" dirty="0">
                <a:latin typeface="Courier New" panose="02070309020205020404" pitchFamily="49" charset="0"/>
              </a:rPr>
              <a:t>soma = 0 +1+2+3+4+5 = 15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230491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89</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5</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Igual a: </a:t>
            </a:r>
            <a:r>
              <a:rPr lang="pt-BR" altLang="pt-BR" sz="1400" dirty="0">
                <a:solidFill>
                  <a:srgbClr val="009900"/>
                </a:solidFill>
                <a:latin typeface="Courier New" panose="02070309020205020404" pitchFamily="49" charset="0"/>
              </a:rPr>
              <a:t>soma = soma + </a:t>
            </a:r>
            <a:r>
              <a:rPr lang="pt-BR" altLang="pt-BR" sz="1400" b="1" dirty="0" err="1">
                <a:solidFill>
                  <a:srgbClr val="009900"/>
                </a:solidFill>
                <a:latin typeface="Courier New" panose="02070309020205020404" pitchFamily="49" charset="0"/>
              </a:rPr>
              <a:t>aux</a:t>
            </a:r>
            <a:r>
              <a:rPr lang="pt-BR" altLang="pt-BR" sz="1400" dirty="0">
                <a:solidFill>
                  <a:srgbClr val="009900"/>
                </a:solidFill>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graphicFrame>
        <p:nvGraphicFramePr>
          <p:cNvPr id="7" name="Group 4">
            <a:extLst>
              <a:ext uri="{FF2B5EF4-FFF2-40B4-BE49-F238E27FC236}">
                <a16:creationId xmlns:a16="http://schemas.microsoft.com/office/drawing/2014/main" id="{CAD27D76-53E1-43D8-99E5-7F03500AC29F}"/>
              </a:ext>
            </a:extLst>
          </p:cNvPr>
          <p:cNvGraphicFramePr>
            <a:graphicFrameLocks noGrp="1"/>
          </p:cNvGraphicFramePr>
          <p:nvPr>
            <p:extLst>
              <p:ext uri="{D42A27DB-BD31-4B8C-83A1-F6EECF244321}">
                <p14:modId xmlns:p14="http://schemas.microsoft.com/office/powerpoint/2010/main" val="2139720402"/>
              </p:ext>
            </p:extLst>
          </p:nvPr>
        </p:nvGraphicFramePr>
        <p:xfrm>
          <a:off x="5364038" y="476672"/>
          <a:ext cx="3600450" cy="2697165"/>
        </p:xfrm>
        <a:graphic>
          <a:graphicData uri="http://schemas.openxmlformats.org/drawingml/2006/table">
            <a:tbl>
              <a:tblPr/>
              <a:tblGrid>
                <a:gridCol w="647700">
                  <a:extLst>
                    <a:ext uri="{9D8B030D-6E8A-4147-A177-3AD203B41FA5}">
                      <a16:colId xmlns:a16="http://schemas.microsoft.com/office/drawing/2014/main" val="20000"/>
                    </a:ext>
                  </a:extLst>
                </a:gridCol>
                <a:gridCol w="7205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soma deu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+1+2+3+4+5 = 15</a:t>
            </a:r>
          </a:p>
          <a:p>
            <a:pPr eaLnBrk="1" hangingPunct="1">
              <a:buFont typeface="Wingdings" panose="05000000000000000000" pitchFamily="2" charset="2"/>
              <a:buNone/>
            </a:pPr>
            <a:r>
              <a:rPr lang="pt-BR" altLang="pt-BR" sz="2400" b="1" kern="0" dirty="0">
                <a:latin typeface="Courier New" panose="02070309020205020404" pitchFamily="49" charset="0"/>
              </a:rPr>
              <a:t>soma = 0 +1000+1001+1002+...1998+1999+2000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10923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Espaço Reservado para Número de Slide 3">
            <a:extLst>
              <a:ext uri="{FF2B5EF4-FFF2-40B4-BE49-F238E27FC236}">
                <a16:creationId xmlns:a16="http://schemas.microsoft.com/office/drawing/2014/main" id="{F60F48F1-245C-4A2F-82CD-0E0DA4A028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65DB3C6-21F9-4A29-896A-168D0F5A8C39}" type="slidenum">
              <a:rPr lang="pt-BR" altLang="en-US" sz="1200" smtClean="0">
                <a:latin typeface="Garamond" panose="02020404030301010803" pitchFamily="18" charset="0"/>
              </a:rPr>
              <a:pPr/>
              <a:t>9</a:t>
            </a:fld>
            <a:endParaRPr lang="pt-BR" altLang="en-US" sz="1200">
              <a:latin typeface="Garamond" panose="02020404030301010803" pitchFamily="18" charset="0"/>
            </a:endParaRPr>
          </a:p>
        </p:txBody>
      </p:sp>
      <p:sp>
        <p:nvSpPr>
          <p:cNvPr id="703491" name="Rectangle 3">
            <a:extLst>
              <a:ext uri="{FF2B5EF4-FFF2-40B4-BE49-F238E27FC236}">
                <a16:creationId xmlns:a16="http://schemas.microsoft.com/office/drawing/2014/main" id="{45385705-B6E1-4332-B19F-EDDDEB9AF02A}"/>
              </a:ext>
            </a:extLst>
          </p:cNvPr>
          <p:cNvSpPr>
            <a:spLocks noChangeArrowheads="1"/>
          </p:cNvSpPr>
          <p:nvPr/>
        </p:nvSpPr>
        <p:spPr bwMode="auto">
          <a:xfrm>
            <a:off x="1547813" y="3500438"/>
            <a:ext cx="2016125" cy="1512887"/>
          </a:xfrm>
          <a:prstGeom prst="rect">
            <a:avLst/>
          </a:prstGeom>
          <a:solidFill>
            <a:srgbClr val="6699FF"/>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pt-BR" altLang="pt-BR" sz="1800">
              <a:solidFill>
                <a:srgbClr val="6699FF"/>
              </a:solidFill>
            </a:endParaRPr>
          </a:p>
        </p:txBody>
      </p:sp>
      <p:sp>
        <p:nvSpPr>
          <p:cNvPr id="433156" name="Rectangle 5">
            <a:extLst>
              <a:ext uri="{FF2B5EF4-FFF2-40B4-BE49-F238E27FC236}">
                <a16:creationId xmlns:a16="http://schemas.microsoft.com/office/drawing/2014/main" id="{23389017-579F-4DF3-8C1B-9A0741B61777}"/>
              </a:ext>
            </a:extLst>
          </p:cNvPr>
          <p:cNvSpPr>
            <a:spLocks noGrp="1" noChangeArrowheads="1"/>
          </p:cNvSpPr>
          <p:nvPr>
            <p:ph type="title"/>
          </p:nvPr>
        </p:nvSpPr>
        <p:spPr/>
        <p:txBody>
          <a:bodyPr/>
          <a:lstStyle/>
          <a:p>
            <a:pPr eaLnBrk="1" hangingPunct="1"/>
            <a:r>
              <a:rPr lang="pt-BR" altLang="pt-BR" dirty="0"/>
              <a:t>Comando </a:t>
            </a:r>
            <a:r>
              <a:rPr lang="pt-BR" altLang="pt-BR" b="1" dirty="0" err="1"/>
              <a:t>while</a:t>
            </a:r>
            <a:endParaRPr lang="pt-BR" altLang="pt-BR" b="1" dirty="0"/>
          </a:p>
        </p:txBody>
      </p:sp>
      <p:sp>
        <p:nvSpPr>
          <p:cNvPr id="433157" name="Rectangle 6">
            <a:extLst>
              <a:ext uri="{FF2B5EF4-FFF2-40B4-BE49-F238E27FC236}">
                <a16:creationId xmlns:a16="http://schemas.microsoft.com/office/drawing/2014/main" id="{D098594E-C24E-43FA-97AE-7F8028370E56}"/>
              </a:ext>
            </a:extLst>
          </p:cNvPr>
          <p:cNvSpPr>
            <a:spLocks noGrp="1" noChangeArrowheads="1"/>
          </p:cNvSpPr>
          <p:nvPr>
            <p:ph type="body" idx="1"/>
          </p:nvPr>
        </p:nvSpPr>
        <p:spPr>
          <a:xfrm>
            <a:off x="457200" y="1816100"/>
            <a:ext cx="8229600" cy="749300"/>
          </a:xfrm>
        </p:spPr>
        <p:txBody>
          <a:bodyPr/>
          <a:lstStyle/>
          <a:p>
            <a:pPr eaLnBrk="1" hangingPunct="1"/>
            <a:r>
              <a:rPr lang="pt-BR" altLang="pt-BR"/>
              <a:t>Repetição baseada em condição</a:t>
            </a:r>
          </a:p>
          <a:p>
            <a:pPr lvl="1" eaLnBrk="1" hangingPunct="1">
              <a:buFont typeface="Wingdings" panose="05000000000000000000" pitchFamily="2" charset="2"/>
              <a:buNone/>
            </a:pPr>
            <a:endParaRPr lang="pt-BR" altLang="pt-BR" b="1"/>
          </a:p>
        </p:txBody>
      </p:sp>
      <p:sp>
        <p:nvSpPr>
          <p:cNvPr id="703495" name="Text Box 7">
            <a:extLst>
              <a:ext uri="{FF2B5EF4-FFF2-40B4-BE49-F238E27FC236}">
                <a16:creationId xmlns:a16="http://schemas.microsoft.com/office/drawing/2014/main" id="{5EEBAFDE-9321-4E43-87FF-50E11AADC585}"/>
              </a:ext>
            </a:extLst>
          </p:cNvPr>
          <p:cNvSpPr txBox="1">
            <a:spLocks noChangeArrowheads="1"/>
          </p:cNvSpPr>
          <p:nvPr/>
        </p:nvSpPr>
        <p:spPr bwMode="auto">
          <a:xfrm>
            <a:off x="1258888" y="3141663"/>
            <a:ext cx="66960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spcBef>
                <a:spcPct val="20000"/>
              </a:spcBef>
            </a:pPr>
            <a:r>
              <a:rPr lang="pt-BR" altLang="pt-BR" sz="2400" b="1" dirty="0" err="1">
                <a:solidFill>
                  <a:schemeClr val="accent1">
                    <a:lumMod val="75000"/>
                  </a:schemeClr>
                </a:solidFill>
                <a:latin typeface="Tahoma" panose="020B0604030504040204" pitchFamily="34" charset="0"/>
              </a:rPr>
              <a:t>while</a:t>
            </a:r>
            <a:r>
              <a:rPr lang="pt-BR" altLang="pt-BR" sz="2400" b="1" dirty="0">
                <a:latin typeface="Tahoma" panose="020B0604030504040204" pitchFamily="34" charset="0"/>
              </a:rPr>
              <a:t> (</a:t>
            </a:r>
            <a:r>
              <a:rPr lang="pt-BR" altLang="pt-BR" sz="2400" u="sng" dirty="0">
                <a:solidFill>
                  <a:srgbClr val="0000FF"/>
                </a:solidFill>
                <a:latin typeface="Tahoma" panose="020B0604030504040204" pitchFamily="34" charset="0"/>
              </a:rPr>
              <a:t>condição</a:t>
            </a:r>
            <a:r>
              <a:rPr lang="pt-BR" altLang="pt-BR" sz="2400" b="1"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1</a:t>
            </a:r>
            <a:r>
              <a:rPr lang="pt-BR" altLang="pt-BR" sz="2400" dirty="0">
                <a:latin typeface="Tahoma" panose="020B0604030504040204" pitchFamily="34" charset="0"/>
              </a:rPr>
              <a:t>;</a:t>
            </a:r>
            <a:r>
              <a:rPr lang="pt-BR" altLang="pt-BR" sz="2400" baseline="-25000" dirty="0">
                <a:latin typeface="Tahoma" panose="020B0604030504040204" pitchFamily="34" charset="0"/>
              </a:rPr>
              <a:t> </a:t>
            </a:r>
          </a:p>
          <a:p>
            <a:pPr>
              <a:lnSpc>
                <a:spcPct val="80000"/>
              </a:lnSpc>
              <a:spcBef>
                <a:spcPct val="20000"/>
              </a:spcBef>
            </a:pPr>
            <a:r>
              <a:rPr lang="pt-BR" altLang="pt-BR" sz="2400" b="1" dirty="0">
                <a:latin typeface="Tahoma" panose="020B0604030504040204" pitchFamily="34" charset="0"/>
              </a:rPr>
              <a:t>     </a:t>
            </a:r>
            <a:r>
              <a:rPr lang="pt-BR" altLang="pt-BR" sz="2400" dirty="0">
                <a:latin typeface="Tahoma" panose="020B0604030504040204" pitchFamily="34" charset="0"/>
              </a:rPr>
              <a:t>comando</a:t>
            </a:r>
            <a:r>
              <a:rPr lang="pt-BR" altLang="pt-BR" sz="2400" baseline="-25000" dirty="0">
                <a:latin typeface="Tahoma" panose="020B0604030504040204" pitchFamily="34" charset="0"/>
              </a:rPr>
              <a:t>2</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dirty="0">
                <a:latin typeface="Tahoma" panose="020B0604030504040204" pitchFamily="34" charset="0"/>
              </a:rPr>
              <a:t>     ...</a:t>
            </a:r>
          </a:p>
          <a:p>
            <a:pPr>
              <a:lnSpc>
                <a:spcPct val="80000"/>
              </a:lnSpc>
              <a:spcBef>
                <a:spcPct val="20000"/>
              </a:spcBef>
            </a:pPr>
            <a:r>
              <a:rPr lang="pt-BR" altLang="pt-BR" sz="2400" dirty="0">
                <a:latin typeface="Tahoma" panose="020B0604030504040204" pitchFamily="34" charset="0"/>
              </a:rPr>
              <a:t>     </a:t>
            </a:r>
            <a:r>
              <a:rPr lang="pt-BR" altLang="pt-BR" sz="2400" dirty="0" err="1">
                <a:latin typeface="Tahoma" panose="020B0604030504040204" pitchFamily="34" charset="0"/>
              </a:rPr>
              <a:t>comando</a:t>
            </a:r>
            <a:r>
              <a:rPr lang="pt-BR" altLang="pt-BR" sz="2400" baseline="-25000" dirty="0" err="1">
                <a:latin typeface="Tahoma" panose="020B0604030504040204" pitchFamily="34" charset="0"/>
              </a:rPr>
              <a:t>n</a:t>
            </a:r>
            <a:r>
              <a:rPr lang="pt-BR" altLang="pt-BR" sz="2400" dirty="0">
                <a:latin typeface="Tahoma" panose="020B0604030504040204" pitchFamily="34" charset="0"/>
              </a:rPr>
              <a:t>;</a:t>
            </a:r>
            <a:endParaRPr lang="pt-BR" altLang="pt-BR" sz="2400" baseline="-25000" dirty="0">
              <a:latin typeface="Tahoma" panose="020B0604030504040204" pitchFamily="34" charset="0"/>
            </a:endParaRPr>
          </a:p>
          <a:p>
            <a:pPr>
              <a:lnSpc>
                <a:spcPct val="80000"/>
              </a:lnSpc>
              <a:spcBef>
                <a:spcPct val="20000"/>
              </a:spcBef>
            </a:pPr>
            <a:r>
              <a:rPr lang="pt-BR" altLang="pt-BR" sz="2400" b="1" dirty="0">
                <a:latin typeface="Tahoma" panose="020B0604030504040204" pitchFamily="34" charset="0"/>
              </a:rPr>
              <a:t>}</a:t>
            </a:r>
            <a:endParaRPr lang="pt-BR" altLang="pt-BR" sz="2400" u="sng" dirty="0">
              <a:solidFill>
                <a:schemeClr val="accent1"/>
              </a:solidFill>
              <a:latin typeface="Tahoma" panose="020B0604030504040204" pitchFamily="34" charset="0"/>
            </a:endParaRPr>
          </a:p>
        </p:txBody>
      </p:sp>
      <p:sp>
        <p:nvSpPr>
          <p:cNvPr id="703492" name="AutoShape 4">
            <a:extLst>
              <a:ext uri="{FF2B5EF4-FFF2-40B4-BE49-F238E27FC236}">
                <a16:creationId xmlns:a16="http://schemas.microsoft.com/office/drawing/2014/main" id="{0A520916-21A3-448F-A8EC-99670E84586E}"/>
              </a:ext>
            </a:extLst>
          </p:cNvPr>
          <p:cNvSpPr>
            <a:spLocks noChangeArrowheads="1"/>
          </p:cNvSpPr>
          <p:nvPr/>
        </p:nvSpPr>
        <p:spPr bwMode="auto">
          <a:xfrm>
            <a:off x="4840288" y="5037138"/>
            <a:ext cx="3600450" cy="647700"/>
          </a:xfrm>
          <a:prstGeom prst="wedgeRoundRectCallout">
            <a:avLst>
              <a:gd name="adj1" fmla="val -81470"/>
              <a:gd name="adj2" fmla="val -166667"/>
              <a:gd name="adj3" fmla="val 16667"/>
            </a:avLst>
          </a:prstGeom>
          <a:solidFill>
            <a:srgbClr val="6699FF"/>
          </a:solidFill>
          <a:ln w="9525">
            <a:solidFill>
              <a:schemeClr val="tx1"/>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buFont typeface="Wingdings" panose="05000000000000000000" pitchFamily="2" charset="2"/>
              <a:buNone/>
            </a:pPr>
            <a:r>
              <a:rPr lang="pt-BR" altLang="pt-BR" sz="1800" b="1" dirty="0"/>
              <a:t>Comandos a serem executados repetidas vezes</a:t>
            </a:r>
            <a:endParaRPr lang="pt-BR" altLang="pt-BR" sz="1800" dirty="0"/>
          </a:p>
          <a:p>
            <a:endParaRPr lang="pt-BR" altLang="pt-B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3495"/>
                                        </p:tgtEl>
                                        <p:attrNameLst>
                                          <p:attrName>style.visibility</p:attrName>
                                        </p:attrNameLst>
                                      </p:cBhvr>
                                      <p:to>
                                        <p:strVal val="visible"/>
                                      </p:to>
                                    </p:set>
                                    <p:animEffect transition="in" filter="dissolve">
                                      <p:cBhvr>
                                        <p:cTn id="7" dur="500"/>
                                        <p:tgtEl>
                                          <p:spTgt spid="70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03491"/>
                                        </p:tgtEl>
                                        <p:attrNameLst>
                                          <p:attrName>style.visibility</p:attrName>
                                        </p:attrNameLst>
                                      </p:cBhvr>
                                      <p:to>
                                        <p:strVal val="visible"/>
                                      </p:to>
                                    </p:set>
                                    <p:anim calcmode="lin" valueType="num">
                                      <p:cBhvr additive="base">
                                        <p:cTn id="12" dur="500" fill="hold"/>
                                        <p:tgtEl>
                                          <p:spTgt spid="703491"/>
                                        </p:tgtEl>
                                        <p:attrNameLst>
                                          <p:attrName>ppt_x</p:attrName>
                                        </p:attrNameLst>
                                      </p:cBhvr>
                                      <p:tavLst>
                                        <p:tav tm="0">
                                          <p:val>
                                            <p:strVal val="#ppt_x"/>
                                          </p:val>
                                        </p:tav>
                                        <p:tav tm="100000">
                                          <p:val>
                                            <p:strVal val="#ppt_x"/>
                                          </p:val>
                                        </p:tav>
                                      </p:tavLst>
                                    </p:anim>
                                    <p:anim calcmode="lin" valueType="num">
                                      <p:cBhvr additive="base">
                                        <p:cTn id="13" dur="500" fill="hold"/>
                                        <p:tgtEl>
                                          <p:spTgt spid="70349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03492"/>
                                        </p:tgtEl>
                                        <p:attrNameLst>
                                          <p:attrName>style.visibility</p:attrName>
                                        </p:attrNameLst>
                                      </p:cBhvr>
                                      <p:to>
                                        <p:strVal val="visible"/>
                                      </p:to>
                                    </p:set>
                                    <p:anim calcmode="lin" valueType="num">
                                      <p:cBhvr additive="base">
                                        <p:cTn id="16" dur="500" fill="hold"/>
                                        <p:tgtEl>
                                          <p:spTgt spid="703492"/>
                                        </p:tgtEl>
                                        <p:attrNameLst>
                                          <p:attrName>ppt_x</p:attrName>
                                        </p:attrNameLst>
                                      </p:cBhvr>
                                      <p:tavLst>
                                        <p:tav tm="0">
                                          <p:val>
                                            <p:strVal val="#ppt_x"/>
                                          </p:val>
                                        </p:tav>
                                        <p:tav tm="100000">
                                          <p:val>
                                            <p:strVal val="#ppt_x"/>
                                          </p:val>
                                        </p:tav>
                                      </p:tavLst>
                                    </p:anim>
                                    <p:anim calcmode="lin" valueType="num">
                                      <p:cBhvr additive="base">
                                        <p:cTn id="17" dur="500" fill="hold"/>
                                        <p:tgtEl>
                                          <p:spTgt spid="703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animBg="1"/>
      <p:bldP spid="703495" grpId="0" animBg="1"/>
      <p:bldP spid="70349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90</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78013"/>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1000</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2000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1429508" name="Text Box 4">
            <a:extLst>
              <a:ext uri="{FF2B5EF4-FFF2-40B4-BE49-F238E27FC236}">
                <a16:creationId xmlns:a16="http://schemas.microsoft.com/office/drawing/2014/main" id="{BC2B4C21-5D93-4829-9D96-5C7E18B1C88F}"/>
              </a:ext>
            </a:extLst>
          </p:cNvPr>
          <p:cNvSpPr txBox="1">
            <a:spLocks noChangeArrowheads="1"/>
          </p:cNvSpPr>
          <p:nvPr/>
        </p:nvSpPr>
        <p:spPr bwMode="auto">
          <a:xfrm>
            <a:off x="5400675" y="1079500"/>
            <a:ext cx="2881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pt-BR" altLang="pt-BR" sz="2400" dirty="0">
                <a:latin typeface="Times New Roman" panose="02020603050405020304" pitchFamily="18" charset="0"/>
              </a:rPr>
              <a:t>Somatório de todos os números inteiros compreendidos entre 1000 e 2000.</a:t>
            </a:r>
          </a:p>
        </p:txBody>
      </p:sp>
      <p:sp>
        <p:nvSpPr>
          <p:cNvPr id="6" name="Rectangle 3">
            <a:extLst>
              <a:ext uri="{FF2B5EF4-FFF2-40B4-BE49-F238E27FC236}">
                <a16:creationId xmlns:a16="http://schemas.microsoft.com/office/drawing/2014/main" id="{B3B0D4D0-34BA-4979-9E37-7981C78EE69D}"/>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None/>
            </a:pPr>
            <a:r>
              <a:rPr lang="pt-BR" altLang="pt-BR" sz="2400" b="1" kern="0" dirty="0">
                <a:latin typeface="Courier New" panose="02070309020205020404" pitchFamily="49" charset="0"/>
              </a:rPr>
              <a:t>soma = 0 +1000+1001+1002+...1998+1999+2000 </a:t>
            </a:r>
          </a:p>
          <a:p>
            <a:pPr eaLnBrk="1" hangingPunct="1">
              <a:buFont typeface="Wingdings" panose="05000000000000000000" pitchFamily="2" charset="2"/>
              <a:buNone/>
            </a:pPr>
            <a:r>
              <a:rPr lang="pt-BR" altLang="pt-BR" sz="2400" b="1" kern="0" dirty="0">
                <a:latin typeface="Courier New" panose="02070309020205020404" pitchFamily="49" charset="0"/>
              </a:rPr>
              <a:t>soma = 0 +1000+1005+1010+...1990+1995+2000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2619283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9508"/>
                                        </p:tgtEl>
                                        <p:attrNameLst>
                                          <p:attrName>style.visibility</p:attrName>
                                        </p:attrNameLst>
                                      </p:cBhvr>
                                      <p:to>
                                        <p:strVal val="visible"/>
                                      </p:to>
                                    </p:set>
                                    <p:anim calcmode="lin" valueType="num">
                                      <p:cBhvr additive="base">
                                        <p:cTn id="7" dur="500" fill="hold"/>
                                        <p:tgtEl>
                                          <p:spTgt spid="1429508"/>
                                        </p:tgtEl>
                                        <p:attrNameLst>
                                          <p:attrName>ppt_x</p:attrName>
                                        </p:attrNameLst>
                                      </p:cBhvr>
                                      <p:tavLst>
                                        <p:tav tm="0">
                                          <p:val>
                                            <p:strVal val="#ppt_x"/>
                                          </p:val>
                                        </p:tav>
                                        <p:tav tm="100000">
                                          <p:val>
                                            <p:strVal val="#ppt_x"/>
                                          </p:val>
                                        </p:tav>
                                      </p:tavLst>
                                    </p:anim>
                                    <p:anim calcmode="lin" valueType="num">
                                      <p:cBhvr additive="base">
                                        <p:cTn id="8" dur="500" fill="hold"/>
                                        <p:tgtEl>
                                          <p:spTgt spid="1429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8" grpId="0"/>
      <p:bldP spid="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91</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6491064" cy="2847131"/>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1000</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2000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None/>
            </a:pPr>
            <a:r>
              <a:rPr lang="pt-BR" altLang="pt-BR" sz="1900"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if</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 5 == 0)</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b="1" dirty="0">
                <a:solidFill>
                  <a:srgbClr val="0000FF"/>
                </a:solidFill>
                <a:latin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+soma</a:t>
            </a: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Text Box 4">
            <a:extLst>
              <a:ext uri="{FF2B5EF4-FFF2-40B4-BE49-F238E27FC236}">
                <a16:creationId xmlns:a16="http://schemas.microsoft.com/office/drawing/2014/main" id="{57545719-66ED-4717-BB61-086E885F70ED}"/>
              </a:ext>
            </a:extLst>
          </p:cNvPr>
          <p:cNvSpPr txBox="1">
            <a:spLocks noChangeArrowheads="1"/>
          </p:cNvSpPr>
          <p:nvPr/>
        </p:nvSpPr>
        <p:spPr bwMode="auto">
          <a:xfrm>
            <a:off x="5400675" y="1079500"/>
            <a:ext cx="28813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pt-BR" altLang="pt-BR" sz="2400" dirty="0">
                <a:latin typeface="Times New Roman" panose="02020603050405020304" pitchFamily="18" charset="0"/>
              </a:rPr>
              <a:t>Somatório de todos os números entre 1000 e 2000 </a:t>
            </a:r>
            <a:r>
              <a:rPr lang="pt-BR" altLang="pt-BR" sz="2400" u="sng" dirty="0">
                <a:latin typeface="Times New Roman" panose="02020603050405020304" pitchFamily="18" charset="0"/>
              </a:rPr>
              <a:t>que são divisíveis por 5</a:t>
            </a:r>
            <a:r>
              <a:rPr lang="pt-BR" altLang="pt-BR" sz="2400" dirty="0">
                <a:latin typeface="Times New Roman" panose="02020603050405020304" pitchFamily="18" charset="0"/>
              </a:rPr>
              <a:t>.</a:t>
            </a:r>
          </a:p>
        </p:txBody>
      </p:sp>
      <p:sp>
        <p:nvSpPr>
          <p:cNvPr id="7" name="Rectangle 3">
            <a:extLst>
              <a:ext uri="{FF2B5EF4-FFF2-40B4-BE49-F238E27FC236}">
                <a16:creationId xmlns:a16="http://schemas.microsoft.com/office/drawing/2014/main" id="{1BD7082C-AAA6-4C6D-808C-F65C8292E58C}"/>
              </a:ext>
            </a:extLst>
          </p:cNvPr>
          <p:cNvSpPr txBox="1">
            <a:spLocks noChangeArrowheads="1"/>
          </p:cNvSpPr>
          <p:nvPr/>
        </p:nvSpPr>
        <p:spPr bwMode="auto">
          <a:xfrm>
            <a:off x="457199" y="5013176"/>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+1000+1005+1010+...1990+1995+2000</a:t>
            </a:r>
          </a:p>
        </p:txBody>
      </p:sp>
    </p:spTree>
    <p:extLst>
      <p:ext uri="{BB962C8B-B14F-4D97-AF65-F5344CB8AC3E}">
        <p14:creationId xmlns:p14="http://schemas.microsoft.com/office/powerpoint/2010/main" val="331534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92</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+1+2+3+ 4+ 5+ 6+ 7+ 8+ 9+10 = 45</a:t>
            </a:r>
          </a:p>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graphicFrame>
        <p:nvGraphicFramePr>
          <p:cNvPr id="9" name="Group 4">
            <a:extLst>
              <a:ext uri="{FF2B5EF4-FFF2-40B4-BE49-F238E27FC236}">
                <a16:creationId xmlns:a16="http://schemas.microsoft.com/office/drawing/2014/main" id="{2A6C18BB-25C4-4524-8CBC-EBE6C106A03C}"/>
              </a:ext>
            </a:extLst>
          </p:cNvPr>
          <p:cNvGraphicFramePr>
            <a:graphicFrameLocks noGrp="1"/>
          </p:cNvGraphicFramePr>
          <p:nvPr>
            <p:extLst>
              <p:ext uri="{D42A27DB-BD31-4B8C-83A1-F6EECF244321}">
                <p14:modId xmlns:p14="http://schemas.microsoft.com/office/powerpoint/2010/main" val="2823234393"/>
              </p:ext>
            </p:extLst>
          </p:nvPr>
        </p:nvGraphicFramePr>
        <p:xfrm>
          <a:off x="5220072" y="260648"/>
          <a:ext cx="3779962" cy="3367091"/>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5949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soma deu 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
        <p:nvSpPr>
          <p:cNvPr id="3" name="Retângulo 2">
            <a:extLst>
              <a:ext uri="{FF2B5EF4-FFF2-40B4-BE49-F238E27FC236}">
                <a16:creationId xmlns:a16="http://schemas.microsoft.com/office/drawing/2014/main" id="{487A2C74-0516-4459-9713-02F4736499C9}"/>
              </a:ext>
            </a:extLst>
          </p:cNvPr>
          <p:cNvSpPr/>
          <p:nvPr/>
        </p:nvSpPr>
        <p:spPr bwMode="auto">
          <a:xfrm>
            <a:off x="2339752"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1" name="Retângulo 10">
            <a:extLst>
              <a:ext uri="{FF2B5EF4-FFF2-40B4-BE49-F238E27FC236}">
                <a16:creationId xmlns:a16="http://schemas.microsoft.com/office/drawing/2014/main" id="{96DB2807-36AB-4DC7-ABD9-F161D79220D8}"/>
              </a:ext>
            </a:extLst>
          </p:cNvPr>
          <p:cNvSpPr/>
          <p:nvPr/>
        </p:nvSpPr>
        <p:spPr bwMode="auto">
          <a:xfrm>
            <a:off x="2727928"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2" name="Retângulo 11">
            <a:extLst>
              <a:ext uri="{FF2B5EF4-FFF2-40B4-BE49-F238E27FC236}">
                <a16:creationId xmlns:a16="http://schemas.microsoft.com/office/drawing/2014/main" id="{691B3CA6-313F-4703-BA7D-E0E49B0AB09B}"/>
              </a:ext>
            </a:extLst>
          </p:cNvPr>
          <p:cNvSpPr/>
          <p:nvPr/>
        </p:nvSpPr>
        <p:spPr bwMode="auto">
          <a:xfrm>
            <a:off x="3087968" y="4725144"/>
            <a:ext cx="216024"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3" name="Retângulo 12">
            <a:extLst>
              <a:ext uri="{FF2B5EF4-FFF2-40B4-BE49-F238E27FC236}">
                <a16:creationId xmlns:a16="http://schemas.microsoft.com/office/drawing/2014/main" id="{6E1437F8-12A9-40BF-BECF-1E92142E45ED}"/>
              </a:ext>
            </a:extLst>
          </p:cNvPr>
          <p:cNvSpPr/>
          <p:nvPr/>
        </p:nvSpPr>
        <p:spPr bwMode="auto">
          <a:xfrm>
            <a:off x="349188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4" name="Retângulo 13">
            <a:extLst>
              <a:ext uri="{FF2B5EF4-FFF2-40B4-BE49-F238E27FC236}">
                <a16:creationId xmlns:a16="http://schemas.microsoft.com/office/drawing/2014/main" id="{6751780A-D57B-49B8-9506-68058FF89371}"/>
              </a:ext>
            </a:extLst>
          </p:cNvPr>
          <p:cNvSpPr/>
          <p:nvPr/>
        </p:nvSpPr>
        <p:spPr bwMode="auto">
          <a:xfrm>
            <a:off x="402574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5" name="Retângulo 14">
            <a:extLst>
              <a:ext uri="{FF2B5EF4-FFF2-40B4-BE49-F238E27FC236}">
                <a16:creationId xmlns:a16="http://schemas.microsoft.com/office/drawing/2014/main" id="{A783D9C7-585E-43D4-AB9B-0A79C910EB68}"/>
              </a:ext>
            </a:extLst>
          </p:cNvPr>
          <p:cNvSpPr/>
          <p:nvPr/>
        </p:nvSpPr>
        <p:spPr bwMode="auto">
          <a:xfrm>
            <a:off x="457200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6" name="Retângulo 15">
            <a:extLst>
              <a:ext uri="{FF2B5EF4-FFF2-40B4-BE49-F238E27FC236}">
                <a16:creationId xmlns:a16="http://schemas.microsoft.com/office/drawing/2014/main" id="{3A29E4EA-8E32-4ADF-8E4B-D02190D2E5DA}"/>
              </a:ext>
            </a:extLst>
          </p:cNvPr>
          <p:cNvSpPr/>
          <p:nvPr/>
        </p:nvSpPr>
        <p:spPr bwMode="auto">
          <a:xfrm>
            <a:off x="5104192"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7" name="Retângulo 16">
            <a:extLst>
              <a:ext uri="{FF2B5EF4-FFF2-40B4-BE49-F238E27FC236}">
                <a16:creationId xmlns:a16="http://schemas.microsoft.com/office/drawing/2014/main" id="{256B4DD0-356D-4EC7-B2C9-438A01A676D6}"/>
              </a:ext>
            </a:extLst>
          </p:cNvPr>
          <p:cNvSpPr/>
          <p:nvPr/>
        </p:nvSpPr>
        <p:spPr bwMode="auto">
          <a:xfrm>
            <a:off x="5652120"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8" name="Retângulo 17">
            <a:extLst>
              <a:ext uri="{FF2B5EF4-FFF2-40B4-BE49-F238E27FC236}">
                <a16:creationId xmlns:a16="http://schemas.microsoft.com/office/drawing/2014/main" id="{4CE2CE01-08D8-4DD3-A6D4-690D1EFC2863}"/>
              </a:ext>
            </a:extLst>
          </p:cNvPr>
          <p:cNvSpPr/>
          <p:nvPr/>
        </p:nvSpPr>
        <p:spPr bwMode="auto">
          <a:xfrm>
            <a:off x="6214116"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
        <p:nvSpPr>
          <p:cNvPr id="19" name="Retângulo 18">
            <a:extLst>
              <a:ext uri="{FF2B5EF4-FFF2-40B4-BE49-F238E27FC236}">
                <a16:creationId xmlns:a16="http://schemas.microsoft.com/office/drawing/2014/main" id="{1913B3FE-7E9C-4E56-8ED3-85C2E022A832}"/>
              </a:ext>
            </a:extLst>
          </p:cNvPr>
          <p:cNvSpPr/>
          <p:nvPr/>
        </p:nvSpPr>
        <p:spPr bwMode="auto">
          <a:xfrm>
            <a:off x="6746308" y="4725144"/>
            <a:ext cx="360040" cy="9361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pPr>
            <a:endParaRPr kumimoji="0" lang="pt-BR"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443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93</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80449"/>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b="1" dirty="0">
                <a:latin typeface="Courier New" panose="02070309020205020404" pitchFamily="49" charset="0"/>
              </a:rPr>
              <a:t> * 3</a:t>
            </a:r>
            <a:r>
              <a:rPr lang="pt-BR" altLang="pt-BR" sz="1900" dirty="0">
                <a:latin typeface="Courier New" panose="02070309020205020404" pitchFamily="49" charset="0"/>
              </a:rPr>
              <a:t>; </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a:t>
            </a:r>
          </a:p>
        </p:txBody>
      </p:sp>
      <p:graphicFrame>
        <p:nvGraphicFramePr>
          <p:cNvPr id="7" name="Group 4">
            <a:extLst>
              <a:ext uri="{FF2B5EF4-FFF2-40B4-BE49-F238E27FC236}">
                <a16:creationId xmlns:a16="http://schemas.microsoft.com/office/drawing/2014/main" id="{A46846BD-0A1B-4A12-9C04-E9522EB5BE98}"/>
              </a:ext>
            </a:extLst>
          </p:cNvPr>
          <p:cNvGraphicFramePr>
            <a:graphicFrameLocks noGrp="1"/>
          </p:cNvGraphicFramePr>
          <p:nvPr>
            <p:extLst>
              <p:ext uri="{D42A27DB-BD31-4B8C-83A1-F6EECF244321}">
                <p14:modId xmlns:p14="http://schemas.microsoft.com/office/powerpoint/2010/main" val="1767831418"/>
              </p:ext>
            </p:extLst>
          </p:nvPr>
        </p:nvGraphicFramePr>
        <p:xfrm>
          <a:off x="5220072" y="260648"/>
          <a:ext cx="3779962" cy="3367091"/>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soma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5949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soma deu 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Tree>
    <p:extLst>
      <p:ext uri="{BB962C8B-B14F-4D97-AF65-F5344CB8AC3E}">
        <p14:creationId xmlns:p14="http://schemas.microsoft.com/office/powerpoint/2010/main" val="9493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94</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199" y="1878013"/>
            <a:ext cx="8035925"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termo, 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termo = </a:t>
            </a:r>
            <a:r>
              <a:rPr lang="pt-BR" altLang="pt-BR" sz="1900" b="1" dirty="0" err="1">
                <a:latin typeface="Courier New" panose="02070309020205020404" pitchFamily="49" charset="0"/>
              </a:rPr>
              <a:t>aux</a:t>
            </a:r>
            <a:r>
              <a:rPr lang="pt-BR" altLang="pt-BR" sz="1900" b="1" dirty="0">
                <a:latin typeface="Courier New" panose="02070309020205020404" pitchFamily="49" charset="0"/>
              </a:rPr>
              <a:t> * 3</a:t>
            </a:r>
            <a:r>
              <a:rPr lang="pt-BR" altLang="pt-BR" sz="1900"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termo</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altLang="pt-BR" sz="1900" b="1" i="1" dirty="0" err="1">
                <a:solidFill>
                  <a:srgbClr val="0000FF"/>
                </a:solidFill>
                <a:latin typeface="Courier New" panose="02070309020205020404" pitchFamily="49" charset="0"/>
                <a:cs typeface="Courier New" panose="02070309020205020404" pitchFamily="49" charset="0"/>
              </a:rPr>
              <a:t>out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solidFill>
                  <a:srgbClr val="69676D">
                    <a:lumMod val="75000"/>
                  </a:srgbClr>
                </a:solidFill>
                <a:latin typeface="Courier New" panose="02070309020205020404" pitchFamily="49" charset="0"/>
                <a:cs typeface="Courier New" panose="02070309020205020404" pitchFamily="49" charset="0"/>
              </a:rPr>
              <a:t>(termo);</a:t>
            </a:r>
            <a:endParaRPr lang="pt-BR" altLang="pt-BR" sz="1900" dirty="0">
              <a:latin typeface="Courier New" panose="02070309020205020404" pitchFamily="49" charset="0"/>
            </a:endParaRPr>
          </a:p>
          <a:p>
            <a:pPr eaLnBrk="1" hangingPunct="1">
              <a:buFont typeface="Wingdings" panose="05000000000000000000" pitchFamily="2" charset="2"/>
              <a:buNone/>
            </a:pPr>
            <a:r>
              <a:rPr lang="pt-BR" altLang="pt-BR" sz="1900" b="1" dirty="0">
                <a:latin typeface="Courier New" panose="02070309020205020404" pitchFamily="49" charset="0"/>
              </a:rPr>
              <a:t>}</a:t>
            </a:r>
          </a:p>
          <a:p>
            <a:pPr eaLnBrk="1" hangingPunct="1">
              <a:buFont typeface="Wingdings" panose="05000000000000000000" pitchFamily="2" charset="2"/>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5589241"/>
            <a:ext cx="8507289"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+3+6+9+12+15+18+21+24+27+30 = 165</a:t>
            </a:r>
          </a:p>
        </p:txBody>
      </p:sp>
      <p:sp>
        <p:nvSpPr>
          <p:cNvPr id="7" name="Rectangle 3">
            <a:extLst>
              <a:ext uri="{FF2B5EF4-FFF2-40B4-BE49-F238E27FC236}">
                <a16:creationId xmlns:a16="http://schemas.microsoft.com/office/drawing/2014/main" id="{2F5FE193-CB74-4470-A425-32CCC9CCC7D1}"/>
              </a:ext>
            </a:extLst>
          </p:cNvPr>
          <p:cNvSpPr txBox="1">
            <a:spLocks noChangeArrowheads="1"/>
          </p:cNvSpPr>
          <p:nvPr/>
        </p:nvSpPr>
        <p:spPr bwMode="auto">
          <a:xfrm>
            <a:off x="7958607" y="476673"/>
            <a:ext cx="650033"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3</a:t>
            </a:r>
          </a:p>
          <a:p>
            <a:pPr eaLnBrk="1" hangingPunct="1">
              <a:buFont typeface="Wingdings" panose="05000000000000000000" pitchFamily="2" charset="2"/>
              <a:buNone/>
            </a:pPr>
            <a:r>
              <a:rPr lang="pt-BR" altLang="pt-BR" sz="2400" b="1" kern="0" dirty="0">
                <a:latin typeface="Courier New" panose="02070309020205020404" pitchFamily="49" charset="0"/>
              </a:rPr>
              <a:t>6</a:t>
            </a:r>
          </a:p>
          <a:p>
            <a:pPr eaLnBrk="1" hangingPunct="1">
              <a:buFont typeface="Wingdings" panose="05000000000000000000" pitchFamily="2" charset="2"/>
              <a:buNone/>
            </a:pPr>
            <a:r>
              <a:rPr lang="pt-BR" altLang="pt-BR" sz="2400" b="1" kern="0" dirty="0">
                <a:latin typeface="Courier New" panose="02070309020205020404" pitchFamily="49" charset="0"/>
              </a:rPr>
              <a:t>9</a:t>
            </a:r>
          </a:p>
          <a:p>
            <a:pPr eaLnBrk="1" hangingPunct="1">
              <a:buFont typeface="Wingdings" panose="05000000000000000000" pitchFamily="2" charset="2"/>
              <a:buNone/>
            </a:pPr>
            <a:r>
              <a:rPr lang="pt-BR" altLang="pt-BR" sz="2400" b="1" kern="0" dirty="0">
                <a:latin typeface="Courier New" panose="02070309020205020404" pitchFamily="49" charset="0"/>
              </a:rPr>
              <a:t>12</a:t>
            </a:r>
          </a:p>
          <a:p>
            <a:pPr eaLnBrk="1" hangingPunct="1">
              <a:buFont typeface="Wingdings" panose="05000000000000000000" pitchFamily="2" charset="2"/>
              <a:buNone/>
            </a:pPr>
            <a:r>
              <a:rPr lang="pt-BR" altLang="pt-BR" sz="2400" b="1" kern="0" dirty="0">
                <a:latin typeface="Courier New" panose="02070309020205020404" pitchFamily="49" charset="0"/>
              </a:rPr>
              <a:t>15</a:t>
            </a:r>
          </a:p>
          <a:p>
            <a:pPr eaLnBrk="1" hangingPunct="1">
              <a:buFont typeface="Wingdings" panose="05000000000000000000" pitchFamily="2" charset="2"/>
              <a:buNone/>
            </a:pPr>
            <a:r>
              <a:rPr lang="pt-BR" altLang="pt-BR" sz="2400" b="1" kern="0" dirty="0">
                <a:latin typeface="Courier New" panose="02070309020205020404" pitchFamily="49" charset="0"/>
              </a:rPr>
              <a:t>18</a:t>
            </a:r>
          </a:p>
          <a:p>
            <a:pPr eaLnBrk="1" hangingPunct="1">
              <a:buFont typeface="Wingdings" panose="05000000000000000000" pitchFamily="2" charset="2"/>
              <a:buNone/>
            </a:pPr>
            <a:r>
              <a:rPr lang="pt-BR" altLang="pt-BR" sz="2400" b="1" kern="0" dirty="0">
                <a:latin typeface="Courier New" panose="02070309020205020404" pitchFamily="49" charset="0"/>
              </a:rPr>
              <a:t>21</a:t>
            </a:r>
          </a:p>
          <a:p>
            <a:pPr eaLnBrk="1" hangingPunct="1">
              <a:buFont typeface="Wingdings" panose="05000000000000000000" pitchFamily="2" charset="2"/>
              <a:buNone/>
            </a:pPr>
            <a:r>
              <a:rPr lang="pt-BR" altLang="pt-BR" sz="2400" b="1" kern="0" dirty="0">
                <a:latin typeface="Courier New" panose="02070309020205020404" pitchFamily="49" charset="0"/>
              </a:rPr>
              <a:t>24</a:t>
            </a:r>
          </a:p>
          <a:p>
            <a:pPr eaLnBrk="1" hangingPunct="1">
              <a:buFont typeface="Wingdings" panose="05000000000000000000" pitchFamily="2" charset="2"/>
              <a:buNone/>
            </a:pPr>
            <a:r>
              <a:rPr lang="pt-BR" altLang="pt-BR" sz="2400" b="1" kern="0" dirty="0">
                <a:latin typeface="Courier New" panose="02070309020205020404" pitchFamily="49" charset="0"/>
              </a:rPr>
              <a:t>27</a:t>
            </a:r>
          </a:p>
          <a:p>
            <a:pPr eaLnBrk="1" hangingPunct="1">
              <a:buFont typeface="Wingdings" panose="05000000000000000000" pitchFamily="2" charset="2"/>
              <a:buNone/>
            </a:pPr>
            <a:r>
              <a:rPr lang="pt-BR" altLang="pt-BR" sz="2400" b="1" kern="0" dirty="0">
                <a:latin typeface="Courier New" panose="02070309020205020404" pitchFamily="49" charset="0"/>
              </a:rPr>
              <a:t>30</a:t>
            </a:r>
          </a:p>
        </p:txBody>
      </p:sp>
      <p:sp>
        <p:nvSpPr>
          <p:cNvPr id="8" name="Seta para baixo 8">
            <a:extLst>
              <a:ext uri="{FF2B5EF4-FFF2-40B4-BE49-F238E27FC236}">
                <a16:creationId xmlns:a16="http://schemas.microsoft.com/office/drawing/2014/main" id="{3FA02FCD-2664-457E-B6FB-2811B72D2B92}"/>
              </a:ext>
            </a:extLst>
          </p:cNvPr>
          <p:cNvSpPr>
            <a:spLocks noChangeArrowheads="1"/>
          </p:cNvSpPr>
          <p:nvPr/>
        </p:nvSpPr>
        <p:spPr bwMode="auto">
          <a:xfrm rot="2393626">
            <a:off x="4348956" y="2854650"/>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7440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Espaço Reservado para Número de Slide 3">
            <a:extLst>
              <a:ext uri="{FF2B5EF4-FFF2-40B4-BE49-F238E27FC236}">
                <a16:creationId xmlns:a16="http://schemas.microsoft.com/office/drawing/2014/main" id="{58EEFAA9-08BF-4570-9A79-D6DEB945D7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9F28FA-009E-4AAC-A620-654A06334FF7}" type="slidenum">
              <a:rPr lang="pt-BR" altLang="en-US" sz="1200" smtClean="0">
                <a:latin typeface="Garamond" panose="02020404030301010803" pitchFamily="18" charset="0"/>
              </a:rPr>
              <a:pPr/>
              <a:t>95</a:t>
            </a:fld>
            <a:endParaRPr lang="pt-BR" altLang="en-US" sz="1200">
              <a:latin typeface="Garamond" panose="02020404030301010803" pitchFamily="18" charset="0"/>
            </a:endParaRPr>
          </a:p>
        </p:txBody>
      </p:sp>
      <p:sp>
        <p:nvSpPr>
          <p:cNvPr id="616451" name="Rectangle 2">
            <a:extLst>
              <a:ext uri="{FF2B5EF4-FFF2-40B4-BE49-F238E27FC236}">
                <a16:creationId xmlns:a16="http://schemas.microsoft.com/office/drawing/2014/main" id="{138FF0A5-A694-46C1-B439-0625FB9B4F6C}"/>
              </a:ext>
            </a:extLst>
          </p:cNvPr>
          <p:cNvSpPr>
            <a:spLocks noGrp="1" noChangeArrowheads="1"/>
          </p:cNvSpPr>
          <p:nvPr>
            <p:ph type="title"/>
          </p:nvPr>
        </p:nvSpPr>
        <p:spPr/>
        <p:txBody>
          <a:bodyPr/>
          <a:lstStyle/>
          <a:p>
            <a:pPr eaLnBrk="1" hangingPunct="1"/>
            <a:r>
              <a:rPr lang="pt-BR" altLang="pt-BR" dirty="0"/>
              <a:t>Comando </a:t>
            </a:r>
            <a:r>
              <a:rPr lang="pt-BR" altLang="pt-BR" b="1" dirty="0"/>
              <a:t>for </a:t>
            </a:r>
            <a:r>
              <a:rPr lang="pt-BR" altLang="pt-BR" dirty="0"/>
              <a:t/>
            </a:r>
            <a:br>
              <a:rPr lang="pt-BR" altLang="pt-BR" dirty="0"/>
            </a:br>
            <a:r>
              <a:rPr lang="pt-BR" altLang="pt-BR" sz="2100" dirty="0"/>
              <a:t>(Estrutura de repetição)</a:t>
            </a:r>
          </a:p>
        </p:txBody>
      </p:sp>
      <p:sp>
        <p:nvSpPr>
          <p:cNvPr id="616452" name="Rectangle 3">
            <a:extLst>
              <a:ext uri="{FF2B5EF4-FFF2-40B4-BE49-F238E27FC236}">
                <a16:creationId xmlns:a16="http://schemas.microsoft.com/office/drawing/2014/main" id="{0E60C76D-5D1E-4C9F-93AC-50377752A924}"/>
              </a:ext>
            </a:extLst>
          </p:cNvPr>
          <p:cNvSpPr>
            <a:spLocks noGrp="1" noChangeArrowheads="1"/>
          </p:cNvSpPr>
          <p:nvPr>
            <p:ph type="body" idx="1"/>
          </p:nvPr>
        </p:nvSpPr>
        <p:spPr>
          <a:xfrm>
            <a:off x="457200" y="1878013"/>
            <a:ext cx="7931224" cy="2559099"/>
          </a:xfrm>
        </p:spPr>
        <p:txBody>
          <a:bodyPr/>
          <a:lstStyle/>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Font typeface="Wingdings" panose="05000000000000000000" pitchFamily="2" charset="2"/>
              <a:buNone/>
            </a:pP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0;</a:t>
            </a:r>
          </a:p>
          <a:p>
            <a:pPr eaLnBrk="1" hangingPunct="1">
              <a:buFont typeface="Wingdings" panose="05000000000000000000" pitchFamily="2" charset="2"/>
              <a:buNone/>
            </a:pPr>
            <a:r>
              <a:rPr lang="pt-BR" altLang="pt-BR" sz="1900" dirty="0">
                <a:latin typeface="Courier New" panose="02070309020205020404" pitchFamily="49" charset="0"/>
              </a:rPr>
              <a:t>...</a:t>
            </a:r>
          </a:p>
          <a:p>
            <a:pPr eaLnBrk="1" hangingPunct="1">
              <a:buNone/>
            </a:pPr>
            <a:r>
              <a:rPr lang="pt-BR" altLang="pt-BR" sz="1900" b="1" dirty="0">
                <a:solidFill>
                  <a:schemeClr val="accent5">
                    <a:lumMod val="50000"/>
                  </a:schemeClr>
                </a:solidFill>
                <a:latin typeface="Courier New" panose="02070309020205020404" pitchFamily="49" charset="0"/>
              </a:rPr>
              <a:t>for</a:t>
            </a:r>
            <a:r>
              <a:rPr lang="pt-BR" altLang="pt-BR" sz="1900" b="1" dirty="0">
                <a:latin typeface="Courier New" panose="02070309020205020404" pitchFamily="49" charset="0"/>
              </a:rPr>
              <a:t> (</a:t>
            </a:r>
            <a:r>
              <a:rPr lang="pt-BR" altLang="pt-BR" sz="1900" b="1" dirty="0" err="1">
                <a:solidFill>
                  <a:schemeClr val="accent5">
                    <a:lumMod val="50000"/>
                  </a:schemeClr>
                </a:solidFill>
                <a:latin typeface="Courier New" panose="02070309020205020404" pitchFamily="49" charset="0"/>
              </a:rPr>
              <a:t>int</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dirty="0">
                <a:solidFill>
                  <a:srgbClr val="FF0000"/>
                </a:solidFill>
                <a:latin typeface="Courier New" panose="02070309020205020404" pitchFamily="49" charset="0"/>
              </a:rPr>
              <a:t>1</a:t>
            </a:r>
            <a:r>
              <a:rPr lang="pt-BR" altLang="pt-BR" sz="1900" dirty="0">
                <a:latin typeface="Courier New" panose="02070309020205020404" pitchFamily="49" charset="0"/>
              </a:rPr>
              <a:t>;</a:t>
            </a:r>
            <a:r>
              <a:rPr lang="pt-BR" altLang="pt-BR" sz="1900" dirty="0">
                <a:solidFill>
                  <a:srgbClr val="0000FF"/>
                </a:solidFill>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&lt;=</a:t>
            </a:r>
            <a:r>
              <a:rPr lang="pt-BR" altLang="pt-BR" sz="1900" dirty="0">
                <a:solidFill>
                  <a:srgbClr val="FF0000"/>
                </a:solidFill>
                <a:latin typeface="Courier New" panose="02070309020205020404" pitchFamily="49" charset="0"/>
              </a:rPr>
              <a:t>10</a:t>
            </a:r>
            <a:r>
              <a:rPr lang="pt-BR" altLang="pt-BR" sz="1900" dirty="0">
                <a:latin typeface="Courier New" panose="02070309020205020404" pitchFamily="49" charset="0"/>
              </a:rPr>
              <a:t>; </a:t>
            </a:r>
            <a:r>
              <a:rPr lang="pt-BR" altLang="pt-BR" sz="1900" b="1" dirty="0" err="1">
                <a:latin typeface="Courier New" panose="02070309020205020404" pitchFamily="49" charset="0"/>
              </a:rPr>
              <a:t>aux</a:t>
            </a:r>
            <a:r>
              <a:rPr lang="pt-BR" altLang="pt-BR" sz="1900" dirty="0">
                <a:latin typeface="Courier New" panose="02070309020205020404" pitchFamily="49" charset="0"/>
              </a:rPr>
              <a:t>++</a:t>
            </a:r>
            <a:r>
              <a:rPr lang="pt-BR" altLang="pt-BR" sz="1900" b="1" dirty="0">
                <a:latin typeface="Courier New" panose="02070309020205020404" pitchFamily="49" charset="0"/>
              </a:rPr>
              <a:t>) </a:t>
            </a:r>
          </a:p>
          <a:p>
            <a:pPr eaLnBrk="1" hangingPunct="1">
              <a:buFont typeface="Wingdings" panose="05000000000000000000" pitchFamily="2" charset="2"/>
              <a:buNone/>
            </a:pPr>
            <a:r>
              <a:rPr lang="pt-BR" altLang="pt-BR" sz="1900" dirty="0">
                <a:latin typeface="Courier New" panose="02070309020205020404" pitchFamily="49" charset="0"/>
              </a:rPr>
              <a:t>   </a:t>
            </a:r>
            <a:r>
              <a:rPr lang="pt-BR" altLang="pt-BR" sz="1900" dirty="0">
                <a:solidFill>
                  <a:srgbClr val="69676D">
                    <a:lumMod val="75000"/>
                  </a:srgbClr>
                </a:solidFill>
                <a:latin typeface="Courier New" panose="02070309020205020404" pitchFamily="49" charset="0"/>
                <a:cs typeface="Courier New" panose="02070309020205020404" pitchFamily="49" charset="0"/>
              </a:rPr>
              <a:t>soma += </a:t>
            </a:r>
            <a:r>
              <a:rPr lang="pt-BR" altLang="pt-BR" sz="1900" b="1" dirty="0" err="1">
                <a:latin typeface="Courier New" panose="02070309020205020404" pitchFamily="49" charset="0"/>
              </a:rPr>
              <a:t>aux</a:t>
            </a:r>
            <a:r>
              <a:rPr lang="pt-BR" altLang="pt-BR" sz="1900" dirty="0">
                <a:latin typeface="Courier New" panose="02070309020205020404" pitchFamily="49" charset="0"/>
              </a:rPr>
              <a:t>; </a:t>
            </a:r>
            <a:endParaRPr lang="pt-BR" altLang="pt-BR" sz="1900" dirty="0">
              <a:solidFill>
                <a:srgbClr val="009900"/>
              </a:solidFill>
              <a:latin typeface="Courier New" panose="02070309020205020404" pitchFamily="49" charset="0"/>
            </a:endParaRPr>
          </a:p>
          <a:p>
            <a:pPr eaLnBrk="1" hangingPunct="1">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.println</a:t>
            </a:r>
            <a:r>
              <a:rPr lang="pt-BR" altLang="pt-BR" sz="1900" dirty="0">
                <a:latin typeface="Courier New" panose="02070309020205020404" pitchFamily="49" charset="0"/>
              </a:rPr>
              <a:t>(</a:t>
            </a:r>
            <a:r>
              <a:rPr lang="pt-BR" altLang="pt-BR" sz="1900" b="1" dirty="0">
                <a:solidFill>
                  <a:srgbClr val="0000FF"/>
                </a:solidFill>
                <a:latin typeface="Courier New" panose="02070309020205020404" pitchFamily="49" charset="0"/>
              </a:rPr>
              <a:t>"</a:t>
            </a:r>
            <a:r>
              <a:rPr lang="pt-BR" altLang="pt-BR" sz="1900" dirty="0">
                <a:solidFill>
                  <a:srgbClr val="0000FF"/>
                </a:solidFill>
                <a:latin typeface="Courier New" panose="02070309020205020404" pitchFamily="49" charset="0"/>
              </a:rPr>
              <a:t>A soma deu "</a:t>
            </a:r>
            <a:r>
              <a:rPr lang="pt-BR" altLang="pt-BR" sz="1900" dirty="0">
                <a:latin typeface="Courier New" panose="02070309020205020404" pitchFamily="49" charset="0"/>
              </a:rPr>
              <a:t>+soma);</a:t>
            </a:r>
          </a:p>
          <a:p>
            <a:pPr eaLnBrk="1" hangingPunct="1">
              <a:buFont typeface="Wingdings" panose="05000000000000000000" pitchFamily="2" charset="2"/>
              <a:buNone/>
            </a:pPr>
            <a:r>
              <a:rPr lang="pt-BR" altLang="pt-BR" sz="1900" dirty="0">
                <a:latin typeface="Courier New" panose="02070309020205020404" pitchFamily="49" charset="0"/>
              </a:rPr>
              <a:t>...</a:t>
            </a:r>
          </a:p>
        </p:txBody>
      </p:sp>
      <p:sp>
        <p:nvSpPr>
          <p:cNvPr id="6" name="Rectangle 3">
            <a:extLst>
              <a:ext uri="{FF2B5EF4-FFF2-40B4-BE49-F238E27FC236}">
                <a16:creationId xmlns:a16="http://schemas.microsoft.com/office/drawing/2014/main" id="{36EAC48F-8F72-4DA4-A535-72E9CFF46154}"/>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a:latin typeface="Courier New" panose="02070309020205020404" pitchFamily="49" charset="0"/>
              </a:rPr>
              <a:t>soma = 0 +1+2+3+ 4+ 5+ 6+ 7+ 8+ 9+ 10 = 45</a:t>
            </a:r>
          </a:p>
          <a:p>
            <a:pPr eaLnBrk="1" hangingPunct="1">
              <a:buFont typeface="Wingdings" panose="05000000000000000000" pitchFamily="2" charset="2"/>
              <a:buNone/>
            </a:pPr>
            <a:r>
              <a:rPr lang="pt-BR" altLang="pt-BR" sz="2400" b="1" kern="0" dirty="0">
                <a:latin typeface="Courier New" panose="02070309020205020404" pitchFamily="49" charset="0"/>
              </a:rPr>
              <a:t>soma = 0 +1+4+9+16+25+36+49+64+81+100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spTree>
    <p:extLst>
      <p:ext uri="{BB962C8B-B14F-4D97-AF65-F5344CB8AC3E}">
        <p14:creationId xmlns:p14="http://schemas.microsoft.com/office/powerpoint/2010/main" val="349122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96</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936104" y="2420888"/>
            <a:ext cx="8207896" cy="329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aux;</a:t>
            </a:r>
            <a:r>
              <a:rPr lang="pt-BR" altLang="pt-BR" sz="1900" dirty="0">
                <a:latin typeface="Courier New" panose="02070309020205020404" pitchFamily="49" charset="0"/>
              </a:rPr>
              <a:t> </a:t>
            </a:r>
            <a:r>
              <a:rPr lang="pt-BR" altLang="pt-BR" sz="1900" dirty="0">
                <a:solidFill>
                  <a:srgbClr val="009900"/>
                </a:solidFill>
                <a:latin typeface="Courier New" panose="02070309020205020404" pitchFamily="49" charset="0"/>
              </a:rPr>
              <a:t>// </a:t>
            </a:r>
            <a:r>
              <a:rPr lang="pt-BR" altLang="pt-BR" sz="1400" dirty="0" err="1">
                <a:solidFill>
                  <a:srgbClr val="009900"/>
                </a:solidFill>
                <a:latin typeface="Courier New" panose="02070309020205020404" pitchFamily="49" charset="0"/>
              </a:rPr>
              <a:t>multiplicacao</a:t>
            </a:r>
            <a:r>
              <a:rPr lang="pt-BR" altLang="pt-BR" sz="1400" dirty="0">
                <a:solidFill>
                  <a:srgbClr val="009900"/>
                </a:solidFill>
                <a:latin typeface="Courier New" panose="02070309020205020404" pitchFamily="49" charset="0"/>
              </a:rPr>
              <a:t> = </a:t>
            </a:r>
            <a:r>
              <a:rPr lang="pt-BR" altLang="pt-BR" sz="1400" dirty="0" err="1">
                <a:solidFill>
                  <a:srgbClr val="009900"/>
                </a:solidFill>
                <a:latin typeface="Courier New" panose="02070309020205020404" pitchFamily="49" charset="0"/>
              </a:rPr>
              <a:t>multiplicacao</a:t>
            </a:r>
            <a:r>
              <a:rPr lang="pt-BR" altLang="pt-BR" sz="1400" dirty="0">
                <a:solidFill>
                  <a:srgbClr val="009900"/>
                </a:solidFill>
                <a:latin typeface="Courier New" panose="02070309020205020404" pitchFamily="49" charset="0"/>
              </a:rPr>
              <a:t> * </a:t>
            </a:r>
            <a:r>
              <a:rPr lang="pt-BR" altLang="pt-BR" sz="1400" b="1" dirty="0" err="1">
                <a:solidFill>
                  <a:srgbClr val="009900"/>
                </a:solidFill>
                <a:latin typeface="Courier New" panose="02070309020205020404" pitchFamily="49" charset="0"/>
              </a:rPr>
              <a:t>aux</a:t>
            </a:r>
            <a:r>
              <a:rPr lang="pt-BR" altLang="pt-BR" sz="1400" dirty="0">
                <a:solidFill>
                  <a:srgbClr val="009900"/>
                </a:solidFill>
                <a:latin typeface="Courier New" panose="02070309020205020404" pitchFamily="49" charset="0"/>
              </a:rPr>
              <a:t>;</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a:t>
            </a:r>
          </a:p>
          <a:p>
            <a:pPr eaLnBrk="1" hangingPunct="1">
              <a:lnSpc>
                <a:spcPct val="80000"/>
              </a:lnSpc>
              <a:buNone/>
            </a:pPr>
            <a:endParaRPr lang="pt-BR" altLang="pt-BR" sz="18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*1*2*3*4*5 = 5! = 120</a:t>
            </a:r>
          </a:p>
        </p:txBody>
      </p:sp>
      <p:graphicFrame>
        <p:nvGraphicFramePr>
          <p:cNvPr id="5" name="Group 4">
            <a:extLst>
              <a:ext uri="{FF2B5EF4-FFF2-40B4-BE49-F238E27FC236}">
                <a16:creationId xmlns:a16="http://schemas.microsoft.com/office/drawing/2014/main" id="{03752B4C-E9C1-43FC-B317-0EEAEF50614E}"/>
              </a:ext>
            </a:extLst>
          </p:cNvPr>
          <p:cNvGraphicFramePr>
            <a:graphicFrameLocks noGrp="1"/>
          </p:cNvGraphicFramePr>
          <p:nvPr>
            <p:extLst>
              <p:ext uri="{D42A27DB-BD31-4B8C-83A1-F6EECF244321}">
                <p14:modId xmlns:p14="http://schemas.microsoft.com/office/powerpoint/2010/main" val="3314917529"/>
              </p:ext>
            </p:extLst>
          </p:nvPr>
        </p:nvGraphicFramePr>
        <p:xfrm>
          <a:off x="5105400" y="404664"/>
          <a:ext cx="3859213" cy="2836863"/>
        </p:xfrm>
        <a:graphic>
          <a:graphicData uri="http://schemas.openxmlformats.org/drawingml/2006/table">
            <a:tbl>
              <a:tblPr/>
              <a:tblGrid>
                <a:gridCol w="6191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mult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 multiplicação deu 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Seta para baixo 8">
            <a:extLst>
              <a:ext uri="{FF2B5EF4-FFF2-40B4-BE49-F238E27FC236}">
                <a16:creationId xmlns:a16="http://schemas.microsoft.com/office/drawing/2014/main" id="{2B6AF3CD-C6E7-4C11-9B30-DC22CDA3950D}"/>
              </a:ext>
            </a:extLst>
          </p:cNvPr>
          <p:cNvSpPr>
            <a:spLocks noChangeArrowheads="1"/>
          </p:cNvSpPr>
          <p:nvPr/>
        </p:nvSpPr>
        <p:spPr bwMode="auto">
          <a:xfrm rot="2393626">
            <a:off x="4348955" y="1702522"/>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
        <p:nvSpPr>
          <p:cNvPr id="7" name="Seta para baixo 8">
            <a:extLst>
              <a:ext uri="{FF2B5EF4-FFF2-40B4-BE49-F238E27FC236}">
                <a16:creationId xmlns:a16="http://schemas.microsoft.com/office/drawing/2014/main" id="{071C3C4F-2C82-4C53-B916-0C173679C407}"/>
              </a:ext>
            </a:extLst>
          </p:cNvPr>
          <p:cNvSpPr>
            <a:spLocks noChangeArrowheads="1"/>
          </p:cNvSpPr>
          <p:nvPr/>
        </p:nvSpPr>
        <p:spPr bwMode="auto">
          <a:xfrm rot="2393626">
            <a:off x="4364443" y="235686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38880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97</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200" y="1722835"/>
            <a:ext cx="8686800" cy="516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sz="1800" b="1" dirty="0" err="1">
                <a:solidFill>
                  <a:schemeClr val="accent5">
                    <a:lumMod val="50000"/>
                  </a:schemeClr>
                </a:solidFill>
                <a:latin typeface="Courier New" panose="02070309020205020404" pitchFamily="49" charset="0"/>
                <a:cs typeface="Courier New" panose="02070309020205020404" pitchFamily="49" charset="0"/>
              </a:rPr>
              <a:t>import</a:t>
            </a:r>
            <a:r>
              <a:rPr 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java.util.Scanner</a:t>
            </a:r>
            <a:r>
              <a:rPr lang="pt-BR" sz="1800" dirty="0">
                <a:solidFill>
                  <a:srgbClr val="69676D">
                    <a:lumMod val="75000"/>
                  </a:srgbClr>
                </a:solidFill>
                <a:latin typeface="Courier New" panose="02070309020205020404" pitchFamily="49" charset="0"/>
                <a:cs typeface="Courier New" panose="02070309020205020404" pitchFamily="49" charset="0"/>
              </a:rPr>
              <a:t>; </a:t>
            </a:r>
          </a:p>
          <a:p>
            <a:pPr marL="0" indent="0" eaLnBrk="1" fontAlgn="auto" hangingPunct="1">
              <a:spcAft>
                <a:spcPts val="0"/>
              </a:spcAft>
              <a:buClr>
                <a:srgbClr val="69676D">
                  <a:lumMod val="75000"/>
                </a:srgbClr>
              </a:buClr>
              <a:buSzPct val="100000"/>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public class </a:t>
            </a:r>
            <a:r>
              <a:rPr lang="pt-BR" sz="1800" dirty="0">
                <a:solidFill>
                  <a:srgbClr val="69676D">
                    <a:lumMod val="75000"/>
                  </a:srgbClr>
                </a:solidFill>
                <a:latin typeface="Courier New" panose="02070309020205020404" pitchFamily="49" charset="0"/>
                <a:cs typeface="Courier New" panose="02070309020205020404" pitchFamily="49" charset="0"/>
              </a:rPr>
              <a:t>CalculaFatorial2</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marL="0" indent="0" eaLnBrk="1" fontAlgn="auto" hangingPunct="1">
              <a:spcAft>
                <a:spcPts val="0"/>
              </a:spcAft>
              <a:buClr>
                <a:srgbClr val="69676D">
                  <a:lumMod val="75000"/>
                </a:srgbClr>
              </a:buClr>
              <a:buSzPct val="100000"/>
              <a:buFont typeface="Wingdings" panose="05000000000000000000" pitchFamily="2" charset="2"/>
              <a:buNone/>
              <a:defRPr/>
            </a:pPr>
            <a:r>
              <a:rPr lang="en-US" sz="1800" b="1" kern="1200" dirty="0">
                <a:solidFill>
                  <a:schemeClr val="accent5">
                    <a:lumMod val="50000"/>
                  </a:schemeClr>
                </a:solidFill>
                <a:latin typeface="Courier New" panose="02070309020205020404" pitchFamily="49" charset="0"/>
                <a:cs typeface="Courier New" panose="02070309020205020404" pitchFamily="49" charset="0"/>
              </a:rPr>
              <a:t>   public static void </a:t>
            </a:r>
            <a:r>
              <a:rPr lang="en-US" sz="1800" kern="1200" dirty="0">
                <a:solidFill>
                  <a:srgbClr val="69676D">
                    <a:lumMod val="75000"/>
                  </a:srgbClr>
                </a:solidFill>
                <a:latin typeface="Courier New" panose="02070309020205020404" pitchFamily="49" charset="0"/>
                <a:cs typeface="Courier New" panose="02070309020205020404" pitchFamily="49" charset="0"/>
              </a:rPr>
              <a:t>main(String[] </a:t>
            </a:r>
            <a:r>
              <a:rPr lang="en-US" sz="1800" kern="1200" dirty="0" err="1">
                <a:solidFill>
                  <a:srgbClr val="69676D">
                    <a:lumMod val="75000"/>
                  </a:srgbClr>
                </a:solidFill>
                <a:latin typeface="Courier New" panose="02070309020205020404" pitchFamily="49" charset="0"/>
                <a:cs typeface="Courier New" panose="02070309020205020404" pitchFamily="49" charset="0"/>
              </a:rPr>
              <a:t>args</a:t>
            </a:r>
            <a:r>
              <a:rPr lang="en-US" sz="1800" kern="1200" dirty="0">
                <a:solidFill>
                  <a:srgbClr val="69676D">
                    <a:lumMod val="75000"/>
                  </a:srgbClr>
                </a:solidFill>
                <a:latin typeface="Courier New" panose="02070309020205020404" pitchFamily="49" charset="0"/>
                <a:cs typeface="Courier New" panose="02070309020205020404" pitchFamily="49" charset="0"/>
              </a:rPr>
              <a:t>) </a:t>
            </a:r>
            <a:r>
              <a:rPr lang="en-US" sz="1800" b="1" kern="1200" dirty="0">
                <a:solidFill>
                  <a:srgbClr val="69676D">
                    <a:lumMod val="75000"/>
                  </a:srgbClr>
                </a:solidFill>
                <a:latin typeface="Courier New" panose="02070309020205020404" pitchFamily="49" charset="0"/>
                <a:cs typeface="Courier New" panose="02070309020205020404" pitchFamily="49" charset="0"/>
              </a:rPr>
              <a:t>{</a:t>
            </a:r>
            <a:endParaRPr lang="pt-BR" sz="1800" b="1" kern="12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pt-BR" altLang="pt-BR" sz="1800" b="1" dirty="0">
                <a:solidFill>
                  <a:schemeClr val="accent5">
                    <a:lumMod val="50000"/>
                  </a:schemeClr>
                </a:solidFill>
                <a:latin typeface="Courier New" panose="02070309020205020404" pitchFamily="49" charset="0"/>
                <a:cs typeface="Courier New" panose="02070309020205020404" pitchFamily="49" charset="0"/>
              </a:rPr>
              <a:t>     </a:t>
            </a:r>
            <a:r>
              <a:rPr lang="pt-BR" altLang="pt-BR" sz="18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800" dirty="0">
                <a:solidFill>
                  <a:srgbClr val="69676D">
                    <a:lumMod val="75000"/>
                  </a:srgbClr>
                </a:solidFill>
                <a:latin typeface="Courier New" panose="02070309020205020404" pitchFamily="49" charset="0"/>
                <a:cs typeface="Courier New" panose="02070309020205020404" pitchFamily="49" charset="0"/>
              </a:rPr>
              <a:t> fatorial = 1, numero;</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Scanner </a:t>
            </a:r>
            <a:r>
              <a:rPr lang="en-US" sz="1800" dirty="0" err="1">
                <a:solidFill>
                  <a:srgbClr val="69676D">
                    <a:lumMod val="75000"/>
                  </a:srgbClr>
                </a:solidFill>
                <a:latin typeface="Courier New" panose="02070309020205020404" pitchFamily="49" charset="0"/>
                <a:cs typeface="Courier New" panose="02070309020205020404" pitchFamily="49" charset="0"/>
              </a:rPr>
              <a:t>teclado</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rgbClr val="69676D">
                    <a:lumMod val="75000"/>
                  </a:srgbClr>
                </a:solidFill>
                <a:latin typeface="Courier New" panose="02070309020205020404" pitchFamily="49" charset="0"/>
                <a:cs typeface="Courier New" panose="02070309020205020404" pitchFamily="49" charset="0"/>
              </a:rPr>
              <a:t>=</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new</a:t>
            </a:r>
            <a:r>
              <a:rPr lang="en-US" sz="1800" dirty="0">
                <a:solidFill>
                  <a:srgbClr val="69676D">
                    <a:lumMod val="75000"/>
                  </a:srgbClr>
                </a:solidFill>
                <a:latin typeface="Courier New" panose="02070309020205020404" pitchFamily="49" charset="0"/>
                <a:cs typeface="Courier New" panose="02070309020205020404" pitchFamily="49" charset="0"/>
              </a:rPr>
              <a:t> Scanner(System.</a:t>
            </a:r>
            <a:r>
              <a:rPr lang="en-US" sz="1800" b="1" i="1" dirty="0">
                <a:solidFill>
                  <a:srgbClr val="0000FF"/>
                </a:solidFill>
                <a:latin typeface="Courier New" panose="02070309020205020404" pitchFamily="49" charset="0"/>
                <a:cs typeface="Courier New" panose="02070309020205020404" pitchFamily="49" charset="0"/>
              </a:rPr>
              <a:t>in</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Informe um número inteiro</a:t>
            </a:r>
            <a:r>
              <a:rPr lang="pt-BR" altLang="pt-BR" sz="1800" kern="0" dirty="0">
                <a:solidFill>
                  <a:srgbClr val="0000FF"/>
                </a:solidFill>
                <a:latin typeface="Courier New" panose="02070309020205020404" pitchFamily="49" charset="0"/>
              </a:rPr>
              <a:t>:</a:t>
            </a:r>
            <a:r>
              <a:rPr lang="pt-BR" altLang="pt-BR" sz="1800" kern="0" dirty="0">
                <a:solidFill>
                  <a:srgbClr val="0000FF"/>
                </a:solidFill>
                <a:latin typeface="Courier New" panose="02070309020205020404" pitchFamily="49" charset="0"/>
                <a:cs typeface="Courier New" panose="02070309020205020404" pitchFamily="49" charset="0"/>
              </a:rPr>
              <a:t> </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kern="0" dirty="0">
                <a:latin typeface="Courier New" panose="02070309020205020404" pitchFamily="49" charset="0"/>
                <a:cs typeface="Courier New" panose="02070309020205020404" pitchFamily="49" charset="0"/>
              </a:rPr>
              <a:t>);</a:t>
            </a:r>
          </a:p>
          <a:p>
            <a:pPr eaLnBrk="1" hangingPunct="1">
              <a:lnSpc>
                <a:spcPct val="80000"/>
              </a:lnSpc>
              <a:buNone/>
            </a:pPr>
            <a:r>
              <a:rPr lang="pt-BR" altLang="pt-BR" sz="1800" kern="0" dirty="0">
                <a:latin typeface="Courier New" panose="02070309020205020404" pitchFamily="49" charset="0"/>
                <a:cs typeface="Courier New" panose="02070309020205020404" pitchFamily="49" charset="0"/>
              </a:rPr>
              <a:t>     </a:t>
            </a:r>
            <a:r>
              <a:rPr lang="pt-BR" altLang="pt-BR" sz="1800" dirty="0">
                <a:solidFill>
                  <a:srgbClr val="69676D">
                    <a:lumMod val="75000"/>
                  </a:srgbClr>
                </a:solidFill>
                <a:latin typeface="Courier New" panose="02070309020205020404" pitchFamily="49" charset="0"/>
                <a:cs typeface="Courier New" panose="02070309020205020404" pitchFamily="49" charset="0"/>
              </a:rPr>
              <a:t>numero </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teclado.nextLong</a:t>
            </a:r>
            <a:r>
              <a:rPr lang="en-US"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en-US" sz="1800" b="1" dirty="0">
                <a:solidFill>
                  <a:schemeClr val="accent5">
                    <a:lumMod val="50000"/>
                  </a:schemeClr>
                </a:solidFill>
                <a:latin typeface="Courier New" panose="02070309020205020404" pitchFamily="49" charset="0"/>
                <a:cs typeface="Courier New" panose="02070309020205020404" pitchFamily="49" charset="0"/>
              </a:rPr>
              <a:t>     for</a:t>
            </a: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b="1" dirty="0">
                <a:solidFill>
                  <a:schemeClr val="accent5">
                    <a:lumMod val="50000"/>
                  </a:schemeClr>
                </a:solidFill>
                <a:latin typeface="Courier New" panose="02070309020205020404" pitchFamily="49" charset="0"/>
                <a:cs typeface="Courier New" panose="02070309020205020404" pitchFamily="49" charset="0"/>
              </a:rPr>
              <a:t>int</a:t>
            </a:r>
            <a:r>
              <a:rPr lang="en-US" sz="1800" dirty="0">
                <a:solidFill>
                  <a:srgbClr val="69676D">
                    <a:lumMod val="75000"/>
                  </a:srgbClr>
                </a:solidFill>
                <a:latin typeface="Courier New" panose="02070309020205020404" pitchFamily="49" charset="0"/>
                <a:cs typeface="Courier New" panose="02070309020205020404" pitchFamily="49" charset="0"/>
              </a:rPr>
              <a:t> aux=2; aux&lt;=</a:t>
            </a:r>
            <a:r>
              <a:rPr lang="en-US" sz="1800" dirty="0" err="1">
                <a:solidFill>
                  <a:srgbClr val="69676D">
                    <a:lumMod val="75000"/>
                  </a:srgbClr>
                </a:solidFill>
                <a:latin typeface="Courier New" panose="02070309020205020404" pitchFamily="49" charset="0"/>
                <a:cs typeface="Courier New" panose="02070309020205020404" pitchFamily="49" charset="0"/>
              </a:rPr>
              <a:t>numero</a:t>
            </a:r>
            <a:r>
              <a:rPr lang="en-US" sz="1800" dirty="0">
                <a:solidFill>
                  <a:srgbClr val="69676D">
                    <a:lumMod val="75000"/>
                  </a:srgbClr>
                </a:solidFill>
                <a:latin typeface="Courier New" panose="02070309020205020404" pitchFamily="49" charset="0"/>
                <a:cs typeface="Courier New" panose="02070309020205020404" pitchFamily="49" charset="0"/>
              </a:rPr>
              <a:t>; aux++)</a:t>
            </a:r>
            <a:endParaRPr lang="en-US" sz="18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en-US" sz="1800" dirty="0" err="1">
                <a:solidFill>
                  <a:srgbClr val="69676D">
                    <a:lumMod val="75000"/>
                  </a:srgbClr>
                </a:solidFill>
                <a:latin typeface="Courier New" panose="02070309020205020404" pitchFamily="49" charset="0"/>
                <a:cs typeface="Courier New" panose="02070309020205020404" pitchFamily="49" charset="0"/>
              </a:rPr>
              <a:t>fatorial</a:t>
            </a:r>
            <a:r>
              <a:rPr lang="en-US" sz="1800" dirty="0">
                <a:solidFill>
                  <a:srgbClr val="69676D">
                    <a:lumMod val="75000"/>
                  </a:srgbClr>
                </a:solidFill>
                <a:latin typeface="Courier New" panose="02070309020205020404" pitchFamily="49" charset="0"/>
                <a:cs typeface="Courier New" panose="02070309020205020404" pitchFamily="49" charset="0"/>
              </a:rPr>
              <a:t> *= aux;</a:t>
            </a:r>
          </a:p>
          <a:p>
            <a:pPr eaLnBrk="1" hangingPunct="1">
              <a:lnSpc>
                <a:spcPct val="80000"/>
              </a:lnSpc>
              <a:buNone/>
            </a:pPr>
            <a:r>
              <a:rPr lang="en-US"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System.</a:t>
            </a:r>
            <a:r>
              <a:rPr lang="pt-BR" sz="1800" b="1" i="1" dirty="0" err="1">
                <a:solidFill>
                  <a:srgbClr val="0000FF"/>
                </a:solidFill>
                <a:latin typeface="Courier New" panose="02070309020205020404" pitchFamily="49" charset="0"/>
                <a:cs typeface="Courier New" panose="02070309020205020404" pitchFamily="49" charset="0"/>
              </a:rPr>
              <a:t>out</a:t>
            </a:r>
            <a:r>
              <a:rPr lang="pt-BR" sz="1800" dirty="0" err="1">
                <a:solidFill>
                  <a:srgbClr val="69676D">
                    <a:lumMod val="75000"/>
                  </a:srgbClr>
                </a:solidFill>
                <a:latin typeface="Courier New" panose="02070309020205020404" pitchFamily="49" charset="0"/>
                <a:cs typeface="Courier New" panose="02070309020205020404" pitchFamily="49" charset="0"/>
              </a:rPr>
              <a:t>.print</a:t>
            </a:r>
            <a:r>
              <a:rPr lang="pt-BR" sz="1800" dirty="0">
                <a:solidFill>
                  <a:srgbClr val="69676D">
                    <a:lumMod val="75000"/>
                  </a:srgbClr>
                </a:solidFill>
                <a:latin typeface="Courier New" panose="02070309020205020404" pitchFamily="49" charset="0"/>
                <a:cs typeface="Courier New" panose="02070309020205020404" pitchFamily="49" charset="0"/>
              </a:rPr>
              <a:t>(</a:t>
            </a:r>
            <a:r>
              <a:rPr lang="pt-BR" altLang="pt-BR" sz="1800" b="1" kern="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rPr>
              <a:t>Fatorial de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+numero+</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 </a:t>
            </a:r>
            <a:r>
              <a:rPr lang="pt-BR" altLang="pt-BR" sz="1800" dirty="0">
                <a:solidFill>
                  <a:srgbClr val="0000FF"/>
                </a:solidFill>
                <a:latin typeface="Courier New" panose="02070309020205020404" pitchFamily="49" charset="0"/>
              </a:rPr>
              <a:t>= </a:t>
            </a:r>
            <a:r>
              <a:rPr lang="pt-BR" altLang="pt-BR" sz="1800" dirty="0">
                <a:solidFill>
                  <a:srgbClr val="0000FF"/>
                </a:solidFill>
                <a:latin typeface="Courier New" panose="02070309020205020404" pitchFamily="49" charset="0"/>
                <a:cs typeface="Courier New" panose="02070309020205020404" pitchFamily="49" charset="0"/>
              </a:rPr>
              <a:t>"</a:t>
            </a:r>
            <a:r>
              <a:rPr lang="pt-BR" altLang="pt-BR" sz="1800" dirty="0">
                <a:solidFill>
                  <a:srgbClr val="69676D">
                    <a:lumMod val="75000"/>
                  </a:srgbClr>
                </a:solidFill>
                <a:latin typeface="Courier New" panose="02070309020205020404" pitchFamily="49" charset="0"/>
                <a:cs typeface="Courier New" panose="02070309020205020404" pitchFamily="49" charset="0"/>
              </a:rPr>
              <a:t>+fatorial);</a:t>
            </a:r>
          </a:p>
          <a:p>
            <a:pPr eaLnBrk="1" hangingPunct="1">
              <a:lnSpc>
                <a:spcPct val="80000"/>
              </a:lnSpc>
              <a:buNone/>
            </a:pPr>
            <a:r>
              <a:rPr lang="pt-BR" sz="1800" dirty="0">
                <a:solidFill>
                  <a:srgbClr val="69676D">
                    <a:lumMod val="75000"/>
                  </a:srgbClr>
                </a:solidFill>
                <a:latin typeface="Courier New" panose="02070309020205020404" pitchFamily="49" charset="0"/>
                <a:cs typeface="Courier New" panose="02070309020205020404" pitchFamily="49" charset="0"/>
              </a:rPr>
              <a:t>     </a:t>
            </a:r>
            <a:r>
              <a:rPr lang="pt-BR" sz="1800" dirty="0" err="1">
                <a:solidFill>
                  <a:srgbClr val="69676D">
                    <a:lumMod val="75000"/>
                  </a:srgbClr>
                </a:solidFill>
                <a:latin typeface="Courier New" panose="02070309020205020404" pitchFamily="49" charset="0"/>
                <a:cs typeface="Courier New" panose="02070309020205020404" pitchFamily="49" charset="0"/>
              </a:rPr>
              <a:t>teclado.close</a:t>
            </a:r>
            <a:r>
              <a:rPr lang="pt-BR" sz="18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pt-BR" altLang="pt-BR" sz="1800" b="1"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pt-BR" altLang="pt-BR" sz="18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pt-BR" altLang="pt-BR" sz="2400" b="1" kern="0" dirty="0">
                <a:latin typeface="Courier New" panose="02070309020205020404" pitchFamily="49" charset="0"/>
              </a:rPr>
              <a:t>fatorial = 1 *2*3*4* ... numero = numero!</a:t>
            </a:r>
          </a:p>
        </p:txBody>
      </p:sp>
      <p:sp>
        <p:nvSpPr>
          <p:cNvPr id="5" name="Seta para baixo 8">
            <a:extLst>
              <a:ext uri="{FF2B5EF4-FFF2-40B4-BE49-F238E27FC236}">
                <a16:creationId xmlns:a16="http://schemas.microsoft.com/office/drawing/2014/main" id="{CEC81F16-B7DC-4991-B96B-9C780E45CE98}"/>
              </a:ext>
            </a:extLst>
          </p:cNvPr>
          <p:cNvSpPr>
            <a:spLocks noChangeArrowheads="1"/>
          </p:cNvSpPr>
          <p:nvPr/>
        </p:nvSpPr>
        <p:spPr bwMode="auto">
          <a:xfrm rot="2393626">
            <a:off x="3284323" y="2710634"/>
            <a:ext cx="446088" cy="1214438"/>
          </a:xfrm>
          <a:prstGeom prst="downArrow">
            <a:avLst>
              <a:gd name="adj1" fmla="val 50000"/>
              <a:gd name="adj2" fmla="val 91844"/>
            </a:avLst>
          </a:prstGeom>
          <a:solidFill>
            <a:schemeClr val="accent2"/>
          </a:solidFill>
          <a:ln w="9525" algn="ctr">
            <a:solidFill>
              <a:schemeClr val="tx1"/>
            </a:solidFill>
            <a:round/>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pt-BR" altLang="pt-BR"/>
          </a:p>
        </p:txBody>
      </p:sp>
    </p:spTree>
    <p:extLst>
      <p:ext uri="{BB962C8B-B14F-4D97-AF65-F5344CB8AC3E}">
        <p14:creationId xmlns:p14="http://schemas.microsoft.com/office/powerpoint/2010/main" val="215794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98</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199" y="1916832"/>
            <a:ext cx="8686801"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aux;</a:t>
            </a:r>
            <a:r>
              <a:rPr lang="pt-BR" altLang="pt-BR" sz="1900" dirty="0">
                <a:latin typeface="Courier New" panose="02070309020205020404" pitchFamily="49" charset="0"/>
              </a:rPr>
              <a:t> </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C2D45DC9-4C54-41D9-95C0-24157CC78D95}"/>
              </a:ext>
            </a:extLst>
          </p:cNvPr>
          <p:cNvSpPr txBox="1">
            <a:spLocks noChangeArrowheads="1"/>
          </p:cNvSpPr>
          <p:nvPr/>
        </p:nvSpPr>
        <p:spPr bwMode="auto">
          <a:xfrm>
            <a:off x="457199" y="4725145"/>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Font typeface="Wingdings" panose="05000000000000000000" pitchFamily="2" charset="2"/>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*1* 2*  3*  4*   5 = 120</a:t>
            </a:r>
          </a:p>
          <a:p>
            <a:pPr eaLnBrk="1" hangingPunct="1">
              <a:buFont typeface="Wingdings" panose="05000000000000000000" pitchFamily="2" charset="2"/>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*5*25*125*625*3125 </a:t>
            </a:r>
            <a:r>
              <a:rPr lang="pt-BR" altLang="pt-BR" sz="3200" b="1" kern="0" dirty="0">
                <a:latin typeface="Courier New" panose="02070309020205020404" pitchFamily="49" charset="0"/>
              </a:rPr>
              <a:t>?</a:t>
            </a:r>
            <a:endParaRPr lang="pt-BR" altLang="pt-BR" sz="2400" b="1" kern="0" dirty="0">
              <a:latin typeface="Courier New" panose="02070309020205020404" pitchFamily="49" charset="0"/>
            </a:endParaRPr>
          </a:p>
        </p:txBody>
      </p:sp>
      <p:graphicFrame>
        <p:nvGraphicFramePr>
          <p:cNvPr id="7" name="Group 4">
            <a:extLst>
              <a:ext uri="{FF2B5EF4-FFF2-40B4-BE49-F238E27FC236}">
                <a16:creationId xmlns:a16="http://schemas.microsoft.com/office/drawing/2014/main" id="{78E6A00A-BDA5-4EEB-88D6-7CB21255CDB2}"/>
              </a:ext>
            </a:extLst>
          </p:cNvPr>
          <p:cNvGraphicFramePr>
            <a:graphicFrameLocks noGrp="1"/>
          </p:cNvGraphicFramePr>
          <p:nvPr>
            <p:extLst>
              <p:ext uri="{D42A27DB-BD31-4B8C-83A1-F6EECF244321}">
                <p14:modId xmlns:p14="http://schemas.microsoft.com/office/powerpoint/2010/main" val="3382103348"/>
              </p:ext>
            </p:extLst>
          </p:nvPr>
        </p:nvGraphicFramePr>
        <p:xfrm>
          <a:off x="5220072" y="443803"/>
          <a:ext cx="3779962" cy="2910842"/>
        </p:xfrm>
        <a:graphic>
          <a:graphicData uri="http://schemas.openxmlformats.org/drawingml/2006/table">
            <a:tbl>
              <a:tblPr/>
              <a:tblGrid>
                <a:gridCol w="679993">
                  <a:extLst>
                    <a:ext uri="{9D8B030D-6E8A-4147-A177-3AD203B41FA5}">
                      <a16:colId xmlns:a16="http://schemas.microsoft.com/office/drawing/2014/main" val="20000"/>
                    </a:ext>
                  </a:extLst>
                </a:gridCol>
                <a:gridCol w="756425">
                  <a:extLst>
                    <a:ext uri="{9D8B030D-6E8A-4147-A177-3AD203B41FA5}">
                      <a16:colId xmlns:a16="http://schemas.microsoft.com/office/drawing/2014/main" val="20001"/>
                    </a:ext>
                  </a:extLst>
                </a:gridCol>
                <a:gridCol w="755982">
                  <a:extLst>
                    <a:ext uri="{9D8B030D-6E8A-4147-A177-3AD203B41FA5}">
                      <a16:colId xmlns:a16="http://schemas.microsoft.com/office/drawing/2014/main" val="20002"/>
                    </a:ext>
                  </a:extLst>
                </a:gridCol>
                <a:gridCol w="1587562">
                  <a:extLst>
                    <a:ext uri="{9D8B030D-6E8A-4147-A177-3AD203B41FA5}">
                      <a16:colId xmlns:a16="http://schemas.microsoft.com/office/drawing/2014/main" val="20003"/>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aux</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err="1">
                          <a:ln>
                            <a:noFill/>
                          </a:ln>
                          <a:solidFill>
                            <a:srgbClr val="0000FF"/>
                          </a:solidFill>
                          <a:effectLst/>
                          <a:latin typeface="Arial" charset="0"/>
                        </a:rPr>
                        <a:t>mult</a:t>
                      </a:r>
                      <a:endParaRPr kumimoji="0" lang="pt-BR" sz="1500" b="0" i="0" u="none" strike="noStrike" cap="none" normalizeH="0" baseline="0" dirty="0">
                        <a:ln>
                          <a:noFill/>
                        </a:ln>
                        <a:solidFill>
                          <a:srgbClr val="0000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Impressão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pt-BR" sz="1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rgbClr val="0000FF"/>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pt-BR" sz="1500" b="0" i="0" u="none" strike="noStrike" cap="none" normalizeH="0" baseline="0" dirty="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pt-BR" sz="1500" b="0" i="0" u="none" strike="noStrike" cap="none" normalizeH="0" baseline="0" dirty="0">
                          <a:ln>
                            <a:noFill/>
                          </a:ln>
                          <a:solidFill>
                            <a:schemeClr val="tx1"/>
                          </a:solidFill>
                          <a:effectLst/>
                          <a:latin typeface="Arial" charset="0"/>
                        </a:rPr>
                        <a:t>A multiplicação deu 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1581560"/>
                  </a:ext>
                </a:extLst>
              </a:tr>
            </a:tbl>
          </a:graphicData>
        </a:graphic>
      </p:graphicFrame>
    </p:spTree>
    <p:extLst>
      <p:ext uri="{BB962C8B-B14F-4D97-AF65-F5344CB8AC3E}">
        <p14:creationId xmlns:p14="http://schemas.microsoft.com/office/powerpoint/2010/main" val="373424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Número de Slide 3">
            <a:extLst>
              <a:ext uri="{FF2B5EF4-FFF2-40B4-BE49-F238E27FC236}">
                <a16:creationId xmlns:a16="http://schemas.microsoft.com/office/drawing/2014/main" id="{23FFF9A2-DD0D-480F-9C25-62C958E37E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008DD91-2E9C-4A4D-95C0-EA1340F84956}" type="slidenum">
              <a:rPr lang="pt-BR" altLang="en-US" sz="1200" smtClean="0">
                <a:latin typeface="Garamond" panose="02020404030301010803" pitchFamily="18" charset="0"/>
              </a:rPr>
              <a:pPr/>
              <a:t>99</a:t>
            </a:fld>
            <a:endParaRPr lang="pt-BR" altLang="en-US" sz="1200">
              <a:latin typeface="Garamond" panose="02020404030301010803" pitchFamily="18" charset="0"/>
            </a:endParaRPr>
          </a:p>
        </p:txBody>
      </p:sp>
      <p:sp>
        <p:nvSpPr>
          <p:cNvPr id="287747" name="Rectangle 2">
            <a:extLst>
              <a:ext uri="{FF2B5EF4-FFF2-40B4-BE49-F238E27FC236}">
                <a16:creationId xmlns:a16="http://schemas.microsoft.com/office/drawing/2014/main" id="{3D194100-343A-438A-9A9E-D3B9BC55D90E}"/>
              </a:ext>
            </a:extLst>
          </p:cNvPr>
          <p:cNvSpPr>
            <a:spLocks noGrp="1" noChangeArrowheads="1"/>
          </p:cNvSpPr>
          <p:nvPr>
            <p:ph type="title"/>
          </p:nvPr>
        </p:nvSpPr>
        <p:spPr/>
        <p:txBody>
          <a:bodyPr/>
          <a:lstStyle/>
          <a:p>
            <a:pPr eaLnBrk="1" hangingPunct="1"/>
            <a:r>
              <a:rPr lang="pt-BR" altLang="pt-BR" dirty="0"/>
              <a:t>Comando </a:t>
            </a:r>
            <a:r>
              <a:rPr lang="pt-BR" altLang="pt-BR" b="1" dirty="0"/>
              <a:t>for</a:t>
            </a:r>
            <a:r>
              <a:rPr lang="pt-BR" altLang="pt-BR" dirty="0"/>
              <a:t> </a:t>
            </a:r>
            <a:br>
              <a:rPr lang="pt-BR" altLang="pt-BR" dirty="0"/>
            </a:br>
            <a:r>
              <a:rPr lang="pt-BR" altLang="pt-BR" sz="2100" dirty="0"/>
              <a:t>(Estrutura de repetição)</a:t>
            </a:r>
          </a:p>
        </p:txBody>
      </p:sp>
      <p:sp>
        <p:nvSpPr>
          <p:cNvPr id="11" name="Rectangle 3">
            <a:extLst>
              <a:ext uri="{FF2B5EF4-FFF2-40B4-BE49-F238E27FC236}">
                <a16:creationId xmlns:a16="http://schemas.microsoft.com/office/drawing/2014/main" id="{F8A6F3C4-D21F-40FD-B757-3C50C9954D16}"/>
              </a:ext>
            </a:extLst>
          </p:cNvPr>
          <p:cNvSpPr txBox="1">
            <a:spLocks noChangeArrowheads="1"/>
          </p:cNvSpPr>
          <p:nvPr/>
        </p:nvSpPr>
        <p:spPr bwMode="auto">
          <a:xfrm>
            <a:off x="457199" y="1916833"/>
            <a:ext cx="8686801"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a:p>
            <a:pPr marL="0" indent="0" eaLnBrk="1" fontAlgn="auto" hangingPunct="1">
              <a:spcAft>
                <a:spcPts val="0"/>
              </a:spcAft>
              <a:buClr>
                <a:srgbClr val="69676D">
                  <a:lumMod val="75000"/>
                </a:srgbClr>
              </a:buClr>
              <a:buSzPct val="100000"/>
              <a:buNone/>
              <a:defRPr/>
            </a:pPr>
            <a:r>
              <a:rPr lang="pt-BR" altLang="pt-BR" sz="1900" b="1" dirty="0" err="1">
                <a:solidFill>
                  <a:schemeClr val="accent5">
                    <a:lumMod val="50000"/>
                  </a:schemeClr>
                </a:solidFill>
                <a:latin typeface="Courier New" panose="02070309020205020404" pitchFamily="49" charset="0"/>
                <a:cs typeface="Courier New" panose="02070309020205020404" pitchFamily="49" charset="0"/>
              </a:rPr>
              <a:t>long</a:t>
            </a:r>
            <a:r>
              <a:rPr lang="pt-BR" altLang="pt-BR"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 = 1;</a:t>
            </a:r>
          </a:p>
          <a:p>
            <a:pPr marL="0" indent="0" eaLnBrk="1" fontAlgn="auto" hangingPunct="1">
              <a:spcAft>
                <a:spcPts val="0"/>
              </a:spcAft>
              <a:buClr>
                <a:srgbClr val="69676D">
                  <a:lumMod val="75000"/>
                </a:srgbClr>
              </a:buClr>
              <a:buSzPct val="100000"/>
              <a:buNone/>
              <a:defRPr/>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endParaRPr lang="pt-BR" altLang="pt-BR" sz="1900"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b="1" dirty="0">
                <a:solidFill>
                  <a:schemeClr val="accent5">
                    <a:lumMod val="50000"/>
                  </a:schemeClr>
                </a:solidFill>
                <a:latin typeface="Courier New" panose="02070309020205020404" pitchFamily="49" charset="0"/>
                <a:cs typeface="Courier New" panose="02070309020205020404" pitchFamily="49" charset="0"/>
              </a:rPr>
              <a:t>for</a:t>
            </a:r>
            <a:r>
              <a:rPr lang="en-US" sz="1900" dirty="0">
                <a:solidFill>
                  <a:srgbClr val="69676D">
                    <a:lumMod val="75000"/>
                  </a:srgbClr>
                </a:solidFill>
                <a:latin typeface="Courier New" panose="02070309020205020404" pitchFamily="49" charset="0"/>
                <a:cs typeface="Courier New" panose="02070309020205020404" pitchFamily="49" charset="0"/>
              </a:rPr>
              <a:t> (</a:t>
            </a:r>
            <a:r>
              <a:rPr lang="en-US" sz="1900" b="1" dirty="0">
                <a:solidFill>
                  <a:schemeClr val="accent5">
                    <a:lumMod val="50000"/>
                  </a:schemeClr>
                </a:solidFill>
                <a:latin typeface="Courier New" panose="02070309020205020404" pitchFamily="49" charset="0"/>
                <a:cs typeface="Courier New" panose="02070309020205020404" pitchFamily="49" charset="0"/>
              </a:rPr>
              <a:t>int</a:t>
            </a:r>
            <a:r>
              <a:rPr lang="en-US" sz="1900" dirty="0">
                <a:solidFill>
                  <a:srgbClr val="69676D">
                    <a:lumMod val="75000"/>
                  </a:srgbClr>
                </a:solidFill>
                <a:latin typeface="Courier New" panose="02070309020205020404" pitchFamily="49" charset="0"/>
                <a:cs typeface="Courier New" panose="02070309020205020404" pitchFamily="49" charset="0"/>
              </a:rPr>
              <a:t> aux=1; aux&lt;=5; aux++)</a:t>
            </a:r>
            <a:endParaRPr lang="en-US" sz="1900" b="1" dirty="0">
              <a:solidFill>
                <a:srgbClr val="69676D">
                  <a:lumMod val="75000"/>
                </a:srgbClr>
              </a:solidFill>
              <a:latin typeface="Courier New" panose="02070309020205020404" pitchFamily="49" charset="0"/>
              <a:cs typeface="Courier New" panose="02070309020205020404" pitchFamily="49" charset="0"/>
            </a:endParaRPr>
          </a:p>
          <a:p>
            <a:pPr eaLnBrk="1" hangingPunct="1">
              <a:lnSpc>
                <a:spcPct val="80000"/>
              </a:lnSpc>
              <a:buNone/>
            </a:pPr>
            <a:r>
              <a:rPr lang="en-US" sz="1900" dirty="0">
                <a:solidFill>
                  <a:srgbClr val="69676D">
                    <a:lumMod val="75000"/>
                  </a:srgbClr>
                </a:solidFill>
                <a:latin typeface="Courier New" panose="02070309020205020404" pitchFamily="49" charset="0"/>
                <a:cs typeface="Courier New" panose="02070309020205020404" pitchFamily="49" charset="0"/>
              </a:rPr>
              <a:t>   </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en-US" sz="1900" dirty="0">
                <a:solidFill>
                  <a:srgbClr val="69676D">
                    <a:lumMod val="75000"/>
                  </a:srgbClr>
                </a:solidFill>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rPr>
              <a:t>Match.pow</a:t>
            </a:r>
            <a:r>
              <a:rPr lang="en-US" sz="1900" b="1" dirty="0">
                <a:latin typeface="Courier New" panose="02070309020205020404" pitchFamily="49" charset="0"/>
              </a:rPr>
              <a:t>(5,aux)</a:t>
            </a:r>
            <a:r>
              <a:rPr lang="en-US"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a:latin typeface="Courier New" panose="02070309020205020404" pitchFamily="49" charset="0"/>
              </a:rPr>
              <a:t> </a:t>
            </a:r>
            <a:endParaRPr lang="en-US" sz="1900" dirty="0">
              <a:solidFill>
                <a:srgbClr val="009900"/>
              </a:solidFill>
              <a:latin typeface="Courier New" panose="02070309020205020404" pitchFamily="49" charset="0"/>
              <a:cs typeface="Courier New" panose="02070309020205020404" pitchFamily="49" charset="0"/>
            </a:endParaRPr>
          </a:p>
          <a:p>
            <a:pPr eaLnBrk="1" hangingPunct="1">
              <a:lnSpc>
                <a:spcPct val="80000"/>
              </a:lnSpc>
              <a:buNone/>
            </a:pPr>
            <a:r>
              <a:rPr lang="pt-BR" sz="1900" dirty="0" err="1">
                <a:solidFill>
                  <a:srgbClr val="69676D">
                    <a:lumMod val="75000"/>
                  </a:srgbClr>
                </a:solidFill>
                <a:latin typeface="Courier New" panose="02070309020205020404" pitchFamily="49" charset="0"/>
                <a:cs typeface="Courier New" panose="02070309020205020404" pitchFamily="49" charset="0"/>
              </a:rPr>
              <a:t>System.</a:t>
            </a:r>
            <a:r>
              <a:rPr lang="pt-BR" sz="1900" b="1" i="1" dirty="0" err="1">
                <a:solidFill>
                  <a:srgbClr val="0000FF"/>
                </a:solidFill>
                <a:latin typeface="Courier New" panose="02070309020205020404" pitchFamily="49" charset="0"/>
                <a:cs typeface="Courier New" panose="02070309020205020404" pitchFamily="49" charset="0"/>
              </a:rPr>
              <a:t>out</a:t>
            </a:r>
            <a:r>
              <a:rPr lang="pt-BR" sz="1900" dirty="0" err="1">
                <a:solidFill>
                  <a:srgbClr val="69676D">
                    <a:lumMod val="75000"/>
                  </a:srgbClr>
                </a:solidFill>
                <a:latin typeface="Courier New" panose="02070309020205020404" pitchFamily="49" charset="0"/>
                <a:cs typeface="Courier New" panose="02070309020205020404" pitchFamily="49" charset="0"/>
              </a:rPr>
              <a:t>.print</a:t>
            </a:r>
            <a:r>
              <a:rPr 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b="1" kern="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0000FF"/>
                </a:solidFill>
                <a:latin typeface="Courier New" panose="02070309020205020404" pitchFamily="49" charset="0"/>
              </a:rPr>
              <a:t>A multiplicação deu </a:t>
            </a:r>
            <a:r>
              <a:rPr lang="pt-BR" altLang="pt-BR" sz="1900" dirty="0">
                <a:solidFill>
                  <a:srgbClr val="0000FF"/>
                </a:solidFill>
                <a:latin typeface="Courier New" panose="02070309020205020404" pitchFamily="49" charset="0"/>
                <a:cs typeface="Courier New" panose="02070309020205020404" pitchFamily="49" charset="0"/>
              </a:rPr>
              <a:t>"</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r>
              <a:rPr lang="pt-BR" altLang="pt-BR" sz="1900" dirty="0" err="1">
                <a:solidFill>
                  <a:srgbClr val="69676D">
                    <a:lumMod val="75000"/>
                  </a:srgbClr>
                </a:solidFill>
                <a:latin typeface="Courier New" panose="02070309020205020404" pitchFamily="49" charset="0"/>
                <a:cs typeface="Courier New" panose="02070309020205020404" pitchFamily="49" charset="0"/>
              </a:rPr>
              <a:t>multiplicacao</a:t>
            </a:r>
            <a:r>
              <a:rPr lang="pt-BR" altLang="pt-BR" sz="1900" dirty="0">
                <a:solidFill>
                  <a:srgbClr val="69676D">
                    <a:lumMod val="75000"/>
                  </a:srgbClr>
                </a:solidFill>
                <a:latin typeface="Courier New" panose="02070309020205020404" pitchFamily="49" charset="0"/>
                <a:cs typeface="Courier New" panose="02070309020205020404" pitchFamily="49" charset="0"/>
              </a:rPr>
              <a:t>);</a:t>
            </a:r>
          </a:p>
          <a:p>
            <a:pPr eaLnBrk="1" hangingPunct="1">
              <a:lnSpc>
                <a:spcPct val="80000"/>
              </a:lnSpc>
              <a:buNone/>
            </a:pPr>
            <a:r>
              <a:rPr lang="pt-BR" altLang="pt-BR" sz="1900" b="1" dirty="0">
                <a:solidFill>
                  <a:schemeClr val="accent5">
                    <a:lumMod val="50000"/>
                  </a:schemeClr>
                </a:solidFill>
                <a:latin typeface="Courier New" panose="02070309020205020404" pitchFamily="49" charset="0"/>
                <a:cs typeface="Courier New" panose="02070309020205020404" pitchFamily="49" charset="0"/>
              </a:rPr>
              <a:t>...</a:t>
            </a:r>
          </a:p>
        </p:txBody>
      </p:sp>
      <p:sp>
        <p:nvSpPr>
          <p:cNvPr id="6" name="Rectangle 3">
            <a:extLst>
              <a:ext uri="{FF2B5EF4-FFF2-40B4-BE49-F238E27FC236}">
                <a16:creationId xmlns:a16="http://schemas.microsoft.com/office/drawing/2014/main" id="{C2D45DC9-4C54-41D9-95C0-24157CC78D95}"/>
              </a:ext>
            </a:extLst>
          </p:cNvPr>
          <p:cNvSpPr txBox="1">
            <a:spLocks noChangeArrowheads="1"/>
          </p:cNvSpPr>
          <p:nvPr/>
        </p:nvSpPr>
        <p:spPr bwMode="auto">
          <a:xfrm>
            <a:off x="457199" y="4725144"/>
            <a:ext cx="8507289" cy="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buNone/>
            </a:pPr>
            <a:r>
              <a:rPr lang="pt-BR" altLang="pt-BR" sz="2400" b="1" kern="0" dirty="0" err="1">
                <a:latin typeface="Courier New" panose="02070309020205020404" pitchFamily="49" charset="0"/>
              </a:rPr>
              <a:t>mult</a:t>
            </a:r>
            <a:r>
              <a:rPr lang="pt-BR" altLang="pt-BR" sz="2400" b="1" kern="0" dirty="0">
                <a:latin typeface="Courier New" panose="02070309020205020404" pitchFamily="49" charset="0"/>
              </a:rPr>
              <a:t> = 1 *5*25*125*625*3125 = 30517578125 </a:t>
            </a:r>
          </a:p>
        </p:txBody>
      </p:sp>
    </p:spTree>
    <p:extLst>
      <p:ext uri="{BB962C8B-B14F-4D97-AF65-F5344CB8AC3E}">
        <p14:creationId xmlns:p14="http://schemas.microsoft.com/office/powerpoint/2010/main" val="42253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Borda">
  <a:themeElements>
    <a:clrScheme name="Borda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Borda">
      <a:majorFont>
        <a:latin typeface="Garamond"/>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pt-BR"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pt-BR" sz="2000" b="0" i="0" u="none" strike="noStrike" cap="none" normalizeH="0" baseline="0" smtClean="0">
            <a:ln>
              <a:noFill/>
            </a:ln>
            <a:solidFill>
              <a:schemeClr val="tx1"/>
            </a:solidFill>
            <a:effectLst/>
            <a:latin typeface="Arial" charset="0"/>
          </a:defRPr>
        </a:defPPr>
      </a:lstStyle>
    </a:lnDef>
  </a:objectDefaults>
  <a:extraClrSchemeLst>
    <a:extraClrScheme>
      <a:clrScheme name="Borda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a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orda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Borda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Borda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Borda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Borda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82367</TotalTime>
  <Words>11460</Words>
  <Application>Microsoft Office PowerPoint</Application>
  <PresentationFormat>Apresentação na tela (4:3)</PresentationFormat>
  <Paragraphs>2626</Paragraphs>
  <Slides>145</Slides>
  <Notes>131</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145</vt:i4>
      </vt:variant>
    </vt:vector>
  </HeadingPairs>
  <TitlesOfParts>
    <vt:vector size="155" baseType="lpstr">
      <vt:lpstr>Arial</vt:lpstr>
      <vt:lpstr>Cambria Math</vt:lpstr>
      <vt:lpstr>Courier New</vt:lpstr>
      <vt:lpstr>Garamond</vt:lpstr>
      <vt:lpstr>Symbol</vt:lpstr>
      <vt:lpstr>Tahoma</vt:lpstr>
      <vt:lpstr>Times New Roman</vt:lpstr>
      <vt:lpstr>Wingdings</vt:lpstr>
      <vt:lpstr>Borda</vt:lpstr>
      <vt:lpstr>Equação</vt:lpstr>
      <vt:lpstr>Algoritmos</vt:lpstr>
      <vt:lpstr>Conteúdo 8</vt:lpstr>
      <vt:lpstr>Estruturas de REPETIÇÃO</vt:lpstr>
      <vt:lpstr>Estruturas de REPETIÇÃO</vt:lpstr>
      <vt:lpstr>Comando for</vt:lpstr>
      <vt:lpstr>Exemplo 1</vt:lpstr>
      <vt:lpstr>Comando do while</vt:lpstr>
      <vt:lpstr>Exemplo 2</vt:lpstr>
      <vt:lpstr>Comando while</vt:lpstr>
      <vt:lpstr>Exemplo 3</vt:lpstr>
      <vt:lpstr>Comando for (Estrutura de repetição)</vt:lpstr>
      <vt:lpstr>Comando for (Estrutura de repetição)</vt:lpstr>
      <vt:lpstr>Fluxograma</vt:lpstr>
      <vt:lpstr>Comando PARA (Estrutura de repetição)</vt:lpstr>
      <vt:lpstr>Comando PARA (Estrutura de repetição)</vt:lpstr>
      <vt:lpstr>Comando for (Estrutura de repetição)</vt:lpstr>
      <vt:lpstr>Exemplo 4</vt:lpstr>
      <vt:lpstr>Exemplo 4  (Programa resolvido)</vt:lpstr>
      <vt:lpstr>Exemplo 4  (Programa resolvido)</vt:lpstr>
      <vt:lpstr>Exemplo 4  (Programa resolvido)</vt:lpstr>
      <vt:lpstr>Exemplo 4a  (Programa resolvido)</vt:lpstr>
      <vt:lpstr>Exemplo 5</vt:lpstr>
      <vt:lpstr>Exemplo 5  (Programa resolvido)</vt:lpstr>
      <vt:lpstr>Exemplo 5  (Programa resolvido)</vt:lpstr>
      <vt:lpstr>Exercício 1</vt:lpstr>
      <vt:lpstr>Exercício 2</vt:lpstr>
      <vt:lpstr>Contador</vt:lpstr>
      <vt:lpstr>Comando for (Estrutura de repetição)</vt:lpstr>
      <vt:lpstr>Exemplo 6</vt:lpstr>
      <vt:lpstr>Exemplo 6  (Programa resolvido – Solução 1)</vt:lpstr>
      <vt:lpstr>Exemplo 6  (Programa resolvido – Solução 2)</vt:lpstr>
      <vt:lpstr>Exemplo 7</vt:lpstr>
      <vt:lpstr>Exemplo 7 (Programa resolvido – DUAS CONTAGENS DISTINTAS)</vt:lpstr>
      <vt:lpstr>Exemplo 8</vt:lpstr>
      <vt:lpstr>Exemplo 8 (Programa resolvido – DUAS CONTAGENS COMPLEMENTARES - 1)</vt:lpstr>
      <vt:lpstr>Exemplo 8 (Programa resolvido – DUAS CONTAGENS COMPLEMENTARES - 2)</vt:lpstr>
      <vt:lpstr>Exemplo 8 (Programa resolvido – DUAS CONTAGENS COMPLEMENTARES - 3)</vt:lpstr>
      <vt:lpstr>Exemplo 8 (Programa resolvido – DUAS CONTAGENS COMPLEMENTARES - 4)</vt:lpstr>
      <vt:lpstr>Exercício 3</vt:lpstr>
      <vt:lpstr>Exercício 4</vt:lpstr>
      <vt:lpstr>Exercício 5</vt:lpstr>
      <vt:lpstr>Exercício 5a</vt:lpstr>
      <vt:lpstr>Somatório</vt:lpstr>
      <vt:lpstr>Comando for (Estrutura de repetição)</vt:lpstr>
      <vt:lpstr>Exemplo 9</vt:lpstr>
      <vt:lpstr>Exemplo 9  (Programa resolvido)</vt:lpstr>
      <vt:lpstr>Exemplo 9  (Programa resolvido)</vt:lpstr>
      <vt:lpstr>Exemplo 10</vt:lpstr>
      <vt:lpstr>Exemplo 10  (Programa resolvido)</vt:lpstr>
      <vt:lpstr>Exemplo 10  (Programa resolvido)</vt:lpstr>
      <vt:lpstr>Exemplo 11</vt:lpstr>
      <vt:lpstr>Exemplo 11  (Programa resolvido)</vt:lpstr>
      <vt:lpstr>Exemplo 11  (Programa resolvido)</vt:lpstr>
      <vt:lpstr>Exemplo 11  (Programa resolvido)</vt:lpstr>
      <vt:lpstr>Variação da Quantidade de Repetições</vt:lpstr>
      <vt:lpstr>Exemplo 12</vt:lpstr>
      <vt:lpstr>Exemplo 12  (Programa resolvido)</vt:lpstr>
      <vt:lpstr>Exemplo 13</vt:lpstr>
      <vt:lpstr>Exemplo 13  (Programa resolvido)</vt:lpstr>
      <vt:lpstr>Exercício 6</vt:lpstr>
      <vt:lpstr>Exercício 7</vt:lpstr>
      <vt:lpstr>Exercício 8</vt:lpstr>
      <vt:lpstr>Exercício 9</vt:lpstr>
      <vt:lpstr>Pesquisa de MAIOR/MENOR valor</vt:lpstr>
      <vt:lpstr>Exemplo 14</vt:lpstr>
      <vt:lpstr>Exemplo 14  (Programa resolvido – MAIOR VALOR)</vt:lpstr>
      <vt:lpstr>Exemplo 14 </vt:lpstr>
      <vt:lpstr>Exemplo 14  (Programa resolvido – MENOR VALOR)</vt:lpstr>
      <vt:lpstr>Exemplo 14 </vt:lpstr>
      <vt:lpstr>Exemplo 15</vt:lpstr>
      <vt:lpstr>Exemplo 15  (Programa resolvido)</vt:lpstr>
      <vt:lpstr>Exemplo 15 </vt:lpstr>
      <vt:lpstr>Exercício 10</vt:lpstr>
      <vt:lpstr>Exercício 10</vt:lpstr>
      <vt:lpstr>Exercício 11</vt:lpstr>
      <vt:lpstr>Exercício 12</vt:lpstr>
      <vt:lpstr>Exercício 13</vt:lpstr>
      <vt:lpstr>Exercício 13</vt:lpstr>
      <vt:lpstr>Exercício 14</vt:lpstr>
      <vt:lpstr>Exercício 15</vt:lpstr>
      <vt:lpstr>Utilização da Variável Auxiliar</vt:lpstr>
      <vt:lpstr>Comando for (Estrutura de repetição)</vt:lpstr>
      <vt:lpstr>Comando for (Estrutura de repetição)</vt:lpstr>
      <vt:lpstr>Exemplo 16</vt:lpstr>
      <vt:lpstr>Exemplo 16 (Programa resolvido)  Usuário informa os valores de X :</vt:lpstr>
      <vt:lpstr>Exemplo 16 (Programa resolvido)  Valores de X  são gerados pela variável auxiliar (AUX) do comando FOR:</vt:lpstr>
      <vt:lpstr>Exemplo 16  (Programa resolvido)  Valores de X  são gerados pela variável auxiliar (AUX) do comando FOR:</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Comando for  (Estrutura de repetição)</vt:lpstr>
      <vt:lpstr>Exemplo 17</vt:lpstr>
      <vt:lpstr>Exemplo 17  (Programa resolvido)</vt:lpstr>
      <vt:lpstr>Exemplo 18 (Contador)  (Programa resolvido)</vt:lpstr>
      <vt:lpstr>Exemplo 19 (Somatório)  (Programa resolvido)</vt:lpstr>
      <vt:lpstr>Exercício 16</vt:lpstr>
      <vt:lpstr>Exercício 17</vt:lpstr>
      <vt:lpstr>Exercício 18</vt:lpstr>
      <vt:lpstr>Exercício 19</vt:lpstr>
      <vt:lpstr>Exercício 20</vt:lpstr>
      <vt:lpstr>Exercício 21</vt:lpstr>
      <vt:lpstr>Exercício 21</vt:lpstr>
      <vt:lpstr>Exercício 22</vt:lpstr>
      <vt:lpstr>Exercício 23</vt:lpstr>
      <vt:lpstr>Parâmetro PASSO (incremento diferente de 1 da variável auxiliar do comando for)</vt:lpstr>
      <vt:lpstr>Parâmetro PASSO (incremento diferente de 1 da variável auxiliar do comando for)</vt:lpstr>
      <vt:lpstr>Parâmetro PASSO (incremento diferente de 1 da variável auxiliar do comando for)</vt:lpstr>
      <vt:lpstr>Exemplo 20</vt:lpstr>
      <vt:lpstr>Exemplo 20  (Programa resolvido – Solução 1)</vt:lpstr>
      <vt:lpstr>Exemplo 20  (Programa resolvido – Solução 2)</vt:lpstr>
      <vt:lpstr>Exemplo 21</vt:lpstr>
      <vt:lpstr>Exemplo 21  (Programa resolvido – Solução 1)</vt:lpstr>
      <vt:lpstr>Exemplo 21  (Programa resolvido – Solução 2)</vt:lpstr>
      <vt:lpstr>Exemplo 22</vt:lpstr>
      <vt:lpstr>Exemplo 22 (programa resolvido)</vt:lpstr>
      <vt:lpstr>Exemplo 22 (programa resolvido – Solução 1)</vt:lpstr>
      <vt:lpstr>Exemplo 22 (programa resolvido – Solução 2)</vt:lpstr>
      <vt:lpstr>Exemplo 22 (programa resolvido – Solução 3)</vt:lpstr>
      <vt:lpstr>Exemplo 23</vt:lpstr>
      <vt:lpstr>Exemplo 23 (programa resolvido – Parte 1)</vt:lpstr>
      <vt:lpstr>Exemplo 23 (programa resolvido – Parte 2)</vt:lpstr>
      <vt:lpstr>Exemplo 23 (programa resolvido – Parte 3)</vt:lpstr>
      <vt:lpstr>Exemplo 23 (programa resolvido – Parte 4)</vt:lpstr>
      <vt:lpstr>Exemplo 23 (programa resolvido – Parte 5)</vt:lpstr>
      <vt:lpstr>Exemplo 23 (programa resolvido – Parte 5)</vt:lpstr>
      <vt:lpstr>Exemplo 23 (programa resolvido – Parte 6)</vt:lpstr>
      <vt:lpstr>Exercício 24</vt:lpstr>
      <vt:lpstr>Exercício 25</vt:lpstr>
      <vt:lpstr>Exercício 26</vt:lpstr>
      <vt:lpstr>Exercício 27 (Desafio)</vt:lpstr>
      <vt:lpstr>Exercício 27 (Desafio)</vt:lpstr>
      <vt:lpstr>Exercício 28</vt:lpstr>
      <vt:lpstr>Exercício 29</vt:lpstr>
      <vt:lpstr>Exercício 30</vt:lpstr>
      <vt:lpstr>Exercício 31</vt:lpstr>
      <vt:lpstr>Exercício 31 (continuação)</vt:lpstr>
      <vt:lpstr>Exercício 31 (continuação)</vt:lpstr>
    </vt:vector>
  </TitlesOfParts>
  <Company>Rodrigo Richard Gomes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(parte 1)</dc:title>
  <dc:creator>Ricardo Luiz de Freitas</dc:creator>
  <cp:lastModifiedBy>Ricardo Luiz de Freitas</cp:lastModifiedBy>
  <cp:revision>2686</cp:revision>
  <dcterms:created xsi:type="dcterms:W3CDTF">2006-08-20T19:26:34Z</dcterms:created>
  <dcterms:modified xsi:type="dcterms:W3CDTF">2022-04-07T22:53:19Z</dcterms:modified>
</cp:coreProperties>
</file>