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39"/>
  </p:notesMasterIdLst>
  <p:handoutMasterIdLst>
    <p:handoutMasterId r:id="rId40"/>
  </p:handoutMasterIdLst>
  <p:sldIdLst>
    <p:sldId id="256" r:id="rId2"/>
    <p:sldId id="934" r:id="rId3"/>
    <p:sldId id="935" r:id="rId4"/>
    <p:sldId id="936" r:id="rId5"/>
    <p:sldId id="937" r:id="rId6"/>
    <p:sldId id="938" r:id="rId7"/>
    <p:sldId id="939" r:id="rId8"/>
    <p:sldId id="1822" r:id="rId9"/>
    <p:sldId id="1700" r:id="rId10"/>
    <p:sldId id="1818" r:id="rId11"/>
    <p:sldId id="1819" r:id="rId12"/>
    <p:sldId id="942" r:id="rId13"/>
    <p:sldId id="1805" r:id="rId14"/>
    <p:sldId id="1823" r:id="rId15"/>
    <p:sldId id="944" r:id="rId16"/>
    <p:sldId id="1701" r:id="rId17"/>
    <p:sldId id="1824" r:id="rId18"/>
    <p:sldId id="1825" r:id="rId19"/>
    <p:sldId id="1826" r:id="rId20"/>
    <p:sldId id="1827" r:id="rId21"/>
    <p:sldId id="946" r:id="rId22"/>
    <p:sldId id="1820" r:id="rId23"/>
    <p:sldId id="1821" r:id="rId24"/>
    <p:sldId id="1816" r:id="rId25"/>
    <p:sldId id="949" r:id="rId26"/>
    <p:sldId id="951" r:id="rId27"/>
    <p:sldId id="953" r:id="rId28"/>
    <p:sldId id="955" r:id="rId29"/>
    <p:sldId id="959" r:id="rId30"/>
    <p:sldId id="961" r:id="rId31"/>
    <p:sldId id="1245" r:id="rId32"/>
    <p:sldId id="1249" r:id="rId33"/>
    <p:sldId id="1247" r:id="rId34"/>
    <p:sldId id="1385" r:id="rId35"/>
    <p:sldId id="1386" r:id="rId36"/>
    <p:sldId id="1240" r:id="rId37"/>
    <p:sldId id="1109" r:id="rId38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0C0C0"/>
    <a:srgbClr val="009900"/>
    <a:srgbClr val="CC0000"/>
    <a:srgbClr val="777777"/>
    <a:srgbClr val="66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5DC012-1338-4FB6-B69D-B28D20F09200}" v="240" dt="2020-10-09T00:15:53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56" autoAdjust="0"/>
    <p:restoredTop sz="94709" autoAdjust="0"/>
  </p:normalViewPr>
  <p:slideViewPr>
    <p:cSldViewPr>
      <p:cViewPr>
        <p:scale>
          <a:sx n="70" d="100"/>
          <a:sy n="70" d="100"/>
        </p:scale>
        <p:origin x="1596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Luiz Freitas" userId="122532effb8c3c75" providerId="LiveId" clId="{55796886-2295-4559-AB9F-82E6496BF1D2}"/>
    <pc:docChg chg="undo redo custSel addSld delSld modSld sldOrd">
      <pc:chgData name="Ricardo Luiz Freitas" userId="122532effb8c3c75" providerId="LiveId" clId="{55796886-2295-4559-AB9F-82E6496BF1D2}" dt="2020-06-11T00:49:05.458" v="1142"/>
      <pc:docMkLst>
        <pc:docMk/>
      </pc:docMkLst>
      <pc:sldChg chg="ord">
        <pc:chgData name="Ricardo Luiz Freitas" userId="122532effb8c3c75" providerId="LiveId" clId="{55796886-2295-4559-AB9F-82E6496BF1D2}" dt="2020-06-04T01:46:40.609" v="658"/>
        <pc:sldMkLst>
          <pc:docMk/>
          <pc:sldMk cId="0" sldId="449"/>
        </pc:sldMkLst>
      </pc:sldChg>
      <pc:sldChg chg="modSp">
        <pc:chgData name="Ricardo Luiz Freitas" userId="122532effb8c3c75" providerId="LiveId" clId="{55796886-2295-4559-AB9F-82E6496BF1D2}" dt="2020-06-04T23:12:22.718" v="805" actId="113"/>
        <pc:sldMkLst>
          <pc:docMk/>
          <pc:sldMk cId="0" sldId="797"/>
        </pc:sldMkLst>
        <pc:spChg chg="mod">
          <ac:chgData name="Ricardo Luiz Freitas" userId="122532effb8c3c75" providerId="LiveId" clId="{55796886-2295-4559-AB9F-82E6496BF1D2}" dt="2020-06-04T23:12:22.718" v="805" actId="113"/>
          <ac:spMkLst>
            <pc:docMk/>
            <pc:sldMk cId="0" sldId="797"/>
            <ac:spMk id="41988" creationId="{4B5683E3-419E-4B0B-8315-D692857EAB2B}"/>
          </ac:spMkLst>
        </pc:spChg>
      </pc:sldChg>
      <pc:sldChg chg="modSp">
        <pc:chgData name="Ricardo Luiz Freitas" userId="122532effb8c3c75" providerId="LiveId" clId="{55796886-2295-4559-AB9F-82E6496BF1D2}" dt="2020-06-04T23:13:43.718" v="806"/>
        <pc:sldMkLst>
          <pc:docMk/>
          <pc:sldMk cId="0" sldId="798"/>
        </pc:sldMkLst>
        <pc:spChg chg="mod">
          <ac:chgData name="Ricardo Luiz Freitas" userId="122532effb8c3c75" providerId="LiveId" clId="{55796886-2295-4559-AB9F-82E6496BF1D2}" dt="2020-06-04T23:13:43.718" v="806"/>
          <ac:spMkLst>
            <pc:docMk/>
            <pc:sldMk cId="0" sldId="798"/>
            <ac:spMk id="44036" creationId="{07336059-FB2B-43EF-8EC8-E2A56390EE64}"/>
          </ac:spMkLst>
        </pc:spChg>
      </pc:sldChg>
      <pc:sldChg chg="modSp">
        <pc:chgData name="Ricardo Luiz Freitas" userId="122532effb8c3c75" providerId="LiveId" clId="{55796886-2295-4559-AB9F-82E6496BF1D2}" dt="2020-06-04T23:10:38.562" v="801"/>
        <pc:sldMkLst>
          <pc:docMk/>
          <pc:sldMk cId="0" sldId="804"/>
        </pc:sldMkLst>
        <pc:spChg chg="mod">
          <ac:chgData name="Ricardo Luiz Freitas" userId="122532effb8c3c75" providerId="LiveId" clId="{55796886-2295-4559-AB9F-82E6496BF1D2}" dt="2020-06-04T23:10:38.562" v="801"/>
          <ac:spMkLst>
            <pc:docMk/>
            <pc:sldMk cId="0" sldId="804"/>
            <ac:spMk id="37892" creationId="{E918DDB4-D957-4A5C-8000-F190B779626F}"/>
          </ac:spMkLst>
        </pc:spChg>
      </pc:sldChg>
      <pc:sldChg chg="modSp">
        <pc:chgData name="Ricardo Luiz Freitas" userId="122532effb8c3c75" providerId="LiveId" clId="{55796886-2295-4559-AB9F-82E6496BF1D2}" dt="2020-06-04T23:14:06.645" v="808" actId="113"/>
        <pc:sldMkLst>
          <pc:docMk/>
          <pc:sldMk cId="0" sldId="812"/>
        </pc:sldMkLst>
        <pc:spChg chg="mod">
          <ac:chgData name="Ricardo Luiz Freitas" userId="122532effb8c3c75" providerId="LiveId" clId="{55796886-2295-4559-AB9F-82E6496BF1D2}" dt="2020-06-04T23:14:06.645" v="808" actId="113"/>
          <ac:spMkLst>
            <pc:docMk/>
            <pc:sldMk cId="0" sldId="812"/>
            <ac:spMk id="46084" creationId="{DE9B3CBC-D984-42C8-9E08-BC1B7EBDE18D}"/>
          </ac:spMkLst>
        </pc:spChg>
      </pc:sldChg>
      <pc:sldChg chg="modSp">
        <pc:chgData name="Ricardo Luiz Freitas" userId="122532effb8c3c75" providerId="LiveId" clId="{55796886-2295-4559-AB9F-82E6496BF1D2}" dt="2020-06-10T01:21:53.203" v="890" actId="115"/>
        <pc:sldMkLst>
          <pc:docMk/>
          <pc:sldMk cId="0" sldId="882"/>
        </pc:sldMkLst>
        <pc:spChg chg="mod">
          <ac:chgData name="Ricardo Luiz Freitas" userId="122532effb8c3c75" providerId="LiveId" clId="{55796886-2295-4559-AB9F-82E6496BF1D2}" dt="2020-06-10T01:21:53.203" v="890" actId="115"/>
          <ac:spMkLst>
            <pc:docMk/>
            <pc:sldMk cId="0" sldId="882"/>
            <ac:spMk id="114692" creationId="{203405B6-A690-45C1-961C-0BF2119159D7}"/>
          </ac:spMkLst>
        </pc:spChg>
      </pc:sldChg>
      <pc:sldChg chg="modSp add del">
        <pc:chgData name="Ricardo Luiz Freitas" userId="122532effb8c3c75" providerId="LiveId" clId="{55796886-2295-4559-AB9F-82E6496BF1D2}" dt="2020-06-04T01:19:37.681" v="491"/>
        <pc:sldMkLst>
          <pc:docMk/>
          <pc:sldMk cId="0" sldId="966"/>
        </pc:sldMkLst>
        <pc:spChg chg="mod">
          <ac:chgData name="Ricardo Luiz Freitas" userId="122532effb8c3c75" providerId="LiveId" clId="{55796886-2295-4559-AB9F-82E6496BF1D2}" dt="2020-06-04T01:15:20.017" v="489" actId="20577"/>
          <ac:spMkLst>
            <pc:docMk/>
            <pc:sldMk cId="0" sldId="966"/>
            <ac:spMk id="23557" creationId="{577D731F-AF4E-4FB3-8F40-0781A703E095}"/>
          </ac:spMkLst>
        </pc:spChg>
      </pc:sldChg>
      <pc:sldChg chg="addSp modAnim">
        <pc:chgData name="Ricardo Luiz Freitas" userId="122532effb8c3c75" providerId="LiveId" clId="{55796886-2295-4559-AB9F-82E6496BF1D2}" dt="2020-06-11T00:48:32.532" v="1141"/>
        <pc:sldMkLst>
          <pc:docMk/>
          <pc:sldMk cId="0" sldId="969"/>
        </pc:sldMkLst>
        <pc:spChg chg="add">
          <ac:chgData name="Ricardo Luiz Freitas" userId="122532effb8c3c75" providerId="LiveId" clId="{55796886-2295-4559-AB9F-82E6496BF1D2}" dt="2020-06-11T00:48:32.532" v="1141"/>
          <ac:spMkLst>
            <pc:docMk/>
            <pc:sldMk cId="0" sldId="969"/>
            <ac:spMk id="6" creationId="{62B637E1-CCBD-4A81-A21D-16C95023A193}"/>
          </ac:spMkLst>
        </pc:spChg>
      </pc:sldChg>
      <pc:sldChg chg="modSp">
        <pc:chgData name="Ricardo Luiz Freitas" userId="122532effb8c3c75" providerId="LiveId" clId="{55796886-2295-4559-AB9F-82E6496BF1D2}" dt="2020-06-04T01:52:53.707" v="678" actId="115"/>
        <pc:sldMkLst>
          <pc:docMk/>
          <pc:sldMk cId="0" sldId="970"/>
        </pc:sldMkLst>
        <pc:spChg chg="mod">
          <ac:chgData name="Ricardo Luiz Freitas" userId="122532effb8c3c75" providerId="LiveId" clId="{55796886-2295-4559-AB9F-82E6496BF1D2}" dt="2020-06-04T01:52:53.707" v="678" actId="115"/>
          <ac:spMkLst>
            <pc:docMk/>
            <pc:sldMk cId="0" sldId="970"/>
            <ac:spMk id="6" creationId="{C882CD11-1C2F-444B-92F7-4F1539AAAF33}"/>
          </ac:spMkLst>
        </pc:spChg>
      </pc:sldChg>
      <pc:sldChg chg="modSp ord">
        <pc:chgData name="Ricardo Luiz Freitas" userId="122532effb8c3c75" providerId="LiveId" clId="{55796886-2295-4559-AB9F-82E6496BF1D2}" dt="2020-06-04T01:52:57.350" v="679" actId="115"/>
        <pc:sldMkLst>
          <pc:docMk/>
          <pc:sldMk cId="0" sldId="971"/>
        </pc:sldMkLst>
        <pc:spChg chg="mod">
          <ac:chgData name="Ricardo Luiz Freitas" userId="122532effb8c3c75" providerId="LiveId" clId="{55796886-2295-4559-AB9F-82E6496BF1D2}" dt="2020-06-04T01:52:57.350" v="679" actId="115"/>
          <ac:spMkLst>
            <pc:docMk/>
            <pc:sldMk cId="0" sldId="971"/>
            <ac:spMk id="5" creationId="{C882CD11-1C2F-444B-92F7-4F1539AAAF33}"/>
          </ac:spMkLst>
        </pc:spChg>
      </pc:sldChg>
      <pc:sldChg chg="modSp">
        <pc:chgData name="Ricardo Luiz Freitas" userId="122532effb8c3c75" providerId="LiveId" clId="{55796886-2295-4559-AB9F-82E6496BF1D2}" dt="2020-06-04T23:08:06.123" v="800" actId="20577"/>
        <pc:sldMkLst>
          <pc:docMk/>
          <pc:sldMk cId="0" sldId="1480"/>
        </pc:sldMkLst>
        <pc:spChg chg="mod">
          <ac:chgData name="Ricardo Luiz Freitas" userId="122532effb8c3c75" providerId="LiveId" clId="{55796886-2295-4559-AB9F-82E6496BF1D2}" dt="2020-06-04T23:08:06.123" v="800" actId="20577"/>
          <ac:spMkLst>
            <pc:docMk/>
            <pc:sldMk cId="0" sldId="1480"/>
            <ac:spMk id="35844" creationId="{54B1C42D-BA46-4B88-91DD-3EDB4826401D}"/>
          </ac:spMkLst>
        </pc:spChg>
      </pc:sldChg>
      <pc:sldChg chg="modSp">
        <pc:chgData name="Ricardo Luiz Freitas" userId="122532effb8c3c75" providerId="LiveId" clId="{55796886-2295-4559-AB9F-82E6496BF1D2}" dt="2020-06-04T23:11:52.152" v="802"/>
        <pc:sldMkLst>
          <pc:docMk/>
          <pc:sldMk cId="0" sldId="1482"/>
        </pc:sldMkLst>
        <pc:spChg chg="mod">
          <ac:chgData name="Ricardo Luiz Freitas" userId="122532effb8c3c75" providerId="LiveId" clId="{55796886-2295-4559-AB9F-82E6496BF1D2}" dt="2020-06-04T23:11:52.152" v="802"/>
          <ac:spMkLst>
            <pc:docMk/>
            <pc:sldMk cId="0" sldId="1482"/>
            <ac:spMk id="39940" creationId="{E5312E29-F776-43AC-9158-6F28A876B338}"/>
          </ac:spMkLst>
        </pc:spChg>
      </pc:sldChg>
      <pc:sldChg chg="ord">
        <pc:chgData name="Ricardo Luiz Freitas" userId="122532effb8c3c75" providerId="LiveId" clId="{55796886-2295-4559-AB9F-82E6496BF1D2}" dt="2020-06-03T23:25:03.448" v="42"/>
        <pc:sldMkLst>
          <pc:docMk/>
          <pc:sldMk cId="0" sldId="1489"/>
        </pc:sldMkLst>
      </pc:sldChg>
      <pc:sldChg chg="modSp setBg">
        <pc:chgData name="Ricardo Luiz Freitas" userId="122532effb8c3c75" providerId="LiveId" clId="{55796886-2295-4559-AB9F-82E6496BF1D2}" dt="2020-06-04T22:53:27.725" v="689" actId="20577"/>
        <pc:sldMkLst>
          <pc:docMk/>
          <pc:sldMk cId="0" sldId="1491"/>
        </pc:sldMkLst>
        <pc:spChg chg="mod">
          <ac:chgData name="Ricardo Luiz Freitas" userId="122532effb8c3c75" providerId="LiveId" clId="{55796886-2295-4559-AB9F-82E6496BF1D2}" dt="2020-06-04T22:53:27.725" v="689" actId="20577"/>
          <ac:spMkLst>
            <pc:docMk/>
            <pc:sldMk cId="0" sldId="1491"/>
            <ac:spMk id="53250" creationId="{9D380137-BE3B-4C9D-9AEE-3AFB84D36DFB}"/>
          </ac:spMkLst>
        </pc:spChg>
        <pc:graphicFrameChg chg="modGraphic">
          <ac:chgData name="Ricardo Luiz Freitas" userId="122532effb8c3c75" providerId="LiveId" clId="{55796886-2295-4559-AB9F-82E6496BF1D2}" dt="2020-06-03T23:26:23.200" v="81" actId="20577"/>
          <ac:graphicFrameMkLst>
            <pc:docMk/>
            <pc:sldMk cId="0" sldId="1491"/>
            <ac:graphicFrameMk id="10" creationId="{82DF53B2-07CE-496A-9500-21C8BD291A62}"/>
          </ac:graphicFrameMkLst>
        </pc:graphicFrameChg>
      </pc:sldChg>
      <pc:sldChg chg="ord">
        <pc:chgData name="Ricardo Luiz Freitas" userId="122532effb8c3c75" providerId="LiveId" clId="{55796886-2295-4559-AB9F-82E6496BF1D2}" dt="2020-06-04T01:34:34.657" v="588"/>
        <pc:sldMkLst>
          <pc:docMk/>
          <pc:sldMk cId="0" sldId="1511"/>
        </pc:sldMkLst>
      </pc:sldChg>
      <pc:sldChg chg="modSp">
        <pc:chgData name="Ricardo Luiz Freitas" userId="122532effb8c3c75" providerId="LiveId" clId="{55796886-2295-4559-AB9F-82E6496BF1D2}" dt="2020-06-04T23:06:44.925" v="779" actId="6549"/>
        <pc:sldMkLst>
          <pc:docMk/>
          <pc:sldMk cId="0" sldId="1512"/>
        </pc:sldMkLst>
        <pc:spChg chg="mod">
          <ac:chgData name="Ricardo Luiz Freitas" userId="122532effb8c3c75" providerId="LiveId" clId="{55796886-2295-4559-AB9F-82E6496BF1D2}" dt="2020-06-04T23:06:44.925" v="779" actId="6549"/>
          <ac:spMkLst>
            <pc:docMk/>
            <pc:sldMk cId="0" sldId="1512"/>
            <ac:spMk id="86019" creationId="{39BAAB10-23D0-4C5F-89D1-F34FC9ADB0B7}"/>
          </ac:spMkLst>
        </pc:spChg>
      </pc:sldChg>
      <pc:sldChg chg="modSp">
        <pc:chgData name="Ricardo Luiz Freitas" userId="122532effb8c3c75" providerId="LiveId" clId="{55796886-2295-4559-AB9F-82E6496BF1D2}" dt="2020-06-10T01:20:36.673" v="881" actId="115"/>
        <pc:sldMkLst>
          <pc:docMk/>
          <pc:sldMk cId="0" sldId="1526"/>
        </pc:sldMkLst>
        <pc:spChg chg="mod">
          <ac:chgData name="Ricardo Luiz Freitas" userId="122532effb8c3c75" providerId="LiveId" clId="{55796886-2295-4559-AB9F-82E6496BF1D2}" dt="2020-06-10T01:20:36.673" v="881" actId="115"/>
          <ac:spMkLst>
            <pc:docMk/>
            <pc:sldMk cId="0" sldId="1526"/>
            <ac:spMk id="111620" creationId="{D4EC191A-F638-4EE0-9CE2-2D75B5261429}"/>
          </ac:spMkLst>
        </pc:spChg>
      </pc:sldChg>
      <pc:sldChg chg="modSp">
        <pc:chgData name="Ricardo Luiz Freitas" userId="122532effb8c3c75" providerId="LiveId" clId="{55796886-2295-4559-AB9F-82E6496BF1D2}" dt="2020-06-03T23:28:04.452" v="82" actId="255"/>
        <pc:sldMkLst>
          <pc:docMk/>
          <pc:sldMk cId="4196556131" sldId="1636"/>
        </pc:sldMkLst>
        <pc:spChg chg="mod">
          <ac:chgData name="Ricardo Luiz Freitas" userId="122532effb8c3c75" providerId="LiveId" clId="{55796886-2295-4559-AB9F-82E6496BF1D2}" dt="2020-06-03T23:28:04.452" v="82" actId="255"/>
          <ac:spMkLst>
            <pc:docMk/>
            <pc:sldMk cId="4196556131" sldId="1636"/>
            <ac:spMk id="67588" creationId="{E4A55CE1-8FC4-49D3-A7EC-A11EB683290B}"/>
          </ac:spMkLst>
        </pc:spChg>
      </pc:sldChg>
      <pc:sldChg chg="delSp modSp">
        <pc:chgData name="Ricardo Luiz Freitas" userId="122532effb8c3c75" providerId="LiveId" clId="{55796886-2295-4559-AB9F-82E6496BF1D2}" dt="2020-06-04T23:01:02.955" v="722" actId="113"/>
        <pc:sldMkLst>
          <pc:docMk/>
          <pc:sldMk cId="1432777737" sldId="1684"/>
        </pc:sldMkLst>
        <pc:spChg chg="del">
          <ac:chgData name="Ricardo Luiz Freitas" userId="122532effb8c3c75" providerId="LiveId" clId="{55796886-2295-4559-AB9F-82E6496BF1D2}" dt="2020-06-04T01:00:39.243" v="83" actId="478"/>
          <ac:spMkLst>
            <pc:docMk/>
            <pc:sldMk cId="1432777737" sldId="1684"/>
            <ac:spMk id="5" creationId="{3014BD6D-51F9-49C9-B9FA-8028B8CC541F}"/>
          </ac:spMkLst>
        </pc:spChg>
        <pc:spChg chg="mod">
          <ac:chgData name="Ricardo Luiz Freitas" userId="122532effb8c3c75" providerId="LiveId" clId="{55796886-2295-4559-AB9F-82E6496BF1D2}" dt="2020-06-04T23:01:02.955" v="722" actId="113"/>
          <ac:spMkLst>
            <pc:docMk/>
            <pc:sldMk cId="1432777737" sldId="1684"/>
            <ac:spMk id="18436" creationId="{CEA97C4C-08AE-4F4C-B3C2-86BE44B73F0C}"/>
          </ac:spMkLst>
        </pc:spChg>
      </pc:sldChg>
      <pc:sldChg chg="modSp">
        <pc:chgData name="Ricardo Luiz Freitas" userId="122532effb8c3c75" providerId="LiveId" clId="{55796886-2295-4559-AB9F-82E6496BF1D2}" dt="2020-06-04T01:21:55.403" v="493" actId="108"/>
        <pc:sldMkLst>
          <pc:docMk/>
          <pc:sldMk cId="1737281702" sldId="1686"/>
        </pc:sldMkLst>
        <pc:spChg chg="mod">
          <ac:chgData name="Ricardo Luiz Freitas" userId="122532effb8c3c75" providerId="LiveId" clId="{55796886-2295-4559-AB9F-82E6496BF1D2}" dt="2020-06-04T01:21:55.403" v="493" actId="108"/>
          <ac:spMkLst>
            <pc:docMk/>
            <pc:sldMk cId="1737281702" sldId="1686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22:03.767" v="494" actId="108"/>
        <pc:sldMkLst>
          <pc:docMk/>
          <pc:sldMk cId="3164466191" sldId="1687"/>
        </pc:sldMkLst>
        <pc:spChg chg="add mod">
          <ac:chgData name="Ricardo Luiz Freitas" userId="122532effb8c3c75" providerId="LiveId" clId="{55796886-2295-4559-AB9F-82E6496BF1D2}" dt="2020-06-04T01:22:03.767" v="494" actId="108"/>
          <ac:spMkLst>
            <pc:docMk/>
            <pc:sldMk cId="3164466191" sldId="1687"/>
            <ac:spMk id="6" creationId="{0851463E-2293-49FE-8E34-D19C4DE2C4A9}"/>
          </ac:spMkLst>
        </pc:spChg>
        <pc:spChg chg="add">
          <ac:chgData name="Ricardo Luiz Freitas" userId="122532effb8c3c75" providerId="LiveId" clId="{55796886-2295-4559-AB9F-82E6496BF1D2}" dt="2020-06-04T01:01:41.963" v="85"/>
          <ac:spMkLst>
            <pc:docMk/>
            <pc:sldMk cId="3164466191" sldId="1687"/>
            <ac:spMk id="7" creationId="{E6340D8D-A4B5-46BC-865A-D3A74EE93EE7}"/>
          </ac:spMkLst>
        </pc:spChg>
        <pc:spChg chg="del">
          <ac:chgData name="Ricardo Luiz Freitas" userId="122532effb8c3c75" providerId="LiveId" clId="{55796886-2295-4559-AB9F-82E6496BF1D2}" dt="2020-06-04T01:01:35.028" v="84" actId="478"/>
          <ac:spMkLst>
            <pc:docMk/>
            <pc:sldMk cId="3164466191" sldId="1687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13:02.479" v="486" actId="403"/>
        <pc:sldMkLst>
          <pc:docMk/>
          <pc:sldMk cId="4293394067" sldId="1693"/>
        </pc:sldMkLst>
        <pc:spChg chg="add mod">
          <ac:chgData name="Ricardo Luiz Freitas" userId="122532effb8c3c75" providerId="LiveId" clId="{55796886-2295-4559-AB9F-82E6496BF1D2}" dt="2020-06-04T01:13:02.479" v="486" actId="403"/>
          <ac:spMkLst>
            <pc:docMk/>
            <pc:sldMk cId="4293394067" sldId="1693"/>
            <ac:spMk id="2" creationId="{EE0E7229-9E6B-447A-8B9E-0994BBEFD0DB}"/>
          </ac:spMkLst>
        </pc:spChg>
        <pc:spChg chg="mod">
          <ac:chgData name="Ricardo Luiz Freitas" userId="122532effb8c3c75" providerId="LiveId" clId="{55796886-2295-4559-AB9F-82E6496BF1D2}" dt="2020-06-04T01:10:08.942" v="403" actId="6549"/>
          <ac:spMkLst>
            <pc:docMk/>
            <pc:sldMk cId="4293394067" sldId="1693"/>
            <ac:spMk id="16388" creationId="{290B4E74-F80B-48B0-8B00-F2EB2342EB3C}"/>
          </ac:spMkLst>
        </pc:spChg>
        <pc:graphicFrameChg chg="add del mod modGraphic">
          <ac:chgData name="Ricardo Luiz Freitas" userId="122532effb8c3c75" providerId="LiveId" clId="{55796886-2295-4559-AB9F-82E6496BF1D2}" dt="2020-06-04T01:08:40.316" v="231" actId="1036"/>
          <ac:graphicFrameMkLst>
            <pc:docMk/>
            <pc:sldMk cId="4293394067" sldId="1693"/>
            <ac:graphicFrameMk id="5" creationId="{E555E707-65F0-4DB2-852E-826BB636A4FB}"/>
          </ac:graphicFrameMkLst>
        </pc:graphicFrameChg>
        <pc:graphicFrameChg chg="add del">
          <ac:chgData name="Ricardo Luiz Freitas" userId="122532effb8c3c75" providerId="LiveId" clId="{55796886-2295-4559-AB9F-82E6496BF1D2}" dt="2020-06-04T01:05:44.202" v="182"/>
          <ac:graphicFrameMkLst>
            <pc:docMk/>
            <pc:sldMk cId="4293394067" sldId="1693"/>
            <ac:graphicFrameMk id="6" creationId="{94A2F696-3381-4532-91F5-937D0EA2FA1A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7:26.711" v="223" actId="20577"/>
          <ac:graphicFrameMkLst>
            <pc:docMk/>
            <pc:sldMk cId="4293394067" sldId="1693"/>
            <ac:graphicFrameMk id="7" creationId="{DA375A05-FA2A-4630-9015-2A0F918097F4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8:02.573" v="230" actId="20577"/>
          <ac:graphicFrameMkLst>
            <pc:docMk/>
            <pc:sldMk cId="4293394067" sldId="1693"/>
            <ac:graphicFrameMk id="8" creationId="{368617EF-C447-4930-9619-9790F39F0B74}"/>
          </ac:graphicFrameMkLst>
        </pc:graphicFrameChg>
      </pc:sldChg>
      <pc:sldChg chg="modSp">
        <pc:chgData name="Ricardo Luiz Freitas" userId="122532effb8c3c75" providerId="LiveId" clId="{55796886-2295-4559-AB9F-82E6496BF1D2}" dt="2020-06-04T01:22:59.762" v="496" actId="108"/>
        <pc:sldMkLst>
          <pc:docMk/>
          <pc:sldMk cId="2317094954" sldId="1694"/>
        </pc:sldMkLst>
        <pc:spChg chg="mod">
          <ac:chgData name="Ricardo Luiz Freitas" userId="122532effb8c3c75" providerId="LiveId" clId="{55796886-2295-4559-AB9F-82E6496BF1D2}" dt="2020-06-04T01:22:59.762" v="496" actId="108"/>
          <ac:spMkLst>
            <pc:docMk/>
            <pc:sldMk cId="2317094954" sldId="1694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3:21.922" v="499" actId="108"/>
        <pc:sldMkLst>
          <pc:docMk/>
          <pc:sldMk cId="826343415" sldId="1695"/>
        </pc:sldMkLst>
        <pc:spChg chg="mod">
          <ac:chgData name="Ricardo Luiz Freitas" userId="122532effb8c3c75" providerId="LiveId" clId="{55796886-2295-4559-AB9F-82E6496BF1D2}" dt="2020-06-04T01:23:21.922" v="499" actId="108"/>
          <ac:spMkLst>
            <pc:docMk/>
            <pc:sldMk cId="826343415" sldId="1695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12.184" v="507" actId="207"/>
        <pc:sldMkLst>
          <pc:docMk/>
          <pc:sldMk cId="1815830884" sldId="1832"/>
        </pc:sldMkLst>
        <pc:spChg chg="mod">
          <ac:chgData name="Ricardo Luiz Freitas" userId="122532effb8c3c75" providerId="LiveId" clId="{55796886-2295-4559-AB9F-82E6496BF1D2}" dt="2020-06-04T01:28:12.184" v="507" actId="207"/>
          <ac:spMkLst>
            <pc:docMk/>
            <pc:sldMk cId="1815830884" sldId="1832"/>
            <ac:spMk id="58372" creationId="{6F70BF35-A65A-4D00-871A-AAE16D97421A}"/>
          </ac:spMkLst>
        </pc:spChg>
      </pc:sldChg>
      <pc:sldChg chg="modSp">
        <pc:chgData name="Ricardo Luiz Freitas" userId="122532effb8c3c75" providerId="LiveId" clId="{55796886-2295-4559-AB9F-82E6496BF1D2}" dt="2020-06-11T00:41:40.560" v="1085" actId="108"/>
        <pc:sldMkLst>
          <pc:docMk/>
          <pc:sldMk cId="352089914" sldId="1835"/>
        </pc:sldMkLst>
        <pc:spChg chg="mod">
          <ac:chgData name="Ricardo Luiz Freitas" userId="122532effb8c3c75" providerId="LiveId" clId="{55796886-2295-4559-AB9F-82E6496BF1D2}" dt="2020-06-11T00:41:40.560" v="1085" actId="108"/>
          <ac:spMkLst>
            <pc:docMk/>
            <pc:sldMk cId="352089914" sldId="1835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705835308" sldId="1870"/>
        </pc:sldMkLst>
      </pc:sldChg>
      <pc:sldChg chg="modSp">
        <pc:chgData name="Ricardo Luiz Freitas" userId="122532effb8c3c75" providerId="LiveId" clId="{55796886-2295-4559-AB9F-82E6496BF1D2}" dt="2020-06-04T01:15:07.586" v="487" actId="115"/>
        <pc:sldMkLst>
          <pc:docMk/>
          <pc:sldMk cId="3273467542" sldId="1883"/>
        </pc:sldMkLst>
        <pc:spChg chg="mod">
          <ac:chgData name="Ricardo Luiz Freitas" userId="122532effb8c3c75" providerId="LiveId" clId="{55796886-2295-4559-AB9F-82E6496BF1D2}" dt="2020-06-04T01:15:07.586" v="487" actId="115"/>
          <ac:spMkLst>
            <pc:docMk/>
            <pc:sldMk cId="3273467542" sldId="1883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19:52.769" v="492"/>
        <pc:sldMkLst>
          <pc:docMk/>
          <pc:sldMk cId="2315202597" sldId="1884"/>
        </pc:sldMkLst>
        <pc:spChg chg="mod">
          <ac:chgData name="Ricardo Luiz Freitas" userId="122532effb8c3c75" providerId="LiveId" clId="{55796886-2295-4559-AB9F-82E6496BF1D2}" dt="2020-06-04T01:19:52.769" v="492"/>
          <ac:spMkLst>
            <pc:docMk/>
            <pc:sldMk cId="2315202597" sldId="1884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22:14.499" v="495" actId="108"/>
        <pc:sldMkLst>
          <pc:docMk/>
          <pc:sldMk cId="470850049" sldId="1886"/>
        </pc:sldMkLst>
        <pc:spChg chg="mod">
          <ac:chgData name="Ricardo Luiz Freitas" userId="122532effb8c3c75" providerId="LiveId" clId="{55796886-2295-4559-AB9F-82E6496BF1D2}" dt="2020-06-04T01:02:11.454" v="87" actId="1076"/>
          <ac:spMkLst>
            <pc:docMk/>
            <pc:sldMk cId="470850049" sldId="1886"/>
            <ac:spMk id="6" creationId="{D5408142-CB70-48BB-A1EE-85F8215C9FDF}"/>
          </ac:spMkLst>
        </pc:spChg>
        <pc:spChg chg="mod">
          <ac:chgData name="Ricardo Luiz Freitas" userId="122532effb8c3c75" providerId="LiveId" clId="{55796886-2295-4559-AB9F-82E6496BF1D2}" dt="2020-06-04T01:22:14.499" v="495" actId="108"/>
          <ac:spMkLst>
            <pc:docMk/>
            <pc:sldMk cId="470850049" sldId="188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28.773" v="501" actId="108"/>
        <pc:sldMkLst>
          <pc:docMk/>
          <pc:sldMk cId="425853612" sldId="1887"/>
        </pc:sldMkLst>
        <pc:spChg chg="mod">
          <ac:chgData name="Ricardo Luiz Freitas" userId="122532effb8c3c75" providerId="LiveId" clId="{55796886-2295-4559-AB9F-82E6496BF1D2}" dt="2020-06-04T01:24:28.773" v="501" actId="108"/>
          <ac:spMkLst>
            <pc:docMk/>
            <pc:sldMk cId="425853612" sldId="1887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56.688" v="502"/>
        <pc:sldMkLst>
          <pc:docMk/>
          <pc:sldMk cId="579647779" sldId="1888"/>
        </pc:sldMkLst>
        <pc:spChg chg="mod">
          <ac:chgData name="Ricardo Luiz Freitas" userId="122532effb8c3c75" providerId="LiveId" clId="{55796886-2295-4559-AB9F-82E6496BF1D2}" dt="2020-06-04T01:24:56.688" v="502"/>
          <ac:spMkLst>
            <pc:docMk/>
            <pc:sldMk cId="579647779" sldId="1888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49.036" v="503" actId="108"/>
        <pc:sldMkLst>
          <pc:docMk/>
          <pc:sldMk cId="4195010901" sldId="1889"/>
        </pc:sldMkLst>
        <pc:spChg chg="mod">
          <ac:chgData name="Ricardo Luiz Freitas" userId="122532effb8c3c75" providerId="LiveId" clId="{55796886-2295-4559-AB9F-82E6496BF1D2}" dt="2020-06-04T01:26:49.036" v="503" actId="108"/>
          <ac:spMkLst>
            <pc:docMk/>
            <pc:sldMk cId="4195010901" sldId="1889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05.996" v="505" actId="108"/>
        <pc:sldMkLst>
          <pc:docMk/>
          <pc:sldMk cId="839821346" sldId="1890"/>
        </pc:sldMkLst>
        <pc:spChg chg="mod">
          <ac:chgData name="Ricardo Luiz Freitas" userId="122532effb8c3c75" providerId="LiveId" clId="{55796886-2295-4559-AB9F-82E6496BF1D2}" dt="2020-06-04T01:27:05.996" v="505" actId="108"/>
          <ac:spMkLst>
            <pc:docMk/>
            <pc:sldMk cId="839821346" sldId="1890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55.061" v="504" actId="108"/>
        <pc:sldMkLst>
          <pc:docMk/>
          <pc:sldMk cId="4219528465" sldId="1891"/>
        </pc:sldMkLst>
        <pc:spChg chg="mod">
          <ac:chgData name="Ricardo Luiz Freitas" userId="122532effb8c3c75" providerId="LiveId" clId="{55796886-2295-4559-AB9F-82E6496BF1D2}" dt="2020-06-04T01:26:55.061" v="504" actId="108"/>
          <ac:spMkLst>
            <pc:docMk/>
            <pc:sldMk cId="4219528465" sldId="1891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13.592" v="506" actId="108"/>
        <pc:sldMkLst>
          <pc:docMk/>
          <pc:sldMk cId="2401395016" sldId="1892"/>
        </pc:sldMkLst>
        <pc:spChg chg="mod">
          <ac:chgData name="Ricardo Luiz Freitas" userId="122532effb8c3c75" providerId="LiveId" clId="{55796886-2295-4559-AB9F-82E6496BF1D2}" dt="2020-06-04T01:27:13.592" v="506" actId="108"/>
          <ac:spMkLst>
            <pc:docMk/>
            <pc:sldMk cId="2401395016" sldId="1892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59.698" v="509" actId="20577"/>
        <pc:sldMkLst>
          <pc:docMk/>
          <pc:sldMk cId="2829065249" sldId="1896"/>
        </pc:sldMkLst>
        <pc:spChg chg="mod">
          <ac:chgData name="Ricardo Luiz Freitas" userId="122532effb8c3c75" providerId="LiveId" clId="{55796886-2295-4559-AB9F-82E6496BF1D2}" dt="2020-06-04T01:28:59.698" v="509" actId="20577"/>
          <ac:spMkLst>
            <pc:docMk/>
            <pc:sldMk cId="2829065249" sldId="189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31:33.021" v="577" actId="20577"/>
        <pc:sldMkLst>
          <pc:docMk/>
          <pc:sldMk cId="3109541315" sldId="1898"/>
        </pc:sldMkLst>
        <pc:spChg chg="mod">
          <ac:chgData name="Ricardo Luiz Freitas" userId="122532effb8c3c75" providerId="LiveId" clId="{55796886-2295-4559-AB9F-82E6496BF1D2}" dt="2020-06-04T01:31:33.021" v="577" actId="20577"/>
          <ac:spMkLst>
            <pc:docMk/>
            <pc:sldMk cId="3109541315" sldId="1898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11T00:49:05.458" v="1142"/>
        <pc:sldMkLst>
          <pc:docMk/>
          <pc:sldMk cId="2728528326" sldId="1902"/>
        </pc:sldMkLst>
        <pc:spChg chg="add">
          <ac:chgData name="Ricardo Luiz Freitas" userId="122532effb8c3c75" providerId="LiveId" clId="{55796886-2295-4559-AB9F-82E6496BF1D2}" dt="2020-06-11T00:49:05.458" v="1142"/>
          <ac:spMkLst>
            <pc:docMk/>
            <pc:sldMk cId="2728528326" sldId="1902"/>
            <ac:spMk id="6" creationId="{FF07A73D-94B1-4838-A96F-0F04AA299EFD}"/>
          </ac:spMkLst>
        </pc:spChg>
        <pc:spChg chg="mod">
          <ac:chgData name="Ricardo Luiz Freitas" userId="122532effb8c3c75" providerId="LiveId" clId="{55796886-2295-4559-AB9F-82E6496BF1D2}" dt="2020-06-03T23:20:53.831" v="41" actId="20577"/>
          <ac:spMkLst>
            <pc:docMk/>
            <pc:sldMk cId="2728528326" sldId="1902"/>
            <ac:spMk id="58372" creationId="{6F70BF35-A65A-4D00-871A-AAE16D97421A}"/>
          </ac:spMkLst>
        </pc:spChg>
      </pc:sldChg>
      <pc:sldChg chg="modSp add del setBg">
        <pc:chgData name="Ricardo Luiz Freitas" userId="122532effb8c3c75" providerId="LiveId" clId="{55796886-2295-4559-AB9F-82E6496BF1D2}" dt="2020-06-04T01:53:01.770" v="680" actId="115"/>
        <pc:sldMkLst>
          <pc:docMk/>
          <pc:sldMk cId="294540547" sldId="1903"/>
        </pc:sldMkLst>
        <pc:spChg chg="mod">
          <ac:chgData name="Ricardo Luiz Freitas" userId="122532effb8c3c75" providerId="LiveId" clId="{55796886-2295-4559-AB9F-82E6496BF1D2}" dt="2020-06-04T01:53:01.770" v="680" actId="115"/>
          <ac:spMkLst>
            <pc:docMk/>
            <pc:sldMk cId="294540547" sldId="1903"/>
            <ac:spMk id="6" creationId="{C8EEB7EF-69F2-4995-B0CD-C23F3E242C73}"/>
          </ac:spMkLst>
        </pc:spChg>
        <pc:spChg chg="mod">
          <ac:chgData name="Ricardo Luiz Freitas" userId="122532effb8c3c75" providerId="LiveId" clId="{55796886-2295-4559-AB9F-82E6496BF1D2}" dt="2020-06-04T01:33:37.603" v="585" actId="207"/>
          <ac:spMkLst>
            <pc:docMk/>
            <pc:sldMk cId="294540547" sldId="1903"/>
            <ac:spMk id="58372" creationId="{6F70BF35-A65A-4D00-871A-AAE16D97421A}"/>
          </ac:spMkLst>
        </pc:spChg>
      </pc:sldChg>
      <pc:sldChg chg="addSp modSp modAnim">
        <pc:chgData name="Ricardo Luiz Freitas" userId="122532effb8c3c75" providerId="LiveId" clId="{55796886-2295-4559-AB9F-82E6496BF1D2}" dt="2020-06-10T01:18:30.244" v="828" actId="108"/>
        <pc:sldMkLst>
          <pc:docMk/>
          <pc:sldMk cId="4175931561" sldId="1904"/>
        </pc:sldMkLst>
        <pc:spChg chg="add mod">
          <ac:chgData name="Ricardo Luiz Freitas" userId="122532effb8c3c75" providerId="LiveId" clId="{55796886-2295-4559-AB9F-82E6496BF1D2}" dt="2020-06-06T00:52:34.411" v="827" actId="1036"/>
          <ac:spMkLst>
            <pc:docMk/>
            <pc:sldMk cId="4175931561" sldId="1904"/>
            <ac:spMk id="7" creationId="{B0409388-884F-4F53-8FA1-C5CA56A2ABE3}"/>
          </ac:spMkLst>
        </pc:spChg>
        <pc:spChg chg="mod">
          <ac:chgData name="Ricardo Luiz Freitas" userId="122532effb8c3c75" providerId="LiveId" clId="{55796886-2295-4559-AB9F-82E6496BF1D2}" dt="2020-06-10T01:18:30.244" v="828" actId="108"/>
          <ac:spMkLst>
            <pc:docMk/>
            <pc:sldMk cId="4175931561" sldId="1904"/>
            <ac:spMk id="58372" creationId="{6F70BF35-A65A-4D00-871A-AAE16D97421A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40908661" sldId="1905"/>
        </pc:sldMkLst>
      </pc:sldChg>
      <pc:sldChg chg="modSp">
        <pc:chgData name="Ricardo Luiz Freitas" userId="122532effb8c3c75" providerId="LiveId" clId="{55796886-2295-4559-AB9F-82E6496BF1D2}" dt="2020-06-03T23:17:20.669" v="11" actId="6549"/>
        <pc:sldMkLst>
          <pc:docMk/>
          <pc:sldMk cId="1252301219" sldId="1923"/>
        </pc:sldMkLst>
        <pc:spChg chg="mod">
          <ac:chgData name="Ricardo Luiz Freitas" userId="122532effb8c3c75" providerId="LiveId" clId="{55796886-2295-4559-AB9F-82E6496BF1D2}" dt="2020-06-03T23:17:20.669" v="11" actId="6549"/>
          <ac:spMkLst>
            <pc:docMk/>
            <pc:sldMk cId="1252301219" sldId="1923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3T23:18:46.726" v="22" actId="20577"/>
        <pc:sldMkLst>
          <pc:docMk/>
          <pc:sldMk cId="3412042146" sldId="1924"/>
        </pc:sldMkLst>
        <pc:spChg chg="mod">
          <ac:chgData name="Ricardo Luiz Freitas" userId="122532effb8c3c75" providerId="LiveId" clId="{55796886-2295-4559-AB9F-82E6496BF1D2}" dt="2020-06-03T23:18:46.726" v="22" actId="20577"/>
          <ac:spMkLst>
            <pc:docMk/>
            <pc:sldMk cId="3412042146" sldId="1924"/>
            <ac:spMk id="15364" creationId="{FE26207A-B5B7-4F88-8F3E-514F2E25C4FD}"/>
          </ac:spMkLst>
        </pc:spChg>
      </pc:sldChg>
      <pc:sldChg chg="modSp add del setBg">
        <pc:chgData name="Ricardo Luiz Freitas" userId="122532effb8c3c75" providerId="LiveId" clId="{55796886-2295-4559-AB9F-82E6496BF1D2}" dt="2020-06-03T23:19:03.347" v="32" actId="20577"/>
        <pc:sldMkLst>
          <pc:docMk/>
          <pc:sldMk cId="3060129650" sldId="1925"/>
        </pc:sldMkLst>
        <pc:spChg chg="mod">
          <ac:chgData name="Ricardo Luiz Freitas" userId="122532effb8c3c75" providerId="LiveId" clId="{55796886-2295-4559-AB9F-82E6496BF1D2}" dt="2020-06-03T23:19:03.347" v="32" actId="20577"/>
          <ac:spMkLst>
            <pc:docMk/>
            <pc:sldMk cId="3060129650" sldId="1925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5T22:45:50.318" v="819" actId="20577"/>
        <pc:sldMkLst>
          <pc:docMk/>
          <pc:sldMk cId="3172443929" sldId="1927"/>
        </pc:sldMkLst>
        <pc:spChg chg="mod">
          <ac:chgData name="Ricardo Luiz Freitas" userId="122532effb8c3c75" providerId="LiveId" clId="{55796886-2295-4559-AB9F-82E6496BF1D2}" dt="2020-06-05T22:45:50.318" v="819" actId="20577"/>
          <ac:spMkLst>
            <pc:docMk/>
            <pc:sldMk cId="3172443929" sldId="1927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792163423" sldId="1929"/>
        </pc:sldMkLst>
      </pc:sldChg>
      <pc:sldChg chg="modSp add del setBg">
        <pc:chgData name="Ricardo Luiz Freitas" userId="122532effb8c3c75" providerId="LiveId" clId="{55796886-2295-4559-AB9F-82E6496BF1D2}" dt="2020-06-05T22:44:47.497" v="816" actId="20577"/>
        <pc:sldMkLst>
          <pc:docMk/>
          <pc:sldMk cId="3681724297" sldId="1930"/>
        </pc:sldMkLst>
        <pc:spChg chg="mod">
          <ac:chgData name="Ricardo Luiz Freitas" userId="122532effb8c3c75" providerId="LiveId" clId="{55796886-2295-4559-AB9F-82E6496BF1D2}" dt="2020-06-05T22:44:47.497" v="816" actId="20577"/>
          <ac:spMkLst>
            <pc:docMk/>
            <pc:sldMk cId="3681724297" sldId="1930"/>
            <ac:spMk id="107524" creationId="{F964B4B8-4644-468C-B0FB-6D7A53E20D21}"/>
          </ac:spMkLst>
        </pc:spChg>
      </pc:sldChg>
      <pc:sldChg chg="modSp add setBg">
        <pc:chgData name="Ricardo Luiz Freitas" userId="122532effb8c3c75" providerId="LiveId" clId="{55796886-2295-4559-AB9F-82E6496BF1D2}" dt="2020-06-03T23:19:10.032" v="40" actId="20577"/>
        <pc:sldMkLst>
          <pc:docMk/>
          <pc:sldMk cId="1996373708" sldId="1934"/>
        </pc:sldMkLst>
        <pc:spChg chg="mod">
          <ac:chgData name="Ricardo Luiz Freitas" userId="122532effb8c3c75" providerId="LiveId" clId="{55796886-2295-4559-AB9F-82E6496BF1D2}" dt="2020-06-03T23:19:10.032" v="40" actId="20577"/>
          <ac:spMkLst>
            <pc:docMk/>
            <pc:sldMk cId="1996373708" sldId="1934"/>
            <ac:spMk id="15364" creationId="{FE26207A-B5B7-4F88-8F3E-514F2E25C4FD}"/>
          </ac:spMkLst>
        </pc:spChg>
      </pc:sldChg>
      <pc:sldChg chg="modSp add setBg">
        <pc:chgData name="Ricardo Luiz Freitas" userId="122532effb8c3c75" providerId="LiveId" clId="{55796886-2295-4559-AB9F-82E6496BF1D2}" dt="2020-06-04T22:52:20.231" v="687" actId="20577"/>
        <pc:sldMkLst>
          <pc:docMk/>
          <pc:sldMk cId="683153715" sldId="1935"/>
        </pc:sldMkLst>
        <pc:spChg chg="mod">
          <ac:chgData name="Ricardo Luiz Freitas" userId="122532effb8c3c75" providerId="LiveId" clId="{55796886-2295-4559-AB9F-82E6496BF1D2}" dt="2020-06-04T22:52:20.231" v="687" actId="20577"/>
          <ac:spMkLst>
            <pc:docMk/>
            <pc:sldMk cId="683153715" sldId="1935"/>
            <ac:spMk id="51202" creationId="{763EAC3D-63C8-4251-9255-7167F713F3CC}"/>
          </ac:spMkLst>
        </pc:spChg>
      </pc:sldChg>
      <pc:sldChg chg="add">
        <pc:chgData name="Ricardo Luiz Freitas" userId="122532effb8c3c75" providerId="LiveId" clId="{55796886-2295-4559-AB9F-82E6496BF1D2}" dt="2020-06-03T23:25:38.043" v="45"/>
        <pc:sldMkLst>
          <pc:docMk/>
          <pc:sldMk cId="3504572444" sldId="1936"/>
        </pc:sldMkLst>
      </pc:sldChg>
      <pc:sldChg chg="modSp add setBg">
        <pc:chgData name="Ricardo Luiz Freitas" userId="122532effb8c3c75" providerId="LiveId" clId="{55796886-2295-4559-AB9F-82E6496BF1D2}" dt="2020-06-04T01:34:18.956" v="587" actId="6549"/>
        <pc:sldMkLst>
          <pc:docMk/>
          <pc:sldMk cId="3278050003" sldId="1937"/>
        </pc:sldMkLst>
        <pc:spChg chg="mod">
          <ac:chgData name="Ricardo Luiz Freitas" userId="122532effb8c3c75" providerId="LiveId" clId="{55796886-2295-4559-AB9F-82E6496BF1D2}" dt="2020-06-04T01:29:59.865" v="512" actId="20577"/>
          <ac:spMkLst>
            <pc:docMk/>
            <pc:sldMk cId="3278050003" sldId="1937"/>
            <ac:spMk id="34819" creationId="{E92D5B98-D870-461C-BE1C-6869F026EF42}"/>
          </ac:spMkLst>
        </pc:spChg>
        <pc:spChg chg="mod">
          <ac:chgData name="Ricardo Luiz Freitas" userId="122532effb8c3c75" providerId="LiveId" clId="{55796886-2295-4559-AB9F-82E6496BF1D2}" dt="2020-06-04T01:34:18.956" v="587" actId="6549"/>
          <ac:spMkLst>
            <pc:docMk/>
            <pc:sldMk cId="3278050003" sldId="1937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04T22:57:03.506" v="718" actId="1076"/>
        <pc:sldMkLst>
          <pc:docMk/>
          <pc:sldMk cId="1883853606" sldId="1938"/>
        </pc:sldMkLst>
        <pc:spChg chg="add mod">
          <ac:chgData name="Ricardo Luiz Freitas" userId="122532effb8c3c75" providerId="LiveId" clId="{55796886-2295-4559-AB9F-82E6496BF1D2}" dt="2020-06-04T22:57:03.506" v="718" actId="1076"/>
          <ac:spMkLst>
            <pc:docMk/>
            <pc:sldMk cId="1883853606" sldId="1938"/>
            <ac:spMk id="5" creationId="{DC9F5D76-CE56-455A-9150-480AB1BD8E4D}"/>
          </ac:spMkLst>
        </pc:spChg>
        <pc:spChg chg="mod">
          <ac:chgData name="Ricardo Luiz Freitas" userId="122532effb8c3c75" providerId="LiveId" clId="{55796886-2295-4559-AB9F-82E6496BF1D2}" dt="2020-06-04T01:53:05.662" v="681" actId="115"/>
          <ac:spMkLst>
            <pc:docMk/>
            <pc:sldMk cId="1883853606" sldId="1938"/>
            <ac:spMk id="6" creationId="{D2184CF5-B49D-4903-A495-2FC32471C384}"/>
          </ac:spMkLst>
        </pc:spChg>
        <pc:spChg chg="mod">
          <ac:chgData name="Ricardo Luiz Freitas" userId="122532effb8c3c75" providerId="LiveId" clId="{55796886-2295-4559-AB9F-82E6496BF1D2}" dt="2020-06-04T01:35:10.160" v="595" actId="14100"/>
          <ac:spMkLst>
            <pc:docMk/>
            <pc:sldMk cId="1883853606" sldId="1938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22:56:37.947" v="716" actId="20577"/>
          <ac:spMkLst>
            <pc:docMk/>
            <pc:sldMk cId="1883853606" sldId="1938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04T01:44:49.602" v="653" actId="1037"/>
        <pc:sldMkLst>
          <pc:docMk/>
          <pc:sldMk cId="1650932336" sldId="1939"/>
        </pc:sldMkLst>
        <pc:spChg chg="mod">
          <ac:chgData name="Ricardo Luiz Freitas" userId="122532effb8c3c75" providerId="LiveId" clId="{55796886-2295-4559-AB9F-82E6496BF1D2}" dt="2020-06-04T01:43:39.652" v="626" actId="20577"/>
          <ac:spMkLst>
            <pc:docMk/>
            <pc:sldMk cId="1650932336" sldId="1939"/>
            <ac:spMk id="5" creationId="{43789969-CF2A-4FC5-B534-E72CE7347CC2}"/>
          </ac:spMkLst>
        </pc:spChg>
        <pc:spChg chg="add mod">
          <ac:chgData name="Ricardo Luiz Freitas" userId="122532effb8c3c75" providerId="LiveId" clId="{55796886-2295-4559-AB9F-82E6496BF1D2}" dt="2020-06-04T01:44:49.602" v="653" actId="1037"/>
          <ac:spMkLst>
            <pc:docMk/>
            <pc:sldMk cId="1650932336" sldId="1939"/>
            <ac:spMk id="6" creationId="{AE1C908D-8D0C-4098-9117-7CC91131FA93}"/>
          </ac:spMkLst>
        </pc:spChg>
        <pc:spChg chg="mod">
          <ac:chgData name="Ricardo Luiz Freitas" userId="122532effb8c3c75" providerId="LiveId" clId="{55796886-2295-4559-AB9F-82E6496BF1D2}" dt="2020-06-04T01:43:36.372" v="624" actId="14100"/>
          <ac:spMkLst>
            <pc:docMk/>
            <pc:sldMk cId="1650932336" sldId="1939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01:44:13.876" v="643" actId="20577"/>
          <ac:spMkLst>
            <pc:docMk/>
            <pc:sldMk cId="1650932336" sldId="1939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10T01:18:36.515" v="829" actId="108"/>
        <pc:sldMkLst>
          <pc:docMk/>
          <pc:sldMk cId="3853395700" sldId="1940"/>
        </pc:sldMkLst>
        <pc:spChg chg="add mod">
          <ac:chgData name="Ricardo Luiz Freitas" userId="122532effb8c3c75" providerId="LiveId" clId="{55796886-2295-4559-AB9F-82E6496BF1D2}" dt="2020-06-04T01:47:34.845" v="673" actId="1035"/>
          <ac:spMkLst>
            <pc:docMk/>
            <pc:sldMk cId="3853395700" sldId="1940"/>
            <ac:spMk id="7" creationId="{143E5DC3-F096-404B-89AC-B8DE3A9A0B8C}"/>
          </ac:spMkLst>
        </pc:spChg>
        <pc:spChg chg="mod">
          <ac:chgData name="Ricardo Luiz Freitas" userId="122532effb8c3c75" providerId="LiveId" clId="{55796886-2295-4559-AB9F-82E6496BF1D2}" dt="2020-06-10T01:18:36.515" v="829" actId="108"/>
          <ac:spMkLst>
            <pc:docMk/>
            <pc:sldMk cId="3853395700" sldId="1940"/>
            <ac:spMk id="58372" creationId="{6F70BF35-A65A-4D00-871A-AAE16D97421A}"/>
          </ac:spMkLst>
        </pc:spChg>
      </pc:sldChg>
      <pc:sldChg chg="add setBg">
        <pc:chgData name="Ricardo Luiz Freitas" userId="122532effb8c3c75" providerId="LiveId" clId="{55796886-2295-4559-AB9F-82E6496BF1D2}" dt="2020-06-05T22:44:16.938" v="814"/>
        <pc:sldMkLst>
          <pc:docMk/>
          <pc:sldMk cId="135267156" sldId="1941"/>
        </pc:sldMkLst>
      </pc:sldChg>
      <pc:sldChg chg="modSp add ord">
        <pc:chgData name="Ricardo Luiz Freitas" userId="122532effb8c3c75" providerId="LiveId" clId="{55796886-2295-4559-AB9F-82E6496BF1D2}" dt="2020-06-10T01:25:31.380" v="988" actId="14100"/>
        <pc:sldMkLst>
          <pc:docMk/>
          <pc:sldMk cId="2739217794" sldId="1942"/>
        </pc:sldMkLst>
        <pc:spChg chg="mod">
          <ac:chgData name="Ricardo Luiz Freitas" userId="122532effb8c3c75" providerId="LiveId" clId="{55796886-2295-4559-AB9F-82E6496BF1D2}" dt="2020-06-10T01:25:31.380" v="988" actId="14100"/>
          <ac:spMkLst>
            <pc:docMk/>
            <pc:sldMk cId="2739217794" sldId="1942"/>
            <ac:spMk id="101379" creationId="{B379C92E-8C9B-4F09-BCDB-195C923EF1D6}"/>
          </ac:spMkLst>
        </pc:spChg>
        <pc:spChg chg="mod">
          <ac:chgData name="Ricardo Luiz Freitas" userId="122532effb8c3c75" providerId="LiveId" clId="{55796886-2295-4559-AB9F-82E6496BF1D2}" dt="2020-06-10T01:25:25.185" v="987" actId="20577"/>
          <ac:spMkLst>
            <pc:docMk/>
            <pc:sldMk cId="2739217794" sldId="1942"/>
            <ac:spMk id="101381" creationId="{470DA246-606E-4A8B-800C-4938F7E2CC8F}"/>
          </ac:spMkLst>
        </pc:spChg>
      </pc:sldChg>
      <pc:sldChg chg="modSp add setBg">
        <pc:chgData name="Ricardo Luiz Freitas" userId="122532effb8c3c75" providerId="LiveId" clId="{55796886-2295-4559-AB9F-82E6496BF1D2}" dt="2020-06-10T01:26:31.454" v="1022" actId="14100"/>
        <pc:sldMkLst>
          <pc:docMk/>
          <pc:sldMk cId="89234158" sldId="1943"/>
        </pc:sldMkLst>
        <pc:spChg chg="mod">
          <ac:chgData name="Ricardo Luiz Freitas" userId="122532effb8c3c75" providerId="LiveId" clId="{55796886-2295-4559-AB9F-82E6496BF1D2}" dt="2020-06-10T01:26:31.454" v="1022" actId="14100"/>
          <ac:spMkLst>
            <pc:docMk/>
            <pc:sldMk cId="89234158" sldId="1943"/>
            <ac:spMk id="106499" creationId="{9219B4EF-A3C8-4E40-B994-5403B70CF4B5}"/>
          </ac:spMkLst>
        </pc:spChg>
        <pc:spChg chg="mod">
          <ac:chgData name="Ricardo Luiz Freitas" userId="122532effb8c3c75" providerId="LiveId" clId="{55796886-2295-4559-AB9F-82E6496BF1D2}" dt="2020-06-10T01:25:46.177" v="989"/>
          <ac:spMkLst>
            <pc:docMk/>
            <pc:sldMk cId="89234158" sldId="1943"/>
            <ac:spMk id="106501" creationId="{10E762BD-B957-4048-AEEA-CB27A324FA9B}"/>
          </ac:spMkLst>
        </pc:spChg>
      </pc:sldChg>
      <pc:sldChg chg="addSp modSp add setBg modAnim">
        <pc:chgData name="Ricardo Luiz Freitas" userId="122532effb8c3c75" providerId="LiveId" clId="{55796886-2295-4559-AB9F-82E6496BF1D2}" dt="2020-06-11T00:48:03.682" v="1140" actId="1036"/>
        <pc:sldMkLst>
          <pc:docMk/>
          <pc:sldMk cId="5621535" sldId="1944"/>
        </pc:sldMkLst>
        <pc:spChg chg="add mod">
          <ac:chgData name="Ricardo Luiz Freitas" userId="122532effb8c3c75" providerId="LiveId" clId="{55796886-2295-4559-AB9F-82E6496BF1D2}" dt="2020-06-11T00:48:03.682" v="1140" actId="1036"/>
          <ac:spMkLst>
            <pc:docMk/>
            <pc:sldMk cId="5621535" sldId="1944"/>
            <ac:spMk id="5" creationId="{CF5E9E1E-5320-499A-A51B-63C7BE30F224}"/>
          </ac:spMkLst>
        </pc:spChg>
      </pc:sldChg>
      <pc:sldChg chg="modSp add setBg">
        <pc:chgData name="Ricardo Luiz Freitas" userId="122532effb8c3c75" providerId="LiveId" clId="{55796886-2295-4559-AB9F-82E6496BF1D2}" dt="2020-06-10T23:12:30.844" v="1083" actId="20577"/>
        <pc:sldMkLst>
          <pc:docMk/>
          <pc:sldMk cId="48607876" sldId="1945"/>
        </pc:sldMkLst>
        <pc:spChg chg="mod">
          <ac:chgData name="Ricardo Luiz Freitas" userId="122532effb8c3c75" providerId="LiveId" clId="{55796886-2295-4559-AB9F-82E6496BF1D2}" dt="2020-06-10T23:12:03.124" v="1071" actId="20577"/>
          <ac:spMkLst>
            <pc:docMk/>
            <pc:sldMk cId="48607876" sldId="1945"/>
            <ac:spMk id="3" creationId="{A7538498-3F37-4762-A272-A1AB556C5664}"/>
          </ac:spMkLst>
        </pc:spChg>
        <pc:spChg chg="mod">
          <ac:chgData name="Ricardo Luiz Freitas" userId="122532effb8c3c75" providerId="LiveId" clId="{55796886-2295-4559-AB9F-82E6496BF1D2}" dt="2020-06-10T23:11:47.867" v="1032" actId="6549"/>
          <ac:spMkLst>
            <pc:docMk/>
            <pc:sldMk cId="48607876" sldId="1945"/>
            <ac:spMk id="32" creationId="{E7CBBF37-DC28-491D-8A04-554478B1AF13}"/>
          </ac:spMkLst>
        </pc:spChg>
        <pc:spChg chg="mod">
          <ac:chgData name="Ricardo Luiz Freitas" userId="122532effb8c3c75" providerId="LiveId" clId="{55796886-2295-4559-AB9F-82E6496BF1D2}" dt="2020-06-10T23:12:25.391" v="1081" actId="20577"/>
          <ac:spMkLst>
            <pc:docMk/>
            <pc:sldMk cId="48607876" sldId="1945"/>
            <ac:spMk id="121" creationId="{6C4E3B0F-E3A6-48B4-A481-93850F368061}"/>
          </ac:spMkLst>
        </pc:spChg>
        <pc:spChg chg="mod">
          <ac:chgData name="Ricardo Luiz Freitas" userId="122532effb8c3c75" providerId="LiveId" clId="{55796886-2295-4559-AB9F-82E6496BF1D2}" dt="2020-06-10T23:12:17.883" v="1077" actId="20577"/>
          <ac:spMkLst>
            <pc:docMk/>
            <pc:sldMk cId="48607876" sldId="1945"/>
            <ac:spMk id="122" creationId="{B3B5BB46-15EF-478B-B880-12F468063BA9}"/>
          </ac:spMkLst>
        </pc:spChg>
        <pc:spChg chg="mod">
          <ac:chgData name="Ricardo Luiz Freitas" userId="122532effb8c3c75" providerId="LiveId" clId="{55796886-2295-4559-AB9F-82E6496BF1D2}" dt="2020-06-10T23:12:30.844" v="1083" actId="20577"/>
          <ac:spMkLst>
            <pc:docMk/>
            <pc:sldMk cId="48607876" sldId="1945"/>
            <ac:spMk id="123" creationId="{D8AEE340-D61B-4E33-A60E-4483673347C3}"/>
          </ac:spMkLst>
        </pc:spChg>
        <pc:spChg chg="mod">
          <ac:chgData name="Ricardo Luiz Freitas" userId="122532effb8c3c75" providerId="LiveId" clId="{55796886-2295-4559-AB9F-82E6496BF1D2}" dt="2020-06-10T23:12:11.173" v="1075" actId="20577"/>
          <ac:spMkLst>
            <pc:docMk/>
            <pc:sldMk cId="48607876" sldId="1945"/>
            <ac:spMk id="124" creationId="{64C99FF9-3A6A-491A-BFFB-F4E072E66BA6}"/>
          </ac:spMkLst>
        </pc:spChg>
      </pc:sldChg>
    </pc:docChg>
  </pc:docChgLst>
  <pc:docChgLst>
    <pc:chgData name="Ricardo Luiz Freitas" userId="122532effb8c3c75" providerId="LiveId" clId="{AD5DC012-1338-4FB6-B69D-B28D20F09200}"/>
    <pc:docChg chg="undo custSel addSld delSld modSld">
      <pc:chgData name="Ricardo Luiz Freitas" userId="122532effb8c3c75" providerId="LiveId" clId="{AD5DC012-1338-4FB6-B69D-B28D20F09200}" dt="2020-10-15T00:45:50.731" v="937" actId="20577"/>
      <pc:docMkLst>
        <pc:docMk/>
      </pc:docMkLst>
      <pc:sldChg chg="setBg">
        <pc:chgData name="Ricardo Luiz Freitas" userId="122532effb8c3c75" providerId="LiveId" clId="{AD5DC012-1338-4FB6-B69D-B28D20F09200}" dt="2020-10-08T00:38:30.741" v="30"/>
        <pc:sldMkLst>
          <pc:docMk/>
          <pc:sldMk cId="0" sldId="256"/>
        </pc:sldMkLst>
      </pc:sldChg>
      <pc:sldChg chg="setBg">
        <pc:chgData name="Ricardo Luiz Freitas" userId="122532effb8c3c75" providerId="LiveId" clId="{AD5DC012-1338-4FB6-B69D-B28D20F09200}" dt="2020-10-08T00:38:30.741" v="30"/>
        <pc:sldMkLst>
          <pc:docMk/>
          <pc:sldMk cId="0" sldId="934"/>
        </pc:sldMkLst>
      </pc:sldChg>
      <pc:sldChg chg="setBg">
        <pc:chgData name="Ricardo Luiz Freitas" userId="122532effb8c3c75" providerId="LiveId" clId="{AD5DC012-1338-4FB6-B69D-B28D20F09200}" dt="2020-10-08T00:38:30.741" v="30"/>
        <pc:sldMkLst>
          <pc:docMk/>
          <pc:sldMk cId="0" sldId="935"/>
        </pc:sldMkLst>
      </pc:sldChg>
      <pc:sldChg chg="modSp mod setBg">
        <pc:chgData name="Ricardo Luiz Freitas" userId="122532effb8c3c75" providerId="LiveId" clId="{AD5DC012-1338-4FB6-B69D-B28D20F09200}" dt="2020-10-09T00:01:21.854" v="872" actId="20577"/>
        <pc:sldMkLst>
          <pc:docMk/>
          <pc:sldMk cId="0" sldId="936"/>
        </pc:sldMkLst>
        <pc:spChg chg="mod">
          <ac:chgData name="Ricardo Luiz Freitas" userId="122532effb8c3c75" providerId="LiveId" clId="{AD5DC012-1338-4FB6-B69D-B28D20F09200}" dt="2020-10-09T00:01:21.854" v="872" actId="20577"/>
          <ac:spMkLst>
            <pc:docMk/>
            <pc:sldMk cId="0" sldId="936"/>
            <ac:spMk id="684036" creationId="{4A6E1DE6-5291-4B42-B562-FE9E4463DE99}"/>
          </ac:spMkLst>
        </pc:spChg>
      </pc:sldChg>
      <pc:sldChg chg="setBg">
        <pc:chgData name="Ricardo Luiz Freitas" userId="122532effb8c3c75" providerId="LiveId" clId="{AD5DC012-1338-4FB6-B69D-B28D20F09200}" dt="2020-10-08T00:38:30.741" v="30"/>
        <pc:sldMkLst>
          <pc:docMk/>
          <pc:sldMk cId="0" sldId="937"/>
        </pc:sldMkLst>
      </pc:sldChg>
      <pc:sldChg chg="setBg">
        <pc:chgData name="Ricardo Luiz Freitas" userId="122532effb8c3c75" providerId="LiveId" clId="{AD5DC012-1338-4FB6-B69D-B28D20F09200}" dt="2020-10-08T00:38:30.741" v="30"/>
        <pc:sldMkLst>
          <pc:docMk/>
          <pc:sldMk cId="0" sldId="938"/>
        </pc:sldMkLst>
      </pc:sldChg>
      <pc:sldChg chg="setBg">
        <pc:chgData name="Ricardo Luiz Freitas" userId="122532effb8c3c75" providerId="LiveId" clId="{AD5DC012-1338-4FB6-B69D-B28D20F09200}" dt="2020-10-08T00:38:30.741" v="30"/>
        <pc:sldMkLst>
          <pc:docMk/>
          <pc:sldMk cId="0" sldId="939"/>
        </pc:sldMkLst>
      </pc:sldChg>
      <pc:sldChg chg="del">
        <pc:chgData name="Ricardo Luiz Freitas" userId="122532effb8c3c75" providerId="LiveId" clId="{AD5DC012-1338-4FB6-B69D-B28D20F09200}" dt="2020-10-08T01:09:40.663" v="642" actId="47"/>
        <pc:sldMkLst>
          <pc:docMk/>
          <pc:sldMk cId="0" sldId="940"/>
        </pc:sldMkLst>
      </pc:sldChg>
      <pc:sldChg chg="del">
        <pc:chgData name="Ricardo Luiz Freitas" userId="122532effb8c3c75" providerId="LiveId" clId="{AD5DC012-1338-4FB6-B69D-B28D20F09200}" dt="2020-10-08T01:09:42.641" v="643" actId="47"/>
        <pc:sldMkLst>
          <pc:docMk/>
          <pc:sldMk cId="0" sldId="941"/>
        </pc:sldMkLst>
      </pc:sldChg>
      <pc:sldChg chg="modSp mod setBg">
        <pc:chgData name="Ricardo Luiz Freitas" userId="122532effb8c3c75" providerId="LiveId" clId="{AD5DC012-1338-4FB6-B69D-B28D20F09200}" dt="2020-10-08T01:07:05.500" v="639" actId="313"/>
        <pc:sldMkLst>
          <pc:docMk/>
          <pc:sldMk cId="0" sldId="942"/>
        </pc:sldMkLst>
        <pc:spChg chg="mod">
          <ac:chgData name="Ricardo Luiz Freitas" userId="122532effb8c3c75" providerId="LiveId" clId="{AD5DC012-1338-4FB6-B69D-B28D20F09200}" dt="2020-10-08T01:07:05.500" v="639" actId="313"/>
          <ac:spMkLst>
            <pc:docMk/>
            <pc:sldMk cId="0" sldId="942"/>
            <ac:spMk id="696324" creationId="{D3204BD6-8E80-4F5F-8F80-927B4F476ED2}"/>
          </ac:spMkLst>
        </pc:spChg>
      </pc:sldChg>
      <pc:sldChg chg="del">
        <pc:chgData name="Ricardo Luiz Freitas" userId="122532effb8c3c75" providerId="LiveId" clId="{AD5DC012-1338-4FB6-B69D-B28D20F09200}" dt="2020-10-08T00:42:07.911" v="87" actId="47"/>
        <pc:sldMkLst>
          <pc:docMk/>
          <pc:sldMk cId="0" sldId="943"/>
        </pc:sldMkLst>
      </pc:sldChg>
      <pc:sldChg chg="modSp mod setBg">
        <pc:chgData name="Ricardo Luiz Freitas" userId="122532effb8c3c75" providerId="LiveId" clId="{AD5DC012-1338-4FB6-B69D-B28D20F09200}" dt="2020-10-08T01:07:06.835" v="640" actId="313"/>
        <pc:sldMkLst>
          <pc:docMk/>
          <pc:sldMk cId="0" sldId="944"/>
        </pc:sldMkLst>
        <pc:spChg chg="mod">
          <ac:chgData name="Ricardo Luiz Freitas" userId="122532effb8c3c75" providerId="LiveId" clId="{AD5DC012-1338-4FB6-B69D-B28D20F09200}" dt="2020-10-08T01:07:06.835" v="640" actId="313"/>
          <ac:spMkLst>
            <pc:docMk/>
            <pc:sldMk cId="0" sldId="944"/>
            <ac:spMk id="700420" creationId="{8F32A3D0-9A64-4EC9-B6B7-8825789AE3B9}"/>
          </ac:spMkLst>
        </pc:spChg>
      </pc:sldChg>
      <pc:sldChg chg="del">
        <pc:chgData name="Ricardo Luiz Freitas" userId="122532effb8c3c75" providerId="LiveId" clId="{AD5DC012-1338-4FB6-B69D-B28D20F09200}" dt="2020-10-08T00:46:14.068" v="225" actId="47"/>
        <pc:sldMkLst>
          <pc:docMk/>
          <pc:sldMk cId="0" sldId="945"/>
        </pc:sldMkLst>
      </pc:sldChg>
      <pc:sldChg chg="modSp mod setBg">
        <pc:chgData name="Ricardo Luiz Freitas" userId="122532effb8c3c75" providerId="LiveId" clId="{AD5DC012-1338-4FB6-B69D-B28D20F09200}" dt="2020-10-08T01:07:08.224" v="641" actId="313"/>
        <pc:sldMkLst>
          <pc:docMk/>
          <pc:sldMk cId="3375151887" sldId="946"/>
        </pc:sldMkLst>
        <pc:spChg chg="mod">
          <ac:chgData name="Ricardo Luiz Freitas" userId="122532effb8c3c75" providerId="LiveId" clId="{AD5DC012-1338-4FB6-B69D-B28D20F09200}" dt="2020-10-08T01:07:08.224" v="641" actId="313"/>
          <ac:spMkLst>
            <pc:docMk/>
            <pc:sldMk cId="3375151887" sldId="946"/>
            <ac:spMk id="704516" creationId="{EAE190AE-D151-4E7A-B303-D44D889F662E}"/>
          </ac:spMkLst>
        </pc:spChg>
      </pc:sldChg>
      <pc:sldChg chg="del">
        <pc:chgData name="Ricardo Luiz Freitas" userId="122532effb8c3c75" providerId="LiveId" clId="{AD5DC012-1338-4FB6-B69D-B28D20F09200}" dt="2020-10-08T00:51:14.640" v="312" actId="47"/>
        <pc:sldMkLst>
          <pc:docMk/>
          <pc:sldMk cId="0" sldId="947"/>
        </pc:sldMkLst>
      </pc:sldChg>
      <pc:sldChg chg="del">
        <pc:chgData name="Ricardo Luiz Freitas" userId="122532effb8c3c75" providerId="LiveId" clId="{AD5DC012-1338-4FB6-B69D-B28D20F09200}" dt="2020-10-08T01:03:38.987" v="579" actId="47"/>
        <pc:sldMkLst>
          <pc:docMk/>
          <pc:sldMk cId="0" sldId="948"/>
        </pc:sldMkLst>
      </pc:sldChg>
      <pc:sldChg chg="modSp mod setBg">
        <pc:chgData name="Ricardo Luiz Freitas" userId="122532effb8c3c75" providerId="LiveId" clId="{AD5DC012-1338-4FB6-B69D-B28D20F09200}" dt="2020-10-08T01:06:00.620" v="631"/>
        <pc:sldMkLst>
          <pc:docMk/>
          <pc:sldMk cId="0" sldId="949"/>
        </pc:sldMkLst>
        <pc:spChg chg="mod">
          <ac:chgData name="Ricardo Luiz Freitas" userId="122532effb8c3c75" providerId="LiveId" clId="{AD5DC012-1338-4FB6-B69D-B28D20F09200}" dt="2020-10-08T01:04:38.345" v="616" actId="20577"/>
          <ac:spMkLst>
            <pc:docMk/>
            <pc:sldMk cId="0" sldId="949"/>
            <ac:spMk id="712708" creationId="{02AE7339-DF62-4D59-9106-29AD37F1D34B}"/>
          </ac:spMkLst>
        </pc:spChg>
      </pc:sldChg>
      <pc:sldChg chg="modSp mod setBg">
        <pc:chgData name="Ricardo Luiz Freitas" userId="122532effb8c3c75" providerId="LiveId" clId="{AD5DC012-1338-4FB6-B69D-B28D20F09200}" dt="2020-10-08T01:06:00.620" v="631"/>
        <pc:sldMkLst>
          <pc:docMk/>
          <pc:sldMk cId="0" sldId="951"/>
        </pc:sldMkLst>
        <pc:spChg chg="mod">
          <ac:chgData name="Ricardo Luiz Freitas" userId="122532effb8c3c75" providerId="LiveId" clId="{AD5DC012-1338-4FB6-B69D-B28D20F09200}" dt="2020-10-08T01:04:43.980" v="617"/>
          <ac:spMkLst>
            <pc:docMk/>
            <pc:sldMk cId="0" sldId="951"/>
            <ac:spMk id="716804" creationId="{6521E258-5BAF-48B7-8502-92AD7C0886DA}"/>
          </ac:spMkLst>
        </pc:spChg>
      </pc:sldChg>
      <pc:sldChg chg="modSp mod setBg">
        <pc:chgData name="Ricardo Luiz Freitas" userId="122532effb8c3c75" providerId="LiveId" clId="{AD5DC012-1338-4FB6-B69D-B28D20F09200}" dt="2020-10-08T01:06:00.620" v="631"/>
        <pc:sldMkLst>
          <pc:docMk/>
          <pc:sldMk cId="0" sldId="953"/>
        </pc:sldMkLst>
        <pc:spChg chg="mod">
          <ac:chgData name="Ricardo Luiz Freitas" userId="122532effb8c3c75" providerId="LiveId" clId="{AD5DC012-1338-4FB6-B69D-B28D20F09200}" dt="2020-10-08T01:04:51.715" v="619"/>
          <ac:spMkLst>
            <pc:docMk/>
            <pc:sldMk cId="0" sldId="953"/>
            <ac:spMk id="720900" creationId="{7044C6E0-F8DB-458A-A6A5-468EB280F551}"/>
          </ac:spMkLst>
        </pc:spChg>
      </pc:sldChg>
      <pc:sldChg chg="modSp mod setBg">
        <pc:chgData name="Ricardo Luiz Freitas" userId="122532effb8c3c75" providerId="LiveId" clId="{AD5DC012-1338-4FB6-B69D-B28D20F09200}" dt="2020-10-08T01:06:00.620" v="631"/>
        <pc:sldMkLst>
          <pc:docMk/>
          <pc:sldMk cId="0" sldId="955"/>
        </pc:sldMkLst>
        <pc:spChg chg="mod">
          <ac:chgData name="Ricardo Luiz Freitas" userId="122532effb8c3c75" providerId="LiveId" clId="{AD5DC012-1338-4FB6-B69D-B28D20F09200}" dt="2020-10-08T01:05:05.736" v="621"/>
          <ac:spMkLst>
            <pc:docMk/>
            <pc:sldMk cId="0" sldId="955"/>
            <ac:spMk id="724996" creationId="{A5650CCD-FDC8-4CBC-AD38-6D23D3DDEACB}"/>
          </ac:spMkLst>
        </pc:spChg>
      </pc:sldChg>
      <pc:sldChg chg="modSp mod setBg">
        <pc:chgData name="Ricardo Luiz Freitas" userId="122532effb8c3c75" providerId="LiveId" clId="{AD5DC012-1338-4FB6-B69D-B28D20F09200}" dt="2020-10-08T01:06:00.620" v="631"/>
        <pc:sldMkLst>
          <pc:docMk/>
          <pc:sldMk cId="0" sldId="959"/>
        </pc:sldMkLst>
        <pc:spChg chg="mod">
          <ac:chgData name="Ricardo Luiz Freitas" userId="122532effb8c3c75" providerId="LiveId" clId="{AD5DC012-1338-4FB6-B69D-B28D20F09200}" dt="2020-10-08T01:05:11.888" v="623"/>
          <ac:spMkLst>
            <pc:docMk/>
            <pc:sldMk cId="0" sldId="959"/>
            <ac:spMk id="733188" creationId="{2A6013A8-2962-4FD2-AC7B-5F2E199A1FE5}"/>
          </ac:spMkLst>
        </pc:spChg>
      </pc:sldChg>
      <pc:sldChg chg="modSp mod setBg">
        <pc:chgData name="Ricardo Luiz Freitas" userId="122532effb8c3c75" providerId="LiveId" clId="{AD5DC012-1338-4FB6-B69D-B28D20F09200}" dt="2020-10-08T01:06:00.620" v="631"/>
        <pc:sldMkLst>
          <pc:docMk/>
          <pc:sldMk cId="0" sldId="961"/>
        </pc:sldMkLst>
        <pc:spChg chg="mod">
          <ac:chgData name="Ricardo Luiz Freitas" userId="122532effb8c3c75" providerId="LiveId" clId="{AD5DC012-1338-4FB6-B69D-B28D20F09200}" dt="2020-10-08T01:05:15.703" v="624"/>
          <ac:spMkLst>
            <pc:docMk/>
            <pc:sldMk cId="0" sldId="961"/>
            <ac:spMk id="737284" creationId="{A12C0541-ED36-4EB5-AB90-318BC0A6E984}"/>
          </ac:spMkLst>
        </pc:spChg>
      </pc:sldChg>
      <pc:sldChg chg="modSp mod setBg">
        <pc:chgData name="Ricardo Luiz Freitas" userId="122532effb8c3c75" providerId="LiveId" clId="{AD5DC012-1338-4FB6-B69D-B28D20F09200}" dt="2020-10-08T01:06:00.620" v="631"/>
        <pc:sldMkLst>
          <pc:docMk/>
          <pc:sldMk cId="0" sldId="1109"/>
        </pc:sldMkLst>
        <pc:spChg chg="mod">
          <ac:chgData name="Ricardo Luiz Freitas" userId="122532effb8c3c75" providerId="LiveId" clId="{AD5DC012-1338-4FB6-B69D-B28D20F09200}" dt="2020-10-08T01:05:47.197" v="630"/>
          <ac:spMkLst>
            <pc:docMk/>
            <pc:sldMk cId="0" sldId="1109"/>
            <ac:spMk id="768004" creationId="{E2C8416D-AA96-4287-9477-DE0FA8D71B72}"/>
          </ac:spMkLst>
        </pc:spChg>
      </pc:sldChg>
      <pc:sldChg chg="modSp mod setBg">
        <pc:chgData name="Ricardo Luiz Freitas" userId="122532effb8c3c75" providerId="LiveId" clId="{AD5DC012-1338-4FB6-B69D-B28D20F09200}" dt="2020-10-08T01:06:00.620" v="631"/>
        <pc:sldMkLst>
          <pc:docMk/>
          <pc:sldMk cId="0" sldId="1240"/>
        </pc:sldMkLst>
        <pc:spChg chg="mod">
          <ac:chgData name="Ricardo Luiz Freitas" userId="122532effb8c3c75" providerId="LiveId" clId="{AD5DC012-1338-4FB6-B69D-B28D20F09200}" dt="2020-10-08T01:05:39.101" v="629"/>
          <ac:spMkLst>
            <pc:docMk/>
            <pc:sldMk cId="0" sldId="1240"/>
            <ac:spMk id="757764" creationId="{9A8EFA6C-EC01-4BC9-A8A2-9E88AA799330}"/>
          </ac:spMkLst>
        </pc:spChg>
      </pc:sldChg>
      <pc:sldChg chg="modSp mod setBg">
        <pc:chgData name="Ricardo Luiz Freitas" userId="122532effb8c3c75" providerId="LiveId" clId="{AD5DC012-1338-4FB6-B69D-B28D20F09200}" dt="2020-10-08T01:06:00.620" v="631"/>
        <pc:sldMkLst>
          <pc:docMk/>
          <pc:sldMk cId="0" sldId="1245"/>
        </pc:sldMkLst>
        <pc:spChg chg="mod">
          <ac:chgData name="Ricardo Luiz Freitas" userId="122532effb8c3c75" providerId="LiveId" clId="{AD5DC012-1338-4FB6-B69D-B28D20F09200}" dt="2020-10-08T01:05:20.373" v="625"/>
          <ac:spMkLst>
            <pc:docMk/>
            <pc:sldMk cId="0" sldId="1245"/>
            <ac:spMk id="743428" creationId="{F6E5AA35-A10F-4195-918A-B19CEE7CA4A5}"/>
          </ac:spMkLst>
        </pc:spChg>
      </pc:sldChg>
      <pc:sldChg chg="modSp mod setBg">
        <pc:chgData name="Ricardo Luiz Freitas" userId="122532effb8c3c75" providerId="LiveId" clId="{AD5DC012-1338-4FB6-B69D-B28D20F09200}" dt="2020-10-08T01:06:00.620" v="631"/>
        <pc:sldMkLst>
          <pc:docMk/>
          <pc:sldMk cId="0" sldId="1247"/>
        </pc:sldMkLst>
        <pc:spChg chg="mod">
          <ac:chgData name="Ricardo Luiz Freitas" userId="122532effb8c3c75" providerId="LiveId" clId="{AD5DC012-1338-4FB6-B69D-B28D20F09200}" dt="2020-10-08T01:05:30.900" v="628"/>
          <ac:spMkLst>
            <pc:docMk/>
            <pc:sldMk cId="0" sldId="1247"/>
            <ac:spMk id="753668" creationId="{2D42DE70-0FA5-40C1-A189-F25AD14D0475}"/>
          </ac:spMkLst>
        </pc:spChg>
      </pc:sldChg>
      <pc:sldChg chg="modSp mod setBg">
        <pc:chgData name="Ricardo Luiz Freitas" userId="122532effb8c3c75" providerId="LiveId" clId="{AD5DC012-1338-4FB6-B69D-B28D20F09200}" dt="2020-10-08T01:06:00.620" v="631"/>
        <pc:sldMkLst>
          <pc:docMk/>
          <pc:sldMk cId="0" sldId="1249"/>
        </pc:sldMkLst>
        <pc:spChg chg="mod">
          <ac:chgData name="Ricardo Luiz Freitas" userId="122532effb8c3c75" providerId="LiveId" clId="{AD5DC012-1338-4FB6-B69D-B28D20F09200}" dt="2020-10-08T01:05:24.548" v="626"/>
          <ac:spMkLst>
            <pc:docMk/>
            <pc:sldMk cId="0" sldId="1249"/>
            <ac:spMk id="747524" creationId="{0FEE42ED-3357-422B-A2A5-C9F1C4F10FC8}"/>
          </ac:spMkLst>
        </pc:spChg>
      </pc:sldChg>
      <pc:sldChg chg="del">
        <pc:chgData name="Ricardo Luiz Freitas" userId="122532effb8c3c75" providerId="LiveId" clId="{AD5DC012-1338-4FB6-B69D-B28D20F09200}" dt="2020-10-08T00:49:09.773" v="227" actId="47"/>
        <pc:sldMkLst>
          <pc:docMk/>
          <pc:sldMk cId="0" sldId="1321"/>
        </pc:sldMkLst>
      </pc:sldChg>
      <pc:sldChg chg="setBg">
        <pc:chgData name="Ricardo Luiz Freitas" userId="122532effb8c3c75" providerId="LiveId" clId="{AD5DC012-1338-4FB6-B69D-B28D20F09200}" dt="2020-10-08T01:06:00.620" v="631"/>
        <pc:sldMkLst>
          <pc:docMk/>
          <pc:sldMk cId="2774215308" sldId="1385"/>
        </pc:sldMkLst>
      </pc:sldChg>
      <pc:sldChg chg="modSp mod setBg">
        <pc:chgData name="Ricardo Luiz Freitas" userId="122532effb8c3c75" providerId="LiveId" clId="{AD5DC012-1338-4FB6-B69D-B28D20F09200}" dt="2020-10-15T00:45:50.731" v="937" actId="20577"/>
        <pc:sldMkLst>
          <pc:docMk/>
          <pc:sldMk cId="3311967160" sldId="1386"/>
        </pc:sldMkLst>
        <pc:spChg chg="mod">
          <ac:chgData name="Ricardo Luiz Freitas" userId="122532effb8c3c75" providerId="LiveId" clId="{AD5DC012-1338-4FB6-B69D-B28D20F09200}" dt="2020-10-15T00:45:50.731" v="937" actId="20577"/>
          <ac:spMkLst>
            <pc:docMk/>
            <pc:sldMk cId="3311967160" sldId="1386"/>
            <ac:spMk id="2" creationId="{AE75B4E6-F5FC-42B4-9BE6-72FD8589FAFE}"/>
          </ac:spMkLst>
        </pc:spChg>
      </pc:sldChg>
      <pc:sldChg chg="addSp modSp mod modAnim">
        <pc:chgData name="Ricardo Luiz Freitas" userId="122532effb8c3c75" providerId="LiveId" clId="{AD5DC012-1338-4FB6-B69D-B28D20F09200}" dt="2020-10-08T01:12:53.086" v="849" actId="14100"/>
        <pc:sldMkLst>
          <pc:docMk/>
          <pc:sldMk cId="3146768117" sldId="1700"/>
        </pc:sldMkLst>
        <pc:spChg chg="add mod">
          <ac:chgData name="Ricardo Luiz Freitas" userId="122532effb8c3c75" providerId="LiveId" clId="{AD5DC012-1338-4FB6-B69D-B28D20F09200}" dt="2020-10-08T01:10:15.711" v="645" actId="14100"/>
          <ac:spMkLst>
            <pc:docMk/>
            <pc:sldMk cId="3146768117" sldId="1700"/>
            <ac:spMk id="5" creationId="{841725CD-E5CD-42CC-A0B1-96881C84BB40}"/>
          </ac:spMkLst>
        </pc:spChg>
        <pc:spChg chg="add mod">
          <ac:chgData name="Ricardo Luiz Freitas" userId="122532effb8c3c75" providerId="LiveId" clId="{AD5DC012-1338-4FB6-B69D-B28D20F09200}" dt="2020-10-08T01:11:25.127" v="770" actId="20577"/>
          <ac:spMkLst>
            <pc:docMk/>
            <pc:sldMk cId="3146768117" sldId="1700"/>
            <ac:spMk id="6" creationId="{05FB8B48-6991-4046-ADFF-9FB3CFE7EEE7}"/>
          </ac:spMkLst>
        </pc:spChg>
        <pc:spChg chg="add mod">
          <ac:chgData name="Ricardo Luiz Freitas" userId="122532effb8c3c75" providerId="LiveId" clId="{AD5DC012-1338-4FB6-B69D-B28D20F09200}" dt="2020-10-08T01:11:48.305" v="771" actId="14100"/>
          <ac:spMkLst>
            <pc:docMk/>
            <pc:sldMk cId="3146768117" sldId="1700"/>
            <ac:spMk id="7" creationId="{342F4E50-D4CF-4CB3-A7E6-13D9EB7B0FD2}"/>
          </ac:spMkLst>
        </pc:spChg>
        <pc:spChg chg="add mod">
          <ac:chgData name="Ricardo Luiz Freitas" userId="122532effb8c3c75" providerId="LiveId" clId="{AD5DC012-1338-4FB6-B69D-B28D20F09200}" dt="2020-10-08T01:12:53.086" v="849" actId="14100"/>
          <ac:spMkLst>
            <pc:docMk/>
            <pc:sldMk cId="3146768117" sldId="1700"/>
            <ac:spMk id="8" creationId="{F70A5B5E-6E8D-46A0-9C57-188B06304F12}"/>
          </ac:spMkLst>
        </pc:spChg>
        <pc:spChg chg="mod">
          <ac:chgData name="Ricardo Luiz Freitas" userId="122532effb8c3c75" providerId="LiveId" clId="{AD5DC012-1338-4FB6-B69D-B28D20F09200}" dt="2020-10-08T00:40:03.480" v="41" actId="20577"/>
          <ac:spMkLst>
            <pc:docMk/>
            <pc:sldMk cId="3146768117" sldId="1700"/>
            <ac:spMk id="692227" creationId="{487439A1-DE8F-4F0A-AFEC-85FD62031CB0}"/>
          </ac:spMkLst>
        </pc:spChg>
        <pc:spChg chg="mod">
          <ac:chgData name="Ricardo Luiz Freitas" userId="122532effb8c3c75" providerId="LiveId" clId="{AD5DC012-1338-4FB6-B69D-B28D20F09200}" dt="2020-10-08T00:43:41.427" v="133" actId="14100"/>
          <ac:spMkLst>
            <pc:docMk/>
            <pc:sldMk cId="3146768117" sldId="1700"/>
            <ac:spMk id="692229" creationId="{79FB184F-0740-460E-8EB2-D54CDC033DFF}"/>
          </ac:spMkLst>
        </pc:spChg>
      </pc:sldChg>
      <pc:sldChg chg="modSp mod">
        <pc:chgData name="Ricardo Luiz Freitas" userId="122532effb8c3c75" providerId="LiveId" clId="{AD5DC012-1338-4FB6-B69D-B28D20F09200}" dt="2020-10-08T01:04:12.673" v="600" actId="20577"/>
        <pc:sldMkLst>
          <pc:docMk/>
          <pc:sldMk cId="3085198525" sldId="1701"/>
        </pc:sldMkLst>
        <pc:spChg chg="mod">
          <ac:chgData name="Ricardo Luiz Freitas" userId="122532effb8c3c75" providerId="LiveId" clId="{AD5DC012-1338-4FB6-B69D-B28D20F09200}" dt="2020-10-08T00:57:12.872" v="435" actId="14100"/>
          <ac:spMkLst>
            <pc:docMk/>
            <pc:sldMk cId="3085198525" sldId="1701"/>
            <ac:spMk id="6" creationId="{E1F41569-5FA9-4E60-989F-ED4D9D6BA803}"/>
          </ac:spMkLst>
        </pc:spChg>
        <pc:spChg chg="mod">
          <ac:chgData name="Ricardo Luiz Freitas" userId="122532effb8c3c75" providerId="LiveId" clId="{AD5DC012-1338-4FB6-B69D-B28D20F09200}" dt="2020-10-08T01:04:12.673" v="600" actId="20577"/>
          <ac:spMkLst>
            <pc:docMk/>
            <pc:sldMk cId="3085198525" sldId="1701"/>
            <ac:spMk id="702467" creationId="{A6E62AEB-8D33-44F0-BB17-B2FBF777B2AF}"/>
          </ac:spMkLst>
        </pc:spChg>
      </pc:sldChg>
      <pc:sldChg chg="addSp delSp modSp del mod delAnim">
        <pc:chgData name="Ricardo Luiz Freitas" userId="122532effb8c3c75" providerId="LiveId" clId="{AD5DC012-1338-4FB6-B69D-B28D20F09200}" dt="2020-10-08T00:44:59.770" v="159" actId="47"/>
        <pc:sldMkLst>
          <pc:docMk/>
          <pc:sldMk cId="950622298" sldId="1804"/>
        </pc:sldMkLst>
        <pc:spChg chg="add mod">
          <ac:chgData name="Ricardo Luiz Freitas" userId="122532effb8c3c75" providerId="LiveId" clId="{AD5DC012-1338-4FB6-B69D-B28D20F09200}" dt="2020-10-08T00:41:34.600" v="86" actId="1076"/>
          <ac:spMkLst>
            <pc:docMk/>
            <pc:sldMk cId="950622298" sldId="1804"/>
            <ac:spMk id="2" creationId="{720ADEE4-8059-4ABA-8A53-8089E09784FC}"/>
          </ac:spMkLst>
        </pc:spChg>
        <pc:spChg chg="del">
          <ac:chgData name="Ricardo Luiz Freitas" userId="122532effb8c3c75" providerId="LiveId" clId="{AD5DC012-1338-4FB6-B69D-B28D20F09200}" dt="2020-10-08T00:41:30.016" v="84" actId="478"/>
          <ac:spMkLst>
            <pc:docMk/>
            <pc:sldMk cId="950622298" sldId="1804"/>
            <ac:spMk id="5" creationId="{13350DBE-22AD-43EB-B8B8-07857321CEEA}"/>
          </ac:spMkLst>
        </pc:spChg>
        <pc:spChg chg="mod">
          <ac:chgData name="Ricardo Luiz Freitas" userId="122532effb8c3c75" providerId="LiveId" clId="{AD5DC012-1338-4FB6-B69D-B28D20F09200}" dt="2020-10-08T00:40:09.866" v="48" actId="20577"/>
          <ac:spMkLst>
            <pc:docMk/>
            <pc:sldMk cId="950622298" sldId="1804"/>
            <ac:spMk id="692227" creationId="{487439A1-DE8F-4F0A-AFEC-85FD62031CB0}"/>
          </ac:spMkLst>
        </pc:spChg>
      </pc:sldChg>
      <pc:sldChg chg="modSp mod">
        <pc:chgData name="Ricardo Luiz Freitas" userId="122532effb8c3c75" providerId="LiveId" clId="{AD5DC012-1338-4FB6-B69D-B28D20F09200}" dt="2020-10-08T00:42:23.446" v="95" actId="20577"/>
        <pc:sldMkLst>
          <pc:docMk/>
          <pc:sldMk cId="2947145064" sldId="1805"/>
        </pc:sldMkLst>
        <pc:spChg chg="mod">
          <ac:chgData name="Ricardo Luiz Freitas" userId="122532effb8c3c75" providerId="LiveId" clId="{AD5DC012-1338-4FB6-B69D-B28D20F09200}" dt="2020-10-08T00:42:23.446" v="95" actId="20577"/>
          <ac:spMkLst>
            <pc:docMk/>
            <pc:sldMk cId="2947145064" sldId="1805"/>
            <ac:spMk id="692227" creationId="{487439A1-DE8F-4F0A-AFEC-85FD62031CB0}"/>
          </ac:spMkLst>
        </pc:spChg>
      </pc:sldChg>
      <pc:sldChg chg="modSp mod">
        <pc:chgData name="Ricardo Luiz Freitas" userId="122532effb8c3c75" providerId="LiveId" clId="{AD5DC012-1338-4FB6-B69D-B28D20F09200}" dt="2020-10-08T01:06:36.253" v="638" actId="20577"/>
        <pc:sldMkLst>
          <pc:docMk/>
          <pc:sldMk cId="1756910646" sldId="1816"/>
        </pc:sldMkLst>
        <pc:spChg chg="mod">
          <ac:chgData name="Ricardo Luiz Freitas" userId="122532effb8c3c75" providerId="LiveId" clId="{AD5DC012-1338-4FB6-B69D-B28D20F09200}" dt="2020-10-08T01:06:36.253" v="638" actId="20577"/>
          <ac:spMkLst>
            <pc:docMk/>
            <pc:sldMk cId="1756910646" sldId="1816"/>
            <ac:spMk id="710659" creationId="{EC1DFA4F-02B7-4877-BF3C-4F8CEE928E21}"/>
          </ac:spMkLst>
        </pc:spChg>
      </pc:sldChg>
      <pc:sldChg chg="addSp delSp modSp add del mod setBg delAnim">
        <pc:chgData name="Ricardo Luiz Freitas" userId="122532effb8c3c75" providerId="LiveId" clId="{AD5DC012-1338-4FB6-B69D-B28D20F09200}" dt="2020-10-08T00:45:17.194" v="160" actId="47"/>
        <pc:sldMkLst>
          <pc:docMk/>
          <pc:sldMk cId="2993819350" sldId="1817"/>
        </pc:sldMkLst>
        <pc:spChg chg="add mod">
          <ac:chgData name="Ricardo Luiz Freitas" userId="122532effb8c3c75" providerId="LiveId" clId="{AD5DC012-1338-4FB6-B69D-B28D20F09200}" dt="2020-10-08T00:41:23.735" v="83" actId="1076"/>
          <ac:spMkLst>
            <pc:docMk/>
            <pc:sldMk cId="2993819350" sldId="1817"/>
            <ac:spMk id="2" creationId="{6BDCCFE6-547F-43F1-8309-EA5586244D5C}"/>
          </ac:spMkLst>
        </pc:spChg>
        <pc:spChg chg="add mod">
          <ac:chgData name="Ricardo Luiz Freitas" userId="122532effb8c3c75" providerId="LiveId" clId="{AD5DC012-1338-4FB6-B69D-B28D20F09200}" dt="2020-10-08T00:41:18.440" v="82" actId="1038"/>
          <ac:spMkLst>
            <pc:docMk/>
            <pc:sldMk cId="2993819350" sldId="1817"/>
            <ac:spMk id="3" creationId="{61D5FC27-6BAD-40C6-8C95-4593871318F8}"/>
          </ac:spMkLst>
        </pc:spChg>
        <pc:spChg chg="del">
          <ac:chgData name="Ricardo Luiz Freitas" userId="122532effb8c3c75" providerId="LiveId" clId="{AD5DC012-1338-4FB6-B69D-B28D20F09200}" dt="2020-10-08T00:41:13.273" v="76" actId="478"/>
          <ac:spMkLst>
            <pc:docMk/>
            <pc:sldMk cId="2993819350" sldId="1817"/>
            <ac:spMk id="5" creationId="{13350DBE-22AD-43EB-B8B8-07857321CEEA}"/>
          </ac:spMkLst>
        </pc:spChg>
        <pc:spChg chg="mod">
          <ac:chgData name="Ricardo Luiz Freitas" userId="122532effb8c3c75" providerId="LiveId" clId="{AD5DC012-1338-4FB6-B69D-B28D20F09200}" dt="2020-10-08T00:40:43.255" v="73" actId="20577"/>
          <ac:spMkLst>
            <pc:docMk/>
            <pc:sldMk cId="2993819350" sldId="1817"/>
            <ac:spMk id="692227" creationId="{487439A1-DE8F-4F0A-AFEC-85FD62031CB0}"/>
          </ac:spMkLst>
        </pc:spChg>
        <pc:spChg chg="mod">
          <ac:chgData name="Ricardo Luiz Freitas" userId="122532effb8c3c75" providerId="LiveId" clId="{AD5DC012-1338-4FB6-B69D-B28D20F09200}" dt="2020-10-08T00:40:57.807" v="75" actId="20577"/>
          <ac:spMkLst>
            <pc:docMk/>
            <pc:sldMk cId="2993819350" sldId="1817"/>
            <ac:spMk id="692229" creationId="{79FB184F-0740-460E-8EB2-D54CDC033DFF}"/>
          </ac:spMkLst>
        </pc:spChg>
      </pc:sldChg>
      <pc:sldChg chg="addSp delSp modSp add mod setBg delAnim">
        <pc:chgData name="Ricardo Luiz Freitas" userId="122532effb8c3c75" providerId="LiveId" clId="{AD5DC012-1338-4FB6-B69D-B28D20F09200}" dt="2020-10-08T00:44:55.849" v="158" actId="1036"/>
        <pc:sldMkLst>
          <pc:docMk/>
          <pc:sldMk cId="388458267" sldId="1818"/>
        </pc:sldMkLst>
        <pc:spChg chg="add mod">
          <ac:chgData name="Ricardo Luiz Freitas" userId="122532effb8c3c75" providerId="LiveId" clId="{AD5DC012-1338-4FB6-B69D-B28D20F09200}" dt="2020-10-08T00:44:55.849" v="158" actId="1036"/>
          <ac:spMkLst>
            <pc:docMk/>
            <pc:sldMk cId="388458267" sldId="1818"/>
            <ac:spMk id="2" creationId="{31516300-D0C6-460A-9898-06B52342D0A1}"/>
          </ac:spMkLst>
        </pc:spChg>
        <pc:spChg chg="del">
          <ac:chgData name="Ricardo Luiz Freitas" userId="122532effb8c3c75" providerId="LiveId" clId="{AD5DC012-1338-4FB6-B69D-B28D20F09200}" dt="2020-10-08T00:44:21.301" v="141" actId="478"/>
          <ac:spMkLst>
            <pc:docMk/>
            <pc:sldMk cId="388458267" sldId="1818"/>
            <ac:spMk id="5" creationId="{841725CD-E5CD-42CC-A0B1-96881C84BB40}"/>
          </ac:spMkLst>
        </pc:spChg>
        <pc:spChg chg="mod">
          <ac:chgData name="Ricardo Luiz Freitas" userId="122532effb8c3c75" providerId="LiveId" clId="{AD5DC012-1338-4FB6-B69D-B28D20F09200}" dt="2020-10-08T00:44:41.170" v="156" actId="6549"/>
          <ac:spMkLst>
            <pc:docMk/>
            <pc:sldMk cId="388458267" sldId="1818"/>
            <ac:spMk id="692229" creationId="{79FB184F-0740-460E-8EB2-D54CDC033DFF}"/>
          </ac:spMkLst>
        </pc:spChg>
      </pc:sldChg>
      <pc:sldChg chg="addSp modSp add mod setBg">
        <pc:chgData name="Ricardo Luiz Freitas" userId="122532effb8c3c75" providerId="LiveId" clId="{AD5DC012-1338-4FB6-B69D-B28D20F09200}" dt="2020-10-09T00:22:24.222" v="912" actId="20577"/>
        <pc:sldMkLst>
          <pc:docMk/>
          <pc:sldMk cId="3809329651" sldId="1819"/>
        </pc:sldMkLst>
        <pc:spChg chg="add mod">
          <ac:chgData name="Ricardo Luiz Freitas" userId="122532effb8c3c75" providerId="LiveId" clId="{AD5DC012-1338-4FB6-B69D-B28D20F09200}" dt="2020-10-08T00:45:44.331" v="223" actId="1035"/>
          <ac:spMkLst>
            <pc:docMk/>
            <pc:sldMk cId="3809329651" sldId="1819"/>
            <ac:spMk id="3" creationId="{F2153268-962D-4629-B9F6-943716D4850C}"/>
          </ac:spMkLst>
        </pc:spChg>
        <pc:spChg chg="mod">
          <ac:chgData name="Ricardo Luiz Freitas" userId="122532effb8c3c75" providerId="LiveId" clId="{AD5DC012-1338-4FB6-B69D-B28D20F09200}" dt="2020-10-09T00:22:24.222" v="912" actId="20577"/>
          <ac:spMkLst>
            <pc:docMk/>
            <pc:sldMk cId="3809329651" sldId="1819"/>
            <ac:spMk id="692227" creationId="{487439A1-DE8F-4F0A-AFEC-85FD62031CB0}"/>
          </ac:spMkLst>
        </pc:spChg>
        <pc:spChg chg="mod">
          <ac:chgData name="Ricardo Luiz Freitas" userId="122532effb8c3c75" providerId="LiveId" clId="{AD5DC012-1338-4FB6-B69D-B28D20F09200}" dt="2020-10-08T00:45:34.129" v="164" actId="20577"/>
          <ac:spMkLst>
            <pc:docMk/>
            <pc:sldMk cId="3809329651" sldId="1819"/>
            <ac:spMk id="692229" creationId="{79FB184F-0740-460E-8EB2-D54CDC033DFF}"/>
          </ac:spMkLst>
        </pc:spChg>
      </pc:sldChg>
      <pc:sldChg chg="modSp add mod setBg">
        <pc:chgData name="Ricardo Luiz Freitas" userId="122532effb8c3c75" providerId="LiveId" clId="{AD5DC012-1338-4FB6-B69D-B28D20F09200}" dt="2020-10-08T00:57:21.033" v="436" actId="20577"/>
        <pc:sldMkLst>
          <pc:docMk/>
          <pc:sldMk cId="1876604441" sldId="1820"/>
        </pc:sldMkLst>
        <pc:spChg chg="mod">
          <ac:chgData name="Ricardo Luiz Freitas" userId="122532effb8c3c75" providerId="LiveId" clId="{AD5DC012-1338-4FB6-B69D-B28D20F09200}" dt="2020-10-08T00:57:21.033" v="436" actId="20577"/>
          <ac:spMkLst>
            <pc:docMk/>
            <pc:sldMk cId="1876604441" sldId="1820"/>
            <ac:spMk id="6" creationId="{E1F41569-5FA9-4E60-989F-ED4D9D6BA803}"/>
          </ac:spMkLst>
        </pc:spChg>
        <pc:spChg chg="mod">
          <ac:chgData name="Ricardo Luiz Freitas" userId="122532effb8c3c75" providerId="LiveId" clId="{AD5DC012-1338-4FB6-B69D-B28D20F09200}" dt="2020-10-08T00:51:39.877" v="321" actId="20577"/>
          <ac:spMkLst>
            <pc:docMk/>
            <pc:sldMk cId="1876604441" sldId="1820"/>
            <ac:spMk id="702467" creationId="{A6E62AEB-8D33-44F0-BB17-B2FBF777B2AF}"/>
          </ac:spMkLst>
        </pc:spChg>
      </pc:sldChg>
      <pc:sldChg chg="modSp add mod setBg">
        <pc:chgData name="Ricardo Luiz Freitas" userId="122532effb8c3c75" providerId="LiveId" clId="{AD5DC012-1338-4FB6-B69D-B28D20F09200}" dt="2020-10-08T01:03:24.779" v="578" actId="108"/>
        <pc:sldMkLst>
          <pc:docMk/>
          <pc:sldMk cId="3430055899" sldId="1821"/>
        </pc:sldMkLst>
        <pc:spChg chg="mod">
          <ac:chgData name="Ricardo Luiz Freitas" userId="122532effb8c3c75" providerId="LiveId" clId="{AD5DC012-1338-4FB6-B69D-B28D20F09200}" dt="2020-10-08T01:03:24.779" v="578" actId="108"/>
          <ac:spMkLst>
            <pc:docMk/>
            <pc:sldMk cId="3430055899" sldId="1821"/>
            <ac:spMk id="6" creationId="{E1F41569-5FA9-4E60-989F-ED4D9D6BA803}"/>
          </ac:spMkLst>
        </pc:spChg>
        <pc:spChg chg="mod">
          <ac:chgData name="Ricardo Luiz Freitas" userId="122532effb8c3c75" providerId="LiveId" clId="{AD5DC012-1338-4FB6-B69D-B28D20F09200}" dt="2020-10-08T00:51:47.014" v="329" actId="20577"/>
          <ac:spMkLst>
            <pc:docMk/>
            <pc:sldMk cId="3430055899" sldId="1821"/>
            <ac:spMk id="702467" creationId="{A6E62AEB-8D33-44F0-BB17-B2FBF777B2AF}"/>
          </ac:spMkLst>
        </pc:spChg>
      </pc:sldChg>
      <pc:sldChg chg="modSp add setBg">
        <pc:chgData name="Ricardo Luiz Freitas" userId="122532effb8c3c75" providerId="LiveId" clId="{AD5DC012-1338-4FB6-B69D-B28D20F09200}" dt="2020-10-09T00:15:53.614" v="890" actId="20577"/>
        <pc:sldMkLst>
          <pc:docMk/>
          <pc:sldMk cId="2740379266" sldId="1822"/>
        </pc:sldMkLst>
        <pc:spChg chg="mod">
          <ac:chgData name="Ricardo Luiz Freitas" userId="122532effb8c3c75" providerId="LiveId" clId="{AD5DC012-1338-4FB6-B69D-B28D20F09200}" dt="2020-10-09T00:15:53.614" v="890" actId="20577"/>
          <ac:spMkLst>
            <pc:docMk/>
            <pc:sldMk cId="2740379266" sldId="1822"/>
            <ac:spMk id="749571" creationId="{F34CC987-7D32-44D0-8EDD-3408F99FBCF8}"/>
          </ac:spMkLst>
        </pc:spChg>
      </pc:sldChg>
    </pc:docChg>
  </pc:docChgLst>
  <pc:docChgLst>
    <pc:chgData name="Ricardo Luiz Freitas" userId="122532effb8c3c75" providerId="LiveId" clId="{947626E1-74FE-4860-9B34-8BCFC911B691}"/>
    <pc:docChg chg="undo custSel delSld modSld">
      <pc:chgData name="Ricardo Luiz Freitas" userId="122532effb8c3c75" providerId="LiveId" clId="{947626E1-74FE-4860-9B34-8BCFC911B691}" dt="2020-09-23T01:39:48.774" v="35" actId="47"/>
      <pc:docMkLst>
        <pc:docMk/>
      </pc:docMkLst>
      <pc:sldChg chg="del">
        <pc:chgData name="Ricardo Luiz Freitas" userId="122532effb8c3c75" providerId="LiveId" clId="{947626E1-74FE-4860-9B34-8BCFC911B691}" dt="2020-09-23T01:39:10.534" v="0" actId="47"/>
        <pc:sldMkLst>
          <pc:docMk/>
          <pc:sldMk cId="0" sldId="950"/>
        </pc:sldMkLst>
      </pc:sldChg>
      <pc:sldChg chg="del">
        <pc:chgData name="Ricardo Luiz Freitas" userId="122532effb8c3c75" providerId="LiveId" clId="{947626E1-74FE-4860-9B34-8BCFC911B691}" dt="2020-09-23T01:39:12.117" v="2" actId="47"/>
        <pc:sldMkLst>
          <pc:docMk/>
          <pc:sldMk cId="0" sldId="952"/>
        </pc:sldMkLst>
      </pc:sldChg>
      <pc:sldChg chg="del">
        <pc:chgData name="Ricardo Luiz Freitas" userId="122532effb8c3c75" providerId="LiveId" clId="{947626E1-74FE-4860-9B34-8BCFC911B691}" dt="2020-09-23T01:39:13.483" v="4" actId="47"/>
        <pc:sldMkLst>
          <pc:docMk/>
          <pc:sldMk cId="0" sldId="954"/>
        </pc:sldMkLst>
      </pc:sldChg>
      <pc:sldChg chg="del">
        <pc:chgData name="Ricardo Luiz Freitas" userId="122532effb8c3c75" providerId="LiveId" clId="{947626E1-74FE-4860-9B34-8BCFC911B691}" dt="2020-09-23T01:39:14.819" v="6" actId="47"/>
        <pc:sldMkLst>
          <pc:docMk/>
          <pc:sldMk cId="0" sldId="956"/>
        </pc:sldMkLst>
      </pc:sldChg>
      <pc:sldChg chg="del">
        <pc:chgData name="Ricardo Luiz Freitas" userId="122532effb8c3c75" providerId="LiveId" clId="{947626E1-74FE-4860-9B34-8BCFC911B691}" dt="2020-09-23T01:39:15.342" v="7" actId="47"/>
        <pc:sldMkLst>
          <pc:docMk/>
          <pc:sldMk cId="0" sldId="957"/>
        </pc:sldMkLst>
      </pc:sldChg>
      <pc:sldChg chg="del">
        <pc:chgData name="Ricardo Luiz Freitas" userId="122532effb8c3c75" providerId="LiveId" clId="{947626E1-74FE-4860-9B34-8BCFC911B691}" dt="2020-09-23T01:39:16.903" v="9" actId="47"/>
        <pc:sldMkLst>
          <pc:docMk/>
          <pc:sldMk cId="0" sldId="960"/>
        </pc:sldMkLst>
      </pc:sldChg>
      <pc:sldChg chg="del">
        <pc:chgData name="Ricardo Luiz Freitas" userId="122532effb8c3c75" providerId="LiveId" clId="{947626E1-74FE-4860-9B34-8BCFC911B691}" dt="2020-09-23T01:39:18.027" v="10" actId="47"/>
        <pc:sldMkLst>
          <pc:docMk/>
          <pc:sldMk cId="0" sldId="962"/>
        </pc:sldMkLst>
      </pc:sldChg>
      <pc:sldChg chg="del">
        <pc:chgData name="Ricardo Luiz Freitas" userId="122532effb8c3c75" providerId="LiveId" clId="{947626E1-74FE-4860-9B34-8BCFC911B691}" dt="2020-09-23T01:39:18.538" v="11" actId="47"/>
        <pc:sldMkLst>
          <pc:docMk/>
          <pc:sldMk cId="0" sldId="963"/>
        </pc:sldMkLst>
      </pc:sldChg>
      <pc:sldChg chg="modSp mod">
        <pc:chgData name="Ricardo Luiz Freitas" userId="122532effb8c3c75" providerId="LiveId" clId="{947626E1-74FE-4860-9B34-8BCFC911B691}" dt="2020-09-23T01:39:44.210" v="33" actId="6549"/>
        <pc:sldMkLst>
          <pc:docMk/>
          <pc:sldMk cId="0" sldId="1109"/>
        </pc:sldMkLst>
        <pc:spChg chg="mod">
          <ac:chgData name="Ricardo Luiz Freitas" userId="122532effb8c3c75" providerId="LiveId" clId="{947626E1-74FE-4860-9B34-8BCFC911B691}" dt="2020-09-23T01:39:44.210" v="33" actId="6549"/>
          <ac:spMkLst>
            <pc:docMk/>
            <pc:sldMk cId="0" sldId="1109"/>
            <ac:spMk id="768003" creationId="{9DAC69AB-1631-4AD3-9DF2-BC95D043DF45}"/>
          </ac:spMkLst>
        </pc:spChg>
      </pc:sldChg>
      <pc:sldChg chg="del">
        <pc:chgData name="Ricardo Luiz Freitas" userId="122532effb8c3c75" providerId="LiveId" clId="{947626E1-74FE-4860-9B34-8BCFC911B691}" dt="2020-09-23T01:39:48.129" v="34" actId="47"/>
        <pc:sldMkLst>
          <pc:docMk/>
          <pc:sldMk cId="0" sldId="1151"/>
        </pc:sldMkLst>
      </pc:sldChg>
      <pc:sldChg chg="del">
        <pc:chgData name="Ricardo Luiz Freitas" userId="122532effb8c3c75" providerId="LiveId" clId="{947626E1-74FE-4860-9B34-8BCFC911B691}" dt="2020-09-23T01:39:48.774" v="35" actId="47"/>
        <pc:sldMkLst>
          <pc:docMk/>
          <pc:sldMk cId="0" sldId="1161"/>
        </pc:sldMkLst>
      </pc:sldChg>
      <pc:sldChg chg="del">
        <pc:chgData name="Ricardo Luiz Freitas" userId="122532effb8c3c75" providerId="LiveId" clId="{947626E1-74FE-4860-9B34-8BCFC911B691}" dt="2020-09-23T01:39:26.823" v="17" actId="47"/>
        <pc:sldMkLst>
          <pc:docMk/>
          <pc:sldMk cId="0" sldId="1241"/>
        </pc:sldMkLst>
      </pc:sldChg>
      <pc:sldChg chg="del">
        <pc:chgData name="Ricardo Luiz Freitas" userId="122532effb8c3c75" providerId="LiveId" clId="{947626E1-74FE-4860-9B34-8BCFC911B691}" dt="2020-09-23T01:39:28.512" v="19" actId="47"/>
        <pc:sldMkLst>
          <pc:docMk/>
          <pc:sldMk cId="0" sldId="1242"/>
        </pc:sldMkLst>
      </pc:sldChg>
      <pc:sldChg chg="del">
        <pc:chgData name="Ricardo Luiz Freitas" userId="122532effb8c3c75" providerId="LiveId" clId="{947626E1-74FE-4860-9B34-8BCFC911B691}" dt="2020-09-23T01:39:31.580" v="20" actId="47"/>
        <pc:sldMkLst>
          <pc:docMk/>
          <pc:sldMk cId="0" sldId="1243"/>
        </pc:sldMkLst>
      </pc:sldChg>
      <pc:sldChg chg="del">
        <pc:chgData name="Ricardo Luiz Freitas" userId="122532effb8c3c75" providerId="LiveId" clId="{947626E1-74FE-4860-9B34-8BCFC911B691}" dt="2020-09-23T01:39:32.136" v="21" actId="47"/>
        <pc:sldMkLst>
          <pc:docMk/>
          <pc:sldMk cId="0" sldId="1244"/>
        </pc:sldMkLst>
      </pc:sldChg>
      <pc:sldChg chg="del">
        <pc:chgData name="Ricardo Luiz Freitas" userId="122532effb8c3c75" providerId="LiveId" clId="{947626E1-74FE-4860-9B34-8BCFC911B691}" dt="2020-09-23T01:39:19.597" v="12" actId="47"/>
        <pc:sldMkLst>
          <pc:docMk/>
          <pc:sldMk cId="0" sldId="1246"/>
        </pc:sldMkLst>
      </pc:sldChg>
      <pc:sldChg chg="del">
        <pc:chgData name="Ricardo Luiz Freitas" userId="122532effb8c3c75" providerId="LiveId" clId="{947626E1-74FE-4860-9B34-8BCFC911B691}" dt="2020-09-23T01:39:24.499" v="16" actId="47"/>
        <pc:sldMkLst>
          <pc:docMk/>
          <pc:sldMk cId="0" sldId="1248"/>
        </pc:sldMkLst>
      </pc:sldChg>
      <pc:sldChg chg="del">
        <pc:chgData name="Ricardo Luiz Freitas" userId="122532effb8c3c75" providerId="LiveId" clId="{947626E1-74FE-4860-9B34-8BCFC911B691}" dt="2020-09-23T01:39:20.562" v="13" actId="47"/>
        <pc:sldMkLst>
          <pc:docMk/>
          <pc:sldMk cId="0" sldId="1250"/>
        </pc:sldMkLst>
      </pc:sldChg>
      <pc:sldChg chg="del">
        <pc:chgData name="Ricardo Luiz Freitas" userId="122532effb8c3c75" providerId="LiveId" clId="{947626E1-74FE-4860-9B34-8BCFC911B691}" dt="2020-09-23T01:39:22.621" v="15" actId="47"/>
        <pc:sldMkLst>
          <pc:docMk/>
          <pc:sldMk cId="0" sldId="1251"/>
        </pc:sldMkLst>
      </pc:sldChg>
      <pc:sldChg chg="del">
        <pc:chgData name="Ricardo Luiz Freitas" userId="122532effb8c3c75" providerId="LiveId" clId="{947626E1-74FE-4860-9B34-8BCFC911B691}" dt="2020-09-23T01:39:13.940" v="5" actId="47"/>
        <pc:sldMkLst>
          <pc:docMk/>
          <pc:sldMk cId="2002874427" sldId="1702"/>
        </pc:sldMkLst>
      </pc:sldChg>
      <pc:sldChg chg="del">
        <pc:chgData name="Ricardo Luiz Freitas" userId="122532effb8c3c75" providerId="LiveId" clId="{947626E1-74FE-4860-9B34-8BCFC911B691}" dt="2020-09-23T01:39:11.212" v="1" actId="47"/>
        <pc:sldMkLst>
          <pc:docMk/>
          <pc:sldMk cId="3404852553" sldId="1817"/>
        </pc:sldMkLst>
      </pc:sldChg>
      <pc:sldChg chg="del">
        <pc:chgData name="Ricardo Luiz Freitas" userId="122532effb8c3c75" providerId="LiveId" clId="{947626E1-74FE-4860-9B34-8BCFC911B691}" dt="2020-09-23T01:39:12.599" v="3" actId="47"/>
        <pc:sldMkLst>
          <pc:docMk/>
          <pc:sldMk cId="2734085418" sldId="1818"/>
        </pc:sldMkLst>
      </pc:sldChg>
      <pc:sldChg chg="del">
        <pc:chgData name="Ricardo Luiz Freitas" userId="122532effb8c3c75" providerId="LiveId" clId="{947626E1-74FE-4860-9B34-8BCFC911B691}" dt="2020-09-23T01:39:15.949" v="8" actId="47"/>
        <pc:sldMkLst>
          <pc:docMk/>
          <pc:sldMk cId="2315334892" sldId="1819"/>
        </pc:sldMkLst>
      </pc:sldChg>
      <pc:sldChg chg="del">
        <pc:chgData name="Ricardo Luiz Freitas" userId="122532effb8c3c75" providerId="LiveId" clId="{947626E1-74FE-4860-9B34-8BCFC911B691}" dt="2020-09-23T01:39:22.132" v="14" actId="47"/>
        <pc:sldMkLst>
          <pc:docMk/>
          <pc:sldMk cId="960416715" sldId="1820"/>
        </pc:sldMkLst>
      </pc:sldChg>
      <pc:sldChg chg="del">
        <pc:chgData name="Ricardo Luiz Freitas" userId="122532effb8c3c75" providerId="LiveId" clId="{947626E1-74FE-4860-9B34-8BCFC911B691}" dt="2020-09-23T01:39:27.766" v="18" actId="47"/>
        <pc:sldMkLst>
          <pc:docMk/>
          <pc:sldMk cId="1147274424" sldId="1821"/>
        </pc:sldMkLst>
      </pc:sldChg>
    </pc:docChg>
  </pc:docChgLst>
  <pc:docChgLst>
    <pc:chgData name="Ricardo Luiz Freitas" userId="122532effb8c3c75" providerId="LiveId" clId="{35BEC88C-717F-49E2-BCB8-F03109C43961}"/>
    <pc:docChg chg="undo custSel modSld">
      <pc:chgData name="Ricardo Luiz Freitas" userId="122532effb8c3c75" providerId="LiveId" clId="{35BEC88C-717F-49E2-BCB8-F03109C43961}" dt="2020-07-10T15:53:21.903" v="479" actId="6549"/>
      <pc:docMkLst>
        <pc:docMk/>
      </pc:docMkLst>
      <pc:sldChg chg="modSp mod">
        <pc:chgData name="Ricardo Luiz Freitas" userId="122532effb8c3c75" providerId="LiveId" clId="{35BEC88C-717F-49E2-BCB8-F03109C43961}" dt="2020-06-15T16:46:26.619" v="7" actId="115"/>
        <pc:sldMkLst>
          <pc:docMk/>
          <pc:sldMk cId="1025224842" sldId="1707"/>
        </pc:sldMkLst>
        <pc:spChg chg="mod">
          <ac:chgData name="Ricardo Luiz Freitas" userId="122532effb8c3c75" providerId="LiveId" clId="{35BEC88C-717F-49E2-BCB8-F03109C43961}" dt="2020-06-15T16:46:26.619" v="7" actId="115"/>
          <ac:spMkLst>
            <pc:docMk/>
            <pc:sldMk cId="1025224842" sldId="1707"/>
            <ac:spMk id="3" creationId="{DFCA82FD-27D9-48CB-B98B-C4148B73775F}"/>
          </ac:spMkLst>
        </pc:spChg>
      </pc:sldChg>
      <pc:sldChg chg="modSp mod">
        <pc:chgData name="Ricardo Luiz Freitas" userId="122532effb8c3c75" providerId="LiveId" clId="{35BEC88C-717F-49E2-BCB8-F03109C43961}" dt="2020-07-01T22:16:36.835" v="475" actId="20577"/>
        <pc:sldMkLst>
          <pc:docMk/>
          <pc:sldMk cId="389461419" sldId="1709"/>
        </pc:sldMkLst>
        <pc:graphicFrameChg chg="mod modGraphic">
          <ac:chgData name="Ricardo Luiz Freitas" userId="122532effb8c3c75" providerId="LiveId" clId="{35BEC88C-717F-49E2-BCB8-F03109C43961}" dt="2020-07-01T22:16:36.835" v="475" actId="20577"/>
          <ac:graphicFrameMkLst>
            <pc:docMk/>
            <pc:sldMk cId="389461419" sldId="1709"/>
            <ac:graphicFrameMk id="3" creationId="{00000000-0000-0000-0000-000000000000}"/>
          </ac:graphicFrameMkLst>
        </pc:graphicFrameChg>
      </pc:sldChg>
      <pc:sldChg chg="modSp mod">
        <pc:chgData name="Ricardo Luiz Freitas" userId="122532effb8c3c75" providerId="LiveId" clId="{35BEC88C-717F-49E2-BCB8-F03109C43961}" dt="2020-07-10T15:53:21.903" v="479" actId="6549"/>
        <pc:sldMkLst>
          <pc:docMk/>
          <pc:sldMk cId="919526185" sldId="1717"/>
        </pc:sldMkLst>
        <pc:spChg chg="mod">
          <ac:chgData name="Ricardo Luiz Freitas" userId="122532effb8c3c75" providerId="LiveId" clId="{35BEC88C-717F-49E2-BCB8-F03109C43961}" dt="2020-07-10T15:53:21.903" v="479" actId="6549"/>
          <ac:spMkLst>
            <pc:docMk/>
            <pc:sldMk cId="919526185" sldId="1717"/>
            <ac:spMk id="3" creationId="{D07DC049-0F5A-4CE4-A47E-1EDA2C02F3A5}"/>
          </ac:spMkLst>
        </pc:spChg>
      </pc:sldChg>
      <pc:sldChg chg="modSp mod">
        <pc:chgData name="Ricardo Luiz Freitas" userId="122532effb8c3c75" providerId="LiveId" clId="{35BEC88C-717F-49E2-BCB8-F03109C43961}" dt="2020-07-06T17:02:00.540" v="478" actId="20577"/>
        <pc:sldMkLst>
          <pc:docMk/>
          <pc:sldMk cId="2725295691" sldId="1812"/>
        </pc:sldMkLst>
        <pc:spChg chg="mod">
          <ac:chgData name="Ricardo Luiz Freitas" userId="122532effb8c3c75" providerId="LiveId" clId="{35BEC88C-717F-49E2-BCB8-F03109C43961}" dt="2020-07-06T17:02:00.540" v="478" actId="20577"/>
          <ac:spMkLst>
            <pc:docMk/>
            <pc:sldMk cId="2725295691" sldId="1812"/>
            <ac:spMk id="3" creationId="{7DABCB7E-6A65-4F3F-AC4B-E4D2944598D9}"/>
          </ac:spMkLst>
        </pc:spChg>
      </pc:sldChg>
    </pc:docChg>
  </pc:docChgLst>
  <pc:docChgLst>
    <pc:chgData name="Ricardo Luiz Freitas" userId="122532effb8c3c75" providerId="LiveId" clId="{B86F50E7-2528-438E-A8CA-918BB7D4BA44}"/>
    <pc:docChg chg="custSel modSld">
      <pc:chgData name="Ricardo Luiz Freitas" userId="122532effb8c3c75" providerId="LiveId" clId="{B86F50E7-2528-438E-A8CA-918BB7D4BA44}" dt="2020-09-08T17:06:16.503" v="2" actId="478"/>
      <pc:docMkLst>
        <pc:docMk/>
      </pc:docMkLst>
      <pc:sldChg chg="delSp mod">
        <pc:chgData name="Ricardo Luiz Freitas" userId="122532effb8c3c75" providerId="LiveId" clId="{B86F50E7-2528-438E-A8CA-918BB7D4BA44}" dt="2020-09-08T17:06:10.924" v="0" actId="478"/>
        <pc:sldMkLst>
          <pc:docMk/>
          <pc:sldMk cId="0" sldId="954"/>
        </pc:sldMkLst>
        <pc:spChg chg="del">
          <ac:chgData name="Ricardo Luiz Freitas" userId="122532effb8c3c75" providerId="LiveId" clId="{B86F50E7-2528-438E-A8CA-918BB7D4BA44}" dt="2020-09-08T17:06:10.924" v="0" actId="478"/>
          <ac:spMkLst>
            <pc:docMk/>
            <pc:sldMk cId="0" sldId="954"/>
            <ac:spMk id="5" creationId="{61CF9284-CF87-4602-ACC6-8A5B27E067A1}"/>
          </ac:spMkLst>
        </pc:spChg>
      </pc:sldChg>
      <pc:sldChg chg="delSp mod">
        <pc:chgData name="Ricardo Luiz Freitas" userId="122532effb8c3c75" providerId="LiveId" clId="{B86F50E7-2528-438E-A8CA-918BB7D4BA44}" dt="2020-09-08T17:06:13.827" v="1" actId="478"/>
        <pc:sldMkLst>
          <pc:docMk/>
          <pc:sldMk cId="0" sldId="961"/>
        </pc:sldMkLst>
        <pc:spChg chg="del">
          <ac:chgData name="Ricardo Luiz Freitas" userId="122532effb8c3c75" providerId="LiveId" clId="{B86F50E7-2528-438E-A8CA-918BB7D4BA44}" dt="2020-09-08T17:06:13.827" v="1" actId="478"/>
          <ac:spMkLst>
            <pc:docMk/>
            <pc:sldMk cId="0" sldId="961"/>
            <ac:spMk id="7" creationId="{62EBCFBA-2069-4965-81B2-C2E2087B2719}"/>
          </ac:spMkLst>
        </pc:spChg>
      </pc:sldChg>
      <pc:sldChg chg="delSp mod">
        <pc:chgData name="Ricardo Luiz Freitas" userId="122532effb8c3c75" providerId="LiveId" clId="{B86F50E7-2528-438E-A8CA-918BB7D4BA44}" dt="2020-09-08T17:06:16.503" v="2" actId="478"/>
        <pc:sldMkLst>
          <pc:docMk/>
          <pc:sldMk cId="0" sldId="1249"/>
        </pc:sldMkLst>
        <pc:spChg chg="del">
          <ac:chgData name="Ricardo Luiz Freitas" userId="122532effb8c3c75" providerId="LiveId" clId="{B86F50E7-2528-438E-A8CA-918BB7D4BA44}" dt="2020-09-08T17:06:16.503" v="2" actId="478"/>
          <ac:spMkLst>
            <pc:docMk/>
            <pc:sldMk cId="0" sldId="1249"/>
            <ac:spMk id="7" creationId="{ED24A692-2862-4606-A045-7B84F17C1D36}"/>
          </ac:spMkLst>
        </pc:spChg>
      </pc:sldChg>
    </pc:docChg>
  </pc:docChgLst>
  <pc:docChgLst>
    <pc:chgData name="Ricardo Luiz Freitas" userId="122532effb8c3c75" providerId="LiveId" clId="{E74F8E6A-9CF2-40E8-A0F2-776BE79DF50F}"/>
    <pc:docChg chg="delSld modSld">
      <pc:chgData name="Ricardo Luiz Freitas" userId="122532effb8c3c75" providerId="LiveId" clId="{E74F8E6A-9CF2-40E8-A0F2-776BE79DF50F}" dt="2020-08-06T22:29:41.773" v="7" actId="20577"/>
      <pc:docMkLst>
        <pc:docMk/>
      </pc:docMkLst>
      <pc:sldChg chg="modSp mod">
        <pc:chgData name="Ricardo Luiz Freitas" userId="122532effb8c3c75" providerId="LiveId" clId="{E74F8E6A-9CF2-40E8-A0F2-776BE79DF50F}" dt="2020-08-06T22:29:41.773" v="7" actId="20577"/>
        <pc:sldMkLst>
          <pc:docMk/>
          <pc:sldMk cId="0" sldId="256"/>
        </pc:sldMkLst>
        <pc:spChg chg="mod">
          <ac:chgData name="Ricardo Luiz Freitas" userId="122532effb8c3c75" providerId="LiveId" clId="{E74F8E6A-9CF2-40E8-A0F2-776BE79DF50F}" dt="2020-08-06T22:29:41.773" v="7" actId="20577"/>
          <ac:spMkLst>
            <pc:docMk/>
            <pc:sldMk cId="0" sldId="256"/>
            <ac:spMk id="5123" creationId="{496DD0E8-394F-4541-AF26-74CC51CC96BF}"/>
          </ac:spMkLst>
        </pc:spChg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25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25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26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26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26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26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26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26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27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28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28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29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29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29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29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29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0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0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0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0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0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0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1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1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1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1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1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1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1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1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2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2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2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2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2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2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2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2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2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2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3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3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3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3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3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3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4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4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4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4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4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7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7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8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8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8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8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8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9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9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9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9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39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0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0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40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41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41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41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41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41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41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41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43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43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44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44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44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44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44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44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44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6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6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6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6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6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6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438706655" sldId="46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6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6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7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7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7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7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7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8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8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8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8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8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8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8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8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9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9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9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9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9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9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9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9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9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49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0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0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0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0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0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0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0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0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1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1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1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1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2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2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2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2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2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3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3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3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703431065" sldId="54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5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5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5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6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6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7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7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7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7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7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7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8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8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58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70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74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79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79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79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79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79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79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0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0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0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80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80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0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0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0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0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996616834" sldId="80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669442319" sldId="81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81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81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1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1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1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1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1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1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81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2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2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2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82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3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3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3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3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3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4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4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4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4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4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84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4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4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4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85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5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5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6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86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6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86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86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86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86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86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7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063053418" sldId="87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7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7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7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7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8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88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8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88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8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88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8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9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9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9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9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89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0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91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91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91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91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92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92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93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93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93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6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6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6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7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7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7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7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7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7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7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7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7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7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8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8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8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8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8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8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8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8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8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8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9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9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9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99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0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0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0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0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0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1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1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1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1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1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1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1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1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1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1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2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2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2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2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2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2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2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2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2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2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3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3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3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3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3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3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3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3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3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3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4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4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4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4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4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4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4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4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4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4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5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6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6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6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6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07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07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07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07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07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07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08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08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08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08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08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08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08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08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08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08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9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09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09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09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09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09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09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0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0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0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0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11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1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1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1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1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1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2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2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2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3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3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4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4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4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4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4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4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5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5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5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5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5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6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6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6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6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6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6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6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6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7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082365320" sldId="117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865100889" sldId="117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7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7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7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8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8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8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8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8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8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8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8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8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9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9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9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9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9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9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9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9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19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20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20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20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20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20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20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20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903834841" sldId="120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20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98387961" sldId="120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21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21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25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25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25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25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25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26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27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28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28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28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28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28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28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29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29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29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29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29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29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148375488" sldId="129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30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30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30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336527470" sldId="130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30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30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30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30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30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31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31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31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31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31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31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519030321" sldId="131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32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32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32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32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32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32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32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32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33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33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33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33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33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33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33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33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34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34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34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34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34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34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34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34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35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35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35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165634156" sldId="135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650337696" sldId="135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248887822" sldId="135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486503810" sldId="135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60005304" sldId="136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922175041" sldId="136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219103062" sldId="136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778370400" sldId="136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155949030" sldId="136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199509195" sldId="136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07970902" sldId="136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032430041" sldId="136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893534879" sldId="136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594428915" sldId="137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703151811" sldId="137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168289545" sldId="137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26713223" sldId="137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375340073" sldId="137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048464638" sldId="137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252303356" sldId="137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671154232" sldId="137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379196309" sldId="137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497757997" sldId="138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315233763" sldId="138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909296604" sldId="138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389680106" sldId="138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52938647" sldId="138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345026359" sldId="138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21414284" sldId="138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955671512" sldId="139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689393870" sldId="139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16319321" sldId="139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105295119" sldId="139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030627090" sldId="139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916753314" sldId="139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652801886" sldId="139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381035728" sldId="139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777795410" sldId="139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662861344" sldId="139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725330430" sldId="140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374724310" sldId="140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806160728" sldId="140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785414553" sldId="140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029084667" sldId="140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765532163" sldId="140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208702598" sldId="140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25480536" sldId="141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062885381" sldId="141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028089012" sldId="141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655771017" sldId="141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261207006" sldId="141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969658726" sldId="141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938909182" sldId="141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536285822" sldId="141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818527669" sldId="142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830411696" sldId="142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846859971" sldId="142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912192567" sldId="142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958822360" sldId="142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701486403" sldId="142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048642629" sldId="142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917489061" sldId="142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527700888" sldId="142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054151686" sldId="143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64045433" sldId="143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243715458" sldId="143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001103723" sldId="143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007181077" sldId="143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000934019" sldId="143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146496250" sldId="143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969919426" sldId="143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233598919" sldId="144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638759942" sldId="144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874020966" sldId="144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886706539" sldId="144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281038257" sldId="144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163526994" sldId="144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80656068" sldId="145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997533968" sldId="145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076728537" sldId="145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58093397" sldId="145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44141418" sldId="145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742182720" sldId="145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9165024" sldId="145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67246820" sldId="145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851591287" sldId="145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90071221" sldId="145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08262751" sldId="146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255569296" sldId="146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129484379" sldId="146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984459392" sldId="146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302493952" sldId="146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6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6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6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6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7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7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7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7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7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7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7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7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7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7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8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8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8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8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8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8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8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8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8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9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9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9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9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9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9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9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9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9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49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0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0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0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0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1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1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1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1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1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1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1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1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1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1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2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2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2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2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2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2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2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2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2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2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3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3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3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3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3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3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3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3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3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3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4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4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4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4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4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4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4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4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4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0" sldId="154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917728564" sldId="155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314836436" sldId="155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576585728" sldId="155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204373204" sldId="155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575542347" sldId="155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471713630" sldId="155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916498545" sldId="155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718458010" sldId="155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842531850" sldId="155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305054164" sldId="156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147681739" sldId="156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732595136" sldId="156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996350070" sldId="156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420530052" sldId="156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661657142" sldId="156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170967803" sldId="156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292366559" sldId="156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939996299" sldId="156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655790630" sldId="156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487979847" sldId="157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438431268" sldId="157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87002359" sldId="157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957420607" sldId="157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33426291" sldId="157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920767863" sldId="157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662984139" sldId="157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819053193" sldId="158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151763736" sldId="158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152339392" sldId="158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319795741" sldId="158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064040694" sldId="158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842054510" sldId="158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501647078" sldId="158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454360160" sldId="158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621167171" sldId="158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997023506" sldId="158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747482044" sldId="159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541253302" sldId="159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060958477" sldId="159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017260488" sldId="159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258799242" sldId="159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397871909" sldId="159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010019115" sldId="159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666440328" sldId="159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130844256" sldId="159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253439477" sldId="160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749783076" sldId="160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739360861" sldId="160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312406313" sldId="160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145678035" sldId="160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488915893" sldId="160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13812806" sldId="160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707316825" sldId="161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210622528" sldId="161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843868465" sldId="161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599136303" sldId="161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119452087" sldId="161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462167961" sldId="161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119222837" sldId="161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729818375" sldId="161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665371619" sldId="162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148938174" sldId="162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068859857" sldId="162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395115776" sldId="162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906704995" sldId="162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28455079" sldId="162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822971046" sldId="162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055121288" sldId="162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672195286" sldId="162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776964799" sldId="162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294846035" sldId="163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67316698" sldId="163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108614280" sldId="163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358624952" sldId="163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06263485" sldId="163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498808891" sldId="163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196556131" sldId="163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557611641" sldId="163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060698893" sldId="163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81763858" sldId="163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720966666" sldId="164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798263326" sldId="164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826718070" sldId="164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08833202" sldId="164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719353345" sldId="164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025015059" sldId="164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773933946" sldId="164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354761852" sldId="164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108693354" sldId="164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251717353" sldId="164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894431596" sldId="165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223701200" sldId="165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539072369" sldId="165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07769034" sldId="165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462689868" sldId="165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546687045" sldId="165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334564706" sldId="165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326874591" sldId="165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084422121" sldId="166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665282283" sldId="166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66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66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66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0" sldId="166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646810408" sldId="166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635277941" sldId="166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97301743" sldId="166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891253146" sldId="166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240998516" sldId="167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637638553" sldId="167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768127633" sldId="167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273102397" sldId="167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572115217" sldId="167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591953886" sldId="167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327203193" sldId="167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614991612" sldId="167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764348788" sldId="167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189180650" sldId="168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083263742" sldId="168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146068585" sldId="168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557480524" sldId="168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432777737" sldId="168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16735793" sldId="168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737281702" sldId="168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164466191" sldId="168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77950578" sldId="168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320410934" sldId="169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39510416" sldId="169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662304097" sldId="169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293394067" sldId="169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317094954" sldId="169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826343415" sldId="169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542921796" sldId="169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103790668" sldId="169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66606087" sldId="169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595335937" sldId="169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782161251" sldId="170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380020142" sldId="170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981530356" sldId="170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781269861" sldId="170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025224842" sldId="170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752718323" sldId="170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89461419" sldId="170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73366090" sldId="171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039314566" sldId="171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855341374" sldId="171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018770855" sldId="171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780953302" sldId="171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675032972" sldId="171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93889618" sldId="171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919526185" sldId="171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439809007" sldId="171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72497490" sldId="171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656229351" sldId="172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152972076" sldId="172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221608176" sldId="172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90687447" sldId="172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692990299" sldId="172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61224921" sldId="172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151271175" sldId="172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501057907" sldId="172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900364555" sldId="172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380591501" sldId="172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058695784" sldId="173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693530703" sldId="173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633548290" sldId="173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735699629" sldId="173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548410323" sldId="173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428335001" sldId="173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007758714" sldId="173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507506866" sldId="173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651377522" sldId="173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821538578" sldId="173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278130586" sldId="174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543659785" sldId="174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64249466" sldId="174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52069322" sldId="174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314411390" sldId="174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048058454" sldId="174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698123409" sldId="174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708535472" sldId="174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88045325" sldId="174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769239178" sldId="175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63269002" sldId="175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162295488" sldId="175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794046054" sldId="175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952185762" sldId="175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598769647" sldId="175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654826887" sldId="175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75555640" sldId="175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231068719" sldId="176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561892892" sldId="176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760397328" sldId="176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342119347" sldId="176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47087994" sldId="176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986421103" sldId="176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797206230" sldId="176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97376082" sldId="176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505349746" sldId="176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671072392" sldId="176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323329935" sldId="177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039864007" sldId="177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647932066" sldId="177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987778" sldId="177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977926960" sldId="177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008206232" sldId="177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242512384" sldId="177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264530639" sldId="177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847521310" sldId="177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356437649" sldId="177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021638513" sldId="178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38610254" sldId="178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07151875" sldId="178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300082739" sldId="178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096025482" sldId="178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546153322" sldId="178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177578025" sldId="178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864165949" sldId="178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156799556" sldId="178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799441353" sldId="178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72915305" sldId="179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609289180" sldId="179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912550139" sldId="179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487529219" sldId="179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4183259299" sldId="179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799410180" sldId="1795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434738671" sldId="1796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337620081" sldId="179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909911328" sldId="179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619283339" sldId="179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315341054" sldId="180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157940260" sldId="180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623473245" sldId="180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893395494" sldId="180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976370282" sldId="1807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563604264" sldId="1808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286525662" sldId="1809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358815485" sldId="181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670976904" sldId="181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2725295691" sldId="1812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818296467" sldId="1813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900311951" sldId="1814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890355215" sldId="181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752901177" sldId="182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23771718" sldId="182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022008900" sldId="182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926047483" sldId="182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357527509" sldId="182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55109581" sldId="182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565135494" sldId="182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121027782" sldId="182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656024700" sldId="183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570515898" sldId="183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815830884" sldId="183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133833400" sldId="183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178519156" sldId="183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52089914" sldId="183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478788906" sldId="183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87308070" sldId="183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006191848" sldId="183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396965350" sldId="184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13952964" sldId="184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518682850" sldId="184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654505210" sldId="184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334738681" sldId="184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31586625" sldId="184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005603389" sldId="184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817989757" sldId="184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978458559" sldId="184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506150142" sldId="184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752071754" sldId="185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144286304" sldId="185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596308843" sldId="185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540468685" sldId="185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653905926" sldId="185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036825717" sldId="185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784486671" sldId="185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013072171" sldId="185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029191329" sldId="185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548076055" sldId="185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598754079" sldId="186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004669728" sldId="186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562645244" sldId="186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960016561" sldId="186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052836845" sldId="186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927559910" sldId="186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705835308" sldId="1870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1209225650" sldId="1871"/>
        </pc:sldMkLst>
      </pc:sldChg>
      <pc:sldChg chg="del">
        <pc:chgData name="Ricardo Luiz Freitas" userId="122532effb8c3c75" providerId="LiveId" clId="{E74F8E6A-9CF2-40E8-A0F2-776BE79DF50F}" dt="2020-08-06T22:23:24.824" v="0" actId="47"/>
        <pc:sldMkLst>
          <pc:docMk/>
          <pc:sldMk cId="3424628685" sldId="187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648667019" sldId="187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023424157" sldId="187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921613200" sldId="187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858593360" sldId="187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201858571" sldId="187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809726039" sldId="187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849434503" sldId="187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515069735" sldId="188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37208968" sldId="188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50678662" sldId="188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273467542" sldId="188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315202597" sldId="188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241389156" sldId="188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70850049" sldId="188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25853612" sldId="188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579647779" sldId="188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195010901" sldId="188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839821346" sldId="189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219528465" sldId="189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401395016" sldId="189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83055653" sldId="189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622606062" sldId="189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16332718" sldId="189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829065249" sldId="189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936511829" sldId="189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109541315" sldId="189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906396209" sldId="189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082416095" sldId="190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179719170" sldId="190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728528326" sldId="190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94540547" sldId="190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175931561" sldId="190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40908661" sldId="190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893151745" sldId="190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788546707" sldId="190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489856160" sldId="190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727064275" sldId="190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479674529" sldId="191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988697699" sldId="191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519974234" sldId="191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646726429" sldId="191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040405915" sldId="191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512933825" sldId="191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078688024" sldId="191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986602338" sldId="191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923208565" sldId="191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415739407" sldId="191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892750629" sldId="192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65725228" sldId="192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854406120" sldId="192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252301219" sldId="192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412042146" sldId="192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060129650" sldId="192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725753531" sldId="192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172443929" sldId="192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392599855" sldId="192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792163423" sldId="192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681724297" sldId="193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373887469" sldId="193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32190603" sldId="193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950674729" sldId="193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996373708" sldId="193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683153715" sldId="1935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504572444" sldId="1936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278050003" sldId="1937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883853606" sldId="1938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650932336" sldId="1939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3853395700" sldId="1940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135267156" sldId="1941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2739217794" sldId="1942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89234158" sldId="1943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5621535" sldId="1944"/>
        </pc:sldMkLst>
      </pc:sldChg>
      <pc:sldChg chg="del">
        <pc:chgData name="Ricardo Luiz Freitas" userId="122532effb8c3c75" providerId="LiveId" clId="{E74F8E6A-9CF2-40E8-A0F2-776BE79DF50F}" dt="2020-08-06T22:23:38.178" v="1" actId="47"/>
        <pc:sldMkLst>
          <pc:docMk/>
          <pc:sldMk cId="48607876" sldId="1945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20C587C9-6532-4DEA-81D9-48C1F9784F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841F3DF7-232B-4FD5-999E-2D89F5EF71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0" name="Rectangle 4">
            <a:extLst>
              <a:ext uri="{FF2B5EF4-FFF2-40B4-BE49-F238E27FC236}">
                <a16:creationId xmlns:a16="http://schemas.microsoft.com/office/drawing/2014/main" id="{E348E0B1-6A38-4498-9927-1E9B368D50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1" name="Rectangle 5">
            <a:extLst>
              <a:ext uri="{FF2B5EF4-FFF2-40B4-BE49-F238E27FC236}">
                <a16:creationId xmlns:a16="http://schemas.microsoft.com/office/drawing/2014/main" id="{0763E0EB-11FA-4DAA-809E-DBBB740706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3B03752-50BD-4653-82FD-AC4CCB3639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0BC9E3C-3E2D-42AB-BDB1-7CBAC12CD8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5752615-37CB-44B6-A011-EDD2923707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AFBC07F-D908-469E-8062-9719050D98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6927B6E4-6EA8-4635-BBA6-90E5856191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C12ECE32-94B0-45CB-8837-BA97C7D396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E660293B-1FDD-471F-8030-2352F2CDDA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976A0B-C652-4E3E-B307-5CAEBBDEAF3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D340A43-E893-42CB-B551-19462B19E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FBC9D0-FA23-4E17-A196-7FFF4F922407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4E63D61-1EE2-4DF3-99DB-FCB8310B4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8F19C59-E9AF-44CD-83BB-A513939CE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7">
            <a:extLst>
              <a:ext uri="{FF2B5EF4-FFF2-40B4-BE49-F238E27FC236}">
                <a16:creationId xmlns:a16="http://schemas.microsoft.com/office/drawing/2014/main" id="{0F346552-6188-4179-A64A-F90F1C43A3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D75372-EBD8-4939-8C59-56C636273953}" type="slidenum">
              <a:rPr lang="pt-BR" altLang="pt-BR" sz="1200" smtClean="0"/>
              <a:pPr/>
              <a:t>10</a:t>
            </a:fld>
            <a:endParaRPr lang="pt-BR" altLang="pt-BR" sz="1200"/>
          </a:p>
        </p:txBody>
      </p:sp>
      <p:sp>
        <p:nvSpPr>
          <p:cNvPr id="693251" name="Rectangle 2">
            <a:extLst>
              <a:ext uri="{FF2B5EF4-FFF2-40B4-BE49-F238E27FC236}">
                <a16:creationId xmlns:a16="http://schemas.microsoft.com/office/drawing/2014/main" id="{F7F54E05-F14C-4AAC-B7F6-5A9B1C7049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2" name="Rectangle 3">
            <a:extLst>
              <a:ext uri="{FF2B5EF4-FFF2-40B4-BE49-F238E27FC236}">
                <a16:creationId xmlns:a16="http://schemas.microsoft.com/office/drawing/2014/main" id="{139CC4E4-68DB-4BF8-9EFC-E0427E75E2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43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7">
            <a:extLst>
              <a:ext uri="{FF2B5EF4-FFF2-40B4-BE49-F238E27FC236}">
                <a16:creationId xmlns:a16="http://schemas.microsoft.com/office/drawing/2014/main" id="{0F346552-6188-4179-A64A-F90F1C43A3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D75372-EBD8-4939-8C59-56C636273953}" type="slidenum">
              <a:rPr lang="pt-BR" altLang="pt-BR" sz="1200" smtClean="0"/>
              <a:pPr/>
              <a:t>11</a:t>
            </a:fld>
            <a:endParaRPr lang="pt-BR" altLang="pt-BR" sz="1200"/>
          </a:p>
        </p:txBody>
      </p:sp>
      <p:sp>
        <p:nvSpPr>
          <p:cNvPr id="693251" name="Rectangle 2">
            <a:extLst>
              <a:ext uri="{FF2B5EF4-FFF2-40B4-BE49-F238E27FC236}">
                <a16:creationId xmlns:a16="http://schemas.microsoft.com/office/drawing/2014/main" id="{F7F54E05-F14C-4AAC-B7F6-5A9B1C7049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2" name="Rectangle 3">
            <a:extLst>
              <a:ext uri="{FF2B5EF4-FFF2-40B4-BE49-F238E27FC236}">
                <a16:creationId xmlns:a16="http://schemas.microsoft.com/office/drawing/2014/main" id="{139CC4E4-68DB-4BF8-9EFC-E0427E75E2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035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7">
            <a:extLst>
              <a:ext uri="{FF2B5EF4-FFF2-40B4-BE49-F238E27FC236}">
                <a16:creationId xmlns:a16="http://schemas.microsoft.com/office/drawing/2014/main" id="{8374D5A0-AC4D-431B-A04D-2CCF577698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3A47B4-345C-4B4F-BAAB-B945DEA88400}" type="slidenum">
              <a:rPr lang="pt-BR" altLang="pt-BR" sz="1200" smtClean="0"/>
              <a:pPr/>
              <a:t>12</a:t>
            </a:fld>
            <a:endParaRPr lang="pt-BR" altLang="pt-BR" sz="1200"/>
          </a:p>
        </p:txBody>
      </p:sp>
      <p:sp>
        <p:nvSpPr>
          <p:cNvPr id="697347" name="Rectangle 2">
            <a:extLst>
              <a:ext uri="{FF2B5EF4-FFF2-40B4-BE49-F238E27FC236}">
                <a16:creationId xmlns:a16="http://schemas.microsoft.com/office/drawing/2014/main" id="{5E9821F0-F7FB-4B61-930A-E370CA6408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8" name="Rectangle 3">
            <a:extLst>
              <a:ext uri="{FF2B5EF4-FFF2-40B4-BE49-F238E27FC236}">
                <a16:creationId xmlns:a16="http://schemas.microsoft.com/office/drawing/2014/main" id="{7335828F-00E0-458D-83DE-32C8429453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7">
            <a:extLst>
              <a:ext uri="{FF2B5EF4-FFF2-40B4-BE49-F238E27FC236}">
                <a16:creationId xmlns:a16="http://schemas.microsoft.com/office/drawing/2014/main" id="{0F346552-6188-4179-A64A-F90F1C43A3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D75372-EBD8-4939-8C59-56C636273953}" type="slidenum">
              <a:rPr lang="pt-BR" altLang="pt-BR" sz="1200" smtClean="0"/>
              <a:pPr/>
              <a:t>13</a:t>
            </a:fld>
            <a:endParaRPr lang="pt-BR" altLang="pt-BR" sz="1200"/>
          </a:p>
        </p:txBody>
      </p:sp>
      <p:sp>
        <p:nvSpPr>
          <p:cNvPr id="693251" name="Rectangle 2">
            <a:extLst>
              <a:ext uri="{FF2B5EF4-FFF2-40B4-BE49-F238E27FC236}">
                <a16:creationId xmlns:a16="http://schemas.microsoft.com/office/drawing/2014/main" id="{F7F54E05-F14C-4AAC-B7F6-5A9B1C7049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2" name="Rectangle 3">
            <a:extLst>
              <a:ext uri="{FF2B5EF4-FFF2-40B4-BE49-F238E27FC236}">
                <a16:creationId xmlns:a16="http://schemas.microsoft.com/office/drawing/2014/main" id="{139CC4E4-68DB-4BF8-9EFC-E0427E75E2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818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7">
            <a:extLst>
              <a:ext uri="{FF2B5EF4-FFF2-40B4-BE49-F238E27FC236}">
                <a16:creationId xmlns:a16="http://schemas.microsoft.com/office/drawing/2014/main" id="{0F346552-6188-4179-A64A-F90F1C43A3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D75372-EBD8-4939-8C59-56C636273953}" type="slidenum">
              <a:rPr lang="pt-BR" altLang="pt-BR" sz="1200" smtClean="0"/>
              <a:pPr/>
              <a:t>14</a:t>
            </a:fld>
            <a:endParaRPr lang="pt-BR" altLang="pt-BR" sz="1200"/>
          </a:p>
        </p:txBody>
      </p:sp>
      <p:sp>
        <p:nvSpPr>
          <p:cNvPr id="693251" name="Rectangle 2">
            <a:extLst>
              <a:ext uri="{FF2B5EF4-FFF2-40B4-BE49-F238E27FC236}">
                <a16:creationId xmlns:a16="http://schemas.microsoft.com/office/drawing/2014/main" id="{F7F54E05-F14C-4AAC-B7F6-5A9B1C7049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2" name="Rectangle 3">
            <a:extLst>
              <a:ext uri="{FF2B5EF4-FFF2-40B4-BE49-F238E27FC236}">
                <a16:creationId xmlns:a16="http://schemas.microsoft.com/office/drawing/2014/main" id="{139CC4E4-68DB-4BF8-9EFC-E0427E75E2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971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7">
            <a:extLst>
              <a:ext uri="{FF2B5EF4-FFF2-40B4-BE49-F238E27FC236}">
                <a16:creationId xmlns:a16="http://schemas.microsoft.com/office/drawing/2014/main" id="{95C1E540-D923-4449-A4F5-F76C8446BF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E0CB81-4438-4ECA-BD37-4F8369D56314}" type="slidenum">
              <a:rPr lang="pt-BR" altLang="pt-BR" sz="1200" smtClean="0"/>
              <a:pPr/>
              <a:t>15</a:t>
            </a:fld>
            <a:endParaRPr lang="pt-BR" altLang="pt-BR" sz="1200"/>
          </a:p>
        </p:txBody>
      </p:sp>
      <p:sp>
        <p:nvSpPr>
          <p:cNvPr id="701443" name="Rectangle 2">
            <a:extLst>
              <a:ext uri="{FF2B5EF4-FFF2-40B4-BE49-F238E27FC236}">
                <a16:creationId xmlns:a16="http://schemas.microsoft.com/office/drawing/2014/main" id="{09826461-1C1F-457A-B739-3632AA226F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4" name="Rectangle 3">
            <a:extLst>
              <a:ext uri="{FF2B5EF4-FFF2-40B4-BE49-F238E27FC236}">
                <a16:creationId xmlns:a16="http://schemas.microsoft.com/office/drawing/2014/main" id="{EF5F0F02-D6EF-43EB-9260-BB486E178C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7">
            <a:extLst>
              <a:ext uri="{FF2B5EF4-FFF2-40B4-BE49-F238E27FC236}">
                <a16:creationId xmlns:a16="http://schemas.microsoft.com/office/drawing/2014/main" id="{3C77E476-12DF-46EB-8307-40D8EE1E37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8ED9DE-DDF7-40BC-8CE1-C24E26F13B63}" type="slidenum">
              <a:rPr lang="pt-BR" altLang="pt-BR" sz="1200" smtClean="0"/>
              <a:pPr/>
              <a:t>16</a:t>
            </a:fld>
            <a:endParaRPr lang="pt-BR" altLang="pt-BR" sz="1200"/>
          </a:p>
        </p:txBody>
      </p:sp>
      <p:sp>
        <p:nvSpPr>
          <p:cNvPr id="703491" name="Rectangle 2">
            <a:extLst>
              <a:ext uri="{FF2B5EF4-FFF2-40B4-BE49-F238E27FC236}">
                <a16:creationId xmlns:a16="http://schemas.microsoft.com/office/drawing/2014/main" id="{B5250936-8C5C-476E-89F1-4BE2D39278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2" name="Rectangle 3">
            <a:extLst>
              <a:ext uri="{FF2B5EF4-FFF2-40B4-BE49-F238E27FC236}">
                <a16:creationId xmlns:a16="http://schemas.microsoft.com/office/drawing/2014/main" id="{FB4F04B4-2CA6-455D-8A56-4981D4EBC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357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7">
            <a:extLst>
              <a:ext uri="{FF2B5EF4-FFF2-40B4-BE49-F238E27FC236}">
                <a16:creationId xmlns:a16="http://schemas.microsoft.com/office/drawing/2014/main" id="{3C77E476-12DF-46EB-8307-40D8EE1E37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8ED9DE-DDF7-40BC-8CE1-C24E26F13B63}" type="slidenum">
              <a:rPr lang="pt-BR" altLang="pt-BR" sz="1200" smtClean="0"/>
              <a:pPr/>
              <a:t>17</a:t>
            </a:fld>
            <a:endParaRPr lang="pt-BR" altLang="pt-BR" sz="1200"/>
          </a:p>
        </p:txBody>
      </p:sp>
      <p:sp>
        <p:nvSpPr>
          <p:cNvPr id="703491" name="Rectangle 2">
            <a:extLst>
              <a:ext uri="{FF2B5EF4-FFF2-40B4-BE49-F238E27FC236}">
                <a16:creationId xmlns:a16="http://schemas.microsoft.com/office/drawing/2014/main" id="{B5250936-8C5C-476E-89F1-4BE2D39278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2" name="Rectangle 3">
            <a:extLst>
              <a:ext uri="{FF2B5EF4-FFF2-40B4-BE49-F238E27FC236}">
                <a16:creationId xmlns:a16="http://schemas.microsoft.com/office/drawing/2014/main" id="{FB4F04B4-2CA6-455D-8A56-4981D4EBC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156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7">
            <a:extLst>
              <a:ext uri="{FF2B5EF4-FFF2-40B4-BE49-F238E27FC236}">
                <a16:creationId xmlns:a16="http://schemas.microsoft.com/office/drawing/2014/main" id="{134D6C1A-F59A-4487-89FA-A8EF607876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6E4019-400A-48D6-AD43-E22F88C6E49E}" type="slidenum">
              <a:rPr lang="pt-BR" altLang="pt-BR" sz="1200" smtClean="0"/>
              <a:pPr/>
              <a:t>18</a:t>
            </a:fld>
            <a:endParaRPr lang="pt-BR" altLang="pt-BR" sz="1200"/>
          </a:p>
        </p:txBody>
      </p:sp>
      <p:sp>
        <p:nvSpPr>
          <p:cNvPr id="726019" name="Rectangle 2">
            <a:extLst>
              <a:ext uri="{FF2B5EF4-FFF2-40B4-BE49-F238E27FC236}">
                <a16:creationId xmlns:a16="http://schemas.microsoft.com/office/drawing/2014/main" id="{6C7F2882-E497-422B-9968-9426FD0649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20" name="Rectangle 3">
            <a:extLst>
              <a:ext uri="{FF2B5EF4-FFF2-40B4-BE49-F238E27FC236}">
                <a16:creationId xmlns:a16="http://schemas.microsoft.com/office/drawing/2014/main" id="{4D9EA88E-D01D-471F-A4CD-0FA8C0321B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839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7">
            <a:extLst>
              <a:ext uri="{FF2B5EF4-FFF2-40B4-BE49-F238E27FC236}">
                <a16:creationId xmlns:a16="http://schemas.microsoft.com/office/drawing/2014/main" id="{3C77E476-12DF-46EB-8307-40D8EE1E37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8ED9DE-DDF7-40BC-8CE1-C24E26F13B63}" type="slidenum">
              <a:rPr lang="pt-BR" altLang="pt-BR" sz="1200" smtClean="0"/>
              <a:pPr/>
              <a:t>19</a:t>
            </a:fld>
            <a:endParaRPr lang="pt-BR" altLang="pt-BR" sz="1200"/>
          </a:p>
        </p:txBody>
      </p:sp>
      <p:sp>
        <p:nvSpPr>
          <p:cNvPr id="703491" name="Rectangle 2">
            <a:extLst>
              <a:ext uri="{FF2B5EF4-FFF2-40B4-BE49-F238E27FC236}">
                <a16:creationId xmlns:a16="http://schemas.microsoft.com/office/drawing/2014/main" id="{B5250936-8C5C-476E-89F1-4BE2D39278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2" name="Rectangle 3">
            <a:extLst>
              <a:ext uri="{FF2B5EF4-FFF2-40B4-BE49-F238E27FC236}">
                <a16:creationId xmlns:a16="http://schemas.microsoft.com/office/drawing/2014/main" id="{FB4F04B4-2CA6-455D-8A56-4981D4EBC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588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7">
            <a:extLst>
              <a:ext uri="{FF2B5EF4-FFF2-40B4-BE49-F238E27FC236}">
                <a16:creationId xmlns:a16="http://schemas.microsoft.com/office/drawing/2014/main" id="{F48FC475-05BD-4001-B7E1-1EE882968C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BE1326-4A3E-4D82-9D22-25A499BAD91E}" type="slidenum">
              <a:rPr lang="pt-BR" altLang="pt-BR" sz="1200" smtClean="0"/>
              <a:pPr/>
              <a:t>2</a:t>
            </a:fld>
            <a:endParaRPr lang="pt-BR" altLang="pt-BR" sz="1200"/>
          </a:p>
        </p:txBody>
      </p:sp>
      <p:sp>
        <p:nvSpPr>
          <p:cNvPr id="680963" name="Rectangle 2">
            <a:extLst>
              <a:ext uri="{FF2B5EF4-FFF2-40B4-BE49-F238E27FC236}">
                <a16:creationId xmlns:a16="http://schemas.microsoft.com/office/drawing/2014/main" id="{D70A8F42-A7CF-4CD4-88FB-5E66B3E67B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4" name="Rectangle 3">
            <a:extLst>
              <a:ext uri="{FF2B5EF4-FFF2-40B4-BE49-F238E27FC236}">
                <a16:creationId xmlns:a16="http://schemas.microsoft.com/office/drawing/2014/main" id="{F831C3F5-9D63-4288-BAC2-F38868B437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7">
            <a:extLst>
              <a:ext uri="{FF2B5EF4-FFF2-40B4-BE49-F238E27FC236}">
                <a16:creationId xmlns:a16="http://schemas.microsoft.com/office/drawing/2014/main" id="{3C77E476-12DF-46EB-8307-40D8EE1E37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8ED9DE-DDF7-40BC-8CE1-C24E26F13B63}" type="slidenum">
              <a:rPr lang="pt-BR" altLang="pt-BR" sz="1200" smtClean="0"/>
              <a:pPr/>
              <a:t>20</a:t>
            </a:fld>
            <a:endParaRPr lang="pt-BR" altLang="pt-BR" sz="1200"/>
          </a:p>
        </p:txBody>
      </p:sp>
      <p:sp>
        <p:nvSpPr>
          <p:cNvPr id="703491" name="Rectangle 2">
            <a:extLst>
              <a:ext uri="{FF2B5EF4-FFF2-40B4-BE49-F238E27FC236}">
                <a16:creationId xmlns:a16="http://schemas.microsoft.com/office/drawing/2014/main" id="{B5250936-8C5C-476E-89F1-4BE2D39278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2" name="Rectangle 3">
            <a:extLst>
              <a:ext uri="{FF2B5EF4-FFF2-40B4-BE49-F238E27FC236}">
                <a16:creationId xmlns:a16="http://schemas.microsoft.com/office/drawing/2014/main" id="{FB4F04B4-2CA6-455D-8A56-4981D4EBC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1466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7">
            <a:extLst>
              <a:ext uri="{FF2B5EF4-FFF2-40B4-BE49-F238E27FC236}">
                <a16:creationId xmlns:a16="http://schemas.microsoft.com/office/drawing/2014/main" id="{897A519F-6FA6-4C2B-924F-BBE0F477C0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974CAE-C708-4D37-BA4E-58562CF08FA9}" type="slidenum">
              <a:rPr lang="pt-BR" altLang="pt-BR" sz="1200" smtClean="0"/>
              <a:pPr/>
              <a:t>21</a:t>
            </a:fld>
            <a:endParaRPr lang="pt-BR" altLang="pt-BR" sz="1200"/>
          </a:p>
        </p:txBody>
      </p:sp>
      <p:sp>
        <p:nvSpPr>
          <p:cNvPr id="705539" name="Rectangle 2">
            <a:extLst>
              <a:ext uri="{FF2B5EF4-FFF2-40B4-BE49-F238E27FC236}">
                <a16:creationId xmlns:a16="http://schemas.microsoft.com/office/drawing/2014/main" id="{B387493C-FD4F-48B1-9C01-AC53DF1276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40" name="Rectangle 3">
            <a:extLst>
              <a:ext uri="{FF2B5EF4-FFF2-40B4-BE49-F238E27FC236}">
                <a16:creationId xmlns:a16="http://schemas.microsoft.com/office/drawing/2014/main" id="{97374B50-9753-480A-B4A9-53EE92974D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7703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7">
            <a:extLst>
              <a:ext uri="{FF2B5EF4-FFF2-40B4-BE49-F238E27FC236}">
                <a16:creationId xmlns:a16="http://schemas.microsoft.com/office/drawing/2014/main" id="{3C77E476-12DF-46EB-8307-40D8EE1E37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8ED9DE-DDF7-40BC-8CE1-C24E26F13B63}" type="slidenum">
              <a:rPr lang="pt-BR" altLang="pt-BR" sz="1200" smtClean="0"/>
              <a:pPr/>
              <a:t>22</a:t>
            </a:fld>
            <a:endParaRPr lang="pt-BR" altLang="pt-BR" sz="1200"/>
          </a:p>
        </p:txBody>
      </p:sp>
      <p:sp>
        <p:nvSpPr>
          <p:cNvPr id="703491" name="Rectangle 2">
            <a:extLst>
              <a:ext uri="{FF2B5EF4-FFF2-40B4-BE49-F238E27FC236}">
                <a16:creationId xmlns:a16="http://schemas.microsoft.com/office/drawing/2014/main" id="{B5250936-8C5C-476E-89F1-4BE2D39278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2" name="Rectangle 3">
            <a:extLst>
              <a:ext uri="{FF2B5EF4-FFF2-40B4-BE49-F238E27FC236}">
                <a16:creationId xmlns:a16="http://schemas.microsoft.com/office/drawing/2014/main" id="{FB4F04B4-2CA6-455D-8A56-4981D4EBC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7941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7">
            <a:extLst>
              <a:ext uri="{FF2B5EF4-FFF2-40B4-BE49-F238E27FC236}">
                <a16:creationId xmlns:a16="http://schemas.microsoft.com/office/drawing/2014/main" id="{3C77E476-12DF-46EB-8307-40D8EE1E37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8ED9DE-DDF7-40BC-8CE1-C24E26F13B63}" type="slidenum">
              <a:rPr lang="pt-BR" altLang="pt-BR" sz="1200" smtClean="0"/>
              <a:pPr/>
              <a:t>23</a:t>
            </a:fld>
            <a:endParaRPr lang="pt-BR" altLang="pt-BR" sz="1200"/>
          </a:p>
        </p:txBody>
      </p:sp>
      <p:sp>
        <p:nvSpPr>
          <p:cNvPr id="703491" name="Rectangle 2">
            <a:extLst>
              <a:ext uri="{FF2B5EF4-FFF2-40B4-BE49-F238E27FC236}">
                <a16:creationId xmlns:a16="http://schemas.microsoft.com/office/drawing/2014/main" id="{B5250936-8C5C-476E-89F1-4BE2D39278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2" name="Rectangle 3">
            <a:extLst>
              <a:ext uri="{FF2B5EF4-FFF2-40B4-BE49-F238E27FC236}">
                <a16:creationId xmlns:a16="http://schemas.microsoft.com/office/drawing/2014/main" id="{FB4F04B4-2CA6-455D-8A56-4981D4EBC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8786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7">
            <a:extLst>
              <a:ext uri="{FF2B5EF4-FFF2-40B4-BE49-F238E27FC236}">
                <a16:creationId xmlns:a16="http://schemas.microsoft.com/office/drawing/2014/main" id="{6985FCFB-4EE9-48F4-9D53-8D0CE05A5E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B70E07-FF62-4F0A-B674-0194AAFFA179}" type="slidenum">
              <a:rPr lang="pt-BR" altLang="pt-BR" sz="1200" smtClean="0"/>
              <a:pPr/>
              <a:t>24</a:t>
            </a:fld>
            <a:endParaRPr lang="pt-BR" altLang="pt-BR" sz="1200"/>
          </a:p>
        </p:txBody>
      </p:sp>
      <p:sp>
        <p:nvSpPr>
          <p:cNvPr id="711683" name="Rectangle 2">
            <a:extLst>
              <a:ext uri="{FF2B5EF4-FFF2-40B4-BE49-F238E27FC236}">
                <a16:creationId xmlns:a16="http://schemas.microsoft.com/office/drawing/2014/main" id="{FFF207F3-2055-45E9-920D-F2D9EDA497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4" name="Rectangle 3">
            <a:extLst>
              <a:ext uri="{FF2B5EF4-FFF2-40B4-BE49-F238E27FC236}">
                <a16:creationId xmlns:a16="http://schemas.microsoft.com/office/drawing/2014/main" id="{4D4A003F-C31F-478C-852F-0F5C41CD1C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8061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7">
            <a:extLst>
              <a:ext uri="{FF2B5EF4-FFF2-40B4-BE49-F238E27FC236}">
                <a16:creationId xmlns:a16="http://schemas.microsoft.com/office/drawing/2014/main" id="{CE7B47B5-6847-492F-9DF8-73C22A2BB5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1CB102-2FEA-4073-8972-7140343756F6}" type="slidenum">
              <a:rPr lang="pt-BR" altLang="pt-BR" sz="1200" smtClean="0"/>
              <a:pPr/>
              <a:t>25</a:t>
            </a:fld>
            <a:endParaRPr lang="pt-BR" altLang="pt-BR" sz="1200"/>
          </a:p>
        </p:txBody>
      </p:sp>
      <p:sp>
        <p:nvSpPr>
          <p:cNvPr id="713731" name="Rectangle 2">
            <a:extLst>
              <a:ext uri="{FF2B5EF4-FFF2-40B4-BE49-F238E27FC236}">
                <a16:creationId xmlns:a16="http://schemas.microsoft.com/office/drawing/2014/main" id="{62D9A7B5-5684-4572-92B9-10D0783785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2" name="Rectangle 3">
            <a:extLst>
              <a:ext uri="{FF2B5EF4-FFF2-40B4-BE49-F238E27FC236}">
                <a16:creationId xmlns:a16="http://schemas.microsoft.com/office/drawing/2014/main" id="{3E0B3CA2-B09D-458D-A460-485250F8C1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7">
            <a:extLst>
              <a:ext uri="{FF2B5EF4-FFF2-40B4-BE49-F238E27FC236}">
                <a16:creationId xmlns:a16="http://schemas.microsoft.com/office/drawing/2014/main" id="{7AB2B5F2-717C-419B-A897-3B5D75E0B6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B749AC-0C91-4A1B-96F4-7C541DC64AA8}" type="slidenum">
              <a:rPr lang="pt-BR" altLang="pt-BR" sz="1200" smtClean="0"/>
              <a:pPr/>
              <a:t>26</a:t>
            </a:fld>
            <a:endParaRPr lang="pt-BR" altLang="pt-BR" sz="1200"/>
          </a:p>
        </p:txBody>
      </p:sp>
      <p:sp>
        <p:nvSpPr>
          <p:cNvPr id="717827" name="Rectangle 2">
            <a:extLst>
              <a:ext uri="{FF2B5EF4-FFF2-40B4-BE49-F238E27FC236}">
                <a16:creationId xmlns:a16="http://schemas.microsoft.com/office/drawing/2014/main" id="{746D4FB0-BE60-44B9-A0CD-B495E1DCA2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8" name="Rectangle 3">
            <a:extLst>
              <a:ext uri="{FF2B5EF4-FFF2-40B4-BE49-F238E27FC236}">
                <a16:creationId xmlns:a16="http://schemas.microsoft.com/office/drawing/2014/main" id="{10624C51-4943-4701-98BF-3F89BB351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7">
            <a:extLst>
              <a:ext uri="{FF2B5EF4-FFF2-40B4-BE49-F238E27FC236}">
                <a16:creationId xmlns:a16="http://schemas.microsoft.com/office/drawing/2014/main" id="{DA876D35-40E9-4A8D-B25B-1BF37BCB20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F5754A-D643-4F6D-BBEF-81B301D3DDEB}" type="slidenum">
              <a:rPr lang="pt-BR" altLang="pt-BR" sz="1200" smtClean="0"/>
              <a:pPr/>
              <a:t>27</a:t>
            </a:fld>
            <a:endParaRPr lang="pt-BR" altLang="pt-BR" sz="1200"/>
          </a:p>
        </p:txBody>
      </p:sp>
      <p:sp>
        <p:nvSpPr>
          <p:cNvPr id="721923" name="Rectangle 2">
            <a:extLst>
              <a:ext uri="{FF2B5EF4-FFF2-40B4-BE49-F238E27FC236}">
                <a16:creationId xmlns:a16="http://schemas.microsoft.com/office/drawing/2014/main" id="{302C39BA-CD82-4B7B-AF02-6CD95257B8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4" name="Rectangle 3">
            <a:extLst>
              <a:ext uri="{FF2B5EF4-FFF2-40B4-BE49-F238E27FC236}">
                <a16:creationId xmlns:a16="http://schemas.microsoft.com/office/drawing/2014/main" id="{90BC37BF-BB5F-450D-8066-66C3A83B66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7">
            <a:extLst>
              <a:ext uri="{FF2B5EF4-FFF2-40B4-BE49-F238E27FC236}">
                <a16:creationId xmlns:a16="http://schemas.microsoft.com/office/drawing/2014/main" id="{134D6C1A-F59A-4487-89FA-A8EF607876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6E4019-400A-48D6-AD43-E22F88C6E49E}" type="slidenum">
              <a:rPr lang="pt-BR" altLang="pt-BR" sz="1200" smtClean="0"/>
              <a:pPr/>
              <a:t>28</a:t>
            </a:fld>
            <a:endParaRPr lang="pt-BR" altLang="pt-BR" sz="1200"/>
          </a:p>
        </p:txBody>
      </p:sp>
      <p:sp>
        <p:nvSpPr>
          <p:cNvPr id="726019" name="Rectangle 2">
            <a:extLst>
              <a:ext uri="{FF2B5EF4-FFF2-40B4-BE49-F238E27FC236}">
                <a16:creationId xmlns:a16="http://schemas.microsoft.com/office/drawing/2014/main" id="{6C7F2882-E497-422B-9968-9426FD0649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20" name="Rectangle 3">
            <a:extLst>
              <a:ext uri="{FF2B5EF4-FFF2-40B4-BE49-F238E27FC236}">
                <a16:creationId xmlns:a16="http://schemas.microsoft.com/office/drawing/2014/main" id="{4D9EA88E-D01D-471F-A4CD-0FA8C0321B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7">
            <a:extLst>
              <a:ext uri="{FF2B5EF4-FFF2-40B4-BE49-F238E27FC236}">
                <a16:creationId xmlns:a16="http://schemas.microsoft.com/office/drawing/2014/main" id="{E3582F58-85CC-4710-B3F1-C3720E0691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E808ED-64F0-4BCA-869B-AE5BCF91C15B}" type="slidenum">
              <a:rPr lang="pt-BR" altLang="pt-BR" sz="1200" smtClean="0"/>
              <a:pPr/>
              <a:t>29</a:t>
            </a:fld>
            <a:endParaRPr lang="pt-BR" altLang="pt-BR" sz="1200"/>
          </a:p>
        </p:txBody>
      </p:sp>
      <p:sp>
        <p:nvSpPr>
          <p:cNvPr id="734211" name="Rectangle 2">
            <a:extLst>
              <a:ext uri="{FF2B5EF4-FFF2-40B4-BE49-F238E27FC236}">
                <a16:creationId xmlns:a16="http://schemas.microsoft.com/office/drawing/2014/main" id="{62332052-D118-4A75-800D-31DAE18E3C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2" name="Rectangle 3">
            <a:extLst>
              <a:ext uri="{FF2B5EF4-FFF2-40B4-BE49-F238E27FC236}">
                <a16:creationId xmlns:a16="http://schemas.microsoft.com/office/drawing/2014/main" id="{E3C71F8F-30C2-4D0D-938E-24AEEAF11B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7">
            <a:extLst>
              <a:ext uri="{FF2B5EF4-FFF2-40B4-BE49-F238E27FC236}">
                <a16:creationId xmlns:a16="http://schemas.microsoft.com/office/drawing/2014/main" id="{F0FD96D5-656B-459A-A8C6-1B9306C63A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CFAA62-8B74-473E-947A-D9BB663ED9C9}" type="slidenum">
              <a:rPr lang="pt-BR" altLang="pt-BR" sz="1200" smtClean="0"/>
              <a:pPr/>
              <a:t>3</a:t>
            </a:fld>
            <a:endParaRPr lang="pt-BR" altLang="pt-BR" sz="1200"/>
          </a:p>
        </p:txBody>
      </p:sp>
      <p:sp>
        <p:nvSpPr>
          <p:cNvPr id="683011" name="Rectangle 2">
            <a:extLst>
              <a:ext uri="{FF2B5EF4-FFF2-40B4-BE49-F238E27FC236}">
                <a16:creationId xmlns:a16="http://schemas.microsoft.com/office/drawing/2014/main" id="{F6B8DA42-F4BE-4E86-8FAC-DF71829E89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2" name="Rectangle 3">
            <a:extLst>
              <a:ext uri="{FF2B5EF4-FFF2-40B4-BE49-F238E27FC236}">
                <a16:creationId xmlns:a16="http://schemas.microsoft.com/office/drawing/2014/main" id="{80B6F5CD-2BEA-4A62-8611-B060ADF2A4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7">
            <a:extLst>
              <a:ext uri="{FF2B5EF4-FFF2-40B4-BE49-F238E27FC236}">
                <a16:creationId xmlns:a16="http://schemas.microsoft.com/office/drawing/2014/main" id="{D23FB24A-E112-4837-B623-1EEB07E923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71A45-9DE5-4424-ADBB-35B6C091E355}" type="slidenum">
              <a:rPr lang="pt-BR" altLang="pt-BR" sz="1200" smtClean="0"/>
              <a:pPr/>
              <a:t>30</a:t>
            </a:fld>
            <a:endParaRPr lang="pt-BR" altLang="pt-BR" sz="1200"/>
          </a:p>
        </p:txBody>
      </p:sp>
      <p:sp>
        <p:nvSpPr>
          <p:cNvPr id="738307" name="Rectangle 2">
            <a:extLst>
              <a:ext uri="{FF2B5EF4-FFF2-40B4-BE49-F238E27FC236}">
                <a16:creationId xmlns:a16="http://schemas.microsoft.com/office/drawing/2014/main" id="{541D978E-4676-417B-B137-D767E46193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8" name="Rectangle 3">
            <a:extLst>
              <a:ext uri="{FF2B5EF4-FFF2-40B4-BE49-F238E27FC236}">
                <a16:creationId xmlns:a16="http://schemas.microsoft.com/office/drawing/2014/main" id="{338EEB77-BD51-4871-96EC-058C926576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7">
            <a:extLst>
              <a:ext uri="{FF2B5EF4-FFF2-40B4-BE49-F238E27FC236}">
                <a16:creationId xmlns:a16="http://schemas.microsoft.com/office/drawing/2014/main" id="{C49CEA4C-EDA0-4E61-ACCB-F17AF6E7B9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A62424-7784-43EA-98F6-FEBD2823B131}" type="slidenum">
              <a:rPr lang="pt-BR" altLang="pt-BR" sz="1200" smtClean="0"/>
              <a:pPr/>
              <a:t>31</a:t>
            </a:fld>
            <a:endParaRPr lang="pt-BR" altLang="pt-BR" sz="1200"/>
          </a:p>
        </p:txBody>
      </p:sp>
      <p:sp>
        <p:nvSpPr>
          <p:cNvPr id="744451" name="Rectangle 2">
            <a:extLst>
              <a:ext uri="{FF2B5EF4-FFF2-40B4-BE49-F238E27FC236}">
                <a16:creationId xmlns:a16="http://schemas.microsoft.com/office/drawing/2014/main" id="{48EDAFD9-F859-4E77-98E4-33E5F5BB7E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2" name="Rectangle 3">
            <a:extLst>
              <a:ext uri="{FF2B5EF4-FFF2-40B4-BE49-F238E27FC236}">
                <a16:creationId xmlns:a16="http://schemas.microsoft.com/office/drawing/2014/main" id="{F64087FC-C98D-44CE-A627-F540D83C35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7">
            <a:extLst>
              <a:ext uri="{FF2B5EF4-FFF2-40B4-BE49-F238E27FC236}">
                <a16:creationId xmlns:a16="http://schemas.microsoft.com/office/drawing/2014/main" id="{7A002A3A-8092-4ADA-BAB7-89C0D38ABC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355AC7-DE57-4FED-92CE-509CE2205719}" type="slidenum">
              <a:rPr lang="pt-BR" altLang="pt-BR" sz="1200" smtClean="0"/>
              <a:pPr/>
              <a:t>32</a:t>
            </a:fld>
            <a:endParaRPr lang="pt-BR" altLang="pt-BR" sz="1200"/>
          </a:p>
        </p:txBody>
      </p:sp>
      <p:sp>
        <p:nvSpPr>
          <p:cNvPr id="748547" name="Rectangle 2">
            <a:extLst>
              <a:ext uri="{FF2B5EF4-FFF2-40B4-BE49-F238E27FC236}">
                <a16:creationId xmlns:a16="http://schemas.microsoft.com/office/drawing/2014/main" id="{D1C158DE-32B5-40AF-A3C9-B73FCBB7A1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8" name="Rectangle 3">
            <a:extLst>
              <a:ext uri="{FF2B5EF4-FFF2-40B4-BE49-F238E27FC236}">
                <a16:creationId xmlns:a16="http://schemas.microsoft.com/office/drawing/2014/main" id="{512536D2-C5BF-469C-ABE6-8AABDC83A0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7">
            <a:extLst>
              <a:ext uri="{FF2B5EF4-FFF2-40B4-BE49-F238E27FC236}">
                <a16:creationId xmlns:a16="http://schemas.microsoft.com/office/drawing/2014/main" id="{8C7AC414-01EC-487A-A2DA-76A632C9D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53DA0D-C376-43ED-9FFD-209BE8854276}" type="slidenum">
              <a:rPr lang="pt-BR" altLang="pt-BR" sz="1200" smtClean="0"/>
              <a:pPr/>
              <a:t>33</a:t>
            </a:fld>
            <a:endParaRPr lang="pt-BR" altLang="pt-BR" sz="1200"/>
          </a:p>
        </p:txBody>
      </p:sp>
      <p:sp>
        <p:nvSpPr>
          <p:cNvPr id="754691" name="Rectangle 2">
            <a:extLst>
              <a:ext uri="{FF2B5EF4-FFF2-40B4-BE49-F238E27FC236}">
                <a16:creationId xmlns:a16="http://schemas.microsoft.com/office/drawing/2014/main" id="{566B004D-191A-43BB-A40E-58777C74E9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2" name="Rectangle 3">
            <a:extLst>
              <a:ext uri="{FF2B5EF4-FFF2-40B4-BE49-F238E27FC236}">
                <a16:creationId xmlns:a16="http://schemas.microsoft.com/office/drawing/2014/main" id="{8B156C07-CCB5-401D-B56C-A407D40D1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7">
            <a:extLst>
              <a:ext uri="{FF2B5EF4-FFF2-40B4-BE49-F238E27FC236}">
                <a16:creationId xmlns:a16="http://schemas.microsoft.com/office/drawing/2014/main" id="{FE218320-D586-47F8-90B9-08C621D798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F53E8A-4077-42E0-A4A4-2AD4E93408A2}" type="slidenum">
              <a:rPr lang="pt-BR" altLang="pt-BR" sz="1200" smtClean="0"/>
              <a:pPr/>
              <a:t>34</a:t>
            </a:fld>
            <a:endParaRPr lang="pt-BR" altLang="pt-BR" sz="1200"/>
          </a:p>
        </p:txBody>
      </p:sp>
      <p:sp>
        <p:nvSpPr>
          <p:cNvPr id="758787" name="Rectangle 2">
            <a:extLst>
              <a:ext uri="{FF2B5EF4-FFF2-40B4-BE49-F238E27FC236}">
                <a16:creationId xmlns:a16="http://schemas.microsoft.com/office/drawing/2014/main" id="{5C263248-52EA-4371-AACC-6432C8F05F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8" name="Rectangle 3">
            <a:extLst>
              <a:ext uri="{FF2B5EF4-FFF2-40B4-BE49-F238E27FC236}">
                <a16:creationId xmlns:a16="http://schemas.microsoft.com/office/drawing/2014/main" id="{E3017B17-3B4D-4785-8337-4FDEB400B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6904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7">
            <a:extLst>
              <a:ext uri="{FF2B5EF4-FFF2-40B4-BE49-F238E27FC236}">
                <a16:creationId xmlns:a16="http://schemas.microsoft.com/office/drawing/2014/main" id="{FE218320-D586-47F8-90B9-08C621D798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F53E8A-4077-42E0-A4A4-2AD4E93408A2}" type="slidenum">
              <a:rPr lang="pt-BR" altLang="pt-BR" sz="1200" smtClean="0"/>
              <a:pPr/>
              <a:t>35</a:t>
            </a:fld>
            <a:endParaRPr lang="pt-BR" altLang="pt-BR" sz="1200"/>
          </a:p>
        </p:txBody>
      </p:sp>
      <p:sp>
        <p:nvSpPr>
          <p:cNvPr id="758787" name="Rectangle 2">
            <a:extLst>
              <a:ext uri="{FF2B5EF4-FFF2-40B4-BE49-F238E27FC236}">
                <a16:creationId xmlns:a16="http://schemas.microsoft.com/office/drawing/2014/main" id="{5C263248-52EA-4371-AACC-6432C8F05F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8" name="Rectangle 3">
            <a:extLst>
              <a:ext uri="{FF2B5EF4-FFF2-40B4-BE49-F238E27FC236}">
                <a16:creationId xmlns:a16="http://schemas.microsoft.com/office/drawing/2014/main" id="{E3017B17-3B4D-4785-8337-4FDEB400B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2123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7">
            <a:extLst>
              <a:ext uri="{FF2B5EF4-FFF2-40B4-BE49-F238E27FC236}">
                <a16:creationId xmlns:a16="http://schemas.microsoft.com/office/drawing/2014/main" id="{FE218320-D586-47F8-90B9-08C621D798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F53E8A-4077-42E0-A4A4-2AD4E93408A2}" type="slidenum">
              <a:rPr lang="pt-BR" altLang="pt-BR" sz="1200" smtClean="0"/>
              <a:pPr/>
              <a:t>36</a:t>
            </a:fld>
            <a:endParaRPr lang="pt-BR" altLang="pt-BR" sz="1200"/>
          </a:p>
        </p:txBody>
      </p:sp>
      <p:sp>
        <p:nvSpPr>
          <p:cNvPr id="758787" name="Rectangle 2">
            <a:extLst>
              <a:ext uri="{FF2B5EF4-FFF2-40B4-BE49-F238E27FC236}">
                <a16:creationId xmlns:a16="http://schemas.microsoft.com/office/drawing/2014/main" id="{5C263248-52EA-4371-AACC-6432C8F05F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8" name="Rectangle 3">
            <a:extLst>
              <a:ext uri="{FF2B5EF4-FFF2-40B4-BE49-F238E27FC236}">
                <a16:creationId xmlns:a16="http://schemas.microsoft.com/office/drawing/2014/main" id="{E3017B17-3B4D-4785-8337-4FDEB400B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7">
            <a:extLst>
              <a:ext uri="{FF2B5EF4-FFF2-40B4-BE49-F238E27FC236}">
                <a16:creationId xmlns:a16="http://schemas.microsoft.com/office/drawing/2014/main" id="{C7A3ED48-E49A-4B73-B06C-1B6A812BC6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8F4B8C-7106-4351-A78B-71D6E24D4C9F}" type="slidenum">
              <a:rPr lang="pt-BR" altLang="pt-BR" sz="1200" smtClean="0"/>
              <a:pPr/>
              <a:t>37</a:t>
            </a:fld>
            <a:endParaRPr lang="pt-BR" altLang="pt-BR" sz="1200"/>
          </a:p>
        </p:txBody>
      </p:sp>
      <p:sp>
        <p:nvSpPr>
          <p:cNvPr id="769027" name="Rectangle 2">
            <a:extLst>
              <a:ext uri="{FF2B5EF4-FFF2-40B4-BE49-F238E27FC236}">
                <a16:creationId xmlns:a16="http://schemas.microsoft.com/office/drawing/2014/main" id="{9B19FD44-E845-4C91-8E9C-187C806731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8" name="Rectangle 3">
            <a:extLst>
              <a:ext uri="{FF2B5EF4-FFF2-40B4-BE49-F238E27FC236}">
                <a16:creationId xmlns:a16="http://schemas.microsoft.com/office/drawing/2014/main" id="{63867CE3-18C2-4621-AF76-51C052E275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7">
            <a:extLst>
              <a:ext uri="{FF2B5EF4-FFF2-40B4-BE49-F238E27FC236}">
                <a16:creationId xmlns:a16="http://schemas.microsoft.com/office/drawing/2014/main" id="{B24AE2D8-3E6F-4C3B-90BB-94215DB8C6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08745C-340B-4ADB-A74C-4235D0B953EF}" type="slidenum">
              <a:rPr lang="pt-BR" altLang="pt-BR" sz="1200" smtClean="0"/>
              <a:pPr/>
              <a:t>4</a:t>
            </a:fld>
            <a:endParaRPr lang="pt-BR" altLang="pt-BR" sz="1200"/>
          </a:p>
        </p:txBody>
      </p:sp>
      <p:sp>
        <p:nvSpPr>
          <p:cNvPr id="685059" name="Rectangle 2">
            <a:extLst>
              <a:ext uri="{FF2B5EF4-FFF2-40B4-BE49-F238E27FC236}">
                <a16:creationId xmlns:a16="http://schemas.microsoft.com/office/drawing/2014/main" id="{00EC2B01-EFE1-49D4-B2B2-9456ABD307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60" name="Rectangle 3">
            <a:extLst>
              <a:ext uri="{FF2B5EF4-FFF2-40B4-BE49-F238E27FC236}">
                <a16:creationId xmlns:a16="http://schemas.microsoft.com/office/drawing/2014/main" id="{AB2D71D4-C572-4234-81EF-26AABC95F0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7">
            <a:extLst>
              <a:ext uri="{FF2B5EF4-FFF2-40B4-BE49-F238E27FC236}">
                <a16:creationId xmlns:a16="http://schemas.microsoft.com/office/drawing/2014/main" id="{C48700B0-AB77-4D49-BA0F-D0A9687D1A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B51008-ABAC-4531-949E-64769B33B134}" type="slidenum">
              <a:rPr lang="pt-BR" altLang="pt-BR" sz="1200" smtClean="0"/>
              <a:pPr/>
              <a:t>5</a:t>
            </a:fld>
            <a:endParaRPr lang="pt-BR" altLang="pt-BR" sz="1200"/>
          </a:p>
        </p:txBody>
      </p:sp>
      <p:sp>
        <p:nvSpPr>
          <p:cNvPr id="687107" name="Rectangle 2">
            <a:extLst>
              <a:ext uri="{FF2B5EF4-FFF2-40B4-BE49-F238E27FC236}">
                <a16:creationId xmlns:a16="http://schemas.microsoft.com/office/drawing/2014/main" id="{010285E9-3212-4906-8BA0-D9857B9E07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8" name="Rectangle 3">
            <a:extLst>
              <a:ext uri="{FF2B5EF4-FFF2-40B4-BE49-F238E27FC236}">
                <a16:creationId xmlns:a16="http://schemas.microsoft.com/office/drawing/2014/main" id="{3DF33973-113F-4288-B252-915BE66667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7">
            <a:extLst>
              <a:ext uri="{FF2B5EF4-FFF2-40B4-BE49-F238E27FC236}">
                <a16:creationId xmlns:a16="http://schemas.microsoft.com/office/drawing/2014/main" id="{E1BC61FA-AB7E-42C0-BD6F-E26D66D0A5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867A2A-2483-42E0-8CBF-7CAA36DC69EE}" type="slidenum">
              <a:rPr lang="pt-BR" altLang="pt-BR" sz="1200" smtClean="0"/>
              <a:pPr/>
              <a:t>6</a:t>
            </a:fld>
            <a:endParaRPr lang="pt-BR" altLang="pt-BR" sz="1200"/>
          </a:p>
        </p:txBody>
      </p:sp>
      <p:sp>
        <p:nvSpPr>
          <p:cNvPr id="689155" name="Rectangle 2">
            <a:extLst>
              <a:ext uri="{FF2B5EF4-FFF2-40B4-BE49-F238E27FC236}">
                <a16:creationId xmlns:a16="http://schemas.microsoft.com/office/drawing/2014/main" id="{FEF7ECE8-AB3E-477A-AEE9-14CF160BA5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6" name="Rectangle 3">
            <a:extLst>
              <a:ext uri="{FF2B5EF4-FFF2-40B4-BE49-F238E27FC236}">
                <a16:creationId xmlns:a16="http://schemas.microsoft.com/office/drawing/2014/main" id="{A9FE30E4-E801-4CA1-9A0A-D3D6BCD96B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7">
            <a:extLst>
              <a:ext uri="{FF2B5EF4-FFF2-40B4-BE49-F238E27FC236}">
                <a16:creationId xmlns:a16="http://schemas.microsoft.com/office/drawing/2014/main" id="{77296929-142A-43FC-9F7E-A9DF687739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458018-B755-45AC-8530-6473B24041F8}" type="slidenum">
              <a:rPr lang="pt-BR" altLang="pt-BR" sz="1200" smtClean="0"/>
              <a:pPr/>
              <a:t>7</a:t>
            </a:fld>
            <a:endParaRPr lang="pt-BR" altLang="pt-BR" sz="1200"/>
          </a:p>
        </p:txBody>
      </p:sp>
      <p:sp>
        <p:nvSpPr>
          <p:cNvPr id="691203" name="Rectangle 2">
            <a:extLst>
              <a:ext uri="{FF2B5EF4-FFF2-40B4-BE49-F238E27FC236}">
                <a16:creationId xmlns:a16="http://schemas.microsoft.com/office/drawing/2014/main" id="{89D07E2F-30F4-4993-8317-5A354B0AAD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4" name="Rectangle 3">
            <a:extLst>
              <a:ext uri="{FF2B5EF4-FFF2-40B4-BE49-F238E27FC236}">
                <a16:creationId xmlns:a16="http://schemas.microsoft.com/office/drawing/2014/main" id="{3868498A-5AF0-4803-A9DD-7B8B08111E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7">
            <a:extLst>
              <a:ext uri="{FF2B5EF4-FFF2-40B4-BE49-F238E27FC236}">
                <a16:creationId xmlns:a16="http://schemas.microsoft.com/office/drawing/2014/main" id="{77296929-142A-43FC-9F7E-A9DF687739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458018-B755-45AC-8530-6473B24041F8}" type="slidenum">
              <a:rPr lang="pt-BR" altLang="pt-BR" sz="1200" smtClean="0"/>
              <a:pPr/>
              <a:t>8</a:t>
            </a:fld>
            <a:endParaRPr lang="pt-BR" altLang="pt-BR" sz="1200"/>
          </a:p>
        </p:txBody>
      </p:sp>
      <p:sp>
        <p:nvSpPr>
          <p:cNvPr id="691203" name="Rectangle 2">
            <a:extLst>
              <a:ext uri="{FF2B5EF4-FFF2-40B4-BE49-F238E27FC236}">
                <a16:creationId xmlns:a16="http://schemas.microsoft.com/office/drawing/2014/main" id="{89D07E2F-30F4-4993-8317-5A354B0AAD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4" name="Rectangle 3">
            <a:extLst>
              <a:ext uri="{FF2B5EF4-FFF2-40B4-BE49-F238E27FC236}">
                <a16:creationId xmlns:a16="http://schemas.microsoft.com/office/drawing/2014/main" id="{3868498A-5AF0-4803-A9DD-7B8B08111E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135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7">
            <a:extLst>
              <a:ext uri="{FF2B5EF4-FFF2-40B4-BE49-F238E27FC236}">
                <a16:creationId xmlns:a16="http://schemas.microsoft.com/office/drawing/2014/main" id="{0F346552-6188-4179-A64A-F90F1C43A3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D75372-EBD8-4939-8C59-56C636273953}" type="slidenum">
              <a:rPr lang="pt-BR" altLang="pt-BR" sz="1200" smtClean="0"/>
              <a:pPr/>
              <a:t>9</a:t>
            </a:fld>
            <a:endParaRPr lang="pt-BR" altLang="pt-BR" sz="1200"/>
          </a:p>
        </p:txBody>
      </p:sp>
      <p:sp>
        <p:nvSpPr>
          <p:cNvPr id="693251" name="Rectangle 2">
            <a:extLst>
              <a:ext uri="{FF2B5EF4-FFF2-40B4-BE49-F238E27FC236}">
                <a16:creationId xmlns:a16="http://schemas.microsoft.com/office/drawing/2014/main" id="{F7F54E05-F14C-4AAC-B7F6-5A9B1C7049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2" name="Rectangle 3">
            <a:extLst>
              <a:ext uri="{FF2B5EF4-FFF2-40B4-BE49-F238E27FC236}">
                <a16:creationId xmlns:a16="http://schemas.microsoft.com/office/drawing/2014/main" id="{139CC4E4-68DB-4BF8-9EFC-E0427E75E2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328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4EC9DA30-7E26-4A53-84EF-8B1246B77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CF348D8-6A51-4C5C-B30E-8FEE3F1CF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2385D0-9BC6-4A50-AB9C-58A0C1DD1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50C3C-B721-4C13-AD5B-4714F81079B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3715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F2CDDF-2A3A-4178-9D46-E2410B63BB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5198F-ABF7-4C5F-9AF6-7E89A1980EC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5055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2A6A0A-BD8A-4675-BB53-32B7D60CA3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2AFA6-0E78-4808-B4FC-628A126207C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2163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5C44E7-56BC-46B0-B422-F17D12EE1D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ECB5D-4A83-46A1-9475-6629A45F012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1582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E83738-434E-411F-97BF-439C8709B1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4C92E-243B-4E04-8B75-82062DCD091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2303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B8A3E-CDD9-402C-940D-546BB3C589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651E8-0737-4CBE-A135-5222856F1EB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250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D9B1CA-10AA-4499-890A-821503600D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F4A43-90C3-4640-887F-50F473E6709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0395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304077-88B1-4F25-8614-D8B9010A5D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6FEDB-2268-4837-A3C0-2BEC9398940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948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911176-3A74-473F-A714-F908F43130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B3667-4527-46B4-BCB4-887C7C40C61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1065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E4AC0-DA77-4EC0-92BC-D3955F4688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21D8A-80DC-4697-8463-279AAFC88C3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695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5CE9AD-4BC6-4EE1-9482-2EB39C3A80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47B4C-80AD-4B86-BA53-5E45E6C624C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6552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40315C6-D504-4C81-9EB6-F3F2CE031E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7911-E635-4C09-8CA7-6B72FFCD139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3887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0DB72D-D51C-45B1-A0EF-8B93E0A67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88E2-946E-4821-96DD-1A3E64C3EEE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709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5E8CF4-8BCB-4980-B197-E172CCAF58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E2E9-ED8E-4EF2-B956-C59B29A94BC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0590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C26084-EA66-486F-BAF0-B832CD14E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B20EA1-0955-4629-A260-4B2A67A2F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3EC257FB-0B7D-4E84-B3E9-D3DE7C3BCC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25" y="-123825"/>
            <a:ext cx="68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AF3455FB-44DF-47F8-B910-028E317CCC4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1029" name="Freeform 7">
            <a:extLst>
              <a:ext uri="{FF2B5EF4-FFF2-40B4-BE49-F238E27FC236}">
                <a16:creationId xmlns:a16="http://schemas.microsoft.com/office/drawing/2014/main" id="{75C0DD76-C5D6-4B34-A1D9-3EE291E02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0" name="Line 8">
            <a:extLst>
              <a:ext uri="{FF2B5EF4-FFF2-40B4-BE49-F238E27FC236}">
                <a16:creationId xmlns:a16="http://schemas.microsoft.com/office/drawing/2014/main" id="{B53047F3-7B06-4B82-A874-09A56F124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2" name="Text Box 10">
            <a:extLst>
              <a:ext uri="{FF2B5EF4-FFF2-40B4-BE49-F238E27FC236}">
                <a16:creationId xmlns:a16="http://schemas.microsoft.com/office/drawing/2014/main" id="{9934F293-2963-4D0B-B356-EE10A16C6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361113"/>
            <a:ext cx="5787162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1400" dirty="0"/>
              <a:t>Prof. Ricardo Luiz de Freitas – ricardo.freitas@academico.emge.edu.br</a:t>
            </a:r>
          </a:p>
        </p:txBody>
      </p:sp>
      <p:pic>
        <p:nvPicPr>
          <p:cNvPr id="2" name="Imagem 3">
            <a:hlinkClick r:id="rId16" action="ppaction://hlinksldjump"/>
            <a:extLst>
              <a:ext uri="{FF2B5EF4-FFF2-40B4-BE49-F238E27FC236}">
                <a16:creationId xmlns:a16="http://schemas.microsoft.com/office/drawing/2014/main" id="{9DC49149-32D4-4296-AD04-E661D12E42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172200"/>
            <a:ext cx="630237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1298" r:id="rId1"/>
    <p:sldLayoutId id="2147491285" r:id="rId2"/>
    <p:sldLayoutId id="2147491286" r:id="rId3"/>
    <p:sldLayoutId id="2147491287" r:id="rId4"/>
    <p:sldLayoutId id="2147491288" r:id="rId5"/>
    <p:sldLayoutId id="2147491289" r:id="rId6"/>
    <p:sldLayoutId id="2147491290" r:id="rId7"/>
    <p:sldLayoutId id="2147491291" r:id="rId8"/>
    <p:sldLayoutId id="2147491292" r:id="rId9"/>
    <p:sldLayoutId id="2147491293" r:id="rId10"/>
    <p:sldLayoutId id="2147491294" r:id="rId11"/>
    <p:sldLayoutId id="2147491295" r:id="rId12"/>
    <p:sldLayoutId id="2147491296" r:id="rId13"/>
    <p:sldLayoutId id="214749129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emge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C406F5-F846-4626-AE78-4D35EAA15401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914400" y="1524000"/>
            <a:ext cx="7623175" cy="1752600"/>
          </a:xfrm>
        </p:spPr>
        <p:txBody>
          <a:bodyPr/>
          <a:lstStyle/>
          <a:p>
            <a:pPr eaLnBrk="1" hangingPunct="1"/>
            <a:r>
              <a:rPr lang="pt-BR" altLang="pt-BR" dirty="0"/>
              <a:t>Algoritmos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96DD0E8-394F-4541-AF26-74CC51CC96B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73463"/>
            <a:ext cx="6553200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ricardo.freitas@academico.emge.edu.br</a:t>
            </a:r>
            <a:endParaRPr lang="pt-BR" altLang="pt-BR" dirty="0"/>
          </a:p>
        </p:txBody>
      </p:sp>
      <p:pic>
        <p:nvPicPr>
          <p:cNvPr id="5124" name="Imagem 4">
            <a:extLst>
              <a:ext uri="{FF2B5EF4-FFF2-40B4-BE49-F238E27FC236}">
                <a16:creationId xmlns:a16="http://schemas.microsoft.com/office/drawing/2014/main" id="{1A8F8EDD-7E61-4147-BE5F-0E4DA9246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713" y="4552950"/>
            <a:ext cx="1944687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Espaço Reservado para Número de Slide 1">
            <a:extLst>
              <a:ext uri="{FF2B5EF4-FFF2-40B4-BE49-F238E27FC236}">
                <a16:creationId xmlns:a16="http://schemas.microsoft.com/office/drawing/2014/main" id="{F031445F-50F7-4434-8FE0-D497810C4C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8B1AC1-CF7E-45B6-90CB-EE54929BC052}" type="slidenum">
              <a:rPr lang="pt-BR" altLang="en-US" sz="1200" smtClean="0">
                <a:latin typeface="Garamond" panose="02020404030301010803" pitchFamily="18" charset="0"/>
              </a:rPr>
              <a:pPr/>
              <a:t>10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92227" name="Rectangle 2">
            <a:extLst>
              <a:ext uri="{FF2B5EF4-FFF2-40B4-BE49-F238E27FC236}">
                <a16:creationId xmlns:a16="http://schemas.microsoft.com/office/drawing/2014/main" id="{487439A1-DE8F-4F0A-AFEC-85FD62031C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0375" y="292100"/>
            <a:ext cx="6503988" cy="990600"/>
          </a:xfrm>
          <a:noFill/>
        </p:spPr>
        <p:txBody>
          <a:bodyPr/>
          <a:lstStyle/>
          <a:p>
            <a:pPr eaLnBrk="1" hangingPunct="1"/>
            <a:r>
              <a:rPr lang="pt-BR" altLang="pt-BR" dirty="0"/>
              <a:t>Séries - Somatório</a:t>
            </a:r>
          </a:p>
        </p:txBody>
      </p:sp>
      <p:sp>
        <p:nvSpPr>
          <p:cNvPr id="692229" name="Rectangle 4">
            <a:extLst>
              <a:ext uri="{FF2B5EF4-FFF2-40B4-BE49-F238E27FC236}">
                <a16:creationId xmlns:a16="http://schemas.microsoft.com/office/drawing/2014/main" id="{79FB184F-0740-460E-8EB2-D54CDC033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1" y="1412875"/>
            <a:ext cx="889248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pt-BR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</a:t>
            </a:r>
            <a:r>
              <a:rPr lang="pt-BR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ModeloSerie</a:t>
            </a:r>
            <a:r>
              <a:rPr lang="pt-BR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main(String[] </a:t>
            </a:r>
            <a:r>
              <a:rPr lang="en-US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{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pt-BR" altLang="pt-BR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num, </a:t>
            </a:r>
            <a:r>
              <a:rPr kumimoji="1"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serie=0;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pt-BR" altLang="pt-BR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1" lang="pt-BR" altLang="pt-BR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kumimoji="1"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kumimoji="1" lang="pt-BR" alt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1"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num = </a:t>
            </a:r>
            <a:r>
              <a:rPr kumimoji="1" lang="pt-BR" alt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1"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pt-BR" alt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serie += num / </a:t>
            </a:r>
            <a:r>
              <a:rPr kumimoji="1"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kumimoji="1" lang="pt-BR" alt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serie = ?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1" lang="pt-BR" altLang="pt-BR" sz="2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1"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da Série = 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+serie);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eta para baixo 6">
            <a:extLst>
              <a:ext uri="{FF2B5EF4-FFF2-40B4-BE49-F238E27FC236}">
                <a16:creationId xmlns:a16="http://schemas.microsoft.com/office/drawing/2014/main" id="{31516300-D0C6-460A-9898-06B52342D0A1}"/>
              </a:ext>
            </a:extLst>
          </p:cNvPr>
          <p:cNvSpPr>
            <a:spLocks noChangeArrowheads="1"/>
          </p:cNvSpPr>
          <p:nvPr/>
        </p:nvSpPr>
        <p:spPr bwMode="auto">
          <a:xfrm rot="3228215">
            <a:off x="2770901" y="3148797"/>
            <a:ext cx="357187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8458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Espaço Reservado para Número de Slide 1">
            <a:extLst>
              <a:ext uri="{FF2B5EF4-FFF2-40B4-BE49-F238E27FC236}">
                <a16:creationId xmlns:a16="http://schemas.microsoft.com/office/drawing/2014/main" id="{F031445F-50F7-4434-8FE0-D497810C4C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8B1AC1-CF7E-45B6-90CB-EE54929BC052}" type="slidenum">
              <a:rPr lang="pt-BR" altLang="en-US" sz="1200" smtClean="0">
                <a:latin typeface="Garamond" panose="02020404030301010803" pitchFamily="18" charset="0"/>
              </a:rPr>
              <a:pPr/>
              <a:t>11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92227" name="Rectangle 2">
            <a:extLst>
              <a:ext uri="{FF2B5EF4-FFF2-40B4-BE49-F238E27FC236}">
                <a16:creationId xmlns:a16="http://schemas.microsoft.com/office/drawing/2014/main" id="{487439A1-DE8F-4F0A-AFEC-85FD62031C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0375" y="292100"/>
            <a:ext cx="6503988" cy="990600"/>
          </a:xfrm>
          <a:noFill/>
        </p:spPr>
        <p:txBody>
          <a:bodyPr/>
          <a:lstStyle/>
          <a:p>
            <a:pPr eaLnBrk="1" hangingPunct="1"/>
            <a:r>
              <a:rPr lang="pt-BR" altLang="pt-BR" dirty="0"/>
              <a:t>Séries - </a:t>
            </a:r>
            <a:r>
              <a:rPr lang="pt-BR" altLang="pt-BR" dirty="0" err="1"/>
              <a:t>Produtório</a:t>
            </a:r>
            <a:endParaRPr lang="pt-BR" altLang="pt-BR" dirty="0"/>
          </a:p>
        </p:txBody>
      </p:sp>
      <p:sp>
        <p:nvSpPr>
          <p:cNvPr id="692229" name="Rectangle 4">
            <a:extLst>
              <a:ext uri="{FF2B5EF4-FFF2-40B4-BE49-F238E27FC236}">
                <a16:creationId xmlns:a16="http://schemas.microsoft.com/office/drawing/2014/main" id="{79FB184F-0740-460E-8EB2-D54CDC033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1" y="1412875"/>
            <a:ext cx="889248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pt-BR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</a:t>
            </a:r>
            <a:r>
              <a:rPr lang="pt-BR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ModeloSerie</a:t>
            </a:r>
            <a:r>
              <a:rPr lang="pt-BR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main(String[] </a:t>
            </a:r>
            <a:r>
              <a:rPr lang="en-US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{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pt-BR" altLang="pt-BR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num, </a:t>
            </a:r>
            <a:r>
              <a:rPr kumimoji="1"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serie=1;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pt-BR" altLang="pt-BR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1" lang="pt-BR" altLang="pt-BR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kumimoji="1"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kumimoji="1" lang="pt-BR" alt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1"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num = </a:t>
            </a:r>
            <a:r>
              <a:rPr kumimoji="1" lang="pt-BR" alt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1"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pt-BR" alt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serie *= num / </a:t>
            </a:r>
            <a:r>
              <a:rPr kumimoji="1"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kumimoji="1" lang="pt-BR" alt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serie = ?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1" lang="pt-BR" altLang="pt-BR" sz="2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1"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da Série = 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+serie);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eta para baixo 6">
            <a:extLst>
              <a:ext uri="{FF2B5EF4-FFF2-40B4-BE49-F238E27FC236}">
                <a16:creationId xmlns:a16="http://schemas.microsoft.com/office/drawing/2014/main" id="{31516300-D0C6-460A-9898-06B52342D0A1}"/>
              </a:ext>
            </a:extLst>
          </p:cNvPr>
          <p:cNvSpPr>
            <a:spLocks noChangeArrowheads="1"/>
          </p:cNvSpPr>
          <p:nvPr/>
        </p:nvSpPr>
        <p:spPr bwMode="auto">
          <a:xfrm rot="3228215">
            <a:off x="2770901" y="3148797"/>
            <a:ext cx="357187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3" name="Seta para baixo 6">
            <a:extLst>
              <a:ext uri="{FF2B5EF4-FFF2-40B4-BE49-F238E27FC236}">
                <a16:creationId xmlns:a16="http://schemas.microsoft.com/office/drawing/2014/main" id="{F2153268-962D-4629-B9F6-943716D4850C}"/>
              </a:ext>
            </a:extLst>
          </p:cNvPr>
          <p:cNvSpPr>
            <a:spLocks noChangeArrowheads="1"/>
          </p:cNvSpPr>
          <p:nvPr/>
        </p:nvSpPr>
        <p:spPr bwMode="auto">
          <a:xfrm rot="3228215">
            <a:off x="5367839" y="1626676"/>
            <a:ext cx="357187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09329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Espaço Reservado para Número de Slide 3">
            <a:extLst>
              <a:ext uri="{FF2B5EF4-FFF2-40B4-BE49-F238E27FC236}">
                <a16:creationId xmlns:a16="http://schemas.microsoft.com/office/drawing/2014/main" id="{3DEBD1C2-3588-4521-A24F-2BFB7F50CD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438B8B-AB67-44C5-8E5C-D19AD6FD9016}" type="slidenum">
              <a:rPr lang="pt-BR" altLang="en-US" sz="1200" smtClean="0">
                <a:latin typeface="Garamond" panose="02020404030301010803" pitchFamily="18" charset="0"/>
              </a:rPr>
              <a:pPr/>
              <a:t>12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96323" name="Rectangle 2">
            <a:extLst>
              <a:ext uri="{FF2B5EF4-FFF2-40B4-BE49-F238E27FC236}">
                <a16:creationId xmlns:a16="http://schemas.microsoft.com/office/drawing/2014/main" id="{69150429-BBFE-471C-8745-D38935FDB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1</a:t>
            </a:r>
            <a:endParaRPr lang="pt-BR" altLang="pt-BR" sz="1700"/>
          </a:p>
        </p:txBody>
      </p:sp>
      <p:sp>
        <p:nvSpPr>
          <p:cNvPr id="696324" name="Rectangle 3">
            <a:extLst>
              <a:ext uri="{FF2B5EF4-FFF2-40B4-BE49-F238E27FC236}">
                <a16:creationId xmlns:a16="http://schemas.microsoft.com/office/drawing/2014/main" id="{D3204BD6-8E80-4F5F-8F80-927B4F476E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89050"/>
            <a:ext cx="8128000" cy="1509713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calcular e imprimir o valor da série abaixo.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6325" name="Object 4">
                <a:extLst>
                  <a:ext uri="{FF2B5EF4-FFF2-40B4-BE49-F238E27FC236}">
                    <a16:creationId xmlns:a16="http://schemas.microsoft.com/office/drawing/2014/main" id="{DF8D3C91-A530-4FE5-8582-3A24E9C0FF89}"/>
                  </a:ext>
                </a:extLst>
              </p:cNvPr>
              <p:cNvSpPr txBox="1"/>
              <p:nvPr/>
            </p:nvSpPr>
            <p:spPr bwMode="auto">
              <a:xfrm>
                <a:off x="838200" y="3106738"/>
                <a:ext cx="8128000" cy="9699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𝑆𝐸𝑅𝐼𝐸𝐴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49</m:t>
                          </m:r>
                        </m:den>
                      </m:f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den>
                      </m:f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47</m:t>
                          </m:r>
                        </m:den>
                      </m:f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49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96325" name="Object 4">
                <a:extLst>
                  <a:ext uri="{FF2B5EF4-FFF2-40B4-BE49-F238E27FC236}">
                    <a16:creationId xmlns:a16="http://schemas.microsoft.com/office/drawing/2014/main" id="{DF8D3C91-A530-4FE5-8582-3A24E9C0F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3106738"/>
                <a:ext cx="8128000" cy="969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2645" name="Rectangle 5">
            <a:extLst>
              <a:ext uri="{FF2B5EF4-FFF2-40B4-BE49-F238E27FC236}">
                <a16:creationId xmlns:a16="http://schemas.microsoft.com/office/drawing/2014/main" id="{E15F9326-3651-4256-95D2-3871B102E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708650"/>
            <a:ext cx="4897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>
                <a:solidFill>
                  <a:srgbClr val="0000FF"/>
                </a:solidFill>
              </a:rPr>
              <a:t>Para testar</a:t>
            </a:r>
            <a:r>
              <a:rPr lang="pt-BR" altLang="pt-BR" sz="1700">
                <a:solidFill>
                  <a:srgbClr val="0000FF"/>
                </a:solidFill>
              </a:rPr>
              <a:t>:</a:t>
            </a:r>
            <a:r>
              <a:rPr lang="pt-BR" altLang="pt-BR" sz="1900">
                <a:solidFill>
                  <a:srgbClr val="0000FF"/>
                </a:solidFill>
              </a:rPr>
              <a:t> </a:t>
            </a:r>
            <a:r>
              <a:rPr lang="pt-BR" altLang="pt-BR" sz="1700">
                <a:solidFill>
                  <a:srgbClr val="0000FF"/>
                </a:solidFill>
              </a:rPr>
              <a:t> Valor desta Série = 179.4594...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4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Espaço Reservado para Número de Slide 1">
            <a:extLst>
              <a:ext uri="{FF2B5EF4-FFF2-40B4-BE49-F238E27FC236}">
                <a16:creationId xmlns:a16="http://schemas.microsoft.com/office/drawing/2014/main" id="{F031445F-50F7-4434-8FE0-D497810C4C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8B1AC1-CF7E-45B6-90CB-EE54929BC052}" type="slidenum">
              <a:rPr lang="pt-BR" altLang="en-US" sz="1200" smtClean="0">
                <a:latin typeface="Garamond" panose="02020404030301010803" pitchFamily="18" charset="0"/>
              </a:rPr>
              <a:pPr/>
              <a:t>13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92227" name="Rectangle 2">
            <a:extLst>
              <a:ext uri="{FF2B5EF4-FFF2-40B4-BE49-F238E27FC236}">
                <a16:creationId xmlns:a16="http://schemas.microsoft.com/office/drawing/2014/main" id="{487439A1-DE8F-4F0A-AFEC-85FD62031C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0375" y="292100"/>
            <a:ext cx="6503988" cy="990600"/>
          </a:xfrm>
          <a:noFill/>
        </p:spPr>
        <p:txBody>
          <a:bodyPr/>
          <a:lstStyle/>
          <a:p>
            <a:pPr eaLnBrk="1" hangingPunct="1"/>
            <a:r>
              <a:rPr lang="pt-BR" altLang="pt-BR" dirty="0"/>
              <a:t>Exemplo 1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692229" name="Rectangle 4">
            <a:extLst>
              <a:ext uri="{FF2B5EF4-FFF2-40B4-BE49-F238E27FC236}">
                <a16:creationId xmlns:a16="http://schemas.microsoft.com/office/drawing/2014/main" id="{79FB184F-0740-460E-8EB2-D54CDC033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535301"/>
            <a:ext cx="842416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pt-B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</a:t>
            </a:r>
            <a:r>
              <a:rPr lang="pt-B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SerieA</a:t>
            </a:r>
            <a:r>
              <a:rPr lang="pt-B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main(String[] </a:t>
            </a:r>
            <a:r>
              <a:rPr lang="en-US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num,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serie=0;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1"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kumimoji="1" lang="pt-BR" alt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num = </a:t>
            </a:r>
            <a:r>
              <a:rPr kumimoji="1" lang="pt-BR" alt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pt-BR" alt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51 - </a:t>
            </a:r>
            <a:r>
              <a:rPr kumimoji="1" lang="pt-BR" alt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serie += num /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1" lang="pt-BR" altLang="pt-BR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da Série = 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+serie);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7145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Espaço Reservado para Número de Slide 1">
            <a:extLst>
              <a:ext uri="{FF2B5EF4-FFF2-40B4-BE49-F238E27FC236}">
                <a16:creationId xmlns:a16="http://schemas.microsoft.com/office/drawing/2014/main" id="{F031445F-50F7-4434-8FE0-D497810C4C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8B1AC1-CF7E-45B6-90CB-EE54929BC052}" type="slidenum">
              <a:rPr lang="pt-BR" altLang="en-US" sz="1200" smtClean="0">
                <a:latin typeface="Garamond" panose="02020404030301010803" pitchFamily="18" charset="0"/>
              </a:rPr>
              <a:pPr/>
              <a:t>14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92227" name="Rectangle 2">
            <a:extLst>
              <a:ext uri="{FF2B5EF4-FFF2-40B4-BE49-F238E27FC236}">
                <a16:creationId xmlns:a16="http://schemas.microsoft.com/office/drawing/2014/main" id="{487439A1-DE8F-4F0A-AFEC-85FD62031C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0375" y="292100"/>
            <a:ext cx="6503988" cy="990600"/>
          </a:xfrm>
          <a:noFill/>
        </p:spPr>
        <p:txBody>
          <a:bodyPr/>
          <a:lstStyle/>
          <a:p>
            <a:pPr eaLnBrk="1" hangingPunct="1"/>
            <a:r>
              <a:rPr lang="pt-BR" altLang="pt-BR" dirty="0"/>
              <a:t>Exemplo 1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692229" name="Rectangle 4">
            <a:extLst>
              <a:ext uri="{FF2B5EF4-FFF2-40B4-BE49-F238E27FC236}">
                <a16:creationId xmlns:a16="http://schemas.microsoft.com/office/drawing/2014/main" id="{79FB184F-0740-460E-8EB2-D54CDC033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535301"/>
            <a:ext cx="842416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pt-B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</a:t>
            </a:r>
            <a:r>
              <a:rPr lang="pt-B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SerieAv2 </a:t>
            </a:r>
            <a:r>
              <a:rPr lang="pt-BR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main(String[] </a:t>
            </a:r>
            <a:r>
              <a:rPr lang="en-US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num=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serie=0;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1"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kumimoji="1" lang="pt-BR" alt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serie += num /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num ++;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1"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--;</a:t>
            </a:r>
          </a:p>
          <a:p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1" lang="pt-BR" altLang="pt-BR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da Série = 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+serie);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9130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Espaço Reservado para Número de Slide 3">
            <a:extLst>
              <a:ext uri="{FF2B5EF4-FFF2-40B4-BE49-F238E27FC236}">
                <a16:creationId xmlns:a16="http://schemas.microsoft.com/office/drawing/2014/main" id="{158549ED-D536-4A08-96E5-A87FDE9001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84CAE4-0D19-42A5-ACA0-5FA1E86F1F01}" type="slidenum">
              <a:rPr lang="pt-BR" altLang="en-US" sz="1200" smtClean="0">
                <a:latin typeface="Garamond" panose="02020404030301010803" pitchFamily="18" charset="0"/>
              </a:rPr>
              <a:pPr/>
              <a:t>15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00419" name="Rectangle 2">
            <a:extLst>
              <a:ext uri="{FF2B5EF4-FFF2-40B4-BE49-F238E27FC236}">
                <a16:creationId xmlns:a16="http://schemas.microsoft.com/office/drawing/2014/main" id="{3D4DF114-9079-4E4A-AB1F-8F65DE2FFD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2</a:t>
            </a:r>
            <a:endParaRPr lang="pt-BR" altLang="pt-BR" sz="1700"/>
          </a:p>
        </p:txBody>
      </p:sp>
      <p:sp>
        <p:nvSpPr>
          <p:cNvPr id="700420" name="Rectangle 3">
            <a:extLst>
              <a:ext uri="{FF2B5EF4-FFF2-40B4-BE49-F238E27FC236}">
                <a16:creationId xmlns:a16="http://schemas.microsoft.com/office/drawing/2014/main" id="{8F32A3D0-9A64-4EC9-B6B7-8825789AE3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128000" cy="1509712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calcular e imprimir o valor da série abaixo. Gere 100 termos. </a:t>
            </a:r>
            <a:endParaRPr lang="pt-BR" altLang="pt-BR" sz="2600" dirty="0">
              <a:solidFill>
                <a:schemeClr val="accent1"/>
              </a:solidFill>
            </a:endParaRPr>
          </a:p>
        </p:txBody>
      </p:sp>
      <p:sp>
        <p:nvSpPr>
          <p:cNvPr id="754692" name="Rectangle 4">
            <a:extLst>
              <a:ext uri="{FF2B5EF4-FFF2-40B4-BE49-F238E27FC236}">
                <a16:creationId xmlns:a16="http://schemas.microsoft.com/office/drawing/2014/main" id="{626D89E5-633E-47E5-BFDD-A6101A093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661025"/>
            <a:ext cx="5257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 dirty="0">
                <a:solidFill>
                  <a:srgbClr val="0000FF"/>
                </a:solidFill>
              </a:rPr>
              <a:t>Para testar</a:t>
            </a:r>
            <a:r>
              <a:rPr lang="pt-BR" altLang="pt-BR" sz="1700" dirty="0">
                <a:solidFill>
                  <a:srgbClr val="0000FF"/>
                </a:solidFill>
              </a:rPr>
              <a:t>:</a:t>
            </a:r>
            <a:r>
              <a:rPr lang="pt-BR" altLang="pt-BR" sz="1900" dirty="0">
                <a:solidFill>
                  <a:srgbClr val="0000FF"/>
                </a:solidFill>
              </a:rPr>
              <a:t>  </a:t>
            </a:r>
            <a:r>
              <a:rPr lang="pt-BR" altLang="pt-BR" sz="1700" dirty="0">
                <a:solidFill>
                  <a:srgbClr val="0000FF"/>
                </a:solidFill>
              </a:rPr>
              <a:t>Valor desta Série = 40648594141000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0422" name="Object 5">
                <a:extLst>
                  <a:ext uri="{FF2B5EF4-FFF2-40B4-BE49-F238E27FC236}">
                    <a16:creationId xmlns:a16="http://schemas.microsoft.com/office/drawing/2014/main" id="{8EF3D0E6-9B4A-43B8-B66E-ED52A5AF9C49}"/>
                  </a:ext>
                </a:extLst>
              </p:cNvPr>
              <p:cNvSpPr txBox="1"/>
              <p:nvPr/>
            </p:nvSpPr>
            <p:spPr bwMode="auto">
              <a:xfrm>
                <a:off x="179513" y="2997200"/>
                <a:ext cx="8784976" cy="9985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𝑆𝐸𝑅𝐼𝐸𝐶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=375+(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49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</m:t>
                      </m:r>
                      <m:sSup>
                        <m:s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700422" name="Object 5">
                <a:extLst>
                  <a:ext uri="{FF2B5EF4-FFF2-40B4-BE49-F238E27FC236}">
                    <a16:creationId xmlns:a16="http://schemas.microsoft.com/office/drawing/2014/main" id="{8EF3D0E6-9B4A-43B8-B66E-ED52A5AF9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3" y="2997200"/>
                <a:ext cx="8784976" cy="9985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692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Espaço Reservado para Número de Slide 3">
            <a:extLst>
              <a:ext uri="{FF2B5EF4-FFF2-40B4-BE49-F238E27FC236}">
                <a16:creationId xmlns:a16="http://schemas.microsoft.com/office/drawing/2014/main" id="{2D517117-ACF8-40C5-A9C3-1BCD41DDEB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8C5777-C789-4FD4-BE7B-DA0209D5FC81}" type="slidenum">
              <a:rPr lang="pt-BR" altLang="en-US" sz="1200" smtClean="0">
                <a:latin typeface="Garamond" panose="02020404030301010803" pitchFamily="18" charset="0"/>
              </a:rPr>
              <a:pPr/>
              <a:t>16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02467" name="Rectangle 2">
            <a:extLst>
              <a:ext uri="{FF2B5EF4-FFF2-40B4-BE49-F238E27FC236}">
                <a16:creationId xmlns:a16="http://schemas.microsoft.com/office/drawing/2014/main" id="{A6E62AEB-8D33-44F0-BB17-B2FBF777B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2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1F41569-5FA9-4E60-989F-ED4D9D6BA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515556"/>
            <a:ext cx="802481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pt-B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</a:t>
            </a:r>
            <a:r>
              <a:rPr lang="pt-B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SerieC</a:t>
            </a:r>
            <a:r>
              <a:rPr lang="pt-B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main(String[] </a:t>
            </a:r>
            <a:r>
              <a:rPr lang="en-US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num,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serie=0;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1"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kumimoji="1" lang="pt-BR" alt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num = </a:t>
            </a:r>
            <a:r>
              <a:rPr kumimoji="1" lang="pt-BR" alt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kumimoji="1" lang="pt-BR" alt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(aux,2)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pt-BR" alt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2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serie += num /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kumimoji="1" lang="pt-BR" alt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serie = 375 + </a:t>
            </a:r>
            <a:r>
              <a:rPr kumimoji="1" lang="pt-BR" alt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kumimoji="1" lang="pt-BR" alt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(serie,4);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1" lang="pt-BR" altLang="pt-BR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da Série = 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+serie);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5198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Espaço Reservado para Número de Slide 3">
            <a:extLst>
              <a:ext uri="{FF2B5EF4-FFF2-40B4-BE49-F238E27FC236}">
                <a16:creationId xmlns:a16="http://schemas.microsoft.com/office/drawing/2014/main" id="{2D517117-ACF8-40C5-A9C3-1BCD41DDEB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8C5777-C789-4FD4-BE7B-DA0209D5FC81}" type="slidenum">
              <a:rPr lang="pt-BR" altLang="en-US" sz="1200" smtClean="0">
                <a:latin typeface="Garamond" panose="02020404030301010803" pitchFamily="18" charset="0"/>
              </a:rPr>
              <a:pPr/>
              <a:t>17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02467" name="Rectangle 2">
            <a:extLst>
              <a:ext uri="{FF2B5EF4-FFF2-40B4-BE49-F238E27FC236}">
                <a16:creationId xmlns:a16="http://schemas.microsoft.com/office/drawing/2014/main" id="{A6E62AEB-8D33-44F0-BB17-B2FBF777B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2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1F41569-5FA9-4E60-989F-ED4D9D6BA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515556"/>
            <a:ext cx="8024812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pt-B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</a:t>
            </a:r>
            <a:r>
              <a:rPr lang="pt-B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SerieCv2 </a:t>
            </a:r>
            <a:r>
              <a:rPr lang="pt-BR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main(String[] </a:t>
            </a:r>
            <a:r>
              <a:rPr lang="en-US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num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serie=0;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1"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kumimoji="1" lang="pt-BR" alt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serie += num /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num += </a:t>
            </a:r>
            <a:r>
              <a:rPr kumimoji="1"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1"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2;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1"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2;</a:t>
            </a:r>
          </a:p>
          <a:p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kumimoji="1" lang="pt-BR" alt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serie = 375 + </a:t>
            </a:r>
            <a:r>
              <a:rPr kumimoji="1" lang="pt-BR" alt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kumimoji="1" lang="pt-BR" alt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(serie,4);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1" lang="pt-BR" altLang="pt-BR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da Série = 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+serie);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2049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Espaço Reservado para Número de Slide 3">
            <a:extLst>
              <a:ext uri="{FF2B5EF4-FFF2-40B4-BE49-F238E27FC236}">
                <a16:creationId xmlns:a16="http://schemas.microsoft.com/office/drawing/2014/main" id="{B3B9A9A8-AB27-4934-A7DD-ABC7ABADC5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243DFE-521F-4324-AB0C-7C6271185DBD}" type="slidenum">
              <a:rPr lang="pt-BR" altLang="en-US" sz="1200" smtClean="0">
                <a:latin typeface="Garamond" panose="02020404030301010803" pitchFamily="18" charset="0"/>
              </a:rPr>
              <a:pPr/>
              <a:t>18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24995" name="Rectangle 2">
            <a:extLst>
              <a:ext uri="{FF2B5EF4-FFF2-40B4-BE49-F238E27FC236}">
                <a16:creationId xmlns:a16="http://schemas.microsoft.com/office/drawing/2014/main" id="{F1EED2BB-DBF2-4AEF-9C24-F26DADD9D5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3</a:t>
            </a:r>
            <a:endParaRPr lang="pt-BR" altLang="pt-BR" sz="1700" dirty="0"/>
          </a:p>
        </p:txBody>
      </p:sp>
      <p:sp>
        <p:nvSpPr>
          <p:cNvPr id="724996" name="Rectangle 3">
            <a:extLst>
              <a:ext uri="{FF2B5EF4-FFF2-40B4-BE49-F238E27FC236}">
                <a16:creationId xmlns:a16="http://schemas.microsoft.com/office/drawing/2014/main" id="{A5650CCD-FDC8-4CBC-AD38-6D23D3DDEA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28000" cy="1366837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calcular e imprimir o valor da série abaixo. O usuário informará no início do programa quantos termos terá a série. </a:t>
            </a:r>
            <a:endParaRPr lang="pt-BR" altLang="pt-BR" sz="2600" dirty="0">
              <a:solidFill>
                <a:schemeClr val="accent1"/>
              </a:solidFill>
            </a:endParaRPr>
          </a:p>
        </p:txBody>
      </p:sp>
      <p:sp>
        <p:nvSpPr>
          <p:cNvPr id="763908" name="Rectangle 4">
            <a:extLst>
              <a:ext uri="{FF2B5EF4-FFF2-40B4-BE49-F238E27FC236}">
                <a16:creationId xmlns:a16="http://schemas.microsoft.com/office/drawing/2014/main" id="{36216383-DB5F-446A-9ED1-7DF1AB4F5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5759450"/>
            <a:ext cx="6911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 dirty="0">
                <a:solidFill>
                  <a:srgbClr val="0000FF"/>
                </a:solidFill>
              </a:rPr>
              <a:t>Para testar (com 20 termos)</a:t>
            </a:r>
            <a:r>
              <a:rPr lang="pt-BR" altLang="pt-BR" sz="1700" dirty="0">
                <a:solidFill>
                  <a:srgbClr val="0000FF"/>
                </a:solidFill>
              </a:rPr>
              <a:t>:  Valor da Série = 100.012589158806......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C7016053-57A5-4498-93DD-596A85498B06}"/>
                  </a:ext>
                </a:extLst>
              </p:cNvPr>
              <p:cNvSpPr txBox="1"/>
              <p:nvPr/>
            </p:nvSpPr>
            <p:spPr bwMode="auto">
              <a:xfrm>
                <a:off x="607640" y="3022402"/>
                <a:ext cx="7924800" cy="9826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𝑟𝑖𝑒𝑋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100+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pt-B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pt-BR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pt-BR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pt-BR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pt-BR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rad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pt-BR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pt-BR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49</m:t>
                                  </m:r>
                                  <m:r>
                                    <a:rPr lang="pt-BR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pt-BR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rad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pt-BR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pt-BR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343</m:t>
                                  </m:r>
                                  <m:r>
                                    <a:rPr lang="pt-BR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pt-BR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</m:rad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pt-BR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sup>
                                      <m:r>
                                        <a:rPr lang="pt-BR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</m:e>
                        <m:sup>
                          <m:r>
                            <a:rPr lang="pt-B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C7016053-57A5-4498-93DD-596A85498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7640" y="3022402"/>
                <a:ext cx="7924800" cy="9826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13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8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Espaço Reservado para Número de Slide 3">
            <a:extLst>
              <a:ext uri="{FF2B5EF4-FFF2-40B4-BE49-F238E27FC236}">
                <a16:creationId xmlns:a16="http://schemas.microsoft.com/office/drawing/2014/main" id="{2D517117-ACF8-40C5-A9C3-1BCD41DDEB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8C5777-C789-4FD4-BE7B-DA0209D5FC81}" type="slidenum">
              <a:rPr lang="pt-BR" altLang="en-US" sz="1200" smtClean="0">
                <a:latin typeface="Garamond" panose="02020404030301010803" pitchFamily="18" charset="0"/>
              </a:rPr>
              <a:pPr/>
              <a:t>19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02467" name="Rectangle 2">
            <a:extLst>
              <a:ext uri="{FF2B5EF4-FFF2-40B4-BE49-F238E27FC236}">
                <a16:creationId xmlns:a16="http://schemas.microsoft.com/office/drawing/2014/main" id="{A6E62AEB-8D33-44F0-BB17-B2FBF777B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3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1F41569-5FA9-4E60-989F-ED4D9D6BA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2" y="1515556"/>
            <a:ext cx="8229599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import</a:t>
            </a:r>
            <a:r>
              <a:rPr 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java.util.Scanner</a:t>
            </a:r>
            <a:r>
              <a:rPr lang="pt-BR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</a:p>
          <a:p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pt-BR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</a:t>
            </a:r>
            <a:r>
              <a:rPr lang="pt-BR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SerieX</a:t>
            </a:r>
            <a:r>
              <a:rPr lang="pt-BR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</a:t>
            </a:r>
            <a:r>
              <a:rPr lang="en-US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main(String[] </a:t>
            </a:r>
            <a:r>
              <a:rPr lang="en-US" sz="18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en-US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termos; </a:t>
            </a:r>
          </a:p>
          <a:p>
            <a:r>
              <a:rPr kumimoji="1" lang="pt-BR" alt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num, 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serie=0;</a:t>
            </a:r>
          </a:p>
          <a:p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Scanner teclado = new Scanner(System.in);</a:t>
            </a:r>
          </a:p>
          <a:p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1" lang="pt-BR" altLang="pt-BR" sz="18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quantidade de termos: "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termos = 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kumimoji="1" lang="pt-BR" alt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1"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kumimoji="1" lang="pt-BR" altLang="pt-BR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termos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kumimoji="1" lang="pt-BR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num = </a:t>
            </a:r>
            <a:r>
              <a:rPr kumimoji="1" lang="pt-BR" altLang="pt-BR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kumimoji="1" lang="pt-BR" altLang="pt-BR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(7,aux-1)+</a:t>
            </a:r>
            <a:r>
              <a:rPr kumimoji="1" lang="pt-BR" altLang="pt-BR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kumimoji="1" lang="pt-BR" altLang="pt-BR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pt-BR" altLang="pt-BR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*2+3)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pt-BR" altLang="pt-BR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kumimoji="1" lang="pt-BR" altLang="pt-BR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(aux+9,aux)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serie += num / 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kumimoji="1" lang="pt-BR" altLang="pt-BR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serie = 100 + (2.0/3)*</a:t>
            </a:r>
            <a:r>
              <a:rPr kumimoji="1" lang="pt-BR" altLang="pt-BR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kumimoji="1" lang="pt-BR" altLang="pt-BR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(serie,5);</a:t>
            </a:r>
          </a:p>
          <a:p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1" lang="pt-BR" altLang="pt-BR" sz="18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da Série = </a:t>
            </a:r>
            <a:r>
              <a:rPr lang="pt-BR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+serie);</a:t>
            </a:r>
          </a:p>
          <a:p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pt-BR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kumimoji="1" lang="pt-BR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679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Espaço Reservado para Número de Slide 3">
            <a:extLst>
              <a:ext uri="{FF2B5EF4-FFF2-40B4-BE49-F238E27FC236}">
                <a16:creationId xmlns:a16="http://schemas.microsoft.com/office/drawing/2014/main" id="{5B26C0EC-E0D6-4F71-B7F0-93D67C7EF7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E41AC8-4268-4949-91A6-249E207CA401}" type="slidenum">
              <a:rPr lang="pt-BR" altLang="en-US" sz="1200" smtClean="0">
                <a:latin typeface="Garamond" panose="02020404030301010803" pitchFamily="18" charset="0"/>
              </a:rPr>
              <a:pPr/>
              <a:t>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79939" name="Rectangle 2">
            <a:extLst>
              <a:ext uri="{FF2B5EF4-FFF2-40B4-BE49-F238E27FC236}">
                <a16:creationId xmlns:a16="http://schemas.microsoft.com/office/drawing/2014/main" id="{123EC770-61F7-4178-8A98-E05F0A291D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Conteúdo 9</a:t>
            </a:r>
          </a:p>
        </p:txBody>
      </p:sp>
      <p:sp>
        <p:nvSpPr>
          <p:cNvPr id="679940" name="Rectangle 3">
            <a:extLst>
              <a:ext uri="{FF2B5EF4-FFF2-40B4-BE49-F238E27FC236}">
                <a16:creationId xmlns:a16="http://schemas.microsoft.com/office/drawing/2014/main" id="{1B92FB60-B273-4DD9-ADCB-B9AD77271F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Séries Matemáticas</a:t>
            </a:r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/>
              <a:t>Exercícios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Espaço Reservado para Número de Slide 3">
            <a:extLst>
              <a:ext uri="{FF2B5EF4-FFF2-40B4-BE49-F238E27FC236}">
                <a16:creationId xmlns:a16="http://schemas.microsoft.com/office/drawing/2014/main" id="{2D517117-ACF8-40C5-A9C3-1BCD41DDEB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8C5777-C789-4FD4-BE7B-DA0209D5FC81}" type="slidenum">
              <a:rPr lang="pt-BR" altLang="en-US" sz="1200" smtClean="0">
                <a:latin typeface="Garamond" panose="02020404030301010803" pitchFamily="18" charset="0"/>
              </a:rPr>
              <a:pPr/>
              <a:t>20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02467" name="Rectangle 2">
            <a:extLst>
              <a:ext uri="{FF2B5EF4-FFF2-40B4-BE49-F238E27FC236}">
                <a16:creationId xmlns:a16="http://schemas.microsoft.com/office/drawing/2014/main" id="{A6E62AEB-8D33-44F0-BB17-B2FBF777B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3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1F41569-5FA9-4E60-989F-ED4D9D6BA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314048"/>
            <a:ext cx="8892479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import</a:t>
            </a:r>
            <a:r>
              <a:rPr 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java.util.Scanner</a:t>
            </a:r>
            <a:r>
              <a:rPr lang="pt-BR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</a:p>
          <a:p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pt-BR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</a:t>
            </a:r>
            <a:r>
              <a:rPr lang="pt-BR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SerieXv2 </a:t>
            </a:r>
            <a:r>
              <a:rPr lang="pt-BR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</a:t>
            </a:r>
            <a:r>
              <a:rPr lang="en-US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main(String[] </a:t>
            </a:r>
            <a:r>
              <a:rPr lang="en-US" sz="18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en-US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termos; </a:t>
            </a:r>
          </a:p>
          <a:p>
            <a:r>
              <a:rPr kumimoji="1" lang="pt-BR" alt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num1</a:t>
            </a:r>
            <a:r>
              <a:rPr kumimoji="1" lang="pt-BR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num2</a:t>
            </a:r>
            <a:r>
              <a:rPr kumimoji="1" lang="pt-BR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=5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=10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serie=0;</a:t>
            </a:r>
          </a:p>
          <a:p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Scanner teclado = new Scanner(System.in);</a:t>
            </a:r>
          </a:p>
          <a:p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1" lang="pt-BR" altLang="pt-BR" sz="18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quantidade de termos: "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termos = 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kumimoji="1" lang="pt-BR" alt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1"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kumimoji="1" lang="pt-BR" altLang="pt-BR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termos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kumimoji="1" lang="pt-BR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serie += (num1 + 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(num2)) / 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den,aux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kumimoji="1" lang="pt-BR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num1 *= 7;</a:t>
            </a:r>
          </a:p>
          <a:p>
            <a:r>
              <a:rPr kumimoji="1" lang="pt-BR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num2 += 2;</a:t>
            </a:r>
          </a:p>
          <a:p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1" lang="pt-BR" alt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++;</a:t>
            </a:r>
          </a:p>
          <a:p>
            <a:r>
              <a:rPr kumimoji="1" lang="pt-BR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kumimoji="1" lang="pt-BR" altLang="pt-BR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serie = 100 + (2.0/3)*</a:t>
            </a:r>
            <a:r>
              <a:rPr kumimoji="1" lang="pt-BR" altLang="pt-BR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kumimoji="1" lang="pt-BR" altLang="pt-BR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(serie,5);</a:t>
            </a:r>
          </a:p>
          <a:p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1" lang="pt-BR" altLang="pt-BR" sz="18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da Série = </a:t>
            </a:r>
            <a:r>
              <a:rPr lang="pt-BR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+serie);</a:t>
            </a:r>
          </a:p>
          <a:p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kumimoji="1"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pt-BR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kumimoji="1" lang="pt-BR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1925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Espaço Reservado para Número de Slide 3">
            <a:extLst>
              <a:ext uri="{FF2B5EF4-FFF2-40B4-BE49-F238E27FC236}">
                <a16:creationId xmlns:a16="http://schemas.microsoft.com/office/drawing/2014/main" id="{B295C61E-B779-4BB4-AAB5-16B8C5BA12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967BC2-F75A-40BE-9ECE-B504DED3FD9A}" type="slidenum">
              <a:rPr lang="pt-BR" altLang="en-US" sz="1200" smtClean="0">
                <a:latin typeface="Garamond" panose="02020404030301010803" pitchFamily="18" charset="0"/>
              </a:rPr>
              <a:pPr/>
              <a:t>21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04515" name="Rectangle 2">
            <a:extLst>
              <a:ext uri="{FF2B5EF4-FFF2-40B4-BE49-F238E27FC236}">
                <a16:creationId xmlns:a16="http://schemas.microsoft.com/office/drawing/2014/main" id="{F9E524C4-4E01-4D9E-B7CD-A5BFF2523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4</a:t>
            </a:r>
            <a:endParaRPr lang="pt-BR" altLang="pt-BR" sz="1700" dirty="0"/>
          </a:p>
        </p:txBody>
      </p:sp>
      <p:sp>
        <p:nvSpPr>
          <p:cNvPr id="704516" name="Rectangle 3">
            <a:extLst>
              <a:ext uri="{FF2B5EF4-FFF2-40B4-BE49-F238E27FC236}">
                <a16:creationId xmlns:a16="http://schemas.microsoft.com/office/drawing/2014/main" id="{EAE190AE-D151-4E7A-B303-D44D889F66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128000" cy="1427162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solicite um número inteiro qualquer do usuário e calcule e imprima o fatorial deste número.</a:t>
            </a:r>
          </a:p>
        </p:txBody>
      </p:sp>
      <p:graphicFrame>
        <p:nvGraphicFramePr>
          <p:cNvPr id="704517" name="Object 4">
            <a:extLst>
              <a:ext uri="{FF2B5EF4-FFF2-40B4-BE49-F238E27FC236}">
                <a16:creationId xmlns:a16="http://schemas.microsoft.com/office/drawing/2014/main" id="{9F0E65E4-D93F-41B0-BF93-2941E2EC07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575050"/>
          <a:ext cx="57150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1574800" imgH="203200" progId="Equation.3">
                  <p:embed/>
                </p:oleObj>
              </mc:Choice>
              <mc:Fallback>
                <p:oleObj name="Equation" r:id="rId4" imgW="1574800" imgH="203200" progId="Equation.3">
                  <p:embed/>
                  <p:pic>
                    <p:nvPicPr>
                      <p:cNvPr id="704517" name="Object 4">
                        <a:extLst>
                          <a:ext uri="{FF2B5EF4-FFF2-40B4-BE49-F238E27FC236}">
                            <a16:creationId xmlns:a16="http://schemas.microsoft.com/office/drawing/2014/main" id="{9F0E65E4-D93F-41B0-BF93-2941E2EC07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75050"/>
                        <a:ext cx="57150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6741" name="Rectangle 5">
            <a:extLst>
              <a:ext uri="{FF2B5EF4-FFF2-40B4-BE49-F238E27FC236}">
                <a16:creationId xmlns:a16="http://schemas.microsoft.com/office/drawing/2014/main" id="{1BE1EA04-CF6E-4B5A-8207-293511512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5" y="5707063"/>
            <a:ext cx="3970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>
                <a:solidFill>
                  <a:srgbClr val="0000FF"/>
                </a:solidFill>
              </a:rPr>
              <a:t>Para testar</a:t>
            </a:r>
            <a:r>
              <a:rPr lang="pt-BR" altLang="pt-BR" sz="1700">
                <a:solidFill>
                  <a:srgbClr val="0000FF"/>
                </a:solidFill>
              </a:rPr>
              <a:t>:  Fatorial de 5 = 120</a:t>
            </a:r>
          </a:p>
        </p:txBody>
      </p:sp>
    </p:spTree>
    <p:extLst>
      <p:ext uri="{BB962C8B-B14F-4D97-AF65-F5344CB8AC3E}">
        <p14:creationId xmlns:p14="http://schemas.microsoft.com/office/powerpoint/2010/main" val="337515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4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Espaço Reservado para Número de Slide 3">
            <a:extLst>
              <a:ext uri="{FF2B5EF4-FFF2-40B4-BE49-F238E27FC236}">
                <a16:creationId xmlns:a16="http://schemas.microsoft.com/office/drawing/2014/main" id="{2D517117-ACF8-40C5-A9C3-1BCD41DDEB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8C5777-C789-4FD4-BE7B-DA0209D5FC81}" type="slidenum">
              <a:rPr lang="pt-BR" altLang="en-US" sz="1200" smtClean="0">
                <a:latin typeface="Garamond" panose="02020404030301010803" pitchFamily="18" charset="0"/>
              </a:rPr>
              <a:pPr/>
              <a:t>22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02467" name="Rectangle 2">
            <a:extLst>
              <a:ext uri="{FF2B5EF4-FFF2-40B4-BE49-F238E27FC236}">
                <a16:creationId xmlns:a16="http://schemas.microsoft.com/office/drawing/2014/main" id="{A6E62AEB-8D33-44F0-BB17-B2FBF777B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4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1F41569-5FA9-4E60-989F-ED4D9D6BA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515556"/>
            <a:ext cx="770408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pt-B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</a:t>
            </a:r>
            <a:r>
              <a:rPr lang="pt-B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Fatorial_5 </a:t>
            </a:r>
            <a:r>
              <a:rPr lang="pt-BR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main(String[] </a:t>
            </a:r>
            <a:r>
              <a:rPr lang="en-US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num,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serie=1;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1"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kumimoji="1" lang="pt-BR" alt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num = </a:t>
            </a:r>
            <a:r>
              <a:rPr kumimoji="1" lang="pt-BR" alt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pt-BR" alt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serie *= num /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1" lang="pt-BR" altLang="pt-BR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Fatorial de 5 = 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+serie);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2712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Espaço Reservado para Número de Slide 3">
            <a:extLst>
              <a:ext uri="{FF2B5EF4-FFF2-40B4-BE49-F238E27FC236}">
                <a16:creationId xmlns:a16="http://schemas.microsoft.com/office/drawing/2014/main" id="{2D517117-ACF8-40C5-A9C3-1BCD41DDEB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8C5777-C789-4FD4-BE7B-DA0209D5FC81}" type="slidenum">
              <a:rPr lang="pt-BR" altLang="en-US" sz="1200" smtClean="0">
                <a:latin typeface="Garamond" panose="02020404030301010803" pitchFamily="18" charset="0"/>
              </a:rPr>
              <a:pPr/>
              <a:t>23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02467" name="Rectangle 2">
            <a:extLst>
              <a:ext uri="{FF2B5EF4-FFF2-40B4-BE49-F238E27FC236}">
                <a16:creationId xmlns:a16="http://schemas.microsoft.com/office/drawing/2014/main" id="{A6E62AEB-8D33-44F0-BB17-B2FBF777B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4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1F41569-5FA9-4E60-989F-ED4D9D6BA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515556"/>
            <a:ext cx="8352159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pt-B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</a:t>
            </a:r>
            <a:r>
              <a:rPr lang="pt-B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Fatorial </a:t>
            </a:r>
            <a:r>
              <a:rPr lang="pt-BR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main(String[] </a:t>
            </a:r>
            <a:r>
              <a:rPr lang="en-US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numero; </a:t>
            </a:r>
          </a:p>
          <a:p>
            <a:r>
              <a:rPr kumimoji="1"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serie=1;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kumimoji="1"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kumimoji="1"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Scanner(System.</a:t>
            </a:r>
            <a:r>
              <a:rPr lang="en-US" sz="20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1"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kumimoji="1" lang="en-US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1" lang="pt-BR" altLang="pt-BR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Informe um número: 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numero =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</a:t>
            </a:r>
          </a:p>
          <a:p>
            <a:r>
              <a:rPr kumimoji="1"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1"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&lt;=numero;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kumimoji="1" lang="pt-BR" alt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serie *= </a:t>
            </a:r>
            <a:r>
              <a:rPr kumimoji="1" lang="pt-BR" alt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1" lang="pt-BR" altLang="pt-BR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do Fatorial = 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+serie);</a:t>
            </a: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endParaRPr kumimoji="1" lang="pt-BR" alt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kumimoji="1"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8397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Espaço Reservado para Número de Slide 1">
            <a:extLst>
              <a:ext uri="{FF2B5EF4-FFF2-40B4-BE49-F238E27FC236}">
                <a16:creationId xmlns:a16="http://schemas.microsoft.com/office/drawing/2014/main" id="{533A568C-553F-468C-A2C2-9E1A6117E5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3E6FE7-4C76-43A1-965E-37C4FC58E339}" type="slidenum">
              <a:rPr lang="pt-BR" altLang="en-US" sz="1200" smtClean="0">
                <a:latin typeface="Garamond" panose="02020404030301010803" pitchFamily="18" charset="0"/>
              </a:rPr>
              <a:pPr/>
              <a:t>24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10659" name="Rectangle 2">
            <a:extLst>
              <a:ext uri="{FF2B5EF4-FFF2-40B4-BE49-F238E27FC236}">
                <a16:creationId xmlns:a16="http://schemas.microsoft.com/office/drawing/2014/main" id="{EC1DFA4F-02B7-4877-BF3C-4F8CEE928E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0375" y="292100"/>
            <a:ext cx="6503988" cy="990600"/>
          </a:xfrm>
          <a:noFill/>
        </p:spPr>
        <p:txBody>
          <a:bodyPr/>
          <a:lstStyle/>
          <a:p>
            <a:pPr eaLnBrk="1" hangingPunct="1"/>
            <a:r>
              <a:rPr lang="pt-BR" altLang="pt-BR" dirty="0"/>
              <a:t>Séries - Dicas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EE52D61-8B73-4890-B40D-92F9A45C64CB}"/>
              </a:ext>
            </a:extLst>
          </p:cNvPr>
          <p:cNvSpPr txBox="1"/>
          <p:nvPr/>
        </p:nvSpPr>
        <p:spPr>
          <a:xfrm>
            <a:off x="460375" y="1196975"/>
            <a:ext cx="8432105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b="1" u="sng" dirty="0"/>
              <a:t>Dica 1</a:t>
            </a:r>
            <a:r>
              <a:rPr lang="pt-BR" b="1" dirty="0"/>
              <a:t>: Variação numérica constante igual a N:</a:t>
            </a:r>
          </a:p>
          <a:p>
            <a:pPr>
              <a:defRPr/>
            </a:pPr>
            <a:endParaRPr lang="pt-BR" sz="10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dirty="0" err="1"/>
              <a:t>aux</a:t>
            </a:r>
            <a:r>
              <a:rPr lang="pt-BR" dirty="0"/>
              <a:t> * </a:t>
            </a:r>
            <a:r>
              <a:rPr lang="pt-BR" b="1" dirty="0"/>
              <a:t>N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     AJUSTE para o 1º termo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b="1" u="sng" dirty="0"/>
              <a:t>Dica 2</a:t>
            </a:r>
            <a:r>
              <a:rPr lang="pt-BR" b="1" dirty="0"/>
              <a:t>: Variação numérica NÃO constante</a:t>
            </a:r>
          </a:p>
          <a:p>
            <a:pPr>
              <a:defRPr/>
            </a:pPr>
            <a:r>
              <a:rPr lang="pt-BR" i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pt-BR" i="1" dirty="0"/>
              <a:t> Múltiplo de um mesmo </a:t>
            </a:r>
            <a:r>
              <a:rPr lang="pt-BR" b="1" dirty="0"/>
              <a:t>N</a:t>
            </a:r>
            <a:r>
              <a:rPr lang="pt-BR" i="1" dirty="0"/>
              <a:t> para todos os termos:</a:t>
            </a:r>
          </a:p>
          <a:p>
            <a:pPr>
              <a:defRPr/>
            </a:pPr>
            <a:endParaRPr lang="pt-BR" sz="10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dirty="0" err="1"/>
              <a:t>Math.pow</a:t>
            </a:r>
            <a:r>
              <a:rPr lang="pt-BR" dirty="0"/>
              <a:t>(</a:t>
            </a:r>
            <a:r>
              <a:rPr lang="pt-BR" b="1" dirty="0"/>
              <a:t>N, </a:t>
            </a:r>
            <a:r>
              <a:rPr lang="pt-BR" dirty="0" err="1"/>
              <a:t>aux</a:t>
            </a:r>
            <a:r>
              <a:rPr lang="pt-BR" dirty="0"/>
              <a:t>)   </a:t>
            </a:r>
            <a:r>
              <a:rPr lang="pt-BR" i="1" dirty="0"/>
              <a:t>ou  </a:t>
            </a:r>
            <a:r>
              <a:rPr lang="pt-BR" dirty="0"/>
              <a:t> </a:t>
            </a:r>
            <a:r>
              <a:rPr lang="pt-BR" dirty="0" err="1"/>
              <a:t>Math.pow</a:t>
            </a:r>
            <a:r>
              <a:rPr lang="pt-BR" dirty="0"/>
              <a:t>(</a:t>
            </a:r>
            <a:r>
              <a:rPr lang="pt-BR" b="1" dirty="0"/>
              <a:t>N, </a:t>
            </a:r>
            <a:r>
              <a:rPr lang="pt-BR" dirty="0" err="1"/>
              <a:t>aux</a:t>
            </a:r>
            <a:r>
              <a:rPr lang="pt-BR" dirty="0"/>
              <a:t>     </a:t>
            </a:r>
            <a:r>
              <a:rPr lang="pt-BR" dirty="0">
                <a:solidFill>
                  <a:srgbClr val="FF0000"/>
                </a:solidFill>
              </a:rPr>
              <a:t>AJUSTE para o 1º termo</a:t>
            </a:r>
            <a:r>
              <a:rPr lang="pt-BR" dirty="0"/>
              <a:t>)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b="1" u="sng" dirty="0"/>
              <a:t>Dica 3</a:t>
            </a:r>
            <a:r>
              <a:rPr lang="pt-BR" b="1" dirty="0"/>
              <a:t>: Variação numérica NÃO constante</a:t>
            </a:r>
          </a:p>
          <a:p>
            <a:pPr>
              <a:defRPr/>
            </a:pPr>
            <a:r>
              <a:rPr lang="pt-BR" i="1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pt-BR" i="1" dirty="0"/>
              <a:t>Não múltiplo mas com potência </a:t>
            </a:r>
            <a:r>
              <a:rPr lang="pt-BR" b="1" dirty="0"/>
              <a:t>N</a:t>
            </a:r>
            <a:r>
              <a:rPr lang="pt-BR" i="1" dirty="0"/>
              <a:t> para todos os termos:</a:t>
            </a:r>
          </a:p>
          <a:p>
            <a:pPr>
              <a:defRPr/>
            </a:pPr>
            <a:endParaRPr lang="pt-BR" sz="10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dirty="0" err="1"/>
              <a:t>Math.pow</a:t>
            </a:r>
            <a:r>
              <a:rPr lang="pt-BR" dirty="0"/>
              <a:t>(</a:t>
            </a:r>
            <a:r>
              <a:rPr lang="pt-BR" dirty="0" err="1"/>
              <a:t>aux</a:t>
            </a:r>
            <a:r>
              <a:rPr lang="pt-BR" dirty="0"/>
              <a:t>, </a:t>
            </a:r>
            <a:r>
              <a:rPr lang="pt-BR" b="1" dirty="0"/>
              <a:t>N</a:t>
            </a:r>
            <a:r>
              <a:rPr lang="pt-BR" dirty="0"/>
              <a:t>)   </a:t>
            </a:r>
            <a:r>
              <a:rPr lang="pt-BR" i="1" dirty="0"/>
              <a:t>ou</a:t>
            </a:r>
            <a:r>
              <a:rPr lang="pt-BR" dirty="0"/>
              <a:t>   </a:t>
            </a:r>
            <a:r>
              <a:rPr lang="pt-BR" dirty="0" err="1"/>
              <a:t>Math.pow</a:t>
            </a:r>
            <a:r>
              <a:rPr lang="pt-BR" dirty="0"/>
              <a:t>(</a:t>
            </a:r>
            <a:r>
              <a:rPr lang="pt-BR" dirty="0" err="1"/>
              <a:t>aux</a:t>
            </a:r>
            <a:r>
              <a:rPr lang="pt-BR" dirty="0"/>
              <a:t>     </a:t>
            </a:r>
            <a:r>
              <a:rPr lang="pt-BR" dirty="0">
                <a:solidFill>
                  <a:srgbClr val="FF0000"/>
                </a:solidFill>
              </a:rPr>
              <a:t>AJUSTE para o 1º termo</a:t>
            </a:r>
            <a:r>
              <a:rPr lang="pt-BR" dirty="0"/>
              <a:t>, </a:t>
            </a:r>
            <a:r>
              <a:rPr lang="pt-BR" b="1" dirty="0"/>
              <a:t>N</a:t>
            </a:r>
            <a:r>
              <a:rPr lang="pt-BR" dirty="0"/>
              <a:t>)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i="1" u="sng" dirty="0"/>
              <a:t>Observações</a:t>
            </a:r>
            <a:r>
              <a:rPr lang="pt-BR" i="1" dirty="0"/>
              <a:t>:	</a:t>
            </a:r>
            <a:r>
              <a:rPr lang="pt-BR" dirty="0"/>
              <a:t>- </a:t>
            </a:r>
            <a:r>
              <a:rPr lang="pt-BR" b="1" dirty="0"/>
              <a:t>N</a:t>
            </a:r>
            <a:r>
              <a:rPr lang="pt-BR" dirty="0"/>
              <a:t> é um numero inteiro qualquer.</a:t>
            </a:r>
          </a:p>
          <a:p>
            <a:pPr>
              <a:defRPr/>
            </a:pPr>
            <a:r>
              <a:rPr lang="pt-BR" dirty="0"/>
              <a:t>                      	- ?</a:t>
            </a:r>
            <a:r>
              <a:rPr lang="pt-BR" baseline="30000" dirty="0"/>
              <a:t>0</a:t>
            </a:r>
            <a:r>
              <a:rPr lang="pt-BR" dirty="0"/>
              <a:t> ou 1</a:t>
            </a:r>
            <a:r>
              <a:rPr lang="pt-BR" baseline="30000" dirty="0"/>
              <a:t>? </a:t>
            </a:r>
            <a:r>
              <a:rPr lang="pt-BR" dirty="0"/>
              <a:t>ou 0</a:t>
            </a:r>
            <a:r>
              <a:rPr lang="pt-BR" baseline="30000" dirty="0"/>
              <a:t>? </a:t>
            </a:r>
            <a:r>
              <a:rPr lang="pt-BR" dirty="0"/>
              <a:t>= 1  </a:t>
            </a:r>
          </a:p>
        </p:txBody>
      </p:sp>
      <p:graphicFrame>
        <p:nvGraphicFramePr>
          <p:cNvPr id="710661" name="Objeto 2">
            <a:extLst>
              <a:ext uri="{FF2B5EF4-FFF2-40B4-BE49-F238E27FC236}">
                <a16:creationId xmlns:a16="http://schemas.microsoft.com/office/drawing/2014/main" id="{7907E5B1-4F40-4C8F-8186-776C9B46D2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290785"/>
              </p:ext>
            </p:extLst>
          </p:nvPr>
        </p:nvGraphicFramePr>
        <p:xfrm>
          <a:off x="1763688" y="1662113"/>
          <a:ext cx="43021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ção" r:id="rId4" imgW="139639" imgH="152334" progId="Equation.3">
                  <p:embed/>
                </p:oleObj>
              </mc:Choice>
              <mc:Fallback>
                <p:oleObj name="Equação" r:id="rId4" imgW="139639" imgH="152334" progId="Equation.3">
                  <p:embed/>
                  <p:pic>
                    <p:nvPicPr>
                      <p:cNvPr id="710661" name="Objeto 2">
                        <a:extLst>
                          <a:ext uri="{FF2B5EF4-FFF2-40B4-BE49-F238E27FC236}">
                            <a16:creationId xmlns:a16="http://schemas.microsoft.com/office/drawing/2014/main" id="{7907E5B1-4F40-4C8F-8186-776C9B46D2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662113"/>
                        <a:ext cx="430213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662" name="Objeto 8">
            <a:extLst>
              <a:ext uri="{FF2B5EF4-FFF2-40B4-BE49-F238E27FC236}">
                <a16:creationId xmlns:a16="http://schemas.microsoft.com/office/drawing/2014/main" id="{4A8829D9-9CE6-49CC-89C6-62D64692B9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457514"/>
              </p:ext>
            </p:extLst>
          </p:nvPr>
        </p:nvGraphicFramePr>
        <p:xfrm>
          <a:off x="5508104" y="3036165"/>
          <a:ext cx="43021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ção" r:id="rId6" imgW="139639" imgH="152334" progId="Equation.3">
                  <p:embed/>
                </p:oleObj>
              </mc:Choice>
              <mc:Fallback>
                <p:oleObj name="Equação" r:id="rId6" imgW="139639" imgH="152334" progId="Equation.3">
                  <p:embed/>
                  <p:pic>
                    <p:nvPicPr>
                      <p:cNvPr id="710662" name="Objeto 8">
                        <a:extLst>
                          <a:ext uri="{FF2B5EF4-FFF2-40B4-BE49-F238E27FC236}">
                            <a16:creationId xmlns:a16="http://schemas.microsoft.com/office/drawing/2014/main" id="{4A8829D9-9CE6-49CC-89C6-62D64692B9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3036165"/>
                        <a:ext cx="430213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663" name="Objeto 9">
            <a:extLst>
              <a:ext uri="{FF2B5EF4-FFF2-40B4-BE49-F238E27FC236}">
                <a16:creationId xmlns:a16="http://schemas.microsoft.com/office/drawing/2014/main" id="{3D8F9627-76FA-42AF-9F1D-6AB856A82C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998650"/>
              </p:ext>
            </p:extLst>
          </p:nvPr>
        </p:nvGraphicFramePr>
        <p:xfrm>
          <a:off x="5221908" y="4432027"/>
          <a:ext cx="4302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ção" r:id="rId7" imgW="139639" imgH="152334" progId="Equation.3">
                  <p:embed/>
                </p:oleObj>
              </mc:Choice>
              <mc:Fallback>
                <p:oleObj name="Equação" r:id="rId7" imgW="139639" imgH="152334" progId="Equation.3">
                  <p:embed/>
                  <p:pic>
                    <p:nvPicPr>
                      <p:cNvPr id="710663" name="Objeto 9">
                        <a:extLst>
                          <a:ext uri="{FF2B5EF4-FFF2-40B4-BE49-F238E27FC236}">
                            <a16:creationId xmlns:a16="http://schemas.microsoft.com/office/drawing/2014/main" id="{3D8F9627-76FA-42AF-9F1D-6AB856A82C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908" y="4432027"/>
                        <a:ext cx="43021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6910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Espaço Reservado para Número de Slide 3">
            <a:extLst>
              <a:ext uri="{FF2B5EF4-FFF2-40B4-BE49-F238E27FC236}">
                <a16:creationId xmlns:a16="http://schemas.microsoft.com/office/drawing/2014/main" id="{7A9CC26E-B0D7-4D99-8B43-DCF9055B22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743B5A-1F7A-435F-BD60-7B0E7E56A5C4}" type="slidenum">
              <a:rPr lang="pt-BR" altLang="en-US" sz="1200" smtClean="0">
                <a:latin typeface="Garamond" panose="02020404030301010803" pitchFamily="18" charset="0"/>
              </a:rPr>
              <a:pPr/>
              <a:t>25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12707" name="Rectangle 2">
            <a:extLst>
              <a:ext uri="{FF2B5EF4-FFF2-40B4-BE49-F238E27FC236}">
                <a16:creationId xmlns:a16="http://schemas.microsoft.com/office/drawing/2014/main" id="{BF272489-DB29-498F-B496-4881909A3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1</a:t>
            </a:r>
            <a:endParaRPr lang="pt-BR" altLang="pt-BR" sz="1700"/>
          </a:p>
        </p:txBody>
      </p:sp>
      <p:sp>
        <p:nvSpPr>
          <p:cNvPr id="712708" name="Rectangle 3">
            <a:extLst>
              <a:ext uri="{FF2B5EF4-FFF2-40B4-BE49-F238E27FC236}">
                <a16:creationId xmlns:a16="http://schemas.microsoft.com/office/drawing/2014/main" id="{02AE7339-DF62-4D59-9106-29AD37F1D3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28000" cy="1509712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calcular e imprimir o valor da série abaixo.</a:t>
            </a:r>
            <a:endParaRPr lang="pt-BR" altLang="pt-BR" sz="2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2709" name="Object 4">
                <a:extLst>
                  <a:ext uri="{FF2B5EF4-FFF2-40B4-BE49-F238E27FC236}">
                    <a16:creationId xmlns:a16="http://schemas.microsoft.com/office/drawing/2014/main" id="{3D243C73-4994-479A-8B1F-5C9A182BD7B3}"/>
                  </a:ext>
                </a:extLst>
              </p:cNvPr>
              <p:cNvSpPr txBox="1"/>
              <p:nvPr/>
            </p:nvSpPr>
            <p:spPr bwMode="auto">
              <a:xfrm>
                <a:off x="720000" y="3240000"/>
                <a:ext cx="7924800" cy="9826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𝑆𝐸𝑅𝐼𝐸𝐵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37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38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37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35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37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2709" name="Object 4">
                <a:extLst>
                  <a:ext uri="{FF2B5EF4-FFF2-40B4-BE49-F238E27FC236}">
                    <a16:creationId xmlns:a16="http://schemas.microsoft.com/office/drawing/2014/main" id="{3D243C73-4994-479A-8B1F-5C9A182BD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0" y="3240000"/>
                <a:ext cx="7924800" cy="9826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9813" name="Rectangle 5">
            <a:extLst>
              <a:ext uri="{FF2B5EF4-FFF2-40B4-BE49-F238E27FC236}">
                <a16:creationId xmlns:a16="http://schemas.microsoft.com/office/drawing/2014/main" id="{678FD3C7-EE73-49BF-B7AB-A228394FA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5759450"/>
            <a:ext cx="5256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>
                <a:solidFill>
                  <a:srgbClr val="0000FF"/>
                </a:solidFill>
              </a:rPr>
              <a:t>Para testar</a:t>
            </a:r>
            <a:r>
              <a:rPr lang="pt-BR" altLang="pt-BR" sz="1700">
                <a:solidFill>
                  <a:srgbClr val="0000FF"/>
                </a:solidFill>
              </a:rPr>
              <a:t>:  Valor da Série = 4080.75078370371...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Espaço Reservado para Número de Slide 3">
            <a:extLst>
              <a:ext uri="{FF2B5EF4-FFF2-40B4-BE49-F238E27FC236}">
                <a16:creationId xmlns:a16="http://schemas.microsoft.com/office/drawing/2014/main" id="{46B14CAE-66CB-48F6-938B-1D35391FEE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D0F0BC-C337-4CD7-ABDB-AF16F19F3C31}" type="slidenum">
              <a:rPr lang="pt-BR" altLang="en-US" sz="1200" smtClean="0">
                <a:latin typeface="Garamond" panose="02020404030301010803" pitchFamily="18" charset="0"/>
              </a:rPr>
              <a:pPr/>
              <a:t>26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16803" name="Rectangle 2">
            <a:extLst>
              <a:ext uri="{FF2B5EF4-FFF2-40B4-BE49-F238E27FC236}">
                <a16:creationId xmlns:a16="http://schemas.microsoft.com/office/drawing/2014/main" id="{A2FF3E76-EA20-4D70-812B-CBBF14FEF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2</a:t>
            </a:r>
            <a:endParaRPr lang="pt-BR" altLang="pt-BR" sz="1700"/>
          </a:p>
        </p:txBody>
      </p:sp>
      <p:sp>
        <p:nvSpPr>
          <p:cNvPr id="716804" name="Rectangle 3">
            <a:extLst>
              <a:ext uri="{FF2B5EF4-FFF2-40B4-BE49-F238E27FC236}">
                <a16:creationId xmlns:a16="http://schemas.microsoft.com/office/drawing/2014/main" id="{6521E258-5BAF-48B7-8502-92AD7C088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28000" cy="1811337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calcular e imprimir o valor da série abaixo. Gere a série com 100 termos.</a:t>
            </a:r>
            <a:endParaRPr lang="pt-BR" altLang="pt-BR" sz="2600" dirty="0">
              <a:solidFill>
                <a:schemeClr val="accent1"/>
              </a:solidFill>
            </a:endParaRPr>
          </a:p>
        </p:txBody>
      </p:sp>
      <p:sp>
        <p:nvSpPr>
          <p:cNvPr id="761860" name="Rectangle 4">
            <a:extLst>
              <a:ext uri="{FF2B5EF4-FFF2-40B4-BE49-F238E27FC236}">
                <a16:creationId xmlns:a16="http://schemas.microsoft.com/office/drawing/2014/main" id="{F7472BE7-DAFB-4BAE-ABBD-6EDE64B53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5759450"/>
            <a:ext cx="5121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>
                <a:solidFill>
                  <a:srgbClr val="0000FF"/>
                </a:solidFill>
              </a:rPr>
              <a:t>Para testar</a:t>
            </a:r>
            <a:r>
              <a:rPr lang="pt-BR" altLang="pt-BR" sz="1700">
                <a:solidFill>
                  <a:srgbClr val="0000FF"/>
                </a:solidFill>
              </a:rPr>
              <a:t>:  Valor da Série = 4.81620037051262...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6806" name="Object 5">
                <a:extLst>
                  <a:ext uri="{FF2B5EF4-FFF2-40B4-BE49-F238E27FC236}">
                    <a16:creationId xmlns:a16="http://schemas.microsoft.com/office/drawing/2014/main" id="{3779EC39-1DAA-4885-A5BA-9DD4CB049C8B}"/>
                  </a:ext>
                </a:extLst>
              </p:cNvPr>
              <p:cNvSpPr txBox="1"/>
              <p:nvPr/>
            </p:nvSpPr>
            <p:spPr bwMode="auto">
              <a:xfrm>
                <a:off x="720000" y="3240000"/>
                <a:ext cx="8128000" cy="11398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𝑆𝐸𝑅𝐼𝐸𝐷</m:t>
                      </m:r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4+1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9+2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16+3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25+4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6806" name="Object 5">
                <a:extLst>
                  <a:ext uri="{FF2B5EF4-FFF2-40B4-BE49-F238E27FC236}">
                    <a16:creationId xmlns:a16="http://schemas.microsoft.com/office/drawing/2014/main" id="{3779EC39-1DAA-4885-A5BA-9DD4CB049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0" y="3240000"/>
                <a:ext cx="8128000" cy="1139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1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1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60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Espaço Reservado para Número de Slide 3">
            <a:extLst>
              <a:ext uri="{FF2B5EF4-FFF2-40B4-BE49-F238E27FC236}">
                <a16:creationId xmlns:a16="http://schemas.microsoft.com/office/drawing/2014/main" id="{8F0CC2EF-D6B2-4872-A434-B48BE02022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C1C38B-7046-43D7-8F7A-C477D6E227CB}" type="slidenum">
              <a:rPr lang="pt-BR" altLang="en-US" sz="1200" smtClean="0">
                <a:latin typeface="Garamond" panose="02020404030301010803" pitchFamily="18" charset="0"/>
              </a:rPr>
              <a:pPr/>
              <a:t>27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20899" name="Rectangle 2">
            <a:extLst>
              <a:ext uri="{FF2B5EF4-FFF2-40B4-BE49-F238E27FC236}">
                <a16:creationId xmlns:a16="http://schemas.microsoft.com/office/drawing/2014/main" id="{3A9D10CB-E0AF-4F44-BEEA-D9917963D5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3</a:t>
            </a:r>
            <a:endParaRPr lang="pt-BR" altLang="pt-BR" sz="1700"/>
          </a:p>
        </p:txBody>
      </p:sp>
      <p:sp>
        <p:nvSpPr>
          <p:cNvPr id="720900" name="Rectangle 3">
            <a:extLst>
              <a:ext uri="{FF2B5EF4-FFF2-40B4-BE49-F238E27FC236}">
                <a16:creationId xmlns:a16="http://schemas.microsoft.com/office/drawing/2014/main" id="{7044C6E0-F8DB-458A-A6A5-468EB280F5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28000" cy="184150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calcular e imprimir o valor da série abaixo. A quantidade de termos a ser gerada será informada pelo usuário no início do programa. </a:t>
            </a:r>
          </a:p>
        </p:txBody>
      </p:sp>
      <p:sp>
        <p:nvSpPr>
          <p:cNvPr id="900100" name="Rectangle 4">
            <a:extLst>
              <a:ext uri="{FF2B5EF4-FFF2-40B4-BE49-F238E27FC236}">
                <a16:creationId xmlns:a16="http://schemas.microsoft.com/office/drawing/2014/main" id="{951C81EB-593D-48DD-9470-03925E6D6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5734050"/>
            <a:ext cx="7056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>
                <a:solidFill>
                  <a:srgbClr val="0000FF"/>
                </a:solidFill>
              </a:rPr>
              <a:t>Para testar (com 20 termos)</a:t>
            </a:r>
            <a:r>
              <a:rPr lang="pt-BR" altLang="pt-BR" sz="1700">
                <a:solidFill>
                  <a:srgbClr val="0000FF"/>
                </a:solidFill>
              </a:rPr>
              <a:t>:  Valor da Série = 6.26274990257445...</a:t>
            </a:r>
          </a:p>
        </p:txBody>
      </p:sp>
      <p:sp>
        <p:nvSpPr>
          <p:cNvPr id="720902" name="Rectangle 5">
            <a:extLst>
              <a:ext uri="{FF2B5EF4-FFF2-40B4-BE49-F238E27FC236}">
                <a16:creationId xmlns:a16="http://schemas.microsoft.com/office/drawing/2014/main" id="{3F6A582E-CAC3-4AE8-8222-55E24C9B5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0903" name="Object 6">
                <a:extLst>
                  <a:ext uri="{FF2B5EF4-FFF2-40B4-BE49-F238E27FC236}">
                    <a16:creationId xmlns:a16="http://schemas.microsoft.com/office/drawing/2014/main" id="{91137888-2FC5-4A82-82BA-CC2D744BA3FE}"/>
                  </a:ext>
                </a:extLst>
              </p:cNvPr>
              <p:cNvSpPr txBox="1"/>
              <p:nvPr/>
            </p:nvSpPr>
            <p:spPr bwMode="auto">
              <a:xfrm>
                <a:off x="720000" y="3240000"/>
                <a:ext cx="7931224" cy="993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𝑆𝐸𝑅𝐼𝐸𝑁</m:t>
                      </m:r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rad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rad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rad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rad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</m:t>
                      </m:r>
                    </m:oMath>
                  </m:oMathPara>
                </a14:m>
                <a:endParaRPr lang="pt-BR" sz="2600" dirty="0"/>
              </a:p>
            </p:txBody>
          </p:sp>
        </mc:Choice>
        <mc:Fallback xmlns="">
          <p:sp>
            <p:nvSpPr>
              <p:cNvPr id="720903" name="Object 6">
                <a:extLst>
                  <a:ext uri="{FF2B5EF4-FFF2-40B4-BE49-F238E27FC236}">
                    <a16:creationId xmlns:a16="http://schemas.microsoft.com/office/drawing/2014/main" id="{91137888-2FC5-4A82-82BA-CC2D744BA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0" y="3240000"/>
                <a:ext cx="7931224" cy="993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100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Espaço Reservado para Número de Slide 3">
            <a:extLst>
              <a:ext uri="{FF2B5EF4-FFF2-40B4-BE49-F238E27FC236}">
                <a16:creationId xmlns:a16="http://schemas.microsoft.com/office/drawing/2014/main" id="{B3B9A9A8-AB27-4934-A7DD-ABC7ABADC5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243DFE-521F-4324-AB0C-7C6271185DBD}" type="slidenum">
              <a:rPr lang="pt-BR" altLang="en-US" sz="1200" smtClean="0">
                <a:latin typeface="Garamond" panose="02020404030301010803" pitchFamily="18" charset="0"/>
              </a:rPr>
              <a:pPr/>
              <a:t>28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24995" name="Rectangle 2">
            <a:extLst>
              <a:ext uri="{FF2B5EF4-FFF2-40B4-BE49-F238E27FC236}">
                <a16:creationId xmlns:a16="http://schemas.microsoft.com/office/drawing/2014/main" id="{F1EED2BB-DBF2-4AEF-9C24-F26DADD9D5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4</a:t>
            </a:r>
            <a:endParaRPr lang="pt-BR" altLang="pt-BR" sz="1700"/>
          </a:p>
        </p:txBody>
      </p:sp>
      <p:sp>
        <p:nvSpPr>
          <p:cNvPr id="724996" name="Rectangle 3">
            <a:extLst>
              <a:ext uri="{FF2B5EF4-FFF2-40B4-BE49-F238E27FC236}">
                <a16:creationId xmlns:a16="http://schemas.microsoft.com/office/drawing/2014/main" id="{A5650CCD-FDC8-4CBC-AD38-6D23D3DDEA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28000" cy="1366837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calcular e imprimir o valor da série abaixo. O usuário informará no início do programa quantos termos terá a série. </a:t>
            </a:r>
            <a:endParaRPr lang="pt-BR" altLang="pt-BR" sz="2600" dirty="0">
              <a:solidFill>
                <a:schemeClr val="accent1"/>
              </a:solidFill>
            </a:endParaRPr>
          </a:p>
        </p:txBody>
      </p:sp>
      <p:sp>
        <p:nvSpPr>
          <p:cNvPr id="763908" name="Rectangle 4">
            <a:extLst>
              <a:ext uri="{FF2B5EF4-FFF2-40B4-BE49-F238E27FC236}">
                <a16:creationId xmlns:a16="http://schemas.microsoft.com/office/drawing/2014/main" id="{36216383-DB5F-446A-9ED1-7DF1AB4F5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5759450"/>
            <a:ext cx="6911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>
                <a:solidFill>
                  <a:srgbClr val="0000FF"/>
                </a:solidFill>
              </a:rPr>
              <a:t>Para testar (com 10 termos)</a:t>
            </a:r>
            <a:r>
              <a:rPr lang="pt-BR" altLang="pt-BR" sz="1700">
                <a:solidFill>
                  <a:srgbClr val="0000FF"/>
                </a:solidFill>
              </a:rPr>
              <a:t>:  Valor da Série = 2.70431412334906...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4998" name="Object 5">
                <a:extLst>
                  <a:ext uri="{FF2B5EF4-FFF2-40B4-BE49-F238E27FC236}">
                    <a16:creationId xmlns:a16="http://schemas.microsoft.com/office/drawing/2014/main" id="{9B553AE7-E80B-4DBB-A914-34BC45DA7C81}"/>
                  </a:ext>
                </a:extLst>
              </p:cNvPr>
              <p:cNvSpPr txBox="1"/>
              <p:nvPr/>
            </p:nvSpPr>
            <p:spPr bwMode="auto">
              <a:xfrm>
                <a:off x="720000" y="3240000"/>
                <a:ext cx="7259637" cy="12239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𝑆𝐸𝑅𝐼𝐸𝐺</m:t>
                      </m:r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num>
                            <m:den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...</m:t>
                          </m:r>
                        </m:e>
                      </m:rad>
                    </m:oMath>
                  </m:oMathPara>
                </a14:m>
                <a:endParaRPr lang="pt-BR" sz="2600" dirty="0"/>
              </a:p>
            </p:txBody>
          </p:sp>
        </mc:Choice>
        <mc:Fallback xmlns="">
          <p:sp>
            <p:nvSpPr>
              <p:cNvPr id="724998" name="Object 5">
                <a:extLst>
                  <a:ext uri="{FF2B5EF4-FFF2-40B4-BE49-F238E27FC236}">
                    <a16:creationId xmlns:a16="http://schemas.microsoft.com/office/drawing/2014/main" id="{9B553AE7-E80B-4DBB-A914-34BC45DA7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0" y="3240000"/>
                <a:ext cx="7259637" cy="12239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8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Espaço Reservado para Número de Slide 3">
            <a:extLst>
              <a:ext uri="{FF2B5EF4-FFF2-40B4-BE49-F238E27FC236}">
                <a16:creationId xmlns:a16="http://schemas.microsoft.com/office/drawing/2014/main" id="{AFA973BF-060C-4F7E-98F2-54CEF7E47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1E424A-2158-4B49-8DB8-E7B81F0C8521}" type="slidenum">
              <a:rPr lang="pt-BR" altLang="en-US" sz="1200" smtClean="0">
                <a:latin typeface="Garamond" panose="02020404030301010803" pitchFamily="18" charset="0"/>
              </a:rPr>
              <a:pPr/>
              <a:t>29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33187" name="Rectangle 2">
            <a:extLst>
              <a:ext uri="{FF2B5EF4-FFF2-40B4-BE49-F238E27FC236}">
                <a16:creationId xmlns:a16="http://schemas.microsoft.com/office/drawing/2014/main" id="{0E0DD337-3BBC-449A-AB28-D5F8B94112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5</a:t>
            </a:r>
            <a:endParaRPr lang="pt-BR" altLang="pt-BR" sz="1700"/>
          </a:p>
        </p:txBody>
      </p:sp>
      <p:sp>
        <p:nvSpPr>
          <p:cNvPr id="733188" name="Rectangle 3">
            <a:extLst>
              <a:ext uri="{FF2B5EF4-FFF2-40B4-BE49-F238E27FC236}">
                <a16:creationId xmlns:a16="http://schemas.microsoft.com/office/drawing/2014/main" id="{2A6013A8-2962-4FD2-AC7B-5F2E199A1F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28000" cy="1439862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calcular e imprimir o valor da série abaixo. O usuário informará no início do programa quantos termos terá a série. </a:t>
            </a:r>
            <a:endParaRPr lang="pt-BR" altLang="pt-BR" sz="2600" dirty="0">
              <a:solidFill>
                <a:schemeClr val="accent1"/>
              </a:solidFill>
            </a:endParaRPr>
          </a:p>
        </p:txBody>
      </p:sp>
      <p:sp>
        <p:nvSpPr>
          <p:cNvPr id="768004" name="Rectangle 4">
            <a:extLst>
              <a:ext uri="{FF2B5EF4-FFF2-40B4-BE49-F238E27FC236}">
                <a16:creationId xmlns:a16="http://schemas.microsoft.com/office/drawing/2014/main" id="{3813C71D-5CFB-4BCB-8632-CD34A39EA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5759450"/>
            <a:ext cx="684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 dirty="0">
                <a:solidFill>
                  <a:srgbClr val="0000FF"/>
                </a:solidFill>
              </a:rPr>
              <a:t>Para testar (com 10 termos)</a:t>
            </a:r>
            <a:r>
              <a:rPr lang="pt-BR" altLang="pt-BR" sz="1700" dirty="0">
                <a:solidFill>
                  <a:srgbClr val="0000FF"/>
                </a:solidFill>
              </a:rPr>
              <a:t>:  Valor da Série = 35.2925715158306...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3190" name="Object 5">
                <a:extLst>
                  <a:ext uri="{FF2B5EF4-FFF2-40B4-BE49-F238E27FC236}">
                    <a16:creationId xmlns:a16="http://schemas.microsoft.com/office/drawing/2014/main" id="{87114188-7AB8-41C9-8A84-6D129986B67F}"/>
                  </a:ext>
                </a:extLst>
              </p:cNvPr>
              <p:cNvSpPr txBox="1"/>
              <p:nvPr/>
            </p:nvSpPr>
            <p:spPr bwMode="auto">
              <a:xfrm>
                <a:off x="720000" y="3240000"/>
                <a:ext cx="7560840" cy="143986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𝑆𝐸𝑅𝐼𝐸𝐻</m:t>
                      </m:r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=5(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0+3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2+6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4+9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6+12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+...)</m:t>
                      </m:r>
                    </m:oMath>
                  </m:oMathPara>
                </a14:m>
                <a:endParaRPr lang="pt-BR" sz="2600" dirty="0"/>
              </a:p>
            </p:txBody>
          </p:sp>
        </mc:Choice>
        <mc:Fallback xmlns="">
          <p:sp>
            <p:nvSpPr>
              <p:cNvPr id="733190" name="Object 5">
                <a:extLst>
                  <a:ext uri="{FF2B5EF4-FFF2-40B4-BE49-F238E27FC236}">
                    <a16:creationId xmlns:a16="http://schemas.microsoft.com/office/drawing/2014/main" id="{87114188-7AB8-41C9-8A84-6D129986B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0" y="3240000"/>
                <a:ext cx="7560840" cy="1439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4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Espaço Reservado para Número de Slide 3">
            <a:extLst>
              <a:ext uri="{FF2B5EF4-FFF2-40B4-BE49-F238E27FC236}">
                <a16:creationId xmlns:a16="http://schemas.microsoft.com/office/drawing/2014/main" id="{A885F7D8-C77B-4001-BFDF-E20ACCD34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F692F3-C327-43AE-BB84-F4B630F4860C}" type="slidenum">
              <a:rPr lang="pt-BR" altLang="en-US" sz="1200" smtClean="0">
                <a:latin typeface="Garamond" panose="02020404030301010803" pitchFamily="18" charset="0"/>
              </a:rPr>
              <a:pPr/>
              <a:t>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81987" name="Rectangle 2">
            <a:extLst>
              <a:ext uri="{FF2B5EF4-FFF2-40B4-BE49-F238E27FC236}">
                <a16:creationId xmlns:a16="http://schemas.microsoft.com/office/drawing/2014/main" id="{C07D67A4-DF08-4D68-A203-75FA76EBFD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Séries</a:t>
            </a:r>
            <a:endParaRPr lang="pt-BR" altLang="pt-BR" sz="1700"/>
          </a:p>
        </p:txBody>
      </p:sp>
      <p:sp>
        <p:nvSpPr>
          <p:cNvPr id="681988" name="Rectangle 3">
            <a:extLst>
              <a:ext uri="{FF2B5EF4-FFF2-40B4-BE49-F238E27FC236}">
                <a16:creationId xmlns:a16="http://schemas.microsoft.com/office/drawing/2014/main" id="{2DC1DEB6-1024-4067-86B2-E032CB796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3225" y="1123950"/>
            <a:ext cx="8135938" cy="4897438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pt-BR" altLang="pt-BR" sz="2100"/>
              <a:t>Uma série nada mais é do que uma fórmula utilizada para se obter o valor de alguma constante na matemática através da operação (soma, multiplicação, etc.) de vários termos finitos ou não.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altLang="pt-BR" sz="2000">
                <a:solidFill>
                  <a:srgbClr val="0000FF"/>
                </a:solidFill>
              </a:rPr>
              <a:t>SERIE = TERMO 1 + TERMO 2 + TERMO 3 + TERMO 4 + ...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altLang="pt-BR" sz="2000">
                <a:solidFill>
                  <a:srgbClr val="0000FF"/>
                </a:solidFill>
              </a:rPr>
              <a:t>SERIE = TERMO 1 x TERMO 2 x TERMO 3 x TERMO 4 x ...</a:t>
            </a:r>
          </a:p>
          <a:p>
            <a:pPr algn="just" eaLnBrk="1" hangingPunct="1">
              <a:spcAft>
                <a:spcPts val="600"/>
              </a:spcAft>
            </a:pPr>
            <a:endParaRPr lang="pt-BR" altLang="pt-BR" sz="1200">
              <a:solidFill>
                <a:srgbClr val="0000FF"/>
              </a:solidFill>
            </a:endParaRPr>
          </a:p>
          <a:p>
            <a:pPr algn="just" eaLnBrk="1" hangingPunct="1">
              <a:spcAft>
                <a:spcPts val="600"/>
              </a:spcAft>
            </a:pPr>
            <a:r>
              <a:rPr lang="pt-BR" altLang="pt-BR" sz="2100"/>
              <a:t>Uma fórmula só pode ser considerada série quando os termos evoluem de uma forma lógica.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altLang="pt-BR" sz="2000"/>
              <a:t>Exemplos de série:</a:t>
            </a:r>
          </a:p>
          <a:p>
            <a:pPr lvl="2" algn="just" eaLnBrk="1" hangingPunct="1">
              <a:spcAft>
                <a:spcPts val="600"/>
              </a:spcAft>
            </a:pPr>
            <a:r>
              <a:rPr lang="pt-BR" altLang="pt-BR" sz="2000">
                <a:solidFill>
                  <a:srgbClr val="0000FF"/>
                </a:solidFill>
              </a:rPr>
              <a:t>SERIE = 1/2 + 3/4 + 5/6 + 7/8 + ...</a:t>
            </a:r>
          </a:p>
          <a:p>
            <a:pPr lvl="2" algn="just" eaLnBrk="1" hangingPunct="1">
              <a:spcAft>
                <a:spcPts val="600"/>
              </a:spcAft>
            </a:pPr>
            <a:r>
              <a:rPr lang="pt-BR" altLang="pt-BR" sz="2000">
                <a:solidFill>
                  <a:srgbClr val="0000FF"/>
                </a:solidFill>
              </a:rPr>
              <a:t>SERIE = 1 + 1 + 2 + 3 + 5 + 8 + 13 + 21 + ...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Espaço Reservado para Número de Slide 3">
            <a:extLst>
              <a:ext uri="{FF2B5EF4-FFF2-40B4-BE49-F238E27FC236}">
                <a16:creationId xmlns:a16="http://schemas.microsoft.com/office/drawing/2014/main" id="{6AA55EBC-5CA1-4543-9370-A45425900D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98BC54-3D7B-4855-95E2-3B762CFE93C7}" type="slidenum">
              <a:rPr lang="pt-BR" altLang="en-US" sz="1200" smtClean="0">
                <a:latin typeface="Garamond" panose="02020404030301010803" pitchFamily="18" charset="0"/>
              </a:rPr>
              <a:pPr/>
              <a:t>30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37283" name="Rectangle 2">
            <a:extLst>
              <a:ext uri="{FF2B5EF4-FFF2-40B4-BE49-F238E27FC236}">
                <a16:creationId xmlns:a16="http://schemas.microsoft.com/office/drawing/2014/main" id="{5436E30F-2E5F-4716-9B30-5AB589FE7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6</a:t>
            </a:r>
            <a:endParaRPr lang="pt-BR" altLang="pt-BR" sz="1700"/>
          </a:p>
        </p:txBody>
      </p:sp>
      <p:sp>
        <p:nvSpPr>
          <p:cNvPr id="737284" name="Rectangle 3">
            <a:extLst>
              <a:ext uri="{FF2B5EF4-FFF2-40B4-BE49-F238E27FC236}">
                <a16:creationId xmlns:a16="http://schemas.microsoft.com/office/drawing/2014/main" id="{A12C0541-ED36-4EB5-AB90-318BC0A6E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28000" cy="184150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calcular e imprimir o valor da série abaixo, gerando-se os 20 primeiros termos.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7285" name="Object 4">
                <a:extLst>
                  <a:ext uri="{FF2B5EF4-FFF2-40B4-BE49-F238E27FC236}">
                    <a16:creationId xmlns:a16="http://schemas.microsoft.com/office/drawing/2014/main" id="{7D4C5CCE-500E-4C23-8FF1-6496790C4EBA}"/>
                  </a:ext>
                </a:extLst>
              </p:cNvPr>
              <p:cNvSpPr txBox="1"/>
              <p:nvPr/>
            </p:nvSpPr>
            <p:spPr bwMode="auto">
              <a:xfrm>
                <a:off x="720000" y="3240000"/>
                <a:ext cx="7688262" cy="12965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𝑆𝐸𝑅𝐼𝐸𝑀</m:t>
                      </m:r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=10+(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rad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rad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rad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+...)</m:t>
                      </m:r>
                    </m:oMath>
                  </m:oMathPara>
                </a14:m>
                <a:endParaRPr lang="pt-BR" sz="2600" dirty="0"/>
              </a:p>
            </p:txBody>
          </p:sp>
        </mc:Choice>
        <mc:Fallback xmlns="">
          <p:sp>
            <p:nvSpPr>
              <p:cNvPr id="737285" name="Object 4">
                <a:extLst>
                  <a:ext uri="{FF2B5EF4-FFF2-40B4-BE49-F238E27FC236}">
                    <a16:creationId xmlns:a16="http://schemas.microsoft.com/office/drawing/2014/main" id="{7D4C5CCE-500E-4C23-8FF1-6496790C4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0" y="3240000"/>
                <a:ext cx="7688262" cy="12965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4149" name="Rectangle 5">
            <a:extLst>
              <a:ext uri="{FF2B5EF4-FFF2-40B4-BE49-F238E27FC236}">
                <a16:creationId xmlns:a16="http://schemas.microsoft.com/office/drawing/2014/main" id="{3E4BBEEF-CF78-4D56-8131-FA494E53D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735638"/>
            <a:ext cx="525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>
                <a:solidFill>
                  <a:srgbClr val="0000FF"/>
                </a:solidFill>
              </a:rPr>
              <a:t>Para testar</a:t>
            </a:r>
            <a:r>
              <a:rPr lang="pt-BR" altLang="pt-BR" sz="1700">
                <a:solidFill>
                  <a:srgbClr val="0000FF"/>
                </a:solidFill>
              </a:rPr>
              <a:t>:  Valor da Série = 53.6044310789541...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Espaço Reservado para Número de Slide 3">
            <a:extLst>
              <a:ext uri="{FF2B5EF4-FFF2-40B4-BE49-F238E27FC236}">
                <a16:creationId xmlns:a16="http://schemas.microsoft.com/office/drawing/2014/main" id="{CD2B29C6-7149-415F-B2A6-444365BC7A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FC78D9-726B-4BEA-9580-8B35EB0F1C69}" type="slidenum">
              <a:rPr lang="pt-BR" altLang="en-US" sz="1200" smtClean="0">
                <a:latin typeface="Garamond" panose="02020404030301010803" pitchFamily="18" charset="0"/>
              </a:rPr>
              <a:pPr/>
              <a:t>31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43427" name="Rectangle 2">
            <a:extLst>
              <a:ext uri="{FF2B5EF4-FFF2-40B4-BE49-F238E27FC236}">
                <a16:creationId xmlns:a16="http://schemas.microsoft.com/office/drawing/2014/main" id="{1A15D903-6B60-4B15-B46E-8658951C8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7</a:t>
            </a:r>
            <a:endParaRPr lang="pt-BR" altLang="pt-BR" sz="1700"/>
          </a:p>
        </p:txBody>
      </p:sp>
      <p:sp>
        <p:nvSpPr>
          <p:cNvPr id="743428" name="Rectangle 3">
            <a:extLst>
              <a:ext uri="{FF2B5EF4-FFF2-40B4-BE49-F238E27FC236}">
                <a16:creationId xmlns:a16="http://schemas.microsoft.com/office/drawing/2014/main" id="{F6E5AA35-A10F-4195-918A-B19CEE7CA4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28000" cy="220345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calcular e imprimir o valor da série abaixo.</a:t>
            </a:r>
            <a:endParaRPr lang="pt-BR" altLang="pt-BR" sz="2600" dirty="0">
              <a:solidFill>
                <a:schemeClr val="accent1"/>
              </a:solidFill>
            </a:endParaRPr>
          </a:p>
        </p:txBody>
      </p:sp>
      <p:sp>
        <p:nvSpPr>
          <p:cNvPr id="1112068" name="Rectangle 4">
            <a:extLst>
              <a:ext uri="{FF2B5EF4-FFF2-40B4-BE49-F238E27FC236}">
                <a16:creationId xmlns:a16="http://schemas.microsoft.com/office/drawing/2014/main" id="{89BE1A10-A3FF-41AB-AC83-8C8C646F9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759450"/>
            <a:ext cx="540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>
                <a:solidFill>
                  <a:srgbClr val="0000FF"/>
                </a:solidFill>
              </a:rPr>
              <a:t>Para testar</a:t>
            </a:r>
            <a:r>
              <a:rPr lang="pt-BR" altLang="pt-BR" sz="1700">
                <a:solidFill>
                  <a:srgbClr val="0000FF"/>
                </a:solidFill>
              </a:rPr>
              <a:t>:  Valor da Série = 3.94685881089956...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3430" name="Object 5">
                <a:extLst>
                  <a:ext uri="{FF2B5EF4-FFF2-40B4-BE49-F238E27FC236}">
                    <a16:creationId xmlns:a16="http://schemas.microsoft.com/office/drawing/2014/main" id="{34B337FE-D892-4301-9AFE-C8C98816A868}"/>
                  </a:ext>
                </a:extLst>
              </p:cNvPr>
              <p:cNvSpPr txBox="1"/>
              <p:nvPr/>
            </p:nvSpPr>
            <p:spPr bwMode="auto">
              <a:xfrm>
                <a:off x="107504" y="3240000"/>
                <a:ext cx="8964488" cy="13239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𝑆𝐸𝑅𝐼𝐸𝐽</m:t>
                      </m:r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0+3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2+6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4+9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6+12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8+15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10+18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37</m:t>
                          </m:r>
                        </m:den>
                      </m:f>
                    </m:oMath>
                  </m:oMathPara>
                </a14:m>
                <a:endParaRPr lang="pt-BR" sz="2600" dirty="0"/>
              </a:p>
            </p:txBody>
          </p:sp>
        </mc:Choice>
        <mc:Fallback xmlns="">
          <p:sp>
            <p:nvSpPr>
              <p:cNvPr id="743430" name="Object 5">
                <a:extLst>
                  <a:ext uri="{FF2B5EF4-FFF2-40B4-BE49-F238E27FC236}">
                    <a16:creationId xmlns:a16="http://schemas.microsoft.com/office/drawing/2014/main" id="{34B337FE-D892-4301-9AFE-C8C98816A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3240000"/>
                <a:ext cx="8964488" cy="1323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2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2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2068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Espaço Reservado para Número de Slide 3">
            <a:extLst>
              <a:ext uri="{FF2B5EF4-FFF2-40B4-BE49-F238E27FC236}">
                <a16:creationId xmlns:a16="http://schemas.microsoft.com/office/drawing/2014/main" id="{E02DFFCA-6D21-41DE-8450-BB603D6C1C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650D48-63F6-4DF3-9789-4C8F2C9ACD43}" type="slidenum">
              <a:rPr lang="pt-BR" altLang="en-US" sz="1200" smtClean="0">
                <a:latin typeface="Garamond" panose="02020404030301010803" pitchFamily="18" charset="0"/>
              </a:rPr>
              <a:pPr/>
              <a:t>32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47523" name="Rectangle 2">
            <a:extLst>
              <a:ext uri="{FF2B5EF4-FFF2-40B4-BE49-F238E27FC236}">
                <a16:creationId xmlns:a16="http://schemas.microsoft.com/office/drawing/2014/main" id="{7E0A45DE-0B4B-489E-A74A-082702F4FD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8</a:t>
            </a:r>
            <a:endParaRPr lang="pt-BR" altLang="pt-BR" sz="1700"/>
          </a:p>
        </p:txBody>
      </p:sp>
      <p:sp>
        <p:nvSpPr>
          <p:cNvPr id="747524" name="Rectangle 3">
            <a:extLst>
              <a:ext uri="{FF2B5EF4-FFF2-40B4-BE49-F238E27FC236}">
                <a16:creationId xmlns:a16="http://schemas.microsoft.com/office/drawing/2014/main" id="{0FEE42ED-3357-422B-A2A5-C9F1C4F10F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28000" cy="184150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calcular e imprimir o valor da série abaixo, gerando-se os 20 primeiros termos.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7525" name="Object 4">
                <a:extLst>
                  <a:ext uri="{FF2B5EF4-FFF2-40B4-BE49-F238E27FC236}">
                    <a16:creationId xmlns:a16="http://schemas.microsoft.com/office/drawing/2014/main" id="{E674EDE8-29B3-43A5-988E-603D28D5F2B5}"/>
                  </a:ext>
                </a:extLst>
              </p:cNvPr>
              <p:cNvSpPr txBox="1"/>
              <p:nvPr/>
            </p:nvSpPr>
            <p:spPr bwMode="auto">
              <a:xfrm>
                <a:off x="720000" y="3240000"/>
                <a:ext cx="7261225" cy="138288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𝑆𝐸𝑅𝐼𝐸𝑂</m:t>
                      </m:r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ad>
                            <m:radPr>
                              <m:degHide m:val="on"/>
                              <m:ctrlP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ad>
                            <m:radPr>
                              <m:degHide m:val="on"/>
                              <m:ctrlP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rad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ad>
                            <m:radPr>
                              <m:degHide m:val="on"/>
                              <m:ctrlP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rad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125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ad>
                            <m:radPr>
                              <m:degHide m:val="on"/>
                              <m:ctrlP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e>
                          </m:rad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625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...</m:t>
                      </m:r>
                      <m:sSup>
                        <m:sSup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2600" dirty="0"/>
              </a:p>
            </p:txBody>
          </p:sp>
        </mc:Choice>
        <mc:Fallback xmlns="">
          <p:sp>
            <p:nvSpPr>
              <p:cNvPr id="747525" name="Object 4">
                <a:extLst>
                  <a:ext uri="{FF2B5EF4-FFF2-40B4-BE49-F238E27FC236}">
                    <a16:creationId xmlns:a16="http://schemas.microsoft.com/office/drawing/2014/main" id="{E674EDE8-29B3-43A5-988E-603D28D5F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0" y="3240000"/>
                <a:ext cx="7261225" cy="1382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4149" name="Rectangle 5">
            <a:extLst>
              <a:ext uri="{FF2B5EF4-FFF2-40B4-BE49-F238E27FC236}">
                <a16:creationId xmlns:a16="http://schemas.microsoft.com/office/drawing/2014/main" id="{86D8E7D2-1A0A-4CB2-A8BC-799BB9C29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735638"/>
            <a:ext cx="518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>
                <a:solidFill>
                  <a:srgbClr val="0000FF"/>
                </a:solidFill>
              </a:rPr>
              <a:t>Para testar</a:t>
            </a:r>
            <a:r>
              <a:rPr lang="pt-BR" altLang="pt-BR" sz="1700">
                <a:solidFill>
                  <a:srgbClr val="0000FF"/>
                </a:solidFill>
              </a:rPr>
              <a:t>:  Valor da Série = 4.94873849756473...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9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Espaço Reservado para Número de Slide 3">
            <a:extLst>
              <a:ext uri="{FF2B5EF4-FFF2-40B4-BE49-F238E27FC236}">
                <a16:creationId xmlns:a16="http://schemas.microsoft.com/office/drawing/2014/main" id="{18EC8431-5FE8-4A37-9A20-F00BB26C2A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C5DA48-255F-49D9-8F2E-F58E7D887E1F}" type="slidenum">
              <a:rPr lang="pt-BR" altLang="en-US" sz="1200" smtClean="0">
                <a:latin typeface="Garamond" panose="02020404030301010803" pitchFamily="18" charset="0"/>
              </a:rPr>
              <a:pPr/>
              <a:t>33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53667" name="Rectangle 2">
            <a:extLst>
              <a:ext uri="{FF2B5EF4-FFF2-40B4-BE49-F238E27FC236}">
                <a16:creationId xmlns:a16="http://schemas.microsoft.com/office/drawing/2014/main" id="{C2B56427-0D8C-447B-8E1B-54D8DF4D7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9</a:t>
            </a:r>
            <a:endParaRPr lang="pt-BR" altLang="pt-BR" sz="1700"/>
          </a:p>
        </p:txBody>
      </p:sp>
      <p:sp>
        <p:nvSpPr>
          <p:cNvPr id="753668" name="Rectangle 3">
            <a:extLst>
              <a:ext uri="{FF2B5EF4-FFF2-40B4-BE49-F238E27FC236}">
                <a16:creationId xmlns:a16="http://schemas.microsoft.com/office/drawing/2014/main" id="{2D42DE70-0FA5-40C1-A189-F25AD14D0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28000" cy="220345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calcular e imprimir o valor da série abaixo. O usuário irá informar no início do programa quantos termos terá a série.</a:t>
            </a:r>
            <a:endParaRPr lang="pt-BR" altLang="pt-BR" sz="2600" dirty="0">
              <a:solidFill>
                <a:schemeClr val="accent1"/>
              </a:solidFill>
            </a:endParaRPr>
          </a:p>
        </p:txBody>
      </p:sp>
      <p:sp>
        <p:nvSpPr>
          <p:cNvPr id="1107972" name="Rectangle 4">
            <a:extLst>
              <a:ext uri="{FF2B5EF4-FFF2-40B4-BE49-F238E27FC236}">
                <a16:creationId xmlns:a16="http://schemas.microsoft.com/office/drawing/2014/main" id="{0FF96CBA-5951-4FA2-B0D0-CDFB5573B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734050"/>
            <a:ext cx="7199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>
                <a:solidFill>
                  <a:srgbClr val="0000FF"/>
                </a:solidFill>
              </a:rPr>
              <a:t>Para testar (com 30 termos)</a:t>
            </a:r>
            <a:r>
              <a:rPr lang="pt-BR" altLang="pt-BR" sz="1700">
                <a:solidFill>
                  <a:srgbClr val="0000FF"/>
                </a:solidFill>
              </a:rPr>
              <a:t>:  Valor da Série = -2.14640494528055E31...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3670" name="Object 5">
                <a:extLst>
                  <a:ext uri="{FF2B5EF4-FFF2-40B4-BE49-F238E27FC236}">
                    <a16:creationId xmlns:a16="http://schemas.microsoft.com/office/drawing/2014/main" id="{ED62CC82-56AE-4BF1-A117-37DDED3DCB74}"/>
                  </a:ext>
                </a:extLst>
              </p:cNvPr>
              <p:cNvSpPr txBox="1"/>
              <p:nvPr/>
            </p:nvSpPr>
            <p:spPr bwMode="auto">
              <a:xfrm>
                <a:off x="179512" y="3240000"/>
                <a:ext cx="8820472" cy="936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𝑆𝐸𝑅𝐼𝐸𝐾</m:t>
                      </m:r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=100−(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ad>
                            <m:radPr>
                              <m:degHide m:val="on"/>
                              <m:ctrlP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rad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  <m:rad>
                            <m:radPr>
                              <m:degHide m:val="on"/>
                              <m:ctrlP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rad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81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ad>
                            <m:radPr>
                              <m:degHide m:val="on"/>
                              <m:ctrlP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81</m:t>
                              </m:r>
                            </m:e>
                          </m:rad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243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  <m:rad>
                            <m:radPr>
                              <m:degHide m:val="on"/>
                              <m:ctrlP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256</m:t>
                              </m:r>
                            </m:e>
                          </m:rad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</m:t>
                      </m:r>
                      <m:sSup>
                        <m:sSup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sz="2600" dirty="0"/>
              </a:p>
            </p:txBody>
          </p:sp>
        </mc:Choice>
        <mc:Fallback xmlns="">
          <p:sp>
            <p:nvSpPr>
              <p:cNvPr id="753670" name="Object 5">
                <a:extLst>
                  <a:ext uri="{FF2B5EF4-FFF2-40B4-BE49-F238E27FC236}">
                    <a16:creationId xmlns:a16="http://schemas.microsoft.com/office/drawing/2014/main" id="{ED62CC82-56AE-4BF1-A117-37DDED3DC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3240000"/>
                <a:ext cx="8820472" cy="936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7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7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7972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Espaço Reservado para Número de Slide 4">
            <a:extLst>
              <a:ext uri="{FF2B5EF4-FFF2-40B4-BE49-F238E27FC236}">
                <a16:creationId xmlns:a16="http://schemas.microsoft.com/office/drawing/2014/main" id="{0CAF81C0-3E26-4666-B08D-67BF3116CF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21D4BA-71E6-4FDE-819E-B05D19D47496}" type="slidenum">
              <a:rPr lang="pt-BR" altLang="en-US" sz="1200" smtClean="0">
                <a:latin typeface="Garamond" panose="02020404030301010803" pitchFamily="18" charset="0"/>
              </a:rPr>
              <a:pPr/>
              <a:t>34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57763" name="Rectangle 2">
            <a:extLst>
              <a:ext uri="{FF2B5EF4-FFF2-40B4-BE49-F238E27FC236}">
                <a16:creationId xmlns:a16="http://schemas.microsoft.com/office/drawing/2014/main" id="{AB6CDCEB-B880-441F-8C74-C6894B5749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10</a:t>
            </a:r>
            <a:br>
              <a:rPr lang="pt-BR" altLang="pt-BR" dirty="0"/>
            </a:br>
            <a:r>
              <a:rPr lang="pt-BR" altLang="pt-BR" dirty="0"/>
              <a:t>(LISTA 1)</a:t>
            </a:r>
            <a:endParaRPr lang="pt-BR" altLang="pt-BR" sz="1700" dirty="0"/>
          </a:p>
        </p:txBody>
      </p:sp>
      <p:sp>
        <p:nvSpPr>
          <p:cNvPr id="757766" name="Rectangle 5">
            <a:extLst>
              <a:ext uri="{FF2B5EF4-FFF2-40B4-BE49-F238E27FC236}">
                <a16:creationId xmlns:a16="http://schemas.microsoft.com/office/drawing/2014/main" id="{E449D2E8-0314-4E4D-A38C-6AFF84A11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D69DB28-73ED-4E40-8FD1-8130583C3278}"/>
              </a:ext>
            </a:extLst>
          </p:cNvPr>
          <p:cNvSpPr/>
          <p:nvPr/>
        </p:nvSpPr>
        <p:spPr>
          <a:xfrm>
            <a:off x="425516" y="2060848"/>
            <a:ext cx="28221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Respostas (para 100 termos):</a:t>
            </a:r>
            <a:endParaRPr lang="pt-BR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= 474.79600...</a:t>
            </a:r>
            <a:endParaRPr lang="pt-BR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B = 9.164965...</a:t>
            </a:r>
            <a:endParaRPr lang="pt-BR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C = 3162.663156...</a:t>
            </a:r>
            <a:endParaRPr lang="pt-BR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D = 8.739771...</a:t>
            </a:r>
            <a:endParaRPr lang="pt-BR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E = 16.666666...</a:t>
            </a:r>
            <a:endParaRPr lang="pt-BR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F = 25</a:t>
            </a:r>
          </a:p>
          <a:p>
            <a:pPr>
              <a:spcAft>
                <a:spcPts val="0"/>
              </a:spcAft>
            </a:pP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pt-BR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4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ATENÇÃO</a:t>
            </a:r>
            <a:r>
              <a:rPr lang="pt-BR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Desenvolver cada série em um programa (arquivo) Java separado.</a:t>
            </a:r>
          </a:p>
          <a:p>
            <a:pPr>
              <a:spcAft>
                <a:spcPts val="0"/>
              </a:spcAft>
            </a:pP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20076AFF-BA2B-42F4-AD99-B3560D6041B7}"/>
                  </a:ext>
                </a:extLst>
              </p:cNvPr>
              <p:cNvSpPr/>
              <p:nvPr/>
            </p:nvSpPr>
            <p:spPr>
              <a:xfrm>
                <a:off x="3419873" y="299563"/>
                <a:ext cx="5724128" cy="57284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ra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ra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ra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=1+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rad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3+2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4+3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5+4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den>
                          </m:f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4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6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8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10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20076AFF-BA2B-42F4-AD99-B3560D604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3" y="299563"/>
                <a:ext cx="5724128" cy="57284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215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Espaço Reservado para Número de Slide 4">
            <a:extLst>
              <a:ext uri="{FF2B5EF4-FFF2-40B4-BE49-F238E27FC236}">
                <a16:creationId xmlns:a16="http://schemas.microsoft.com/office/drawing/2014/main" id="{0CAF81C0-3E26-4666-B08D-67BF3116CF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21D4BA-71E6-4FDE-819E-B05D19D47496}" type="slidenum">
              <a:rPr lang="pt-BR" altLang="en-US" sz="1200" smtClean="0">
                <a:latin typeface="Garamond" panose="02020404030301010803" pitchFamily="18" charset="0"/>
              </a:rPr>
              <a:pPr/>
              <a:t>35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57763" name="Rectangle 2">
            <a:extLst>
              <a:ext uri="{FF2B5EF4-FFF2-40B4-BE49-F238E27FC236}">
                <a16:creationId xmlns:a16="http://schemas.microsoft.com/office/drawing/2014/main" id="{AB6CDCEB-B880-441F-8C74-C6894B5749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11</a:t>
            </a:r>
            <a:br>
              <a:rPr lang="pt-BR" altLang="pt-BR" dirty="0"/>
            </a:br>
            <a:r>
              <a:rPr lang="pt-BR" altLang="pt-BR" dirty="0"/>
              <a:t>(LISTA 2)</a:t>
            </a:r>
            <a:endParaRPr lang="pt-BR" altLang="pt-BR" sz="1700" dirty="0"/>
          </a:p>
        </p:txBody>
      </p:sp>
      <p:sp>
        <p:nvSpPr>
          <p:cNvPr id="757766" name="Rectangle 5">
            <a:extLst>
              <a:ext uri="{FF2B5EF4-FFF2-40B4-BE49-F238E27FC236}">
                <a16:creationId xmlns:a16="http://schemas.microsoft.com/office/drawing/2014/main" id="{E449D2E8-0314-4E4D-A38C-6AFF84A11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E75B4E6-F5FC-42B4-9BE6-72FD8589FAFE}"/>
              </a:ext>
            </a:extLst>
          </p:cNvPr>
          <p:cNvSpPr/>
          <p:nvPr/>
        </p:nvSpPr>
        <p:spPr>
          <a:xfrm>
            <a:off x="432000" y="2060848"/>
            <a:ext cx="327590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Respostas (para 100    termos):</a:t>
            </a:r>
            <a:endParaRPr lang="pt-BR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= 1.839282...</a:t>
            </a:r>
            <a:endParaRPr lang="pt-BR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B = 1872.085328...</a:t>
            </a:r>
            <a:endParaRPr lang="pt-BR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C = 4.948738...</a:t>
            </a:r>
            <a:endParaRPr lang="pt-BR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D = 2.149062...</a:t>
            </a:r>
            <a:endParaRPr lang="pt-BR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E = 1.875722...</a:t>
            </a:r>
            <a:endParaRPr lang="pt-BR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F = 321228596292100 ou</a:t>
            </a:r>
          </a:p>
          <a:p>
            <a:pPr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pt-BR" dirty="0">
                <a:latin typeface="Times New Roman" panose="02020603050405020304" pitchFamily="18" charset="0"/>
              </a:rPr>
              <a:t>3.2122859629210006E14</a:t>
            </a:r>
          </a:p>
          <a:p>
            <a:pPr>
              <a:spcAft>
                <a:spcPts val="0"/>
              </a:spcAft>
            </a:pPr>
            <a:endParaRPr lang="pt-BR" sz="1400" b="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4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ATENÇÃO</a:t>
            </a:r>
            <a:r>
              <a:rPr lang="pt-BR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Desenvolver cada série      em um programa (arquivo) Java     separado.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3401615" y="424528"/>
                <a:ext cx="5742385" cy="60941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18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lang="pt-BR" sz="1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1+1</m:t>
                              </m:r>
                            </m:num>
                            <m:den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2+8</m:t>
                              </m:r>
                            </m:num>
                            <m:den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3+15</m:t>
                              </m:r>
                            </m:num>
                            <m:den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4+22</m:t>
                              </m:r>
                            </m:num>
                            <m:den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den>
                          </m:f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5+29</m:t>
                              </m:r>
                            </m:num>
                            <m:den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256</m:t>
                              </m:r>
                            </m:den>
                          </m:f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rad>
                    </m:oMath>
                  </m:oMathPara>
                </a14:m>
                <a:endParaRPr lang="pt-BR" sz="1800" dirty="0"/>
              </a:p>
              <a:p>
                <a:endParaRPr lang="pt-BR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rad>
                            </m:den>
                          </m:f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rad>
                            </m:den>
                          </m:f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</m:rad>
                            </m:den>
                          </m:f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e>
                              </m:rad>
                            </m:den>
                          </m:f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19</m:t>
                                  </m:r>
                                </m:e>
                              </m:rad>
                            </m:den>
                          </m:f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pt-BR" sz="1800" b="0" dirty="0"/>
              </a:p>
              <a:p>
                <a:endParaRPr lang="pt-BR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sz="1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3 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pt-BR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5 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den>
                              </m:f>
                              <m:r>
                                <a:rPr lang="pt-BR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7 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125</m:t>
                                  </m:r>
                                </m:den>
                              </m:f>
                              <m:r>
                                <a:rPr lang="pt-BR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9 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17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625</m:t>
                                  </m:r>
                                </m:den>
                              </m:f>
                              <m:r>
                                <a:rPr lang="pt-BR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11 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3125</m:t>
                                  </m:r>
                                </m:den>
                              </m:f>
                              <m:r>
                                <a:rPr lang="pt-BR" sz="18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</m:e>
                        <m:sup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800" dirty="0"/>
              </a:p>
              <a:p>
                <a:endParaRPr lang="pt-BR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num>
                        <m:den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num>
                        <m:den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125</m:t>
                          </m:r>
                        </m:num>
                        <m:den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10000</m:t>
                          </m:r>
                        </m:den>
                      </m:f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800" dirty="0"/>
              </a:p>
              <a:p>
                <a:endParaRPr lang="pt-BR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ad>
                                <m:radPr>
                                  <m:degHide m:val="on"/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num>
                            <m:den>
                              <m:sSup>
                                <m:sSup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den>
                          </m:f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4 </m:t>
                              </m:r>
                              <m:rad>
                                <m:radPr>
                                  <m:degHide m:val="on"/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rad>
                            </m:num>
                            <m:den>
                              <m:sSup>
                                <m:sSup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9 </m:t>
                              </m:r>
                              <m:rad>
                                <m:radPr>
                                  <m:degHide m:val="on"/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rad>
                            </m:num>
                            <m:den>
                              <m:sSup>
                                <m:sSup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16 </m:t>
                              </m:r>
                              <m:rad>
                                <m:radPr>
                                  <m:degHide m:val="on"/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</m:rad>
                            </m:num>
                            <m:den>
                              <m:sSup>
                                <m:sSup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25 </m:t>
                              </m:r>
                              <m:rad>
                                <m:radPr>
                                  <m:degHide m:val="on"/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</m:rad>
                            </m:num>
                            <m:den>
                              <m:sSup>
                                <m:sSup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sup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den>
                          </m:f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pt-BR" sz="1800" dirty="0"/>
              </a:p>
              <a:p>
                <a:endParaRPr lang="pt-BR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=5 </m:t>
                      </m:r>
                      <m:rad>
                        <m:radPr>
                          <m:degHide m:val="on"/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 4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 8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sup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5 </m:t>
                              </m:r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 16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7 </m:t>
                              </m:r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 32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17</m:t>
                                  </m:r>
                                </m:e>
                                <m:sup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9 </m:t>
                              </m:r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 64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rad>
                    </m:oMath>
                  </m:oMathPara>
                </a14:m>
                <a:endParaRPr lang="pt-BR" sz="1800" dirty="0"/>
              </a:p>
              <a:p>
                <a:endParaRPr lang="pt-BR" sz="1800" dirty="0"/>
              </a:p>
              <a:p>
                <a:endParaRPr lang="pt-BR" sz="18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615" y="424528"/>
                <a:ext cx="5742385" cy="6094104"/>
              </a:xfrm>
              <a:prstGeom prst="rect">
                <a:avLst/>
              </a:prstGeom>
              <a:blipFill>
                <a:blip r:embed="rId3"/>
                <a:stretch>
                  <a:fillRect l="-1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967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Espaço Reservado para Número de Slide 4">
            <a:extLst>
              <a:ext uri="{FF2B5EF4-FFF2-40B4-BE49-F238E27FC236}">
                <a16:creationId xmlns:a16="http://schemas.microsoft.com/office/drawing/2014/main" id="{0CAF81C0-3E26-4666-B08D-67BF3116CF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21D4BA-71E6-4FDE-819E-B05D19D47496}" type="slidenum">
              <a:rPr lang="pt-BR" altLang="en-US" sz="1200" smtClean="0">
                <a:latin typeface="Garamond" panose="02020404030301010803" pitchFamily="18" charset="0"/>
              </a:rPr>
              <a:pPr/>
              <a:t>36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57763" name="Rectangle 2">
            <a:extLst>
              <a:ext uri="{FF2B5EF4-FFF2-40B4-BE49-F238E27FC236}">
                <a16:creationId xmlns:a16="http://schemas.microsoft.com/office/drawing/2014/main" id="{AB6CDCEB-B880-441F-8C74-C6894B5749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12</a:t>
            </a:r>
            <a:endParaRPr lang="pt-BR" altLang="pt-BR" sz="1700" dirty="0"/>
          </a:p>
        </p:txBody>
      </p:sp>
      <p:sp>
        <p:nvSpPr>
          <p:cNvPr id="757764" name="Rectangle 3">
            <a:extLst>
              <a:ext uri="{FF2B5EF4-FFF2-40B4-BE49-F238E27FC236}">
                <a16:creationId xmlns:a16="http://schemas.microsoft.com/office/drawing/2014/main" id="{9A8EFA6C-EC01-4BC9-A8A2-9E88AA79933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85875"/>
            <a:ext cx="8258175" cy="437515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calcular e imprimir o valor de </a:t>
            </a:r>
            <a:r>
              <a:rPr lang="pt-BR" altLang="pt-BR" sz="29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PI</a:t>
            </a:r>
            <a:r>
              <a:rPr lang="pt-BR" altLang="pt-BR" sz="2600" dirty="0"/>
              <a:t> obtido pela série abaixo, gerando-se os 10000 primeiros termos. 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pt-BR" altLang="pt-BR" sz="28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pt-BR" altLang="pt-BR" sz="26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pt-BR" altLang="pt-BR" sz="26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pt-BR" altLang="pt-BR" sz="14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pt-BR" altLang="pt-BR" sz="1000" b="1" u="sng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400" b="1" u="sng" dirty="0"/>
              <a:t>Dica</a:t>
            </a:r>
            <a:r>
              <a:rPr lang="pt-BR" altLang="pt-BR" sz="2400" dirty="0"/>
              <a:t>: Os temos que ocupam as posições ímpares da série (1, 1/5, 1/9, ...) são somados e os pares (1/3, 1/7, 1/11, ...) são subtraídos.</a:t>
            </a:r>
          </a:p>
        </p:txBody>
      </p:sp>
      <p:sp>
        <p:nvSpPr>
          <p:cNvPr id="897028" name="Rectangle 4">
            <a:extLst>
              <a:ext uri="{FF2B5EF4-FFF2-40B4-BE49-F238E27FC236}">
                <a16:creationId xmlns:a16="http://schemas.microsoft.com/office/drawing/2014/main" id="{0EA8692D-908E-48C6-A2C6-B557B9021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5838" y="5764213"/>
            <a:ext cx="4837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 dirty="0">
                <a:solidFill>
                  <a:srgbClr val="0000FF"/>
                </a:solidFill>
              </a:rPr>
              <a:t>Para testar</a:t>
            </a:r>
            <a:r>
              <a:rPr lang="pt-BR" altLang="pt-BR" sz="1700" dirty="0">
                <a:solidFill>
                  <a:srgbClr val="0000FF"/>
                </a:solidFill>
              </a:rPr>
              <a:t>:  Valor de PI = 3.1414... ou 3.1416...</a:t>
            </a:r>
          </a:p>
        </p:txBody>
      </p:sp>
      <p:sp>
        <p:nvSpPr>
          <p:cNvPr id="757766" name="Rectangle 5">
            <a:extLst>
              <a:ext uri="{FF2B5EF4-FFF2-40B4-BE49-F238E27FC236}">
                <a16:creationId xmlns:a16="http://schemas.microsoft.com/office/drawing/2014/main" id="{E449D2E8-0314-4E4D-A38C-6AFF84A11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767" name="Object 6">
                <a:extLst>
                  <a:ext uri="{FF2B5EF4-FFF2-40B4-BE49-F238E27FC236}">
                    <a16:creationId xmlns:a16="http://schemas.microsoft.com/office/drawing/2014/main" id="{8BE3D3EC-F7AF-41A5-B883-05C968A9D6F1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719999" y="3240000"/>
                <a:ext cx="7995375" cy="10398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pt-BR" sz="3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=4(1−</m:t>
                      </m:r>
                      <m:f>
                        <m:fPr>
                          <m:ctrlP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pt-BR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pt-BR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pt-BR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pt-BR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pt-BR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3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pt-BR" sz="3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3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pt-BR" sz="3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...)</m:t>
                      </m:r>
                    </m:oMath>
                  </m:oMathPara>
                </a14:m>
                <a:endParaRPr lang="pt-BR" sz="2600" dirty="0"/>
              </a:p>
            </p:txBody>
          </p:sp>
        </mc:Choice>
        <mc:Fallback xmlns="">
          <p:sp>
            <p:nvSpPr>
              <p:cNvPr id="757767" name="Object 6">
                <a:extLst>
                  <a:ext uri="{FF2B5EF4-FFF2-40B4-BE49-F238E27FC236}">
                    <a16:creationId xmlns:a16="http://schemas.microsoft.com/office/drawing/2014/main" id="{8BE3D3EC-F7AF-41A5-B883-05C968A9D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719999" y="3240000"/>
                <a:ext cx="7995375" cy="10398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57768" name="Objeto 1">
            <a:extLst>
              <a:ext uri="{FF2B5EF4-FFF2-40B4-BE49-F238E27FC236}">
                <a16:creationId xmlns:a16="http://schemas.microsoft.com/office/drawing/2014/main" id="{3BAEFD63-39E7-4590-8329-F459DB44F7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773238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ção" r:id="rId5" imgW="139700" imgH="139700" progId="Equation.3">
                  <p:embed/>
                </p:oleObj>
              </mc:Choice>
              <mc:Fallback>
                <p:oleObj name="Equação" r:id="rId5" imgW="139700" imgH="139700" progId="Equation.3">
                  <p:embed/>
                  <p:pic>
                    <p:nvPicPr>
                      <p:cNvPr id="757768" name="Objeto 1">
                        <a:extLst>
                          <a:ext uri="{FF2B5EF4-FFF2-40B4-BE49-F238E27FC236}">
                            <a16:creationId xmlns:a16="http://schemas.microsoft.com/office/drawing/2014/main" id="{3BAEFD63-39E7-4590-8329-F459DB44F7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73238"/>
                        <a:ext cx="43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28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Espaço Reservado para Número de Slide 3">
            <a:extLst>
              <a:ext uri="{FF2B5EF4-FFF2-40B4-BE49-F238E27FC236}">
                <a16:creationId xmlns:a16="http://schemas.microsoft.com/office/drawing/2014/main" id="{FEA9148F-2BB4-4E2F-B2A2-899AAAC965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C4B057-3AE1-4CF8-B8ED-46EC85583A2A}" type="slidenum">
              <a:rPr lang="pt-BR" altLang="en-US" sz="1200" smtClean="0">
                <a:latin typeface="Garamond" panose="02020404030301010803" pitchFamily="18" charset="0"/>
              </a:rPr>
              <a:pPr/>
              <a:t>37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68003" name="Rectangle 2">
            <a:extLst>
              <a:ext uri="{FF2B5EF4-FFF2-40B4-BE49-F238E27FC236}">
                <a16:creationId xmlns:a16="http://schemas.microsoft.com/office/drawing/2014/main" id="{9DAC69AB-1631-4AD3-9DF2-BC95D043DF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13 (desafio)</a:t>
            </a:r>
            <a:endParaRPr lang="pt-BR" altLang="pt-BR" sz="1700" dirty="0"/>
          </a:p>
        </p:txBody>
      </p:sp>
      <p:sp>
        <p:nvSpPr>
          <p:cNvPr id="768004" name="Rectangle 3">
            <a:extLst>
              <a:ext uri="{FF2B5EF4-FFF2-40B4-BE49-F238E27FC236}">
                <a16:creationId xmlns:a16="http://schemas.microsoft.com/office/drawing/2014/main" id="{E2C8416D-AA96-4287-9477-DE0FA8D71B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28000" cy="184150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calcular e imprimir o valor da série abaixo, gerando-se os 10 primeiros termos.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05" name="Object 4">
                <a:extLst>
                  <a:ext uri="{FF2B5EF4-FFF2-40B4-BE49-F238E27FC236}">
                    <a16:creationId xmlns:a16="http://schemas.microsoft.com/office/drawing/2014/main" id="{112036D9-42F9-471F-AFB4-F80CFD3F6DE4}"/>
                  </a:ext>
                </a:extLst>
              </p:cNvPr>
              <p:cNvSpPr txBox="1"/>
              <p:nvPr/>
            </p:nvSpPr>
            <p:spPr bwMode="auto">
              <a:xfrm>
                <a:off x="719999" y="3240000"/>
                <a:ext cx="7773125" cy="9223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𝑆𝐸𝑅𝐼</m:t>
                      </m:r>
                      <m:sSub>
                        <m:sSubPr>
                          <m:ctrlPr>
                            <a:rPr lang="pt-BR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𝐷𝑒𝑠𝑎𝑓𝑖𝑜</m:t>
                          </m:r>
                        </m:sub>
                      </m:sSub>
                      <m:r>
                        <a:rPr lang="pt-BR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1!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3!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4!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den>
                      </m:f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6!</m:t>
                          </m:r>
                        </m:num>
                        <m:den>
                          <m:r>
                            <a:rPr lang="pt-BR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...</m:t>
                      </m:r>
                    </m:oMath>
                  </m:oMathPara>
                </a14:m>
                <a:endParaRPr lang="pt-BR" sz="2600" dirty="0"/>
              </a:p>
            </p:txBody>
          </p:sp>
        </mc:Choice>
        <mc:Fallback xmlns="">
          <p:sp>
            <p:nvSpPr>
              <p:cNvPr id="768005" name="Object 4">
                <a:extLst>
                  <a:ext uri="{FF2B5EF4-FFF2-40B4-BE49-F238E27FC236}">
                    <a16:creationId xmlns:a16="http://schemas.microsoft.com/office/drawing/2014/main" id="{112036D9-42F9-471F-AFB4-F80CFD3F6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9" y="3240000"/>
                <a:ext cx="7773125" cy="922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4149" name="Rectangle 5">
            <a:extLst>
              <a:ext uri="{FF2B5EF4-FFF2-40B4-BE49-F238E27FC236}">
                <a16:creationId xmlns:a16="http://schemas.microsoft.com/office/drawing/2014/main" id="{9A0536D7-1F79-404A-B5CD-284048C1E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5757863"/>
            <a:ext cx="564815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 dirty="0">
                <a:solidFill>
                  <a:srgbClr val="0000FF"/>
                </a:solidFill>
              </a:rPr>
              <a:t>Para testar</a:t>
            </a:r>
            <a:r>
              <a:rPr lang="pt-BR" altLang="pt-BR" sz="1700" dirty="0">
                <a:solidFill>
                  <a:srgbClr val="0000FF"/>
                </a:solidFill>
              </a:rPr>
              <a:t>:  Valor da Série = -2963.4768251298688...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Espaço Reservado para Número de Slide 3">
            <a:extLst>
              <a:ext uri="{FF2B5EF4-FFF2-40B4-BE49-F238E27FC236}">
                <a16:creationId xmlns:a16="http://schemas.microsoft.com/office/drawing/2014/main" id="{33D13D71-B502-45B7-AFA0-94DDE14C87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1C957F-6899-4764-BF5B-109962D381B3}" type="slidenum">
              <a:rPr lang="pt-BR" altLang="en-US" sz="1200" smtClean="0">
                <a:latin typeface="Garamond" panose="02020404030301010803" pitchFamily="18" charset="0"/>
              </a:rPr>
              <a:pPr/>
              <a:t>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84035" name="Rectangle 2">
            <a:extLst>
              <a:ext uri="{FF2B5EF4-FFF2-40B4-BE49-F238E27FC236}">
                <a16:creationId xmlns:a16="http://schemas.microsoft.com/office/drawing/2014/main" id="{F2D903B9-A831-4231-BCC9-03EB84439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Séries</a:t>
            </a:r>
            <a:endParaRPr lang="pt-BR" altLang="pt-BR" sz="1700"/>
          </a:p>
        </p:txBody>
      </p:sp>
      <p:sp>
        <p:nvSpPr>
          <p:cNvPr id="684036" name="Rectangle 3">
            <a:extLst>
              <a:ext uri="{FF2B5EF4-FFF2-40B4-BE49-F238E27FC236}">
                <a16:creationId xmlns:a16="http://schemas.microsoft.com/office/drawing/2014/main" id="{4A6E1DE6-5291-4B42-B562-FE9E4463D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135937" cy="4751387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pt-BR" altLang="pt-BR" sz="2100" dirty="0"/>
              <a:t>Podemos fazer programas para determinar o valor exato (série finita) ou aproximado (série infinita) de uma série, através da geração automática dos seus vários termos.</a:t>
            </a:r>
          </a:p>
          <a:p>
            <a:pPr lvl="1" eaLnBrk="1" hangingPunct="1">
              <a:spcAft>
                <a:spcPts val="600"/>
              </a:spcAft>
            </a:pPr>
            <a:r>
              <a:rPr lang="pt-BR" altLang="pt-BR" sz="2000" dirty="0">
                <a:solidFill>
                  <a:srgbClr val="0000FF"/>
                </a:solidFill>
              </a:rPr>
              <a:t>Quando de uma série infinita, quanto mais termos, mais preciso é o valor da série calculado pelo programa.</a:t>
            </a:r>
          </a:p>
          <a:p>
            <a:pPr lvl="1" eaLnBrk="1" hangingPunct="1">
              <a:spcAft>
                <a:spcPts val="600"/>
              </a:spcAft>
            </a:pPr>
            <a:endParaRPr lang="pt-BR" altLang="pt-BR" sz="600" dirty="0">
              <a:solidFill>
                <a:srgbClr val="0000FF"/>
              </a:solidFill>
            </a:endParaRPr>
          </a:p>
          <a:p>
            <a:pPr algn="just" eaLnBrk="1" hangingPunct="1">
              <a:spcAft>
                <a:spcPts val="600"/>
              </a:spcAft>
            </a:pPr>
            <a:r>
              <a:rPr lang="pt-BR" altLang="pt-BR" sz="2100" dirty="0"/>
              <a:t>Utilizamos uma estrutura de repetição para ir gerando os termos da série.</a:t>
            </a:r>
          </a:p>
          <a:p>
            <a:pPr lvl="1" eaLnBrk="1" hangingPunct="1">
              <a:spcAft>
                <a:spcPts val="600"/>
              </a:spcAft>
            </a:pPr>
            <a:r>
              <a:rPr lang="pt-BR" altLang="pt-BR" sz="2000" dirty="0">
                <a:solidFill>
                  <a:srgbClr val="0000FF"/>
                </a:solidFill>
              </a:rPr>
              <a:t>A variável auxiliar da estrutura de repetição normalmente é utilizada para compor os termos da série.</a:t>
            </a:r>
          </a:p>
          <a:p>
            <a:pPr lvl="1" eaLnBrk="1" hangingPunct="1">
              <a:spcAft>
                <a:spcPts val="600"/>
              </a:spcAft>
            </a:pPr>
            <a:endParaRPr lang="pt-BR" altLang="pt-BR" sz="600" dirty="0">
              <a:solidFill>
                <a:srgbClr val="0000FF"/>
              </a:solidFill>
            </a:endParaRPr>
          </a:p>
          <a:p>
            <a:pPr eaLnBrk="1" hangingPunct="1">
              <a:spcAft>
                <a:spcPts val="600"/>
              </a:spcAft>
            </a:pPr>
            <a:r>
              <a:rPr lang="pt-BR" altLang="pt-BR" sz="2100" dirty="0"/>
              <a:t>A série vai recebendo os seus valores como num somatório:</a:t>
            </a:r>
          </a:p>
          <a:p>
            <a:pPr lvl="1" eaLnBrk="1" hangingPunct="1">
              <a:spcAft>
                <a:spcPts val="600"/>
              </a:spcAft>
            </a:pPr>
            <a:r>
              <a:rPr lang="pt-BR" altLang="pt-BR" sz="2000" dirty="0">
                <a:solidFill>
                  <a:srgbClr val="0000FF"/>
                </a:solidFill>
              </a:rPr>
              <a:t>SERIE = SERIE + TERMO N</a:t>
            </a:r>
          </a:p>
          <a:p>
            <a:pPr lvl="1" eaLnBrk="1" hangingPunct="1">
              <a:spcAft>
                <a:spcPts val="600"/>
              </a:spcAft>
            </a:pPr>
            <a:r>
              <a:rPr lang="pt-BR" altLang="pt-BR" sz="2000" dirty="0">
                <a:solidFill>
                  <a:srgbClr val="0000FF"/>
                </a:solidFill>
              </a:rPr>
              <a:t>SERIE += TERMO 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Espaço Reservado para Número de Slide 3">
            <a:extLst>
              <a:ext uri="{FF2B5EF4-FFF2-40B4-BE49-F238E27FC236}">
                <a16:creationId xmlns:a16="http://schemas.microsoft.com/office/drawing/2014/main" id="{EAE997E5-6087-47D5-8168-A578F20BCC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4F2E7E-94BD-411C-A0F4-C09D5B5DD6DD}" type="slidenum">
              <a:rPr lang="pt-BR" altLang="en-US" sz="1200" smtClean="0">
                <a:latin typeface="Garamond" panose="02020404030301010803" pitchFamily="18" charset="0"/>
              </a:rPr>
              <a:pPr/>
              <a:t>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86083" name="Rectangle 2">
            <a:extLst>
              <a:ext uri="{FF2B5EF4-FFF2-40B4-BE49-F238E27FC236}">
                <a16:creationId xmlns:a16="http://schemas.microsoft.com/office/drawing/2014/main" id="{085A7F8F-D82C-4472-BBF8-90205F7809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Séries</a:t>
            </a:r>
            <a:endParaRPr lang="pt-BR" altLang="pt-BR" sz="1700"/>
          </a:p>
        </p:txBody>
      </p:sp>
      <p:sp>
        <p:nvSpPr>
          <p:cNvPr id="686084" name="Rectangle 3">
            <a:extLst>
              <a:ext uri="{FF2B5EF4-FFF2-40B4-BE49-F238E27FC236}">
                <a16:creationId xmlns:a16="http://schemas.microsoft.com/office/drawing/2014/main" id="{0B6C292F-1C77-4CDF-BF3E-B2F70B28B2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28000" cy="600075"/>
          </a:xfrm>
        </p:spPr>
        <p:txBody>
          <a:bodyPr/>
          <a:lstStyle/>
          <a:p>
            <a:pPr eaLnBrk="1" hangingPunct="1"/>
            <a:r>
              <a:rPr lang="pt-BR" altLang="pt-BR" sz="2100">
                <a:solidFill>
                  <a:srgbClr val="0000FF"/>
                </a:solidFill>
              </a:rPr>
              <a:t>Exemplo (série FINITA):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6085" name="Object 4">
                <a:extLst>
                  <a:ext uri="{FF2B5EF4-FFF2-40B4-BE49-F238E27FC236}">
                    <a16:creationId xmlns:a16="http://schemas.microsoft.com/office/drawing/2014/main" id="{4588F20A-3EA7-4D03-AE05-3130B005EF81}"/>
                  </a:ext>
                </a:extLst>
              </p:cNvPr>
              <p:cNvSpPr txBox="1"/>
              <p:nvPr/>
            </p:nvSpPr>
            <p:spPr bwMode="auto">
              <a:xfrm>
                <a:off x="1219200" y="2484438"/>
                <a:ext cx="6809184" cy="762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𝑆𝐸𝑅𝐼𝐸𝐴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49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47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49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86085" name="Object 4">
                <a:extLst>
                  <a:ext uri="{FF2B5EF4-FFF2-40B4-BE49-F238E27FC236}">
                    <a16:creationId xmlns:a16="http://schemas.microsoft.com/office/drawing/2014/main" id="{4588F20A-3EA7-4D03-AE05-3130B005E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2484438"/>
                <a:ext cx="6809184" cy="76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6086" name="Object 5">
                <a:extLst>
                  <a:ext uri="{FF2B5EF4-FFF2-40B4-BE49-F238E27FC236}">
                    <a16:creationId xmlns:a16="http://schemas.microsoft.com/office/drawing/2014/main" id="{CFCC41BF-9897-4FD8-AE7F-2071EE27A5ED}"/>
                  </a:ext>
                </a:extLst>
              </p:cNvPr>
              <p:cNvSpPr txBox="1"/>
              <p:nvPr/>
            </p:nvSpPr>
            <p:spPr bwMode="auto">
              <a:xfrm>
                <a:off x="1219200" y="3703638"/>
                <a:ext cx="7273925" cy="762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𝑆𝐸𝑅𝐼𝐸𝐵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37</m:t>
                          </m:r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38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37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35</m:t>
                          </m:r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37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86086" name="Object 5">
                <a:extLst>
                  <a:ext uri="{FF2B5EF4-FFF2-40B4-BE49-F238E27FC236}">
                    <a16:creationId xmlns:a16="http://schemas.microsoft.com/office/drawing/2014/main" id="{CFCC41BF-9897-4FD8-AE7F-2071EE27A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3703638"/>
                <a:ext cx="7273925" cy="76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6087" name="Object 6">
                <a:extLst>
                  <a:ext uri="{FF2B5EF4-FFF2-40B4-BE49-F238E27FC236}">
                    <a16:creationId xmlns:a16="http://schemas.microsoft.com/office/drawing/2014/main" id="{7F856F66-B0AA-453B-ABF6-D832A051DB83}"/>
                  </a:ext>
                </a:extLst>
              </p:cNvPr>
              <p:cNvSpPr txBox="1"/>
              <p:nvPr/>
            </p:nvSpPr>
            <p:spPr bwMode="auto">
              <a:xfrm>
                <a:off x="1219200" y="4832350"/>
                <a:ext cx="4360912" cy="395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𝐹𝑎𝑡𝑜𝑟𝑖𝑎𝑙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(5)=1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86087" name="Object 6">
                <a:extLst>
                  <a:ext uri="{FF2B5EF4-FFF2-40B4-BE49-F238E27FC236}">
                    <a16:creationId xmlns:a16="http://schemas.microsoft.com/office/drawing/2014/main" id="{7F856F66-B0AA-453B-ABF6-D832A051D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4832350"/>
                <a:ext cx="4360912" cy="395288"/>
              </a:xfrm>
              <a:prstGeom prst="rect">
                <a:avLst/>
              </a:prstGeom>
              <a:blipFill>
                <a:blip r:embed="rId5"/>
                <a:stretch>
                  <a:fillRect l="-420" b="-40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Espaço Reservado para Número de Slide 3">
            <a:extLst>
              <a:ext uri="{FF2B5EF4-FFF2-40B4-BE49-F238E27FC236}">
                <a16:creationId xmlns:a16="http://schemas.microsoft.com/office/drawing/2014/main" id="{AED6308B-321C-4EEB-860B-CAB4C1FC17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67EFE0-6379-47C3-B8E9-8B9C1E51FE03}" type="slidenum">
              <a:rPr lang="pt-BR" altLang="en-US" sz="1200" smtClean="0">
                <a:latin typeface="Garamond" panose="02020404030301010803" pitchFamily="18" charset="0"/>
              </a:rPr>
              <a:pPr/>
              <a:t>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88131" name="Rectangle 2">
            <a:extLst>
              <a:ext uri="{FF2B5EF4-FFF2-40B4-BE49-F238E27FC236}">
                <a16:creationId xmlns:a16="http://schemas.microsoft.com/office/drawing/2014/main" id="{03DEF291-363E-48B1-9683-42D7AFEAC5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Séries</a:t>
            </a:r>
            <a:endParaRPr lang="pt-BR" altLang="pt-BR" sz="1700"/>
          </a:p>
        </p:txBody>
      </p:sp>
      <p:sp>
        <p:nvSpPr>
          <p:cNvPr id="688132" name="Rectangle 3">
            <a:extLst>
              <a:ext uri="{FF2B5EF4-FFF2-40B4-BE49-F238E27FC236}">
                <a16:creationId xmlns:a16="http://schemas.microsoft.com/office/drawing/2014/main" id="{966A8FB9-D2E5-487D-A4DA-74088AA311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68425"/>
            <a:ext cx="8128000" cy="517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100">
                <a:solidFill>
                  <a:srgbClr val="0000FF"/>
                </a:solidFill>
              </a:rPr>
              <a:t>Exemplo (série INFINITA):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8133" name="Object 4">
                <a:extLst>
                  <a:ext uri="{FF2B5EF4-FFF2-40B4-BE49-F238E27FC236}">
                    <a16:creationId xmlns:a16="http://schemas.microsoft.com/office/drawing/2014/main" id="{C976C4DD-8E3C-41DD-A971-9C691578CD5E}"/>
                  </a:ext>
                </a:extLst>
              </p:cNvPr>
              <p:cNvSpPr txBox="1"/>
              <p:nvPr/>
            </p:nvSpPr>
            <p:spPr bwMode="auto">
              <a:xfrm>
                <a:off x="1220788" y="2408238"/>
                <a:ext cx="6375548" cy="762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𝑆𝐸𝑅𝐼𝐸𝐶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49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</m:t>
                      </m:r>
                    </m:oMath>
                  </m:oMathPara>
                </a14:m>
                <a:endParaRPr lang="pt-BR" sz="1800" dirty="0"/>
              </a:p>
            </p:txBody>
          </p:sp>
        </mc:Choice>
        <mc:Fallback xmlns="">
          <p:sp>
            <p:nvSpPr>
              <p:cNvPr id="688133" name="Object 4">
                <a:extLst>
                  <a:ext uri="{FF2B5EF4-FFF2-40B4-BE49-F238E27FC236}">
                    <a16:creationId xmlns:a16="http://schemas.microsoft.com/office/drawing/2014/main" id="{C976C4DD-8E3C-41DD-A971-9C691578C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0788" y="2408238"/>
                <a:ext cx="6375548" cy="76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8134" name="Object 5">
                <a:extLst>
                  <a:ext uri="{FF2B5EF4-FFF2-40B4-BE49-F238E27FC236}">
                    <a16:creationId xmlns:a16="http://schemas.microsoft.com/office/drawing/2014/main" id="{A81C85D5-E4A0-4377-95D7-B40BA1D2CD40}"/>
                  </a:ext>
                </a:extLst>
              </p:cNvPr>
              <p:cNvSpPr txBox="1"/>
              <p:nvPr/>
            </p:nvSpPr>
            <p:spPr bwMode="auto">
              <a:xfrm>
                <a:off x="1219200" y="3627438"/>
                <a:ext cx="7673280" cy="762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𝑆𝐸𝑅𝐼𝐸𝐷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4+1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9+2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16+3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25+4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88134" name="Object 5">
                <a:extLst>
                  <a:ext uri="{FF2B5EF4-FFF2-40B4-BE49-F238E27FC236}">
                    <a16:creationId xmlns:a16="http://schemas.microsoft.com/office/drawing/2014/main" id="{A81C85D5-E4A0-4377-95D7-B40BA1D2C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3627438"/>
                <a:ext cx="7673280" cy="76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8135" name="Object 6">
                <a:extLst>
                  <a:ext uri="{FF2B5EF4-FFF2-40B4-BE49-F238E27FC236}">
                    <a16:creationId xmlns:a16="http://schemas.microsoft.com/office/drawing/2014/main" id="{6791E045-93B7-4EC4-9478-02A721403E19}"/>
                  </a:ext>
                </a:extLst>
              </p:cNvPr>
              <p:cNvSpPr txBox="1"/>
              <p:nvPr/>
            </p:nvSpPr>
            <p:spPr bwMode="auto">
              <a:xfrm>
                <a:off x="1395412" y="4694238"/>
                <a:ext cx="5840884" cy="762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=4(1−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−...)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88135" name="Object 6">
                <a:extLst>
                  <a:ext uri="{FF2B5EF4-FFF2-40B4-BE49-F238E27FC236}">
                    <a16:creationId xmlns:a16="http://schemas.microsoft.com/office/drawing/2014/main" id="{6791E045-93B7-4EC4-9478-02A721403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5412" y="4694238"/>
                <a:ext cx="5840884" cy="76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Espaço Reservado para Número de Slide 3">
            <a:extLst>
              <a:ext uri="{FF2B5EF4-FFF2-40B4-BE49-F238E27FC236}">
                <a16:creationId xmlns:a16="http://schemas.microsoft.com/office/drawing/2014/main" id="{F2B1226A-BD6D-483B-8CCB-1BB699683F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CA4D17-873A-4C26-BC71-9DC5B75B2EB5}" type="slidenum">
              <a:rPr lang="pt-BR" altLang="en-US" sz="1200" smtClean="0">
                <a:latin typeface="Garamond" panose="02020404030301010803" pitchFamily="18" charset="0"/>
              </a:rPr>
              <a:pPr/>
              <a:t>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90179" name="Rectangle 2">
            <a:extLst>
              <a:ext uri="{FF2B5EF4-FFF2-40B4-BE49-F238E27FC236}">
                <a16:creationId xmlns:a16="http://schemas.microsoft.com/office/drawing/2014/main" id="{775F7378-770D-47C3-B85D-E2B733102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Séries</a:t>
            </a:r>
            <a:endParaRPr lang="pt-BR" altLang="pt-BR" sz="1700"/>
          </a:p>
        </p:txBody>
      </p:sp>
      <p:sp>
        <p:nvSpPr>
          <p:cNvPr id="749571" name="Rectangle 3">
            <a:extLst>
              <a:ext uri="{FF2B5EF4-FFF2-40B4-BE49-F238E27FC236}">
                <a16:creationId xmlns:a16="http://schemas.microsoft.com/office/drawing/2014/main" id="{F34CC987-7D32-44D0-8EDD-3408F99FBC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371725"/>
            <a:ext cx="8077200" cy="3505200"/>
          </a:xfrm>
        </p:spPr>
        <p:txBody>
          <a:bodyPr/>
          <a:lstStyle/>
          <a:p>
            <a:pPr eaLnBrk="1" hangingPunct="1">
              <a:buClr>
                <a:srgbClr val="0000FF"/>
              </a:buClr>
            </a:pPr>
            <a:r>
              <a:rPr lang="pt-BR" altLang="pt-BR" sz="1900">
                <a:solidFill>
                  <a:srgbClr val="0000FF"/>
                </a:solidFill>
              </a:rPr>
              <a:t>SERIEA = 0</a:t>
            </a:r>
            <a:r>
              <a:rPr lang="pt-BR" altLang="pt-BR" sz="1900"/>
              <a:t> (inicialização)</a:t>
            </a:r>
          </a:p>
          <a:p>
            <a:pPr eaLnBrk="1" hangingPunct="1">
              <a:buClr>
                <a:srgbClr val="0000FF"/>
              </a:buClr>
            </a:pPr>
            <a:r>
              <a:rPr lang="pt-BR" altLang="pt-BR" sz="1900">
                <a:solidFill>
                  <a:srgbClr val="0000FF"/>
                </a:solidFill>
              </a:rPr>
              <a:t>SERIEA = SERIEA + 1/50</a:t>
            </a:r>
            <a:r>
              <a:rPr lang="pt-BR" altLang="pt-BR" sz="1900"/>
              <a:t> (1a. repetição)</a:t>
            </a:r>
          </a:p>
          <a:p>
            <a:pPr eaLnBrk="1" hangingPunct="1">
              <a:buClr>
                <a:srgbClr val="0000FF"/>
              </a:buClr>
            </a:pPr>
            <a:r>
              <a:rPr lang="pt-BR" altLang="pt-BR" sz="1900">
                <a:solidFill>
                  <a:srgbClr val="0000FF"/>
                </a:solidFill>
              </a:rPr>
              <a:t>SERIEA = SERIEA + 2/49</a:t>
            </a:r>
            <a:r>
              <a:rPr lang="pt-BR" altLang="pt-BR" sz="1900"/>
              <a:t> (2a. repetição)</a:t>
            </a:r>
          </a:p>
          <a:p>
            <a:pPr eaLnBrk="1" hangingPunct="1">
              <a:buClr>
                <a:srgbClr val="0000FF"/>
              </a:buClr>
            </a:pPr>
            <a:r>
              <a:rPr lang="pt-BR" altLang="pt-BR" sz="1900">
                <a:solidFill>
                  <a:srgbClr val="0000FF"/>
                </a:solidFill>
              </a:rPr>
              <a:t>SERIEA = SERIEA + 3/48</a:t>
            </a:r>
            <a:r>
              <a:rPr lang="pt-BR" altLang="pt-BR" sz="1900"/>
              <a:t> (3a. repetição)</a:t>
            </a:r>
          </a:p>
          <a:p>
            <a:pPr eaLnBrk="1" hangingPunct="1">
              <a:buClr>
                <a:srgbClr val="0000FF"/>
              </a:buClr>
            </a:pPr>
            <a:r>
              <a:rPr lang="pt-BR" altLang="pt-BR" sz="1900">
                <a:solidFill>
                  <a:srgbClr val="0000FF"/>
                </a:solidFill>
              </a:rPr>
              <a:t>SERIEA = SERIEA + 4/47</a:t>
            </a:r>
            <a:r>
              <a:rPr lang="pt-BR" altLang="pt-BR" sz="1900"/>
              <a:t> (4a. repetição)</a:t>
            </a:r>
          </a:p>
          <a:p>
            <a:pPr eaLnBrk="1" hangingPunct="1">
              <a:buClr>
                <a:srgbClr val="0000FF"/>
              </a:buClr>
            </a:pPr>
            <a:r>
              <a:rPr lang="pt-BR" altLang="pt-BR" sz="1900">
                <a:solidFill>
                  <a:srgbClr val="0000FF"/>
                </a:solidFill>
              </a:rPr>
              <a:t>...</a:t>
            </a:r>
          </a:p>
          <a:p>
            <a:pPr eaLnBrk="1" hangingPunct="1">
              <a:buClr>
                <a:srgbClr val="0000FF"/>
              </a:buClr>
            </a:pPr>
            <a:r>
              <a:rPr lang="pt-BR" altLang="pt-BR" sz="1900">
                <a:solidFill>
                  <a:srgbClr val="0000FF"/>
                </a:solidFill>
              </a:rPr>
              <a:t>SERIEA = SERIEA + 48/3</a:t>
            </a:r>
            <a:r>
              <a:rPr lang="pt-BR" altLang="pt-BR" sz="1900"/>
              <a:t> (48a. repetição)</a:t>
            </a:r>
          </a:p>
          <a:p>
            <a:pPr eaLnBrk="1" hangingPunct="1">
              <a:buClr>
                <a:srgbClr val="0000FF"/>
              </a:buClr>
            </a:pPr>
            <a:r>
              <a:rPr lang="pt-BR" altLang="pt-BR" sz="1900">
                <a:solidFill>
                  <a:srgbClr val="0000FF"/>
                </a:solidFill>
              </a:rPr>
              <a:t>SERIEA = SERIEA + 49/2</a:t>
            </a:r>
            <a:r>
              <a:rPr lang="pt-BR" altLang="pt-BR" sz="1900"/>
              <a:t> (49a. repetição)</a:t>
            </a:r>
          </a:p>
          <a:p>
            <a:pPr eaLnBrk="1" hangingPunct="1">
              <a:buClr>
                <a:srgbClr val="0000FF"/>
              </a:buClr>
            </a:pPr>
            <a:r>
              <a:rPr lang="pt-BR" altLang="pt-BR" sz="1900">
                <a:solidFill>
                  <a:srgbClr val="0000FF"/>
                </a:solidFill>
              </a:rPr>
              <a:t>SERIEA = SERIEA + 50/1</a:t>
            </a:r>
            <a:r>
              <a:rPr lang="pt-BR" altLang="pt-BR" sz="1900"/>
              <a:t> (50a. repetição)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0181" name="Object 4">
                <a:extLst>
                  <a:ext uri="{FF2B5EF4-FFF2-40B4-BE49-F238E27FC236}">
                    <a16:creationId xmlns:a16="http://schemas.microsoft.com/office/drawing/2014/main" id="{E6B574C8-CE7B-4FA9-8F78-C56347CBCEB6}"/>
                  </a:ext>
                </a:extLst>
              </p:cNvPr>
              <p:cNvSpPr txBox="1"/>
              <p:nvPr/>
            </p:nvSpPr>
            <p:spPr bwMode="auto">
              <a:xfrm>
                <a:off x="1261215" y="1196752"/>
                <a:ext cx="6969125" cy="762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𝑆𝐸𝑅𝐼𝐸𝐴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49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47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49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90181" name="Object 4">
                <a:extLst>
                  <a:ext uri="{FF2B5EF4-FFF2-40B4-BE49-F238E27FC236}">
                    <a16:creationId xmlns:a16="http://schemas.microsoft.com/office/drawing/2014/main" id="{E6B574C8-CE7B-4FA9-8F78-C56347CBC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1215" y="1196752"/>
                <a:ext cx="6969125" cy="76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4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4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4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4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4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7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Espaço Reservado para Número de Slide 3">
            <a:extLst>
              <a:ext uri="{FF2B5EF4-FFF2-40B4-BE49-F238E27FC236}">
                <a16:creationId xmlns:a16="http://schemas.microsoft.com/office/drawing/2014/main" id="{F2B1226A-BD6D-483B-8CCB-1BB699683F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CA4D17-873A-4C26-BC71-9DC5B75B2EB5}" type="slidenum">
              <a:rPr lang="pt-BR" altLang="en-US" sz="1200" smtClean="0">
                <a:latin typeface="Garamond" panose="02020404030301010803" pitchFamily="18" charset="0"/>
              </a:rPr>
              <a:pPr/>
              <a:t>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90179" name="Rectangle 2">
            <a:extLst>
              <a:ext uri="{FF2B5EF4-FFF2-40B4-BE49-F238E27FC236}">
                <a16:creationId xmlns:a16="http://schemas.microsoft.com/office/drawing/2014/main" id="{775F7378-770D-47C3-B85D-E2B733102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Séries</a:t>
            </a:r>
            <a:endParaRPr lang="pt-BR" altLang="pt-BR" sz="1700"/>
          </a:p>
        </p:txBody>
      </p:sp>
      <p:sp>
        <p:nvSpPr>
          <p:cNvPr id="749571" name="Rectangle 3">
            <a:extLst>
              <a:ext uri="{FF2B5EF4-FFF2-40B4-BE49-F238E27FC236}">
                <a16:creationId xmlns:a16="http://schemas.microsoft.com/office/drawing/2014/main" id="{F34CC987-7D32-44D0-8EDD-3408F99FBC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371725"/>
            <a:ext cx="8077200" cy="3505200"/>
          </a:xfrm>
        </p:spPr>
        <p:txBody>
          <a:bodyPr/>
          <a:lstStyle/>
          <a:p>
            <a:pPr eaLnBrk="1" hangingPunct="1">
              <a:buClr>
                <a:srgbClr val="0000FF"/>
              </a:buClr>
            </a:pPr>
            <a:r>
              <a:rPr lang="pt-BR" altLang="pt-BR" sz="1900" dirty="0">
                <a:solidFill>
                  <a:srgbClr val="0000FF"/>
                </a:solidFill>
              </a:rPr>
              <a:t>SERIEA = 0</a:t>
            </a:r>
            <a:r>
              <a:rPr lang="pt-BR" altLang="pt-BR" sz="1900" dirty="0"/>
              <a:t> (inicialização)</a:t>
            </a:r>
          </a:p>
          <a:p>
            <a:pPr eaLnBrk="1" hangingPunct="1">
              <a:buClr>
                <a:srgbClr val="0000FF"/>
              </a:buClr>
            </a:pPr>
            <a:r>
              <a:rPr lang="pt-BR" altLang="pt-BR" sz="1900" dirty="0">
                <a:solidFill>
                  <a:srgbClr val="0000FF"/>
                </a:solidFill>
              </a:rPr>
              <a:t>SERIEA += 1/50</a:t>
            </a:r>
            <a:r>
              <a:rPr lang="pt-BR" altLang="pt-BR" sz="1900" dirty="0"/>
              <a:t> (1a. repetição)</a:t>
            </a:r>
          </a:p>
          <a:p>
            <a:pPr eaLnBrk="1" hangingPunct="1">
              <a:buClr>
                <a:srgbClr val="0000FF"/>
              </a:buClr>
            </a:pPr>
            <a:r>
              <a:rPr lang="pt-BR" altLang="pt-BR" sz="1900" dirty="0">
                <a:solidFill>
                  <a:srgbClr val="0000FF"/>
                </a:solidFill>
              </a:rPr>
              <a:t>SERIEA += 2/49</a:t>
            </a:r>
            <a:r>
              <a:rPr lang="pt-BR" altLang="pt-BR" sz="1900" dirty="0"/>
              <a:t> (2a. repetição)</a:t>
            </a:r>
          </a:p>
          <a:p>
            <a:pPr eaLnBrk="1" hangingPunct="1">
              <a:buClr>
                <a:srgbClr val="0000FF"/>
              </a:buClr>
            </a:pPr>
            <a:r>
              <a:rPr lang="pt-BR" altLang="pt-BR" sz="1900" dirty="0">
                <a:solidFill>
                  <a:srgbClr val="0000FF"/>
                </a:solidFill>
              </a:rPr>
              <a:t>SERIEA += 3/48</a:t>
            </a:r>
            <a:r>
              <a:rPr lang="pt-BR" altLang="pt-BR" sz="1900" dirty="0"/>
              <a:t> (3a. repetição)</a:t>
            </a:r>
          </a:p>
          <a:p>
            <a:pPr eaLnBrk="1" hangingPunct="1">
              <a:buClr>
                <a:srgbClr val="0000FF"/>
              </a:buClr>
            </a:pPr>
            <a:r>
              <a:rPr lang="pt-BR" altLang="pt-BR" sz="1900" dirty="0">
                <a:solidFill>
                  <a:srgbClr val="0000FF"/>
                </a:solidFill>
              </a:rPr>
              <a:t>SERIEA += 4/47</a:t>
            </a:r>
            <a:r>
              <a:rPr lang="pt-BR" altLang="pt-BR" sz="1900" dirty="0"/>
              <a:t> (4a. repetição)</a:t>
            </a:r>
          </a:p>
          <a:p>
            <a:pPr eaLnBrk="1" hangingPunct="1">
              <a:buClr>
                <a:srgbClr val="0000FF"/>
              </a:buClr>
            </a:pPr>
            <a:r>
              <a:rPr lang="pt-BR" altLang="pt-BR" sz="1900" dirty="0">
                <a:solidFill>
                  <a:srgbClr val="0000FF"/>
                </a:solidFill>
              </a:rPr>
              <a:t>...</a:t>
            </a:r>
          </a:p>
          <a:p>
            <a:pPr eaLnBrk="1" hangingPunct="1">
              <a:buClr>
                <a:srgbClr val="0000FF"/>
              </a:buClr>
            </a:pPr>
            <a:r>
              <a:rPr lang="pt-BR" altLang="pt-BR" sz="1900" dirty="0">
                <a:solidFill>
                  <a:srgbClr val="0000FF"/>
                </a:solidFill>
              </a:rPr>
              <a:t>SERIEA += 48/3</a:t>
            </a:r>
            <a:r>
              <a:rPr lang="pt-BR" altLang="pt-BR" sz="1900" dirty="0"/>
              <a:t> (48a. repetição)</a:t>
            </a:r>
          </a:p>
          <a:p>
            <a:pPr eaLnBrk="1" hangingPunct="1">
              <a:buClr>
                <a:srgbClr val="0000FF"/>
              </a:buClr>
            </a:pPr>
            <a:r>
              <a:rPr lang="pt-BR" altLang="pt-BR" sz="1900" dirty="0">
                <a:solidFill>
                  <a:srgbClr val="0000FF"/>
                </a:solidFill>
              </a:rPr>
              <a:t>SERIEA += 49/2</a:t>
            </a:r>
            <a:r>
              <a:rPr lang="pt-BR" altLang="pt-BR" sz="1900" dirty="0"/>
              <a:t> (49a. repetição)</a:t>
            </a:r>
          </a:p>
          <a:p>
            <a:pPr eaLnBrk="1" hangingPunct="1">
              <a:buClr>
                <a:srgbClr val="0000FF"/>
              </a:buClr>
            </a:pPr>
            <a:r>
              <a:rPr lang="pt-BR" altLang="pt-BR" sz="1900" dirty="0">
                <a:solidFill>
                  <a:srgbClr val="0000FF"/>
                </a:solidFill>
              </a:rPr>
              <a:t>SERIEA += 50/1</a:t>
            </a:r>
            <a:r>
              <a:rPr lang="pt-BR" altLang="pt-BR" sz="1900" dirty="0"/>
              <a:t> (50a. repetição)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0181" name="Object 4">
                <a:extLst>
                  <a:ext uri="{FF2B5EF4-FFF2-40B4-BE49-F238E27FC236}">
                    <a16:creationId xmlns:a16="http://schemas.microsoft.com/office/drawing/2014/main" id="{E6B574C8-CE7B-4FA9-8F78-C56347CBCEB6}"/>
                  </a:ext>
                </a:extLst>
              </p:cNvPr>
              <p:cNvSpPr txBox="1"/>
              <p:nvPr/>
            </p:nvSpPr>
            <p:spPr bwMode="auto">
              <a:xfrm>
                <a:off x="1259632" y="1196752"/>
                <a:ext cx="7102797" cy="762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𝑆𝐸𝑅𝐼𝐸𝐴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49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47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49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90181" name="Object 4">
                <a:extLst>
                  <a:ext uri="{FF2B5EF4-FFF2-40B4-BE49-F238E27FC236}">
                    <a16:creationId xmlns:a16="http://schemas.microsoft.com/office/drawing/2014/main" id="{E6B574C8-CE7B-4FA9-8F78-C56347CBC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632" y="1196752"/>
                <a:ext cx="7102797" cy="76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37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4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4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4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4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4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7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Espaço Reservado para Número de Slide 1">
            <a:extLst>
              <a:ext uri="{FF2B5EF4-FFF2-40B4-BE49-F238E27FC236}">
                <a16:creationId xmlns:a16="http://schemas.microsoft.com/office/drawing/2014/main" id="{F031445F-50F7-4434-8FE0-D497810C4C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8B1AC1-CF7E-45B6-90CB-EE54929BC052}" type="slidenum">
              <a:rPr lang="pt-BR" altLang="en-US" sz="1200" smtClean="0">
                <a:latin typeface="Garamond" panose="02020404030301010803" pitchFamily="18" charset="0"/>
              </a:rPr>
              <a:pPr/>
              <a:t>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92227" name="Rectangle 2">
            <a:extLst>
              <a:ext uri="{FF2B5EF4-FFF2-40B4-BE49-F238E27FC236}">
                <a16:creationId xmlns:a16="http://schemas.microsoft.com/office/drawing/2014/main" id="{487439A1-DE8F-4F0A-AFEC-85FD62031C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0375" y="292100"/>
            <a:ext cx="6503988" cy="990600"/>
          </a:xfrm>
          <a:noFill/>
        </p:spPr>
        <p:txBody>
          <a:bodyPr/>
          <a:lstStyle/>
          <a:p>
            <a:pPr eaLnBrk="1" hangingPunct="1"/>
            <a:r>
              <a:rPr lang="pt-BR" altLang="pt-BR" dirty="0"/>
              <a:t>Séries - Somatório</a:t>
            </a:r>
          </a:p>
        </p:txBody>
      </p:sp>
      <p:sp>
        <p:nvSpPr>
          <p:cNvPr id="692229" name="Rectangle 4">
            <a:extLst>
              <a:ext uri="{FF2B5EF4-FFF2-40B4-BE49-F238E27FC236}">
                <a16:creationId xmlns:a16="http://schemas.microsoft.com/office/drawing/2014/main" id="{79FB184F-0740-460E-8EB2-D54CDC033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1" y="1412875"/>
            <a:ext cx="889248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pt-BR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</a:t>
            </a:r>
            <a:r>
              <a:rPr lang="pt-BR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ModeloSerie</a:t>
            </a:r>
            <a:r>
              <a:rPr lang="pt-BR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main(String[] </a:t>
            </a:r>
            <a:r>
              <a:rPr lang="en-US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{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pt-BR" altLang="pt-BR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num, </a:t>
            </a:r>
            <a:r>
              <a:rPr kumimoji="1"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serie=0;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pt-BR" altLang="pt-BR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1" lang="pt-BR" altLang="pt-BR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kumimoji="1"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kumimoji="1" lang="pt-BR" alt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1"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num = </a:t>
            </a:r>
            <a:r>
              <a:rPr kumimoji="1" lang="pt-BR" alt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1"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pt-BR" alt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serie = serie + num / </a:t>
            </a:r>
            <a:r>
              <a:rPr kumimoji="1"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kumimoji="1" lang="pt-BR" alt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serie = ?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1" lang="pt-BR" altLang="pt-BR" sz="2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1"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da Série = 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+serie);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kumimoji="1"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841725CD-E5CD-42CC-A0B1-96881C84B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253" y="542203"/>
            <a:ext cx="2463025" cy="870672"/>
          </a:xfrm>
          <a:prstGeom prst="wedgeRectCallout">
            <a:avLst>
              <a:gd name="adj1" fmla="val -108002"/>
              <a:gd name="adj2" fmla="val 1789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Quantidade de TERMOS da série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5FB8B48-6991-4046-ADFF-9FB3CFE7E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192" y="1844824"/>
            <a:ext cx="2463025" cy="1224136"/>
          </a:xfrm>
          <a:prstGeom prst="wedgeRectCallout">
            <a:avLst>
              <a:gd name="adj1" fmla="val -192475"/>
              <a:gd name="adj2" fmla="val 536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Implementação da variação do numerador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342F4E50-D4CF-4CB3-A7E6-13D9EB7B0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439" y="3284984"/>
            <a:ext cx="2463025" cy="1224136"/>
          </a:xfrm>
          <a:prstGeom prst="wedgeRectCallout">
            <a:avLst>
              <a:gd name="adj1" fmla="val -193013"/>
              <a:gd name="adj2" fmla="val -32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Implementação da variação do denominador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F70A5B5E-6E8D-46A0-9C57-188B06304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439" y="4941168"/>
            <a:ext cx="2463025" cy="1224136"/>
          </a:xfrm>
          <a:prstGeom prst="wedgeRectCallout">
            <a:avLst>
              <a:gd name="adj1" fmla="val -193013"/>
              <a:gd name="adj2" fmla="val -773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Operação externa ao somatório da série</a:t>
            </a:r>
          </a:p>
        </p:txBody>
      </p:sp>
    </p:spTree>
    <p:extLst>
      <p:ext uri="{BB962C8B-B14F-4D97-AF65-F5344CB8AC3E}">
        <p14:creationId xmlns:p14="http://schemas.microsoft.com/office/powerpoint/2010/main" val="314676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73996</TotalTime>
  <Words>2787</Words>
  <Application>Microsoft Office PowerPoint</Application>
  <PresentationFormat>Apresentação na tela (4:3)</PresentationFormat>
  <Paragraphs>420</Paragraphs>
  <Slides>37</Slides>
  <Notes>37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37</vt:i4>
      </vt:variant>
    </vt:vector>
  </HeadingPairs>
  <TitlesOfParts>
    <vt:vector size="46" baseType="lpstr">
      <vt:lpstr>Arial</vt:lpstr>
      <vt:lpstr>Cambria Math</vt:lpstr>
      <vt:lpstr>Courier New</vt:lpstr>
      <vt:lpstr>Garamond</vt:lpstr>
      <vt:lpstr>Times New Roman</vt:lpstr>
      <vt:lpstr>Wingdings</vt:lpstr>
      <vt:lpstr>Borda</vt:lpstr>
      <vt:lpstr>Equation</vt:lpstr>
      <vt:lpstr>Equação</vt:lpstr>
      <vt:lpstr>Algoritmos</vt:lpstr>
      <vt:lpstr>Conteúdo 9</vt:lpstr>
      <vt:lpstr>Séries</vt:lpstr>
      <vt:lpstr>Séries</vt:lpstr>
      <vt:lpstr>Séries</vt:lpstr>
      <vt:lpstr>Séries</vt:lpstr>
      <vt:lpstr>Séries</vt:lpstr>
      <vt:lpstr>Séries</vt:lpstr>
      <vt:lpstr>Séries - Somatório</vt:lpstr>
      <vt:lpstr>Séries - Somatório</vt:lpstr>
      <vt:lpstr>Séries - Produtório</vt:lpstr>
      <vt:lpstr>Exemplo 1</vt:lpstr>
      <vt:lpstr>Exemplo 1 (Programa resolvido)</vt:lpstr>
      <vt:lpstr>Exemplo 1 (Programa resolvido)</vt:lpstr>
      <vt:lpstr>Exemplo 2</vt:lpstr>
      <vt:lpstr>Exemplo 2  (Programa resolvido)</vt:lpstr>
      <vt:lpstr>Exemplo 2  (Programa resolvido)</vt:lpstr>
      <vt:lpstr>Exemplo 3</vt:lpstr>
      <vt:lpstr>Exemplo 3  (Programa resolvido)</vt:lpstr>
      <vt:lpstr>Exemplo 3  (Programa resolvido)</vt:lpstr>
      <vt:lpstr>Exemplo 4</vt:lpstr>
      <vt:lpstr>Exemplo 4  (Programa resolvido)</vt:lpstr>
      <vt:lpstr>Exemplo 4  (Programa resolvido)</vt:lpstr>
      <vt:lpstr>Séries - Dicas</vt:lpstr>
      <vt:lpstr>Exercício 1</vt:lpstr>
      <vt:lpstr>Exercício 2</vt:lpstr>
      <vt:lpstr>Exercício 3</vt:lpstr>
      <vt:lpstr>Exercício 4</vt:lpstr>
      <vt:lpstr>Exercício 5</vt:lpstr>
      <vt:lpstr>Exercício 6</vt:lpstr>
      <vt:lpstr>Exercício 7</vt:lpstr>
      <vt:lpstr>Exercício 8</vt:lpstr>
      <vt:lpstr>Exercício 9</vt:lpstr>
      <vt:lpstr>Exercício 10 (LISTA 1)</vt:lpstr>
      <vt:lpstr>Exercício 11 (LISTA 2)</vt:lpstr>
      <vt:lpstr>Exercício 12</vt:lpstr>
      <vt:lpstr>Exercício 13 (desafio)</vt:lpstr>
    </vt:vector>
  </TitlesOfParts>
  <Company>Rodrigo Richard Gomes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(parte 1)</dc:title>
  <dc:creator>Ricardo Luiz de Freitas</dc:creator>
  <cp:lastModifiedBy>Ricardo Luiz Freitas</cp:lastModifiedBy>
  <cp:revision>2562</cp:revision>
  <dcterms:created xsi:type="dcterms:W3CDTF">2006-08-20T19:26:34Z</dcterms:created>
  <dcterms:modified xsi:type="dcterms:W3CDTF">2021-10-18T23:03:02Z</dcterms:modified>
</cp:coreProperties>
</file>