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5"/>
  </p:notesMasterIdLst>
  <p:handoutMasterIdLst>
    <p:handoutMasterId r:id="rId36"/>
  </p:handoutMasterIdLst>
  <p:sldIdLst>
    <p:sldId id="256" r:id="rId2"/>
    <p:sldId id="1415" r:id="rId3"/>
    <p:sldId id="1428" r:id="rId4"/>
    <p:sldId id="1430" r:id="rId5"/>
    <p:sldId id="1706" r:id="rId6"/>
    <p:sldId id="1707" r:id="rId7"/>
    <p:sldId id="1708" r:id="rId8"/>
    <p:sldId id="1863" r:id="rId9"/>
    <p:sldId id="1864" r:id="rId10"/>
    <p:sldId id="1868" r:id="rId11"/>
    <p:sldId id="1869" r:id="rId12"/>
    <p:sldId id="1924" r:id="rId13"/>
    <p:sldId id="1923" r:id="rId14"/>
    <p:sldId id="1919" r:id="rId15"/>
    <p:sldId id="1920" r:id="rId16"/>
    <p:sldId id="1921" r:id="rId17"/>
    <p:sldId id="1922" r:id="rId18"/>
    <p:sldId id="1627" r:id="rId19"/>
    <p:sldId id="1625" r:id="rId20"/>
    <p:sldId id="1616" r:id="rId21"/>
    <p:sldId id="1861" r:id="rId22"/>
    <p:sldId id="1862" r:id="rId23"/>
    <p:sldId id="1710" r:id="rId24"/>
    <p:sldId id="1709" r:id="rId25"/>
    <p:sldId id="1859" r:id="rId26"/>
    <p:sldId id="1609" r:id="rId27"/>
    <p:sldId id="1615" r:id="rId28"/>
    <p:sldId id="1611" r:id="rId29"/>
    <p:sldId id="1613" r:id="rId30"/>
    <p:sldId id="1612" r:id="rId31"/>
    <p:sldId id="1614" r:id="rId32"/>
    <p:sldId id="1645" r:id="rId33"/>
    <p:sldId id="1646" r:id="rId3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64354-E473-453A-B2A2-1B10BF2AA9A7}" v="181" dt="2020-11-13T00:18:47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0" autoAdjust="0"/>
    <p:restoredTop sz="94709" autoAdjust="0"/>
  </p:normalViewPr>
  <p:slideViewPr>
    <p:cSldViewPr>
      <p:cViewPr varScale="1">
        <p:scale>
          <a:sx n="79" d="100"/>
          <a:sy n="79" d="100"/>
        </p:scale>
        <p:origin x="13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CFE49780-77FC-41EB-9DC5-4ADC44C5930A}"/>
    <pc:docChg chg="delSld">
      <pc:chgData name="Ricardo Luiz Freitas" userId="122532effb8c3c75" providerId="LiveId" clId="{CFE49780-77FC-41EB-9DC5-4ADC44C5930A}" dt="2020-08-06T22:26:03.219" v="1" actId="47"/>
      <pc:docMkLst>
        <pc:docMk/>
      </pc:docMkLst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0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6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6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7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1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2764354-E473-453A-B2A2-1B10BF2AA9A7}"/>
    <pc:docChg chg="undo custSel addSld modSld">
      <pc:chgData name="Ricardo Luiz Freitas" userId="122532effb8c3c75" providerId="LiveId" clId="{F2764354-E473-453A-B2A2-1B10BF2AA9A7}" dt="2020-11-13T00:20:22.544" v="1297" actId="20577"/>
      <pc:docMkLst>
        <pc:docMk/>
      </pc:docMkLst>
      <pc:sldChg chg="modSp mod">
        <pc:chgData name="Ricardo Luiz Freitas" userId="122532effb8c3c75" providerId="LiveId" clId="{F2764354-E473-453A-B2A2-1B10BF2AA9A7}" dt="2020-11-13T00:20:06.885" v="1292" actId="20577"/>
        <pc:sldMkLst>
          <pc:docMk/>
          <pc:sldMk cId="413812806" sldId="1609"/>
        </pc:sldMkLst>
        <pc:spChg chg="mod">
          <ac:chgData name="Ricardo Luiz Freitas" userId="122532effb8c3c75" providerId="LiveId" clId="{F2764354-E473-453A-B2A2-1B10BF2AA9A7}" dt="2020-11-13T00:20:06.885" v="1292" actId="20577"/>
          <ac:spMkLst>
            <pc:docMk/>
            <pc:sldMk cId="413812806" sldId="1609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0T21:22:39.885" v="1170" actId="1036"/>
          <ac:spMkLst>
            <pc:docMk/>
            <pc:sldMk cId="413812806" sldId="1609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3T00:19:52.191" v="1287" actId="20577"/>
        <pc:sldMkLst>
          <pc:docMk/>
          <pc:sldMk cId="1119222837" sldId="1616"/>
        </pc:sldMkLst>
        <pc:spChg chg="mod">
          <ac:chgData name="Ricardo Luiz Freitas" userId="122532effb8c3c75" providerId="LiveId" clId="{F2764354-E473-453A-B2A2-1B10BF2AA9A7}" dt="2020-11-13T00:19:52.191" v="1287" actId="20577"/>
          <ac:spMkLst>
            <pc:docMk/>
            <pc:sldMk cId="1119222837" sldId="1616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2T23:46:07.957" v="1197" actId="1036"/>
          <ac:spMkLst>
            <pc:docMk/>
            <pc:sldMk cId="1119222837" sldId="1616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3T00:19:17.608" v="1270" actId="20577"/>
        <pc:sldMkLst>
          <pc:docMk/>
          <pc:sldMk cId="428455079" sldId="1625"/>
        </pc:sldMkLst>
        <pc:spChg chg="mod">
          <ac:chgData name="Ricardo Luiz Freitas" userId="122532effb8c3c75" providerId="LiveId" clId="{F2764354-E473-453A-B2A2-1B10BF2AA9A7}" dt="2020-11-13T00:19:17.608" v="1270" actId="20577"/>
          <ac:spMkLst>
            <pc:docMk/>
            <pc:sldMk cId="428455079" sldId="1625"/>
            <ac:spMk id="295939" creationId="{EC6B841F-4996-4C8A-8F55-1320BF421B59}"/>
          </ac:spMkLst>
        </pc:spChg>
        <pc:spChg chg="mod">
          <ac:chgData name="Ricardo Luiz Freitas" userId="122532effb8c3c75" providerId="LiveId" clId="{F2764354-E473-453A-B2A2-1B10BF2AA9A7}" dt="2020-11-13T00:17:22.234" v="1230" actId="1036"/>
          <ac:spMkLst>
            <pc:docMk/>
            <pc:sldMk cId="428455079" sldId="1625"/>
            <ac:spMk id="295940" creationId="{56BEA4CA-BA17-440A-9D00-351B97E888C2}"/>
          </ac:spMkLst>
        </pc:spChg>
        <pc:graphicFrameChg chg="mod">
          <ac:chgData name="Ricardo Luiz Freitas" userId="122532effb8c3c75" providerId="LiveId" clId="{F2764354-E473-453A-B2A2-1B10BF2AA9A7}" dt="2020-11-13T00:17:26.806" v="1233" actId="1036"/>
          <ac:graphicFrameMkLst>
            <pc:docMk/>
            <pc:sldMk cId="428455079" sldId="1625"/>
            <ac:graphicFrameMk id="295943" creationId="{3AADF16F-20FF-435E-A164-ED3EBF79B55A}"/>
          </ac:graphicFrameMkLst>
        </pc:graphicFrameChg>
      </pc:sldChg>
      <pc:sldChg chg="modSp mod">
        <pc:chgData name="Ricardo Luiz Freitas" userId="122532effb8c3c75" providerId="LiveId" clId="{F2764354-E473-453A-B2A2-1B10BF2AA9A7}" dt="2020-11-13T00:19:50.689" v="1285" actId="20577"/>
        <pc:sldMkLst>
          <pc:docMk/>
          <pc:sldMk cId="4055121288" sldId="1627"/>
        </pc:sldMkLst>
        <pc:spChg chg="mod">
          <ac:chgData name="Ricardo Luiz Freitas" userId="122532effb8c3c75" providerId="LiveId" clId="{F2764354-E473-453A-B2A2-1B10BF2AA9A7}" dt="2020-11-13T00:19:50.689" v="1285" actId="20577"/>
          <ac:spMkLst>
            <pc:docMk/>
            <pc:sldMk cId="4055121288" sldId="1627"/>
            <ac:spMk id="199683" creationId="{256DFFCB-5561-44D5-A552-3DFB16AFC8D0}"/>
          </ac:spMkLst>
        </pc:spChg>
      </pc:sldChg>
      <pc:sldChg chg="modSp mod">
        <pc:chgData name="Ricardo Luiz Freitas" userId="122532effb8c3c75" providerId="LiveId" clId="{F2764354-E473-453A-B2A2-1B10BF2AA9A7}" dt="2020-11-13T00:20:22.544" v="1297" actId="20577"/>
        <pc:sldMkLst>
          <pc:docMk/>
          <pc:sldMk cId="4025015059" sldId="1645"/>
        </pc:sldMkLst>
        <pc:spChg chg="mod">
          <ac:chgData name="Ricardo Luiz Freitas" userId="122532effb8c3c75" providerId="LiveId" clId="{F2764354-E473-453A-B2A2-1B10BF2AA9A7}" dt="2020-11-13T00:20:22.544" v="1297" actId="20577"/>
          <ac:spMkLst>
            <pc:docMk/>
            <pc:sldMk cId="4025015059" sldId="1645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3T00:18:47.813" v="1263" actId="1035"/>
          <ac:spMkLst>
            <pc:docMk/>
            <pc:sldMk cId="4025015059" sldId="1645"/>
            <ac:spMk id="3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3T00:18:55.584" v="1265" actId="1036"/>
          <ac:spMkLst>
            <pc:docMk/>
            <pc:sldMk cId="4025015059" sldId="1645"/>
            <ac:spMk id="5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0T19:56:48.028" v="553" actId="20577"/>
        <pc:sldMkLst>
          <pc:docMk/>
          <pc:sldMk cId="1781269861" sldId="1706"/>
        </pc:sldMkLst>
        <pc:spChg chg="mod">
          <ac:chgData name="Ricardo Luiz Freitas" userId="122532effb8c3c75" providerId="LiveId" clId="{F2764354-E473-453A-B2A2-1B10BF2AA9A7}" dt="2020-11-10T19:56:48.028" v="553" actId="20577"/>
          <ac:spMkLst>
            <pc:docMk/>
            <pc:sldMk cId="1781269861" sldId="1706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F2764354-E473-453A-B2A2-1B10BF2AA9A7}" dt="2020-11-10T21:15:17.581" v="1053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F2764354-E473-453A-B2A2-1B10BF2AA9A7}" dt="2020-11-10T21:15:17.581" v="1053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F2764354-E473-453A-B2A2-1B10BF2AA9A7}" dt="2020-11-10T20:47:03.798" v="702" actId="20577"/>
        <pc:sldMkLst>
          <pc:docMk/>
          <pc:sldMk cId="173366090" sldId="1710"/>
        </pc:sldMkLst>
        <pc:spChg chg="mod">
          <ac:chgData name="Ricardo Luiz Freitas" userId="122532effb8c3c75" providerId="LiveId" clId="{F2764354-E473-453A-B2A2-1B10BF2AA9A7}" dt="2020-11-10T20:47:03.798" v="702" actId="20577"/>
          <ac:spMkLst>
            <pc:docMk/>
            <pc:sldMk cId="173366090" sldId="1710"/>
            <ac:spMk id="5" creationId="{BA74260A-369D-488E-849C-C34E4F3BFD7B}"/>
          </ac:spMkLst>
        </pc:spChg>
      </pc:sldChg>
      <pc:sldChg chg="addSp modSp mod modAnim">
        <pc:chgData name="Ricardo Luiz Freitas" userId="122532effb8c3c75" providerId="LiveId" clId="{F2764354-E473-453A-B2A2-1B10BF2AA9A7}" dt="2020-11-10T21:02:41.814" v="810" actId="113"/>
        <pc:sldMkLst>
          <pc:docMk/>
          <pc:sldMk cId="3548076055" sldId="1859"/>
        </pc:sldMkLst>
        <pc:spChg chg="add mod">
          <ac:chgData name="Ricardo Luiz Freitas" userId="122532effb8c3c75" providerId="LiveId" clId="{F2764354-E473-453A-B2A2-1B10BF2AA9A7}" dt="2020-11-10T21:02:41.814" v="810" actId="113"/>
          <ac:spMkLst>
            <pc:docMk/>
            <pc:sldMk cId="3548076055" sldId="1859"/>
            <ac:spMk id="5" creationId="{E3450BE1-F50C-4F14-8915-6D633918AA73}"/>
          </ac:spMkLst>
        </pc:spChg>
      </pc:sldChg>
      <pc:sldChg chg="modSp mod">
        <pc:chgData name="Ricardo Luiz Freitas" userId="122532effb8c3c75" providerId="LiveId" clId="{F2764354-E473-453A-B2A2-1B10BF2AA9A7}" dt="2020-11-10T21:21:22.711" v="1156" actId="20577"/>
        <pc:sldMkLst>
          <pc:docMk/>
          <pc:sldMk cId="598754079" sldId="1861"/>
        </pc:sldMkLst>
        <pc:graphicFrameChg chg="modGraphic">
          <ac:chgData name="Ricardo Luiz Freitas" userId="122532effb8c3c75" providerId="LiveId" clId="{F2764354-E473-453A-B2A2-1B10BF2AA9A7}" dt="2020-11-10T21:21:22.711" v="1156" actId="20577"/>
          <ac:graphicFrameMkLst>
            <pc:docMk/>
            <pc:sldMk cId="598754079" sldId="1861"/>
            <ac:graphicFrameMk id="5" creationId="{5348818F-5C93-4B81-A58D-659A82A60C8A}"/>
          </ac:graphicFrameMkLst>
        </pc:graphicFrameChg>
      </pc:sldChg>
      <pc:sldChg chg="modSp mod">
        <pc:chgData name="Ricardo Luiz Freitas" userId="122532effb8c3c75" providerId="LiveId" clId="{F2764354-E473-453A-B2A2-1B10BF2AA9A7}" dt="2020-11-10T20:01:30.121" v="628" actId="20577"/>
        <pc:sldMkLst>
          <pc:docMk/>
          <pc:sldMk cId="3562645244" sldId="1863"/>
        </pc:sldMkLst>
        <pc:spChg chg="mod">
          <ac:chgData name="Ricardo Luiz Freitas" userId="122532effb8c3c75" providerId="LiveId" clId="{F2764354-E473-453A-B2A2-1B10BF2AA9A7}" dt="2020-11-10T19:58:57.086" v="621" actId="20577"/>
          <ac:spMkLst>
            <pc:docMk/>
            <pc:sldMk cId="3562645244" sldId="1863"/>
            <ac:spMk id="6" creationId="{60D674BD-8B6E-4F65-90EF-6D9E6AFD98C3}"/>
          </ac:spMkLst>
        </pc:spChg>
        <pc:spChg chg="mod">
          <ac:chgData name="Ricardo Luiz Freitas" userId="122532effb8c3c75" providerId="LiveId" clId="{F2764354-E473-453A-B2A2-1B10BF2AA9A7}" dt="2020-11-10T19:59:04.580" v="623" actId="1035"/>
          <ac:spMkLst>
            <pc:docMk/>
            <pc:sldMk cId="3562645244" sldId="1863"/>
            <ac:spMk id="10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0T20:01:30.121" v="628" actId="20577"/>
          <ac:spMkLst>
            <pc:docMk/>
            <pc:sldMk cId="3562645244" sldId="1863"/>
            <ac:spMk id="11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0T20:30:47.852" v="629" actId="113"/>
        <pc:sldMkLst>
          <pc:docMk/>
          <pc:sldMk cId="3052836845" sldId="1868"/>
        </pc:sldMkLst>
        <pc:spChg chg="mod">
          <ac:chgData name="Ricardo Luiz Freitas" userId="122532effb8c3c75" providerId="LiveId" clId="{F2764354-E473-453A-B2A2-1B10BF2AA9A7}" dt="2020-11-10T20:30:47.852" v="629" actId="113"/>
          <ac:spMkLst>
            <pc:docMk/>
            <pc:sldMk cId="3052836845" sldId="1868"/>
            <ac:spMk id="6" creationId="{60D674BD-8B6E-4F65-90EF-6D9E6AFD98C3}"/>
          </ac:spMkLst>
        </pc:spChg>
      </pc:sldChg>
      <pc:sldChg chg="modSp mod">
        <pc:chgData name="Ricardo Luiz Freitas" userId="122532effb8c3c75" providerId="LiveId" clId="{F2764354-E473-453A-B2A2-1B10BF2AA9A7}" dt="2020-11-10T20:30:58.824" v="630" actId="113"/>
        <pc:sldMkLst>
          <pc:docMk/>
          <pc:sldMk cId="1927559910" sldId="1869"/>
        </pc:sldMkLst>
        <pc:spChg chg="mod">
          <ac:chgData name="Ricardo Luiz Freitas" userId="122532effb8c3c75" providerId="LiveId" clId="{F2764354-E473-453A-B2A2-1B10BF2AA9A7}" dt="2020-11-10T20:30:58.824" v="630" actId="113"/>
          <ac:spMkLst>
            <pc:docMk/>
            <pc:sldMk cId="1927559910" sldId="1869"/>
            <ac:spMk id="6" creationId="{60D674BD-8B6E-4F65-90EF-6D9E6AFD98C3}"/>
          </ac:spMkLst>
        </pc:spChg>
      </pc:sldChg>
      <pc:sldChg chg="addSp delSp modSp new mod setBg modAnim">
        <pc:chgData name="Ricardo Luiz Freitas" userId="122532effb8c3c75" providerId="LiveId" clId="{F2764354-E473-453A-B2A2-1B10BF2AA9A7}" dt="2020-11-10T12:27:33.239" v="531" actId="1036"/>
        <pc:sldMkLst>
          <pc:docMk/>
          <pc:sldMk cId="2852392064" sldId="1922"/>
        </pc:sldMkLst>
        <pc:spChg chg="mod">
          <ac:chgData name="Ricardo Luiz Freitas" userId="122532effb8c3c75" providerId="LiveId" clId="{F2764354-E473-453A-B2A2-1B10BF2AA9A7}" dt="2020-11-10T12:25:43.383" v="479" actId="20577"/>
          <ac:spMkLst>
            <pc:docMk/>
            <pc:sldMk cId="2852392064" sldId="1922"/>
            <ac:spMk id="2" creationId="{31E7ED2A-1EB3-46F8-B41F-923686895ACA}"/>
          </ac:spMkLst>
        </pc:spChg>
        <pc:spChg chg="del">
          <ac:chgData name="Ricardo Luiz Freitas" userId="122532effb8c3c75" providerId="LiveId" clId="{F2764354-E473-453A-B2A2-1B10BF2AA9A7}" dt="2020-11-10T12:15:13.199" v="30" actId="478"/>
          <ac:spMkLst>
            <pc:docMk/>
            <pc:sldMk cId="2852392064" sldId="1922"/>
            <ac:spMk id="3" creationId="{49DE73E4-C219-4D7F-B1AF-3FDA8CB739E9}"/>
          </ac:spMkLst>
        </pc:spChg>
        <pc:spChg chg="add del mod">
          <ac:chgData name="Ricardo Luiz Freitas" userId="122532effb8c3c75" providerId="LiveId" clId="{F2764354-E473-453A-B2A2-1B10BF2AA9A7}" dt="2020-11-10T12:16:46.020" v="94" actId="478"/>
          <ac:spMkLst>
            <pc:docMk/>
            <pc:sldMk cId="2852392064" sldId="1922"/>
            <ac:spMk id="5" creationId="{6DFD492B-340E-43C3-B5A1-A3E22C894343}"/>
          </ac:spMkLst>
        </pc:spChg>
        <pc:spChg chg="add mod">
          <ac:chgData name="Ricardo Luiz Freitas" userId="122532effb8c3c75" providerId="LiveId" clId="{F2764354-E473-453A-B2A2-1B10BF2AA9A7}" dt="2020-11-10T12:26:21.175" v="512" actId="20577"/>
          <ac:spMkLst>
            <pc:docMk/>
            <pc:sldMk cId="2852392064" sldId="1922"/>
            <ac:spMk id="6" creationId="{BCB5399C-9FF7-47D7-8078-B9F3FEABF97D}"/>
          </ac:spMkLst>
        </pc:spChg>
        <pc:spChg chg="add del">
          <ac:chgData name="Ricardo Luiz Freitas" userId="122532effb8c3c75" providerId="LiveId" clId="{F2764354-E473-453A-B2A2-1B10BF2AA9A7}" dt="2020-11-10T12:20:18.352" v="240" actId="478"/>
          <ac:spMkLst>
            <pc:docMk/>
            <pc:sldMk cId="2852392064" sldId="1922"/>
            <ac:spMk id="7" creationId="{0C0423A0-C83E-4ED9-A79A-1D2AC4701CFE}"/>
          </ac:spMkLst>
        </pc:spChg>
        <pc:spChg chg="add del mod">
          <ac:chgData name="Ricardo Luiz Freitas" userId="122532effb8c3c75" providerId="LiveId" clId="{F2764354-E473-453A-B2A2-1B10BF2AA9A7}" dt="2020-11-10T12:21:37.293" v="251" actId="478"/>
          <ac:spMkLst>
            <pc:docMk/>
            <pc:sldMk cId="2852392064" sldId="1922"/>
            <ac:spMk id="8" creationId="{B4B2DD85-DB7A-427D-B740-DFC5566D2FA6}"/>
          </ac:spMkLst>
        </pc:spChg>
        <pc:spChg chg="add mod">
          <ac:chgData name="Ricardo Luiz Freitas" userId="122532effb8c3c75" providerId="LiveId" clId="{F2764354-E473-453A-B2A2-1B10BF2AA9A7}" dt="2020-11-10T12:25:24.070" v="474" actId="20577"/>
          <ac:spMkLst>
            <pc:docMk/>
            <pc:sldMk cId="2852392064" sldId="1922"/>
            <ac:spMk id="10" creationId="{403C23EA-A583-4AE3-B32D-68C7F1C8D076}"/>
          </ac:spMkLst>
        </pc:spChg>
        <pc:spChg chg="add mod">
          <ac:chgData name="Ricardo Luiz Freitas" userId="122532effb8c3c75" providerId="LiveId" clId="{F2764354-E473-453A-B2A2-1B10BF2AA9A7}" dt="2020-11-10T12:26:25.388" v="514" actId="1036"/>
          <ac:spMkLst>
            <pc:docMk/>
            <pc:sldMk cId="2852392064" sldId="1922"/>
            <ac:spMk id="11" creationId="{E195B05F-E06E-4006-9ACF-76C4EFDE24D7}"/>
          </ac:spMkLst>
        </pc:spChg>
        <pc:spChg chg="add mod">
          <ac:chgData name="Ricardo Luiz Freitas" userId="122532effb8c3c75" providerId="LiveId" clId="{F2764354-E473-453A-B2A2-1B10BF2AA9A7}" dt="2020-11-10T12:27:33.239" v="531" actId="1036"/>
          <ac:spMkLst>
            <pc:docMk/>
            <pc:sldMk cId="2852392064" sldId="1922"/>
            <ac:spMk id="12" creationId="{2D98C304-3333-4C98-BD46-0BD99A150292}"/>
          </ac:spMkLst>
        </pc:spChg>
      </pc:sldChg>
    </pc:docChg>
  </pc:docChgLst>
  <pc:docChgLst>
    <pc:chgData name="Ricardo Luiz Freitas" userId="122532effb8c3c75" providerId="LiveId" clId="{E1113086-502C-47C6-8EC7-3AE0D7C2A7A7}"/>
    <pc:docChg chg="undo custSel delSld modSld">
      <pc:chgData name="Ricardo Luiz Freitas" userId="122532effb8c3c75" providerId="LiveId" clId="{E1113086-502C-47C6-8EC7-3AE0D7C2A7A7}" dt="2020-10-26T17:35:10.442" v="344" actId="20577"/>
      <pc:docMkLst>
        <pc:docMk/>
      </pc:docMkLst>
      <pc:sldChg chg="setBg">
        <pc:chgData name="Ricardo Luiz Freitas" userId="122532effb8c3c75" providerId="LiveId" clId="{E1113086-502C-47C6-8EC7-3AE0D7C2A7A7}" dt="2020-10-26T17:28:22.147" v="114"/>
        <pc:sldMkLst>
          <pc:docMk/>
          <pc:sldMk cId="0" sldId="256"/>
        </pc:sldMkLst>
      </pc:sldChg>
      <pc:sldChg chg="modSp mod setBg">
        <pc:chgData name="Ricardo Luiz Freitas" userId="122532effb8c3c75" providerId="LiveId" clId="{E1113086-502C-47C6-8EC7-3AE0D7C2A7A7}" dt="2020-10-26T17:31:52.601" v="250" actId="20577"/>
        <pc:sldMkLst>
          <pc:docMk/>
          <pc:sldMk cId="655771017" sldId="1415"/>
        </pc:sldMkLst>
        <pc:spChg chg="mod">
          <ac:chgData name="Ricardo Luiz Freitas" userId="122532effb8c3c75" providerId="LiveId" clId="{E1113086-502C-47C6-8EC7-3AE0D7C2A7A7}" dt="2020-10-26T17:31:52.601" v="250" actId="20577"/>
          <ac:spMkLst>
            <pc:docMk/>
            <pc:sldMk cId="655771017" sldId="1415"/>
            <ac:spMk id="920580" creationId="{B34F8ACC-F26D-4C99-82F9-F4D33DB4645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527700888" sldId="1428"/>
        </pc:sldMkLst>
        <pc:spChg chg="mod">
          <ac:chgData name="Ricardo Luiz Freitas" userId="122532effb8c3c75" providerId="LiveId" clId="{E1113086-502C-47C6-8EC7-3AE0D7C2A7A7}" dt="2020-10-26T17:24:08.523" v="11" actId="20577"/>
          <ac:spMkLst>
            <pc:docMk/>
            <pc:sldMk cId="527700888" sldId="1428"/>
            <ac:spMk id="3" creationId="{BDBB9EE1-AFC5-47D7-AFE8-0E5EB4B35573}"/>
          </ac:spMkLst>
        </pc:spChg>
      </pc:sldChg>
      <pc:sldChg chg="setBg">
        <pc:chgData name="Ricardo Luiz Freitas" userId="122532effb8c3c75" providerId="LiveId" clId="{E1113086-502C-47C6-8EC7-3AE0D7C2A7A7}" dt="2020-10-26T17:28:22.147" v="114"/>
        <pc:sldMkLst>
          <pc:docMk/>
          <pc:sldMk cId="3054151686" sldId="1430"/>
        </pc:sldMkLst>
      </pc:sldChg>
      <pc:sldChg chg="del">
        <pc:chgData name="Ricardo Luiz Freitas" userId="122532effb8c3c75" providerId="LiveId" clId="{E1113086-502C-47C6-8EC7-3AE0D7C2A7A7}" dt="2020-10-26T17:25:17.563" v="58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E1113086-502C-47C6-8EC7-3AE0D7C2A7A7}" dt="2020-10-26T17:25:21.545" v="65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E1113086-502C-47C6-8EC7-3AE0D7C2A7A7}" dt="2020-10-26T17:25:19.830" v="6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E1113086-502C-47C6-8EC7-3AE0D7C2A7A7}" dt="2020-10-26T17:25:20.705" v="63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E1113086-502C-47C6-8EC7-3AE0D7C2A7A7}" dt="2020-10-26T17:25:21.991" v="66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E1113086-502C-47C6-8EC7-3AE0D7C2A7A7}" dt="2020-10-26T17:25:23.077" v="68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E1113086-502C-47C6-8EC7-3AE0D7C2A7A7}" dt="2020-10-26T17:25:21.104" v="64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E1113086-502C-47C6-8EC7-3AE0D7C2A7A7}" dt="2020-10-26T17:26:50.978" v="83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E1113086-502C-47C6-8EC7-3AE0D7C2A7A7}" dt="2020-10-26T17:26:54.221" v="86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E1113086-502C-47C6-8EC7-3AE0D7C2A7A7}" dt="2020-10-26T17:26:53.591" v="85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E1113086-502C-47C6-8EC7-3AE0D7C2A7A7}" dt="2020-10-26T17:26:52.656" v="84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E1113086-502C-47C6-8EC7-3AE0D7C2A7A7}" dt="2020-10-26T17:25:20.324" v="62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E1113086-502C-47C6-8EC7-3AE0D7C2A7A7}" dt="2020-10-26T17:25:22.511" v="67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E1113086-502C-47C6-8EC7-3AE0D7C2A7A7}" dt="2020-10-26T17:26:55.083" v="87" actId="47"/>
        <pc:sldMkLst>
          <pc:docMk/>
          <pc:sldMk cId="1488915893" sldId="1608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413812806" sldId="1609"/>
        </pc:sldMkLst>
        <pc:spChg chg="mod">
          <ac:chgData name="Ricardo Luiz Freitas" userId="122532effb8c3c75" providerId="LiveId" clId="{E1113086-502C-47C6-8EC7-3AE0D7C2A7A7}" dt="2020-10-26T17:27:58.704" v="106" actId="313"/>
          <ac:spMkLst>
            <pc:docMk/>
            <pc:sldMk cId="413812806" sldId="1609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7:14.441" v="88" actId="47"/>
        <pc:sldMkLst>
          <pc:docMk/>
          <pc:sldMk cId="2707316825" sldId="1610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210622528" sldId="1611"/>
        </pc:sldMkLst>
        <pc:spChg chg="mod">
          <ac:chgData name="Ricardo Luiz Freitas" userId="122532effb8c3c75" providerId="LiveId" clId="{E1113086-502C-47C6-8EC7-3AE0D7C2A7A7}" dt="2020-10-26T17:28:00.397" v="108" actId="313"/>
          <ac:spMkLst>
            <pc:docMk/>
            <pc:sldMk cId="1210622528" sldId="1611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843868465" sldId="1612"/>
        </pc:sldMkLst>
        <pc:spChg chg="mod">
          <ac:chgData name="Ricardo Luiz Freitas" userId="122532effb8c3c75" providerId="LiveId" clId="{E1113086-502C-47C6-8EC7-3AE0D7C2A7A7}" dt="2020-10-26T17:28:01.969" v="110" actId="313"/>
          <ac:spMkLst>
            <pc:docMk/>
            <pc:sldMk cId="843868465" sldId="1612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3599136303" sldId="1613"/>
        </pc:sldMkLst>
        <pc:spChg chg="mod">
          <ac:chgData name="Ricardo Luiz Freitas" userId="122532effb8c3c75" providerId="LiveId" clId="{E1113086-502C-47C6-8EC7-3AE0D7C2A7A7}" dt="2020-10-26T17:28:01.190" v="109" actId="313"/>
          <ac:spMkLst>
            <pc:docMk/>
            <pc:sldMk cId="3599136303" sldId="1613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3119452087" sldId="1614"/>
        </pc:sldMkLst>
        <pc:spChg chg="mod">
          <ac:chgData name="Ricardo Luiz Freitas" userId="122532effb8c3c75" providerId="LiveId" clId="{E1113086-502C-47C6-8EC7-3AE0D7C2A7A7}" dt="2020-10-26T17:28:02.762" v="111" actId="313"/>
          <ac:spMkLst>
            <pc:docMk/>
            <pc:sldMk cId="3119452087" sldId="1614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462167961" sldId="1615"/>
        </pc:sldMkLst>
        <pc:spChg chg="mod">
          <ac:chgData name="Ricardo Luiz Freitas" userId="122532effb8c3c75" providerId="LiveId" clId="{E1113086-502C-47C6-8EC7-3AE0D7C2A7A7}" dt="2020-10-26T17:27:59.605" v="107" actId="313"/>
          <ac:spMkLst>
            <pc:docMk/>
            <pc:sldMk cId="1462167961" sldId="1615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31:09.397" v="194" actId="20577"/>
        <pc:sldMkLst>
          <pc:docMk/>
          <pc:sldMk cId="1119222837" sldId="1616"/>
        </pc:sldMkLst>
        <pc:spChg chg="mod">
          <ac:chgData name="Ricardo Luiz Freitas" userId="122532effb8c3c75" providerId="LiveId" clId="{E1113086-502C-47C6-8EC7-3AE0D7C2A7A7}" dt="2020-10-26T17:30:41.898" v="171"/>
          <ac:spMkLst>
            <pc:docMk/>
            <pc:sldMk cId="1119222837" sldId="1616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1:09.397" v="194" actId="20577"/>
          <ac:spMkLst>
            <pc:docMk/>
            <pc:sldMk cId="1119222837" sldId="1616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6:26.847" v="8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E1113086-502C-47C6-8EC7-3AE0D7C2A7A7}" dt="2020-10-26T17:27:17.015" v="9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E1113086-502C-47C6-8EC7-3AE0D7C2A7A7}" dt="2020-10-26T17:27:18.464" v="9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E1113086-502C-47C6-8EC7-3AE0D7C2A7A7}" dt="2020-10-26T17:26:29.373" v="82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E1113086-502C-47C6-8EC7-3AE0D7C2A7A7}" dt="2020-10-26T17:27:19.951" v="92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E1113086-502C-47C6-8EC7-3AE0D7C2A7A7}" dt="2020-10-26T17:26:28.203" v="81" actId="47"/>
        <pc:sldMkLst>
          <pc:docMk/>
          <pc:sldMk cId="1906704995" sldId="1624"/>
        </pc:sldMkLst>
      </pc:sldChg>
      <pc:sldChg chg="modSp mod setBg">
        <pc:chgData name="Ricardo Luiz Freitas" userId="122532effb8c3c75" providerId="LiveId" clId="{E1113086-502C-47C6-8EC7-3AE0D7C2A7A7}" dt="2020-10-26T17:30:15.644" v="163" actId="20577"/>
        <pc:sldMkLst>
          <pc:docMk/>
          <pc:sldMk cId="428455079" sldId="1625"/>
        </pc:sldMkLst>
        <pc:spChg chg="mod">
          <ac:chgData name="Ricardo Luiz Freitas" userId="122532effb8c3c75" providerId="LiveId" clId="{E1113086-502C-47C6-8EC7-3AE0D7C2A7A7}" dt="2020-10-26T17:30:15.644" v="163" actId="20577"/>
          <ac:spMkLst>
            <pc:docMk/>
            <pc:sldMk cId="428455079" sldId="1625"/>
            <ac:spMk id="295940" creationId="{56BEA4CA-BA17-440A-9D00-351B97E888C2}"/>
          </ac:spMkLst>
        </pc:spChg>
      </pc:sldChg>
      <pc:sldChg chg="del">
        <pc:chgData name="Ricardo Luiz Freitas" userId="122532effb8c3c75" providerId="LiveId" clId="{E1113086-502C-47C6-8EC7-3AE0D7C2A7A7}" dt="2020-10-26T17:26:18.739" v="78" actId="47"/>
        <pc:sldMkLst>
          <pc:docMk/>
          <pc:sldMk cId="2822971046" sldId="1626"/>
        </pc:sldMkLst>
      </pc:sldChg>
      <pc:sldChg chg="modSp mod setBg">
        <pc:chgData name="Ricardo Luiz Freitas" userId="122532effb8c3c75" providerId="LiveId" clId="{E1113086-502C-47C6-8EC7-3AE0D7C2A7A7}" dt="2020-10-26T17:29:23.759" v="129" actId="20577"/>
        <pc:sldMkLst>
          <pc:docMk/>
          <pc:sldMk cId="4055121288" sldId="1627"/>
        </pc:sldMkLst>
        <pc:spChg chg="mod">
          <ac:chgData name="Ricardo Luiz Freitas" userId="122532effb8c3c75" providerId="LiveId" clId="{E1113086-502C-47C6-8EC7-3AE0D7C2A7A7}" dt="2020-10-26T17:29:23.759" v="129" actId="20577"/>
          <ac:spMkLst>
            <pc:docMk/>
            <pc:sldMk cId="4055121288" sldId="1627"/>
            <ac:spMk id="199684" creationId="{D0C91E25-3B07-4915-B84B-8A447B328DB6}"/>
          </ac:spMkLst>
        </pc:spChg>
      </pc:sldChg>
      <pc:sldChg chg="del">
        <pc:chgData name="Ricardo Luiz Freitas" userId="122532effb8c3c75" providerId="LiveId" clId="{E1113086-502C-47C6-8EC7-3AE0D7C2A7A7}" dt="2020-10-26T17:26:16.678" v="77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E1113086-502C-47C6-8EC7-3AE0D7C2A7A7}" dt="2020-10-26T17:25:18.094" v="59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E1113086-502C-47C6-8EC7-3AE0D7C2A7A7}" dt="2020-10-26T17:25:19.364" v="6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E1113086-502C-47C6-8EC7-3AE0D7C2A7A7}" dt="2020-10-26T17:27:21.947" v="94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E1113086-502C-47C6-8EC7-3AE0D7C2A7A7}" dt="2020-10-26T17:27:15.736" v="89" actId="47"/>
        <pc:sldMkLst>
          <pc:docMk/>
          <pc:sldMk cId="3358624952" sldId="1633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4025015059" sldId="1645"/>
        </pc:sldMkLst>
        <pc:spChg chg="mod">
          <ac:chgData name="Ricardo Luiz Freitas" userId="122532effb8c3c75" providerId="LiveId" clId="{E1113086-502C-47C6-8EC7-3AE0D7C2A7A7}" dt="2020-10-26T17:28:03.525" v="112" actId="313"/>
          <ac:spMkLst>
            <pc:docMk/>
            <pc:sldMk cId="4025015059" sldId="1645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773933946" sldId="1646"/>
        </pc:sldMkLst>
        <pc:spChg chg="mod">
          <ac:chgData name="Ricardo Luiz Freitas" userId="122532effb8c3c75" providerId="LiveId" clId="{E1113086-502C-47C6-8EC7-3AE0D7C2A7A7}" dt="2020-10-26T17:28:04.262" v="113" actId="313"/>
          <ac:spMkLst>
            <pc:docMk/>
            <pc:sldMk cId="1773933946" sldId="1646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7:23.325" v="95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E1113086-502C-47C6-8EC7-3AE0D7C2A7A7}" dt="2020-10-26T17:27:26.937" v="98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E1113086-502C-47C6-8EC7-3AE0D7C2A7A7}" dt="2020-10-26T17:27:20.611" v="93" actId="47"/>
        <pc:sldMkLst>
          <pc:docMk/>
          <pc:sldMk cId="1251717353" sldId="1649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781269861" sldId="1706"/>
        </pc:sldMkLst>
        <pc:spChg chg="mod">
          <ac:chgData name="Ricardo Luiz Freitas" userId="122532effb8c3c75" providerId="LiveId" clId="{E1113086-502C-47C6-8EC7-3AE0D7C2A7A7}" dt="2020-10-26T17:25:30.273" v="75" actId="20577"/>
          <ac:spMkLst>
            <pc:docMk/>
            <pc:sldMk cId="1781269861" sldId="1706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025224842" sldId="1707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025224842" sldId="1707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752718323" sldId="1708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752718323" sldId="1708"/>
            <ac:spMk id="2" creationId="{892B7094-3DAC-4BDC-A678-2EF308D73301}"/>
          </ac:spMkLst>
        </pc:spChg>
      </pc:sldChg>
      <pc:sldChg chg="modSp mod setBg">
        <pc:chgData name="Ricardo Luiz Freitas" userId="122532effb8c3c75" providerId="LiveId" clId="{E1113086-502C-47C6-8EC7-3AE0D7C2A7A7}" dt="2020-10-26T17:33:29.310" v="328" actId="20577"/>
        <pc:sldMkLst>
          <pc:docMk/>
          <pc:sldMk cId="389461419" sldId="1709"/>
        </pc:sldMkLst>
        <pc:spChg chg="mod">
          <ac:chgData name="Ricardo Luiz Freitas" userId="122532effb8c3c75" providerId="LiveId" clId="{E1113086-502C-47C6-8EC7-3AE0D7C2A7A7}" dt="2020-10-26T17:33:04.902" v="314"/>
          <ac:spMkLst>
            <pc:docMk/>
            <pc:sldMk cId="389461419" sldId="1709"/>
            <ac:spMk id="2" creationId="{00000000-0000-0000-0000-000000000000}"/>
          </ac:spMkLst>
        </pc:spChg>
        <pc:graphicFrameChg chg="modGraphic">
          <ac:chgData name="Ricardo Luiz Freitas" userId="122532effb8c3c75" providerId="LiveId" clId="{E1113086-502C-47C6-8EC7-3AE0D7C2A7A7}" dt="2020-10-26T17:33:29.310" v="328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3:22.894" v="321" actId="20577"/>
        <pc:sldMkLst>
          <pc:docMk/>
          <pc:sldMk cId="173366090" sldId="1710"/>
        </pc:sldMkLst>
        <pc:spChg chg="mod">
          <ac:chgData name="Ricardo Luiz Freitas" userId="122532effb8c3c75" providerId="LiveId" clId="{E1113086-502C-47C6-8EC7-3AE0D7C2A7A7}" dt="2020-10-26T17:32:49.972" v="313" actId="6549"/>
          <ac:spMkLst>
            <pc:docMk/>
            <pc:sldMk cId="173366090" sldId="1710"/>
            <ac:spMk id="2" creationId="{00000000-0000-0000-0000-000000000000}"/>
          </ac:spMkLst>
        </pc:spChg>
        <pc:graphicFrameChg chg="modGraphic">
          <ac:chgData name="Ricardo Luiz Freitas" userId="122532effb8c3c75" providerId="LiveId" clId="{E1113086-502C-47C6-8EC7-3AE0D7C2A7A7}" dt="2020-10-26T17:33:22.894" v="321" actId="20577"/>
          <ac:graphicFrameMkLst>
            <pc:docMk/>
            <pc:sldMk cId="173366090" sldId="1710"/>
            <ac:graphicFrameMk id="3" creationId="{00000000-0000-0000-0000-000000000000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5:10.442" v="344" actId="20577"/>
        <pc:sldMkLst>
          <pc:docMk/>
          <pc:sldMk cId="3548076055" sldId="1859"/>
        </pc:sldMkLst>
        <pc:spChg chg="mod">
          <ac:chgData name="Ricardo Luiz Freitas" userId="122532effb8c3c75" providerId="LiveId" clId="{E1113086-502C-47C6-8EC7-3AE0D7C2A7A7}" dt="2020-10-26T17:35:10.442" v="344" actId="20577"/>
          <ac:spMkLst>
            <pc:docMk/>
            <pc:sldMk cId="3548076055" sldId="1859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3:47.398" v="342" actId="20577"/>
          <ac:spMkLst>
            <pc:docMk/>
            <pc:sldMk cId="3548076055" sldId="1859"/>
            <ac:spMk id="6" creationId="{60D674BD-8B6E-4F65-90EF-6D9E6AFD98C3}"/>
          </ac:spMkLst>
        </pc:spChg>
      </pc:sldChg>
      <pc:sldChg chg="modSp mod setBg">
        <pc:chgData name="Ricardo Luiz Freitas" userId="122532effb8c3c75" providerId="LiveId" clId="{E1113086-502C-47C6-8EC7-3AE0D7C2A7A7}" dt="2020-10-26T17:32:17.686" v="270" actId="20577"/>
        <pc:sldMkLst>
          <pc:docMk/>
          <pc:sldMk cId="598754079" sldId="1861"/>
        </pc:sldMkLst>
        <pc:spChg chg="mod">
          <ac:chgData name="Ricardo Luiz Freitas" userId="122532effb8c3c75" providerId="LiveId" clId="{E1113086-502C-47C6-8EC7-3AE0D7C2A7A7}" dt="2020-10-26T17:31:44.676" v="246" actId="20577"/>
          <ac:spMkLst>
            <pc:docMk/>
            <pc:sldMk cId="598754079" sldId="1861"/>
            <ac:spMk id="2" creationId="{C0584CE0-5673-43D8-8F42-746F6B2A25C4}"/>
          </ac:spMkLst>
        </pc:spChg>
        <pc:graphicFrameChg chg="modGraphic">
          <ac:chgData name="Ricardo Luiz Freitas" userId="122532effb8c3c75" providerId="LiveId" clId="{E1113086-502C-47C6-8EC7-3AE0D7C2A7A7}" dt="2020-10-26T17:32:17.686" v="270" actId="20577"/>
          <ac:graphicFrameMkLst>
            <pc:docMk/>
            <pc:sldMk cId="598754079" sldId="1861"/>
            <ac:graphicFrameMk id="5" creationId="{5348818F-5C93-4B81-A58D-659A82A60C8A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5:03.713" v="343" actId="20577"/>
        <pc:sldMkLst>
          <pc:docMk/>
          <pc:sldMk cId="2004669728" sldId="1862"/>
        </pc:sldMkLst>
        <pc:spChg chg="mod">
          <ac:chgData name="Ricardo Luiz Freitas" userId="122532effb8c3c75" providerId="LiveId" clId="{E1113086-502C-47C6-8EC7-3AE0D7C2A7A7}" dt="2020-10-26T17:35:03.713" v="343" actId="20577"/>
          <ac:spMkLst>
            <pc:docMk/>
            <pc:sldMk cId="2004669728" sldId="1862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2:34.001" v="281" actId="20577"/>
          <ac:spMkLst>
            <pc:docMk/>
            <pc:sldMk cId="2004669728" sldId="1862"/>
            <ac:spMk id="6" creationId="{60D674BD-8B6E-4F65-90EF-6D9E6AFD98C3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562645244" sldId="1863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562645244" sldId="1863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960016561" sldId="1864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60016561" sldId="1864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052836845" sldId="1868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052836845" sldId="1868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927559910" sldId="1869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27559910" sldId="1869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2415739407" sldId="1919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2415739407" sldId="1919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892750629" sldId="1920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892750629" sldId="1920"/>
            <ac:spMk id="2" creationId="{4DF1CD36-B66F-4B32-A3AD-A2DB0337B6BE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65725228" sldId="1921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65725228" sldId="1921"/>
            <ac:spMk id="2" creationId="{4DF1CD36-B66F-4B32-A3AD-A2DB0337B6BE}"/>
          </ac:spMkLst>
        </pc:spChg>
      </pc:sldChg>
      <pc:sldChg chg="modSp del">
        <pc:chgData name="Ricardo Luiz Freitas" userId="122532effb8c3c75" providerId="LiveId" clId="{E1113086-502C-47C6-8EC7-3AE0D7C2A7A7}" dt="2020-10-26T17:26:24.473" v="79" actId="47"/>
        <pc:sldMkLst>
          <pc:docMk/>
          <pc:sldMk cId="3854406120" sldId="1922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854406120" sldId="1922"/>
            <ac:spMk id="2" creationId="{4DF1CD36-B66F-4B32-A3AD-A2DB0337B6BE}"/>
          </ac:spMkLst>
        </pc:spChg>
      </pc:sldChg>
      <pc:sldChg chg="modSp del">
        <pc:chgData name="Ricardo Luiz Freitas" userId="122532effb8c3c75" providerId="LiveId" clId="{E1113086-502C-47C6-8EC7-3AE0D7C2A7A7}" dt="2020-10-26T17:27:24.973" v="96" actId="47"/>
        <pc:sldMkLst>
          <pc:docMk/>
          <pc:sldMk cId="132190603" sldId="1932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32190603" sldId="1932"/>
            <ac:spMk id="2" creationId="{00000000-0000-0000-0000-000000000000}"/>
          </ac:spMkLst>
        </pc:spChg>
      </pc:sldChg>
      <pc:sldChg chg="modSp del">
        <pc:chgData name="Ricardo Luiz Freitas" userId="122532effb8c3c75" providerId="LiveId" clId="{E1113086-502C-47C6-8EC7-3AE0D7C2A7A7}" dt="2020-10-26T17:27:25.569" v="97" actId="47"/>
        <pc:sldMkLst>
          <pc:docMk/>
          <pc:sldMk cId="1950674729" sldId="1933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50674729" sldId="1933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7388F0AC-3960-428B-B37B-C41A1A32B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923D84-D6A2-47CE-936C-E0420FE5622F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8DA432DD-9F9E-4D9C-B282-730C1B1B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B12124A-BF60-40F9-A05C-7473F5F1E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3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(</a:t>
            </a:r>
            <a:r>
              <a:rPr lang="pt-BR" u="sng" dirty="0"/>
              <a:t>com</a:t>
            </a:r>
            <a:r>
              <a:rPr lang="pt-BR" dirty="0"/>
              <a:t> Método)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CalculaRaizQuadrada_ComMetodoSemParametro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09120"/>
            <a:ext cx="6408712" cy="172819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12B50FBC-69B7-4AD8-9183-99796F06801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51321" y="1802796"/>
            <a:ext cx="576263" cy="751915"/>
          </a:xfrm>
          <a:prstGeom prst="curvedRightArrow">
            <a:avLst>
              <a:gd name="adj1" fmla="val 27937"/>
              <a:gd name="adj2" fmla="val 5586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28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3a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raiz =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F7E6B0B7-F520-4235-B53A-7A1AB8623327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338853" y="3930932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4785745" y="3903917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Seta para baixo 7">
            <a:extLst>
              <a:ext uri="{FF2B5EF4-FFF2-40B4-BE49-F238E27FC236}">
                <a16:creationId xmlns:a16="http://schemas.microsoft.com/office/drawing/2014/main" id="{A0A13C8E-E526-4CE3-8049-019E03C46FA0}"/>
              </a:ext>
            </a:extLst>
          </p:cNvPr>
          <p:cNvSpPr>
            <a:spLocks noChangeArrowheads="1"/>
          </p:cNvSpPr>
          <p:nvPr/>
        </p:nvSpPr>
        <p:spPr bwMode="auto">
          <a:xfrm rot="7876483">
            <a:off x="2233461" y="5927110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5F6619DE-4171-4966-AD50-3D50ACA311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1800" y="1596965"/>
            <a:ext cx="576263" cy="751915"/>
          </a:xfrm>
          <a:prstGeom prst="curvedRightArrow">
            <a:avLst>
              <a:gd name="adj1" fmla="val 27937"/>
              <a:gd name="adj2" fmla="val 5586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A25F181-C1F1-44AE-B9C7-578AA8E9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09120"/>
            <a:ext cx="6408712" cy="172819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3b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raiz =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482869" y="421896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67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3c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7019372" y="241876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73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39826"/>
          </a:xfrm>
        </p:spPr>
        <p:txBody>
          <a:bodyPr/>
          <a:lstStyle/>
          <a:p>
            <a:r>
              <a:rPr lang="pt-BR" sz="2200" dirty="0"/>
              <a:t>Um método </a:t>
            </a:r>
            <a:r>
              <a:rPr lang="pt-BR" sz="2200" u="sng" dirty="0"/>
              <a:t>público</a:t>
            </a:r>
            <a:r>
              <a:rPr lang="pt-BR" sz="2200" dirty="0"/>
              <a:t> de uma classe pode ser chamado por outra classe identificando, antes do nome do método, o nome da classe: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64" y="2348880"/>
            <a:ext cx="8425879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nome_classe1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nome_método1(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comandos;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variável ou expressão do método do tipo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7B5496E6-9593-40C7-916E-9497ECA08E3B}"/>
              </a:ext>
            </a:extLst>
          </p:cNvPr>
          <p:cNvSpPr>
            <a:spLocks noChangeArrowheads="1"/>
          </p:cNvSpPr>
          <p:nvPr/>
        </p:nvSpPr>
        <p:spPr bwMode="auto">
          <a:xfrm rot="7781529">
            <a:off x="2194838" y="522654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191181B-09A3-4C9D-A2D5-5545ED62A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07" y="4365104"/>
            <a:ext cx="8425879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nome_classe2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main(String[]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nome_classe1.nome_método1(parâmetros);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7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1CD36-B66F-4B32-A3AD-A2DB0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  <a:br>
              <a:rPr lang="pt-BR" dirty="0"/>
            </a:br>
            <a:r>
              <a:rPr lang="pt-BR" sz="2100" dirty="0"/>
              <a:t>(classe com a função que será chamada interna ou externamente)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096D7-66DE-48D3-B190-02D4D355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valor: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valor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"Resultado =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i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(valor));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resultado = numero * 1000;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9D8B2-9587-47F1-B3B2-006A40E46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CCF3531-33D1-49E9-9117-80E7A52A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365105"/>
            <a:ext cx="6192688" cy="144016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02FD9B2-C2A5-494F-8272-990B2086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94" y="2276986"/>
            <a:ext cx="2178492" cy="758493"/>
          </a:xfrm>
          <a:prstGeom prst="wedgeRoundRectCallout">
            <a:avLst>
              <a:gd name="adj1" fmla="val -82342"/>
              <a:gd name="adj2" fmla="val 1058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interna de </a:t>
            </a:r>
            <a:r>
              <a:rPr lang="pt-BR" altLang="pt-BR" sz="1800" b="1" dirty="0" err="1"/>
              <a:t>funcao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1CD36-B66F-4B32-A3AD-A2DB0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  <a:br>
              <a:rPr lang="pt-BR" dirty="0"/>
            </a:br>
            <a:r>
              <a:rPr lang="pt-BR" sz="2100" dirty="0"/>
              <a:t>(classe que será chamará a função da classe anterior)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096D7-66DE-48D3-B190-02D4D355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4713287"/>
          </a:xfrm>
        </p:spPr>
        <p:txBody>
          <a:bodyPr/>
          <a:lstStyle/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TesteFuncaoChamadaExterna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valor: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valor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"Resultado =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TesteFuncao.</a:t>
            </a:r>
            <a:r>
              <a:rPr lang="pt-BR" sz="1600" b="1" i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(valor));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9D8B2-9587-47F1-B3B2-006A40E46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02FD9B2-C2A5-494F-8272-990B2086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509120"/>
            <a:ext cx="5040560" cy="1224136"/>
          </a:xfrm>
          <a:prstGeom prst="wedgeRoundRectCallout">
            <a:avLst>
              <a:gd name="adj1" fmla="val 33926"/>
              <a:gd name="adj2" fmla="val -1001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externa de </a:t>
            </a:r>
            <a:r>
              <a:rPr lang="pt-BR" altLang="pt-BR" sz="1800" b="1" dirty="0" err="1"/>
              <a:t>funcao</a:t>
            </a:r>
            <a:endParaRPr lang="pt-BR" altLang="pt-BR" sz="1800" b="1" dirty="0"/>
          </a:p>
          <a:p>
            <a:pPr algn="ctr" eaLnBrk="1" hangingPunct="1"/>
            <a:endParaRPr lang="pt-BR" altLang="pt-BR" sz="1000" b="1" dirty="0"/>
          </a:p>
          <a:p>
            <a:pPr algn="ctr" eaLnBrk="1" hangingPunct="1"/>
            <a:r>
              <a:rPr lang="pt-BR" altLang="pt-BR" sz="1800" b="1" dirty="0" err="1"/>
              <a:t>TesteFuncao</a:t>
            </a:r>
            <a:r>
              <a:rPr lang="pt-BR" altLang="pt-BR" sz="1800" b="1" i="1" dirty="0">
                <a:solidFill>
                  <a:srgbClr val="0000FF"/>
                </a:solidFill>
              </a:rPr>
              <a:t> é o nome da classe (arquivo) onde está o método </a:t>
            </a:r>
            <a:r>
              <a:rPr lang="pt-BR" altLang="pt-BR" sz="1800" b="1" i="1" dirty="0" err="1">
                <a:solidFill>
                  <a:srgbClr val="0000FF"/>
                </a:solidFill>
              </a:rPr>
              <a:t>public</a:t>
            </a:r>
            <a:r>
              <a:rPr lang="pt-BR" altLang="pt-BR" sz="1800" b="1" i="1" dirty="0">
                <a:solidFill>
                  <a:srgbClr val="0000FF"/>
                </a:solidFill>
              </a:rPr>
              <a:t> </a:t>
            </a:r>
            <a:r>
              <a:rPr lang="pt-BR" altLang="pt-BR" sz="1800" b="1" dirty="0" err="1"/>
              <a:t>funcao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7ED2A-1EB3-46F8-B41F-92368689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Classes/Métodos</a:t>
            </a:r>
            <a:br>
              <a:rPr lang="pt-BR" dirty="0"/>
            </a:br>
            <a:r>
              <a:rPr lang="pt-BR" sz="2100" dirty="0"/>
              <a:t>(chamada de método dentro/fora da 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09225E-5A4F-4253-B76A-B666E82DD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B5399C-9FF7-47D7-8078-B9F3FEABF97D}"/>
              </a:ext>
            </a:extLst>
          </p:cNvPr>
          <p:cNvSpPr txBox="1"/>
          <p:nvPr/>
        </p:nvSpPr>
        <p:spPr>
          <a:xfrm>
            <a:off x="179512" y="1628800"/>
            <a:ext cx="396044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Classe </a:t>
            </a:r>
            <a:r>
              <a:rPr lang="pt-BR" dirty="0" err="1"/>
              <a:t>TesteFuncao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chamada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interna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funcao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b="1" dirty="0"/>
              <a:t>      </a:t>
            </a:r>
            <a:r>
              <a:rPr lang="pt-BR" b="1" dirty="0" err="1"/>
              <a:t>funcao</a:t>
            </a:r>
            <a:r>
              <a:rPr lang="pt-BR" b="1" dirty="0"/>
              <a:t>();     </a:t>
            </a:r>
          </a:p>
          <a:p>
            <a:r>
              <a:rPr lang="pt-BR" b="1" dirty="0"/>
              <a:t>}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b="1" dirty="0" err="1"/>
              <a:t>funcao</a:t>
            </a:r>
            <a:r>
              <a:rPr lang="pt-BR" b="1" dirty="0"/>
              <a:t>()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b="1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C23EA-A583-4AE3-B32D-68C7F1C8D076}"/>
              </a:ext>
            </a:extLst>
          </p:cNvPr>
          <p:cNvSpPr txBox="1"/>
          <p:nvPr/>
        </p:nvSpPr>
        <p:spPr>
          <a:xfrm>
            <a:off x="4355976" y="1628800"/>
            <a:ext cx="4572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Classe </a:t>
            </a:r>
            <a:r>
              <a:rPr lang="pt-BR" dirty="0" err="1"/>
              <a:t>TesteFuncaoChamadaExterna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chamada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externa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funcao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b="1" dirty="0"/>
              <a:t>      </a:t>
            </a:r>
            <a:r>
              <a:rPr lang="pt-BR" b="1" dirty="0" err="1"/>
              <a:t>TesteFuncao.funcao</a:t>
            </a:r>
            <a:r>
              <a:rPr lang="pt-BR" b="1" dirty="0"/>
              <a:t>();</a:t>
            </a:r>
          </a:p>
          <a:p>
            <a:r>
              <a:rPr lang="pt-BR" b="1" dirty="0"/>
              <a:t>}</a:t>
            </a:r>
          </a:p>
        </p:txBody>
      </p:sp>
      <p:sp>
        <p:nvSpPr>
          <p:cNvPr id="11" name="Seta para baixo 7">
            <a:extLst>
              <a:ext uri="{FF2B5EF4-FFF2-40B4-BE49-F238E27FC236}">
                <a16:creationId xmlns:a16="http://schemas.microsoft.com/office/drawing/2014/main" id="{E195B05F-E06E-4006-9ACF-76C4EFDE24D7}"/>
              </a:ext>
            </a:extLst>
          </p:cNvPr>
          <p:cNvSpPr>
            <a:spLocks noChangeArrowheads="1"/>
          </p:cNvSpPr>
          <p:nvPr/>
        </p:nvSpPr>
        <p:spPr bwMode="auto">
          <a:xfrm rot="20455241">
            <a:off x="1116631" y="3323940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Seta para baixo 7">
            <a:extLst>
              <a:ext uri="{FF2B5EF4-FFF2-40B4-BE49-F238E27FC236}">
                <a16:creationId xmlns:a16="http://schemas.microsoft.com/office/drawing/2014/main" id="{2D98C304-3333-4C98-BD46-0BD99A150292}"/>
              </a:ext>
            </a:extLst>
          </p:cNvPr>
          <p:cNvSpPr>
            <a:spLocks noChangeArrowheads="1"/>
          </p:cNvSpPr>
          <p:nvPr/>
        </p:nvSpPr>
        <p:spPr bwMode="auto">
          <a:xfrm rot="4130862">
            <a:off x="3723436" y="2472196"/>
            <a:ext cx="357188" cy="2748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23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28000" cy="316768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400" dirty="0"/>
              <a:t>Faça um programa (classe com método </a:t>
            </a:r>
            <a:r>
              <a:rPr lang="pt-BR" altLang="pt-BR" sz="2400" b="1" dirty="0" err="1"/>
              <a:t>main</a:t>
            </a:r>
            <a:r>
              <a:rPr lang="pt-BR" altLang="pt-BR" sz="2400" dirty="0"/>
              <a:t>) que contenha um método específico que receba os valores das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coordenadas </a:t>
            </a:r>
            <a:r>
              <a:rPr lang="pt-BR" altLang="pt-BR" sz="2400" i="1" dirty="0">
                <a:solidFill>
                  <a:srgbClr val="FF0000"/>
                </a:solidFill>
              </a:rPr>
              <a:t>x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e </a:t>
            </a:r>
            <a:r>
              <a:rPr lang="pt-BR" altLang="pt-BR" sz="2400" i="1" dirty="0">
                <a:solidFill>
                  <a:srgbClr val="FF0000"/>
                </a:solidFill>
              </a:rPr>
              <a:t>y</a:t>
            </a:r>
            <a:r>
              <a:rPr lang="pt-BR" altLang="pt-BR" sz="2400" dirty="0"/>
              <a:t> de dois pontos do plano cartesiano e calcule e retorne 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distância</a:t>
            </a:r>
            <a:r>
              <a:rPr lang="pt-BR" altLang="pt-BR" sz="2400" dirty="0"/>
              <a:t> entre eles. O método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 solicitará ao usuário as coordenadas dos dois pontos (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1</a:t>
            </a:r>
            <a:r>
              <a:rPr lang="pt-BR" altLang="pt-BR" sz="2400" i="1" dirty="0">
                <a:solidFill>
                  <a:srgbClr val="FF0000"/>
                </a:solidFill>
              </a:rPr>
              <a:t>, y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1</a:t>
            </a:r>
            <a:r>
              <a:rPr lang="pt-BR" altLang="pt-BR" sz="2400" i="1" dirty="0">
                <a:solidFill>
                  <a:srgbClr val="FF0000"/>
                </a:solidFill>
              </a:rPr>
              <a:t>, x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2</a:t>
            </a:r>
            <a:r>
              <a:rPr lang="pt-BR" altLang="pt-BR" sz="2400" i="1" dirty="0">
                <a:solidFill>
                  <a:srgbClr val="FF0000"/>
                </a:solidFill>
              </a:rPr>
              <a:t>, y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2</a:t>
            </a:r>
            <a:r>
              <a:rPr lang="pt-BR" altLang="pt-BR" sz="2400" dirty="0"/>
              <a:t>), chamará este outro método, e imprimirá a distância na tela.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FF"/>
                </a:solidFill>
              </a:rPr>
              <a:t>Ponto 1 (x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400" dirty="0">
                <a:solidFill>
                  <a:srgbClr val="0000FF"/>
                </a:solidFill>
              </a:rPr>
              <a:t>,y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400" dirty="0">
                <a:solidFill>
                  <a:srgbClr val="0000FF"/>
                </a:solidFill>
              </a:rPr>
              <a:t>)  e  Ponto 2 (x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400" dirty="0">
                <a:solidFill>
                  <a:srgbClr val="0000FF"/>
                </a:solidFill>
              </a:rPr>
              <a:t>,y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4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99685" name="Object 4">
            <a:extLst>
              <a:ext uri="{FF2B5EF4-FFF2-40B4-BE49-F238E27FC236}">
                <a16:creationId xmlns:a16="http://schemas.microsoft.com/office/drawing/2014/main" id="{1B9A9A05-20AE-4E4F-9C7E-9EEC36C81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62095"/>
              </p:ext>
            </p:extLst>
          </p:nvPr>
        </p:nvGraphicFramePr>
        <p:xfrm>
          <a:off x="1763688" y="4653136"/>
          <a:ext cx="5544616" cy="74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171700" imgH="292100" progId="Equation.3">
                  <p:embed/>
                </p:oleObj>
              </mc:Choice>
              <mc:Fallback>
                <p:oleObj name="Equation" r:id="rId4" imgW="2171700" imgH="292100" progId="Equation.3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1B9A9A05-20AE-4E4F-9C7E-9EEC36C8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3136"/>
                        <a:ext cx="5544616" cy="745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>
            <a:extLst>
              <a:ext uri="{FF2B5EF4-FFF2-40B4-BE49-F238E27FC236}">
                <a16:creationId xmlns:a16="http://schemas.microsoft.com/office/drawing/2014/main" id="{B57F1D15-1737-4CBE-8B29-E3BADA4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5734050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Ponto 1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=3,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=4) e Ponto 2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=6,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=7) </a:t>
            </a:r>
            <a:r>
              <a:rPr lang="pt-BR" altLang="pt-BR" sz="17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Distância =  4.2426..</a:t>
            </a:r>
          </a:p>
        </p:txBody>
      </p:sp>
    </p:spTree>
    <p:extLst>
      <p:ext uri="{BB962C8B-B14F-4D97-AF65-F5344CB8AC3E}">
        <p14:creationId xmlns:p14="http://schemas.microsoft.com/office/powerpoint/2010/main" val="40551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Espaço Reservado para Número de Slide 4">
            <a:extLst>
              <a:ext uri="{FF2B5EF4-FFF2-40B4-BE49-F238E27FC236}">
                <a16:creationId xmlns:a16="http://schemas.microsoft.com/office/drawing/2014/main" id="{D41EC492-F2C5-4545-98D1-E0D05538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8AE7B-1093-4D35-B507-2B64A35FB933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EC6B841F-4996-4C8A-8F55-1320BF42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2100" dirty="0"/>
          </a:p>
        </p:txBody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56BEA4CA-BA17-440A-9D00-351B97E888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2736"/>
            <a:ext cx="8218487" cy="230425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t-BR" altLang="pt-BR" sz="1800" dirty="0"/>
              <a:t>Faça uma classe (</a:t>
            </a:r>
            <a:r>
              <a:rPr lang="pt-BR" altLang="pt-BR" sz="1800" u="sng" dirty="0"/>
              <a:t>sem</a:t>
            </a:r>
            <a:r>
              <a:rPr lang="pt-BR" altLang="pt-BR" sz="1800" dirty="0"/>
              <a:t> o método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) que contenha um método “público” que receba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 como parâmetro, e que calcule e retorne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pt-BR" altLang="pt-BR" sz="1800" dirty="0"/>
              <a:t> conforme a função abaixo. </a:t>
            </a:r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r>
              <a:rPr lang="pt-BR" altLang="pt-BR" sz="1800" dirty="0"/>
              <a:t>Faça também uma outra classe (</a:t>
            </a:r>
            <a:r>
              <a:rPr lang="pt-BR" altLang="pt-BR" sz="1800" u="sng" dirty="0"/>
              <a:t>com</a:t>
            </a:r>
            <a:r>
              <a:rPr lang="pt-BR" altLang="pt-BR" sz="1800" dirty="0"/>
              <a:t> o método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) para chamar o método da classe anterior, onde o usuário informará diversos valores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, que chamará o método da outra classe passando como parâmetro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 informado e retornará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800" dirty="0"/>
              <a:t>calculado, valor este que deverá ser impresso na tela. O último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pt-BR" altLang="pt-BR" sz="1800" dirty="0"/>
              <a:t>informado será -1 (</a:t>
            </a:r>
            <a:r>
              <a:rPr lang="pt-BR" altLang="pt-BR" sz="1800" i="1" dirty="0"/>
              <a:t>flag</a:t>
            </a:r>
            <a:r>
              <a:rPr lang="pt-BR" altLang="pt-BR" sz="1800" dirty="0"/>
              <a:t> fictício).</a:t>
            </a:r>
          </a:p>
        </p:txBody>
      </p:sp>
      <p:sp>
        <p:nvSpPr>
          <p:cNvPr id="1478660" name="Rectangle 4">
            <a:extLst>
              <a:ext uri="{FF2B5EF4-FFF2-40B4-BE49-F238E27FC236}">
                <a16:creationId xmlns:a16="http://schemas.microsoft.com/office/drawing/2014/main" id="{5ADD4B55-A817-4C12-892B-76F0414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4752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x = 4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	x = 15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5.3953...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 			x = 2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3.7527...</a:t>
            </a:r>
          </a:p>
        </p:txBody>
      </p:sp>
      <p:sp>
        <p:nvSpPr>
          <p:cNvPr id="295942" name="Rectangle 24">
            <a:extLst>
              <a:ext uri="{FF2B5EF4-FFF2-40B4-BE49-F238E27FC236}">
                <a16:creationId xmlns:a16="http://schemas.microsoft.com/office/drawing/2014/main" id="{3FA65359-8862-4D6F-BA5E-0D70AA4A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295943" name="Object 23">
            <a:extLst>
              <a:ext uri="{FF2B5EF4-FFF2-40B4-BE49-F238E27FC236}">
                <a16:creationId xmlns:a16="http://schemas.microsoft.com/office/drawing/2014/main" id="{3AADF16F-20FF-435E-A164-ED3EBF79B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21148"/>
              </p:ext>
            </p:extLst>
          </p:nvPr>
        </p:nvGraphicFramePr>
        <p:xfrm>
          <a:off x="3131840" y="1748767"/>
          <a:ext cx="2519733" cy="168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714500" imgH="1143000" progId="Equation.3">
                  <p:embed/>
                </p:oleObj>
              </mc:Choice>
              <mc:Fallback>
                <p:oleObj name="Equation" r:id="rId4" imgW="1714500" imgH="1143000" progId="Equation.3">
                  <p:embed/>
                  <p:pic>
                    <p:nvPicPr>
                      <p:cNvPr id="295943" name="Object 23">
                        <a:extLst>
                          <a:ext uri="{FF2B5EF4-FFF2-40B4-BE49-F238E27FC236}">
                            <a16:creationId xmlns:a16="http://schemas.microsoft.com/office/drawing/2014/main" id="{3AADF16F-20FF-435E-A164-ED3EBF79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748767"/>
                        <a:ext cx="2519733" cy="168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13</a:t>
            </a:r>
            <a:endParaRPr lang="pt-BR" altLang="pt-BR" dirty="0"/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Modularização</a:t>
            </a:r>
          </a:p>
          <a:p>
            <a:pPr lvl="1" eaLnBrk="1" hangingPunct="1"/>
            <a:r>
              <a:rPr lang="pt-BR" altLang="pt-BR" dirty="0"/>
              <a:t>Conceitos</a:t>
            </a:r>
          </a:p>
          <a:p>
            <a:pPr lvl="1" eaLnBrk="1" hangingPunct="1"/>
            <a:r>
              <a:rPr lang="pt-BR" altLang="pt-BR" dirty="0"/>
              <a:t>Criação de Classes &amp; Métodos</a:t>
            </a:r>
          </a:p>
          <a:p>
            <a:pPr lvl="1" eaLnBrk="1" hangingPunct="1"/>
            <a:r>
              <a:rPr lang="pt-BR" altLang="pt-BR" dirty="0"/>
              <a:t>Classes &amp; Métodos primitivos do 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0039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Faça um programa (classe com método </a:t>
            </a:r>
            <a:r>
              <a:rPr lang="pt-BR" sz="2400" b="1" dirty="0" err="1"/>
              <a:t>main</a:t>
            </a:r>
            <a:r>
              <a:rPr lang="pt-BR" sz="2400" dirty="0"/>
              <a:t>) que contenha um método a parte que decomponha um valor numérico inteiro qualquer (entre 0 e 999999999) retirando um dígito em uma posição específica do número. Este método receberá como parâmetros o número inteiro informado e a posição do dígito (em ordem inversa, ou seja, de trás para frente) e retornará o dígito daquela posição no número.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3FC7705-168F-418B-9AC6-79D3451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229200"/>
            <a:ext cx="60486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1700" dirty="0">
                <a:solidFill>
                  <a:srgbClr val="0000FF"/>
                </a:solidFill>
              </a:rPr>
              <a:t> = 98765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3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7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Número</a:t>
            </a:r>
            <a:r>
              <a:rPr lang="pt-BR" altLang="pt-BR" sz="1700" dirty="0">
                <a:solidFill>
                  <a:srgbClr val="0000FF"/>
                </a:solidFill>
              </a:rPr>
              <a:t> = 425    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1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Número</a:t>
            </a:r>
            <a:r>
              <a:rPr lang="pt-BR" altLang="pt-BR" sz="1700" dirty="0">
                <a:solidFill>
                  <a:srgbClr val="0000FF"/>
                </a:solidFill>
              </a:rPr>
              <a:t> = 642896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5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11192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84CE0-5673-43D8-8F42-746F6B2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(primitiva) </a:t>
            </a:r>
            <a:r>
              <a:rPr lang="pt-BR" b="1" dirty="0" err="1"/>
              <a:t>Math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73C9AE-875F-4D0F-8668-F58865A14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48818F-5C93-4B81-A58D-659A82A6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50244"/>
              </p:ext>
            </p:extLst>
          </p:nvPr>
        </p:nvGraphicFramePr>
        <p:xfrm>
          <a:off x="539552" y="1052736"/>
          <a:ext cx="7992888" cy="5618017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601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Numéricos/Trigonométricos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293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extLst>
                  <a:ext uri="{0D108BD9-81ED-4DB2-BD59-A6C34878D82A}">
                    <a16:rowId xmlns:a16="http://schemas.microsoft.com/office/drawing/2014/main" val="17234086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Math.pow</a:t>
                      </a:r>
                      <a:r>
                        <a:rPr lang="pt-BR" sz="1600" b="1" kern="1200" dirty="0">
                          <a:effectLst/>
                        </a:rPr>
                        <a:t>(</a:t>
                      </a:r>
                      <a:r>
                        <a:rPr lang="pt-BR" sz="1600" b="1" kern="1200" dirty="0" err="1">
                          <a:effectLst/>
                        </a:rPr>
                        <a:t>x,y</a:t>
                      </a:r>
                      <a:r>
                        <a:rPr lang="pt-BR" sz="1600" b="1" kern="1200" dirty="0">
                          <a:effectLst/>
                        </a:rPr>
                        <a:t>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potência de X elevado a Y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Math.sqrt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raiz quadrada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Math.cbrt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raiz cúbica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Arredonda o número real X para cima ou para baixo transformando-o num inteiro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33557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Math.ceil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Arredonda o número real X para cima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239462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Math.floor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Arredonda o número real X para baixo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Math.abs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Retorna o valor absoluto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Math.PI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Retorna o valor de </a:t>
                      </a:r>
                      <a:r>
                        <a:rPr lang="pt-BR" sz="2000" b="0" kern="1200" dirty="0">
                          <a:effectLst/>
                          <a:sym typeface="Symbol"/>
                        </a:rPr>
                        <a:t>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9997086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Math.exp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Obtém e elevado a X (e – neperiano)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9549148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Math.random</a:t>
                      </a:r>
                      <a:r>
                        <a:rPr lang="pt-BR" sz="1600" b="1" kern="1200" dirty="0">
                          <a:effectLst/>
                        </a:rPr>
                        <a:t>()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um número aleatório entre 0 e 1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9661320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>
                          <a:effectLst/>
                        </a:rPr>
                        <a:t>Math.log(x)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Obtém o logaritmo natural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2122513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>
                          <a:effectLst/>
                        </a:rPr>
                        <a:t>Math.log10(x)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Obtém o logaritmo na base 10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2993322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Math.sin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Calcula o seno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283112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Math.cos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o cosseno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456620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Math.tan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Calcula a tangente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6770643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Math.toDegrees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Converte a medida de X de radianos para graus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06385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Math.toRadians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Converte a medida de X de graus para radianos 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4728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5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9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ExemplosMetodosNumericos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NumeroReal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3.53,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-3;</a:t>
            </a:r>
            <a:endParaRPr lang="pt-BR" altLang="pt-BR" sz="1600" b="1" kern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Valor absoluto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"Parte inteira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NumeroReal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"Quadrado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81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"Elevar a 4ª potência 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(NumeroInt,4));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6561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aleatório entre 0 e 100 = "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(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()*100)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"Área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254.46900494077323</a:t>
            </a:r>
            <a:endParaRPr lang="pt-BR" alt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66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(primitiva) </a:t>
            </a:r>
            <a:r>
              <a:rPr lang="pt-BR" b="1" dirty="0" err="1"/>
              <a:t>String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02095"/>
              </p:ext>
            </p:extLst>
          </p:nvPr>
        </p:nvGraphicFramePr>
        <p:xfrm>
          <a:off x="539552" y="1257420"/>
          <a:ext cx="7992000" cy="3757728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3342109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4649891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7537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para </a:t>
                      </a:r>
                      <a:r>
                        <a:rPr lang="pt-BR" sz="2400" dirty="0" err="1">
                          <a:effectLst/>
                        </a:rPr>
                        <a:t>Strings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34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661535">
                <a:tc>
                  <a:txBody>
                    <a:bodyPr/>
                    <a:lstStyle/>
                    <a:p>
                      <a:pPr marL="84138" indent="0" algn="l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STR1.equals(STR2) 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</a:t>
                      </a:r>
                      <a:r>
                        <a:rPr lang="pt-BR" sz="1200" b="0" u="sng" kern="1200" dirty="0" err="1">
                          <a:effectLst/>
                        </a:rPr>
                        <a:t>true</a:t>
                      </a:r>
                      <a:r>
                        <a:rPr lang="pt-BR" sz="1200" b="0" kern="1200" dirty="0">
                          <a:effectLst/>
                        </a:rPr>
                        <a:t> se as </a:t>
                      </a:r>
                      <a:r>
                        <a:rPr lang="pt-BR" sz="1200" b="0" kern="1200" dirty="0" err="1">
                          <a:effectLst/>
                        </a:rPr>
                        <a:t>strings</a:t>
                      </a:r>
                      <a:r>
                        <a:rPr lang="pt-BR" sz="1200" b="0" kern="1200" dirty="0">
                          <a:effectLst/>
                        </a:rPr>
                        <a:t> (STR1 e STR2) forem iguais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</a:t>
                      </a:r>
                      <a:r>
                        <a:rPr lang="pt-BR" sz="1200" b="0" u="sng" kern="1200" dirty="0">
                          <a:effectLst/>
                        </a:rPr>
                        <a:t>false</a:t>
                      </a:r>
                      <a:r>
                        <a:rPr lang="pt-BR" sz="1200" b="0" kern="1200" dirty="0">
                          <a:effectLst/>
                        </a:rPr>
                        <a:t> se as </a:t>
                      </a:r>
                      <a:r>
                        <a:rPr lang="pt-BR" sz="1200" b="0" kern="1200" dirty="0" err="1">
                          <a:effectLst/>
                        </a:rPr>
                        <a:t>strings</a:t>
                      </a:r>
                      <a:r>
                        <a:rPr lang="pt-BR" sz="1200" b="0" kern="1200" dirty="0">
                          <a:effectLst/>
                        </a:rPr>
                        <a:t> (STR1 e STR2) forem diferentes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691566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STR1.equalsIgnoreCase(STR2)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Idem porém </a:t>
                      </a:r>
                      <a:r>
                        <a:rPr lang="pt-BR" sz="1200" b="0" u="sng" kern="1200" dirty="0">
                          <a:effectLst/>
                        </a:rPr>
                        <a:t>ignora maiúsculo/minúsculo</a:t>
                      </a:r>
                      <a:endParaRPr lang="pt-BR" sz="1200" b="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748594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STR1.compareTo(STR2)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0 </a:t>
                      </a:r>
                      <a:r>
                        <a:rPr lang="pt-BR" sz="1200" b="0" kern="1200" dirty="0">
                          <a:effectLst/>
                        </a:rPr>
                        <a:t>se STR1 for igual a STR2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valor &gt; 0 </a:t>
                      </a:r>
                      <a:r>
                        <a:rPr lang="pt-BR" sz="1200" b="0" kern="1200" dirty="0">
                          <a:effectLst/>
                        </a:rPr>
                        <a:t>se STR1 for maior que STR2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valor &lt; 0 </a:t>
                      </a:r>
                      <a:r>
                        <a:rPr lang="pt-BR" sz="1200" b="0" kern="1200" dirty="0">
                          <a:effectLst/>
                        </a:rPr>
                        <a:t>se STR1 for menor que STR2 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938076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STR1.compareToIgnoreCase(STR2)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Idem porém </a:t>
                      </a:r>
                      <a:r>
                        <a:rPr lang="pt-BR" sz="1200" b="0" u="sng" kern="1200" dirty="0">
                          <a:effectLst/>
                        </a:rPr>
                        <a:t>ignora maiúsculo/minúsculo</a:t>
                      </a:r>
                      <a:endParaRPr lang="pt-BR" sz="1200" b="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A74260A-369D-488E-849C-C34E4F3BFD7B}"/>
              </a:ext>
            </a:extLst>
          </p:cNvPr>
          <p:cNvSpPr txBox="1"/>
          <p:nvPr/>
        </p:nvSpPr>
        <p:spPr>
          <a:xfrm>
            <a:off x="539552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Observação</a:t>
            </a:r>
            <a:r>
              <a:rPr lang="pt-BR" dirty="0"/>
              <a:t>: A Comparação é feita caractere por caractere, da esquerda para a direita.     </a:t>
            </a:r>
          </a:p>
        </p:txBody>
      </p:sp>
    </p:spTree>
    <p:extLst>
      <p:ext uri="{BB962C8B-B14F-4D97-AF65-F5344CB8AC3E}">
        <p14:creationId xmlns:p14="http://schemas.microsoft.com/office/powerpoint/2010/main" val="17336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(primitiva)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1053"/>
              </p:ext>
            </p:extLst>
          </p:nvPr>
        </p:nvGraphicFramePr>
        <p:xfrm>
          <a:off x="539552" y="980728"/>
          <a:ext cx="7992000" cy="5354506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3282429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4709571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601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para </a:t>
                      </a:r>
                      <a:r>
                        <a:rPr lang="pt-BR" sz="2400" dirty="0" err="1">
                          <a:effectLst/>
                        </a:rPr>
                        <a:t>Strings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308546">
                <a:tc>
                  <a:txBody>
                    <a:bodyPr/>
                    <a:lstStyle/>
                    <a:p>
                      <a:pPr marL="182563" indent="0" algn="l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(</a:t>
                      </a:r>
                      <a:r>
                        <a:rPr lang="pt-BR" sz="1400" b="1" kern="1200" dirty="0" err="1">
                          <a:effectLst/>
                        </a:rPr>
                        <a:t>int</a:t>
                      </a:r>
                      <a:r>
                        <a:rPr lang="pt-BR" sz="1400" b="1" kern="1200" dirty="0">
                          <a:effectLst/>
                        </a:rPr>
                        <a:t>)CARACTER</a:t>
                      </a:r>
                      <a:endParaRPr lang="pt-B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código ASCII referente a CARACTER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(char)NUMERO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caracter referente ao código ASCII de NUMERO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684770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Float.parseFloat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Double.parseDouble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um valor numérico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26865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String.valueof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a variável inteira NUMERO para uma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  <a:tr h="27071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STR.length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tamanho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(incluindo espaços</a:t>
                      </a:r>
                      <a:r>
                        <a:rPr lang="pt-BR" sz="1200" b="0" baseline="0" dirty="0">
                          <a:effectLst/>
                        </a:rPr>
                        <a:t> em branco)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914836"/>
                  </a:ext>
                </a:extLst>
              </a:tr>
              <a:tr h="59130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STR.substring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entre </a:t>
                      </a:r>
                      <a:r>
                        <a:rPr lang="pt-BR" sz="1200" b="0" dirty="0" err="1">
                          <a:effectLst/>
                        </a:rPr>
                        <a:t>pi</a:t>
                      </a:r>
                      <a:r>
                        <a:rPr lang="pt-BR" sz="1200" b="0" dirty="0">
                          <a:effectLst/>
                        </a:rPr>
                        <a:t> e pf-1 de STR. Se </a:t>
                      </a:r>
                      <a:r>
                        <a:rPr lang="pt-BR" sz="1200" b="0" dirty="0" err="1">
                          <a:effectLst/>
                        </a:rPr>
                        <a:t>pf</a:t>
                      </a:r>
                      <a:r>
                        <a:rPr lang="pt-BR" sz="1200" b="0" dirty="0">
                          <a:effectLst/>
                        </a:rPr>
                        <a:t> não for informado será retornado de </a:t>
                      </a:r>
                      <a:r>
                        <a:rPr lang="pt-BR" sz="1200" b="0" dirty="0" err="1">
                          <a:effectLst/>
                        </a:rPr>
                        <a:t>pi</a:t>
                      </a:r>
                      <a:r>
                        <a:rPr lang="pt-BR" sz="1200" b="0" dirty="0">
                          <a:effectLst/>
                        </a:rPr>
                        <a:t> até o fim da STR. A primeira posição de uma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será sempre 0.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251331"/>
                  </a:ext>
                </a:extLst>
              </a:tr>
              <a:tr h="272795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STR.toUpperCase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todos os caracteres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maiúsculo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112777"/>
                  </a:ext>
                </a:extLst>
              </a:tr>
              <a:tr h="27812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STR.toLowerCase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todos os caracteres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minúsculo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7064346"/>
                  </a:ext>
                </a:extLst>
              </a:tr>
              <a:tr h="35013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STR1.indexOf(STR2)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a posição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STR2 na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STR1. Se não encontrar retorna -1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385080"/>
                  </a:ext>
                </a:extLst>
              </a:tr>
              <a:tr h="29222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STR.charAt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o caracter presente na posição </a:t>
                      </a:r>
                      <a:r>
                        <a:rPr lang="pt-BR" sz="1200" b="1" dirty="0" err="1">
                          <a:effectLst/>
                        </a:rPr>
                        <a:t>pos</a:t>
                      </a:r>
                      <a:r>
                        <a:rPr lang="pt-BR" sz="1200" b="0" dirty="0">
                          <a:effectLst/>
                        </a:rPr>
                        <a:t>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STR.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901684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dirty="0">
                          <a:effectLst/>
                        </a:rPr>
                        <a:t>CARACTER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Divida 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em vários </a:t>
                      </a:r>
                      <a:r>
                        <a:rPr lang="pt-BR" sz="1200" b="0" dirty="0" err="1">
                          <a:effectLst/>
                        </a:rPr>
                        <a:t>substrings</a:t>
                      </a:r>
                      <a:r>
                        <a:rPr lang="pt-BR" sz="1200" b="0" dirty="0">
                          <a:effectLst/>
                        </a:rPr>
                        <a:t>, separados por CARACTER, e atribui cada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às posições de um vetor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0291088"/>
                  </a:ext>
                </a:extLst>
              </a:tr>
              <a:tr h="51701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STR.replace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(STR1,STR2)</a:t>
                      </a:r>
                    </a:p>
                    <a:p>
                      <a:pPr marL="1825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STR.replaceAll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(STR1,STR2)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err="1">
                          <a:effectLst/>
                        </a:rPr>
                        <a:t>replace</a:t>
                      </a:r>
                      <a:r>
                        <a:rPr lang="pt-BR" sz="1200" b="0" dirty="0">
                          <a:effectLst/>
                        </a:rPr>
                        <a:t> troca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STR1 pela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STR2 em STR.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err="1">
                          <a:effectLst/>
                        </a:rPr>
                        <a:t>replaceAll</a:t>
                      </a:r>
                      <a:r>
                        <a:rPr lang="pt-BR" sz="1200" b="0" dirty="0">
                          <a:effectLst/>
                        </a:rPr>
                        <a:t> troca todas as ocorrências de STR1 por STR2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65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5"/>
            <a:ext cx="9001000" cy="552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ExemplosMetodosStrings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"Ricardo Luiz de Freitas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texto2;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Quantidade de caracteres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23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Pegar 'Luiz' no texto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(8,12));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"Luiz"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Posição de 'Luiz’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texto.indexOf</a:t>
            </a:r>
            <a:r>
              <a:rPr lang="pt-BR" altLang="pt-BR" sz="1600" kern="0" dirty="0">
                <a:latin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"Luiz"</a:t>
            </a:r>
            <a:r>
              <a:rPr lang="pt-BR" altLang="pt-BR" sz="1600" kern="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// 9</a:t>
            </a:r>
            <a:endParaRPr lang="pt-BR" altLang="pt-BR" sz="1600" b="1" kern="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Tudo maiúsculo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texto.toUpperCase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"RICARDO LUIZ DE FREITAS"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Tudo minúsculo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texto.toLowerCase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pt-BR" altLang="pt-BR" sz="1600" kern="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ricardo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freitas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(9,14)</a:t>
            </a:r>
            <a:r>
              <a:rPr lang="pt-BR" altLang="pt-BR" sz="16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(13,19)</a:t>
            </a:r>
            <a:r>
              <a:rPr lang="pt-BR" altLang="pt-BR" sz="16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texto2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"Dr.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texto +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Filho"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(texto2);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"Dr.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ricardo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freitas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Filho"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 }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3450BE1-F50C-4F14-8915-6D633918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4365104"/>
            <a:ext cx="2726432" cy="1139825"/>
          </a:xfrm>
          <a:prstGeom prst="wedgeRoundRectCallout">
            <a:avLst>
              <a:gd name="adj1" fmla="val -87313"/>
              <a:gd name="adj2" fmla="val 408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concatenar (unir) </a:t>
            </a:r>
            <a:r>
              <a:rPr lang="pt-BR" altLang="pt-BR" sz="1800" b="1" dirty="0" err="1"/>
              <a:t>strings</a:t>
            </a:r>
            <a:r>
              <a:rPr lang="pt-BR" altLang="pt-BR" sz="1800" dirty="0"/>
              <a:t> utilize o operador de soma (+).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para o usuário descobrir um número aleatório gerado pelo computador entre 0 e 100. Ao longo das tentativas o programa deverá informar se o número informado pelo usuário está acima ou abaixo do número gerado pelo computador. No final o programa informará quantas tentativas foram necessárias até se chegar ao número gerado.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381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um ângulo e calcule e imprima seu seno, cosseno, tangente, arco seno (1/seno), arco cosseno (1/cosseno) e arco tangente (1/tangente ou cosseno/seno).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u="sng" dirty="0"/>
              <a:t>Dica</a:t>
            </a:r>
            <a:r>
              <a:rPr lang="pt-BR" sz="2800" dirty="0"/>
              <a:t>: Antes dos cálculos, transforme o ângulo informado de grau para radiano.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6216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o nome de uma família (por exemplo: Silva). Depois solicite 100 nomes completos de pessoas e calcule e imprima quantas destas pessoas podem ser desta família. </a:t>
            </a:r>
          </a:p>
          <a:p>
            <a:pPr marL="0" indent="0" algn="just">
              <a:buNone/>
            </a:pPr>
            <a:r>
              <a:rPr lang="pt-BR" sz="2800" dirty="0"/>
              <a:t>Para pertencer à família o nome de família deve estar no fim do nome da pessoa (por exemplo: Rui da Costa </a:t>
            </a:r>
            <a:r>
              <a:rPr lang="pt-BR" sz="2800" b="1" dirty="0"/>
              <a:t>Silva</a:t>
            </a:r>
            <a:r>
              <a:rPr lang="pt-BR" sz="2800" dirty="0"/>
              <a:t>, pertence a família, já Alice </a:t>
            </a:r>
            <a:r>
              <a:rPr lang="pt-BR" sz="2800" b="1" dirty="0"/>
              <a:t>Silva</a:t>
            </a:r>
            <a:r>
              <a:rPr lang="pt-BR" sz="2800" dirty="0"/>
              <a:t> Jardim, não pertence.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062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o nome completo de uma pessoa e depois imprima o nome de família desta pessoa (último sobrenome).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Ricardo Luiz de </a:t>
            </a:r>
            <a:r>
              <a:rPr lang="pt-BR" sz="2400" b="1" dirty="0"/>
              <a:t>Freitas</a:t>
            </a:r>
          </a:p>
          <a:p>
            <a:pPr marL="0" indent="0" algn="just">
              <a:buNone/>
            </a:pPr>
            <a:r>
              <a:rPr lang="pt-BR" sz="2400" dirty="0"/>
              <a:t>=&gt; Freitas</a:t>
            </a:r>
          </a:p>
          <a:p>
            <a:pPr marL="0" indent="0" algn="just">
              <a:buNone/>
            </a:pPr>
            <a:r>
              <a:rPr lang="pt-BR" sz="2400" dirty="0" err="1"/>
              <a:t>Anacelia</a:t>
            </a:r>
            <a:r>
              <a:rPr lang="pt-BR" sz="2400" dirty="0"/>
              <a:t> Maria das Graças </a:t>
            </a:r>
            <a:r>
              <a:rPr lang="pt-BR" sz="2400" b="1" dirty="0"/>
              <a:t>Nery</a:t>
            </a:r>
          </a:p>
          <a:p>
            <a:pPr marL="0" indent="0" algn="just">
              <a:buNone/>
            </a:pPr>
            <a:r>
              <a:rPr lang="pt-BR" sz="2400" dirty="0"/>
              <a:t>=&gt; Nery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991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Modularização é quebrar um programa em pequenas partes, sendo que cada uma dessas partes será responsável pela realização de uma etapa do programa. 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Java os módulos são as </a:t>
            </a:r>
            <a:r>
              <a:rPr lang="pt-BR" u="sng" dirty="0"/>
              <a:t>classes</a:t>
            </a:r>
            <a:r>
              <a:rPr lang="pt-BR" dirty="0"/>
              <a:t> e seus respectivos </a:t>
            </a:r>
            <a:r>
              <a:rPr lang="pt-BR" u="sng" dirty="0"/>
              <a:t>métodos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um nome completo de um autor de um livro qualquer, e normatize este nome conforme normas da ABNT.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Ricardo Luiz Freitas</a:t>
            </a:r>
          </a:p>
          <a:p>
            <a:pPr marL="0" indent="0" algn="just">
              <a:buNone/>
            </a:pPr>
            <a:r>
              <a:rPr lang="pt-BR" sz="2400" dirty="0"/>
              <a:t>=&gt; FREITAS, R. L.</a:t>
            </a:r>
          </a:p>
          <a:p>
            <a:pPr marL="0" indent="0" algn="just">
              <a:buNone/>
            </a:pPr>
            <a:r>
              <a:rPr lang="pt-BR" sz="2400" dirty="0" err="1"/>
              <a:t>Anacelia</a:t>
            </a:r>
            <a:r>
              <a:rPr lang="pt-BR" sz="2400" dirty="0"/>
              <a:t> Maria Graças Nery</a:t>
            </a:r>
          </a:p>
          <a:p>
            <a:pPr marL="0" indent="0" algn="just">
              <a:buNone/>
            </a:pPr>
            <a:r>
              <a:rPr lang="pt-BR" sz="2400" dirty="0"/>
              <a:t>=&gt; NERY, A. M. G.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4386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uma frase curta e a imprima de novo com a primeira letra de cada palavra da frase em maiúscula e o restante da palavra em minúsculo.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Eu sou torcedor do galão da massa.</a:t>
            </a:r>
          </a:p>
          <a:p>
            <a:pPr marL="0" indent="0" algn="just">
              <a:buNone/>
            </a:pPr>
            <a:r>
              <a:rPr lang="pt-BR" sz="2400" dirty="0"/>
              <a:t>=&gt; </a:t>
            </a:r>
            <a:r>
              <a:rPr lang="pt-BR" sz="2400" b="1" dirty="0"/>
              <a:t>E</a:t>
            </a:r>
            <a:r>
              <a:rPr lang="pt-BR" sz="2400" dirty="0"/>
              <a:t>u </a:t>
            </a:r>
            <a:r>
              <a:rPr lang="pt-BR" sz="2400" b="1" dirty="0"/>
              <a:t>S</a:t>
            </a:r>
            <a:r>
              <a:rPr lang="pt-BR" sz="2400" dirty="0"/>
              <a:t>ou </a:t>
            </a:r>
            <a:r>
              <a:rPr lang="pt-BR" sz="2400" b="1" dirty="0"/>
              <a:t>T</a:t>
            </a:r>
            <a:r>
              <a:rPr lang="pt-BR" sz="2400" dirty="0"/>
              <a:t>orcedor </a:t>
            </a:r>
            <a:r>
              <a:rPr lang="pt-BR" sz="2400" b="1" dirty="0"/>
              <a:t>D</a:t>
            </a:r>
            <a:r>
              <a:rPr lang="pt-BR" sz="2400" dirty="0"/>
              <a:t>o </a:t>
            </a:r>
            <a:r>
              <a:rPr lang="pt-BR" sz="2400" b="1" dirty="0"/>
              <a:t>G</a:t>
            </a:r>
            <a:r>
              <a:rPr lang="pt-BR" sz="2400" dirty="0"/>
              <a:t>alão </a:t>
            </a:r>
            <a:r>
              <a:rPr lang="pt-BR" sz="2400" b="1" dirty="0"/>
              <a:t>D</a:t>
            </a:r>
            <a:r>
              <a:rPr lang="pt-BR" sz="2400" dirty="0"/>
              <a:t>a </a:t>
            </a:r>
            <a:r>
              <a:rPr lang="pt-BR" sz="2400" b="1" dirty="0"/>
              <a:t>M</a:t>
            </a:r>
            <a:r>
              <a:rPr lang="pt-BR" sz="2400" dirty="0"/>
              <a:t>assa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u="sng" dirty="0"/>
              <a:t>Observação</a:t>
            </a:r>
            <a:r>
              <a:rPr lang="pt-BR" sz="2400" dirty="0"/>
              <a:t>: Não utilize vetor nem o método </a:t>
            </a:r>
            <a:r>
              <a:rPr lang="pt-BR" sz="2400" b="1" dirty="0"/>
              <a:t>split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945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66429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o nome completo de uma pessoa e o imprima na vertical na tela (uma letra em cada linha) todas em maiúsculo.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Ana Maria da Silva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671900" y="2748984"/>
            <a:ext cx="50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</a:t>
            </a:r>
          </a:p>
          <a:p>
            <a:pPr algn="just"/>
            <a:r>
              <a:rPr lang="pt-BR" sz="1200" dirty="0"/>
              <a:t>N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M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r>
              <a:rPr lang="pt-BR" sz="1200" dirty="0"/>
              <a:t>R</a:t>
            </a:r>
          </a:p>
          <a:p>
            <a:pPr algn="just"/>
            <a:r>
              <a:rPr lang="pt-BR" sz="1200" dirty="0"/>
              <a:t>I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D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S</a:t>
            </a:r>
          </a:p>
          <a:p>
            <a:pPr algn="just"/>
            <a:r>
              <a:rPr lang="pt-BR" sz="1200" dirty="0"/>
              <a:t>I</a:t>
            </a:r>
          </a:p>
          <a:p>
            <a:pPr algn="just"/>
            <a:r>
              <a:rPr lang="pt-BR" sz="1200" dirty="0"/>
              <a:t>L</a:t>
            </a:r>
          </a:p>
          <a:p>
            <a:pPr algn="just"/>
            <a:r>
              <a:rPr lang="pt-BR" sz="1200" dirty="0"/>
              <a:t>V</a:t>
            </a:r>
          </a:p>
          <a:p>
            <a:pPr algn="just"/>
            <a:r>
              <a:rPr lang="pt-BR" sz="1200" dirty="0"/>
              <a:t>A</a:t>
            </a:r>
          </a:p>
        </p:txBody>
      </p:sp>
      <p:cxnSp>
        <p:nvCxnSpPr>
          <p:cNvPr id="8" name="Conector em Curva 7"/>
          <p:cNvCxnSpPr/>
          <p:nvPr/>
        </p:nvCxnSpPr>
        <p:spPr bwMode="auto">
          <a:xfrm flipV="1">
            <a:off x="3923928" y="5805057"/>
            <a:ext cx="1174545" cy="2285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501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66429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o nome completo de uma pessoa e imprima a penúltima palavra do nome toda em maiúsculo.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Ana Maria Roque Silva</a:t>
            </a:r>
          </a:p>
          <a:p>
            <a:pPr marL="0" indent="0" algn="just">
              <a:buNone/>
            </a:pPr>
            <a:r>
              <a:rPr lang="pt-BR" sz="2400" dirty="0"/>
              <a:t>=&gt; ROQUE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  <p:cxnSp>
        <p:nvCxnSpPr>
          <p:cNvPr id="8" name="Conector em Curva 7"/>
          <p:cNvCxnSpPr/>
          <p:nvPr/>
        </p:nvCxnSpPr>
        <p:spPr bwMode="auto">
          <a:xfrm flipV="1">
            <a:off x="3923928" y="5805057"/>
            <a:ext cx="1174545" cy="2285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39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0BEE6-32DB-4F4A-B18E-62B826D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0718-757E-4532-A6F8-D0138A0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0765"/>
          </a:xfrm>
        </p:spPr>
        <p:txBody>
          <a:bodyPr/>
          <a:lstStyle/>
          <a:p>
            <a:r>
              <a:rPr lang="pt-BR" sz="2400" dirty="0"/>
              <a:t>Os módulos (classes) são escritos e testados uma só vez, embora possam ser usados em várias partes do programa, e em quantas vezes forem necessários;</a:t>
            </a:r>
          </a:p>
          <a:p>
            <a:r>
              <a:rPr lang="pt-BR" sz="2400" dirty="0"/>
              <a:t>Pode-se criar uma biblioteca com os módulos (classes) que podem ser utilizados em outros programas;</a:t>
            </a:r>
          </a:p>
          <a:p>
            <a:r>
              <a:rPr lang="pt-BR" sz="2400" dirty="0"/>
              <a:t>Economia de memória do computador, uma vez que o modulo (classe) utilizado é armazenado uma única vez, mesmo que utilizado em diferentes partes do programa;</a:t>
            </a:r>
          </a:p>
          <a:p>
            <a:r>
              <a:rPr lang="pt-BR" sz="2400" dirty="0"/>
              <a:t>Facilidade de manutenção do programa, uma vez que os códigos que se repetem podem ser concentrados em um só local;</a:t>
            </a:r>
          </a:p>
          <a:p>
            <a:r>
              <a:rPr lang="pt-BR" sz="2400" dirty="0"/>
              <a:t>Clareza na documentação do programa.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035B1B-5DEC-480E-AEBF-7A8CE4795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5415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000" dirty="0"/>
              <a:t>Métodos são as propriedades (ações) de uma classe, ou funções (conjunto de comandos) que podem ou não retornar algum valor;</a:t>
            </a:r>
          </a:p>
          <a:p>
            <a:r>
              <a:rPr lang="pt-BR" sz="2000" dirty="0"/>
              <a:t>Eles possuem características que são apresentadas na declaração por modificadores como:</a:t>
            </a:r>
          </a:p>
          <a:p>
            <a:pPr lvl="1"/>
            <a:r>
              <a:rPr lang="pt-BR" sz="1800" b="1" dirty="0" err="1"/>
              <a:t>public</a:t>
            </a:r>
            <a:r>
              <a:rPr lang="pt-BR" sz="1800" dirty="0"/>
              <a:t>: poderá ser chamado por qualquer classe ou programa;</a:t>
            </a:r>
          </a:p>
          <a:p>
            <a:pPr lvl="1"/>
            <a:r>
              <a:rPr lang="pt-BR" sz="1800" b="1" dirty="0" err="1"/>
              <a:t>static</a:t>
            </a:r>
            <a:r>
              <a:rPr lang="pt-BR" sz="1800" dirty="0"/>
              <a:t>: poderá ser executado mesmo sem nenhum objeto criado;</a:t>
            </a:r>
          </a:p>
          <a:p>
            <a:pPr lvl="1"/>
            <a:r>
              <a:rPr lang="pt-BR" sz="1800" b="1" dirty="0" err="1"/>
              <a:t>void</a:t>
            </a:r>
            <a:r>
              <a:rPr lang="pt-BR" sz="1800" dirty="0"/>
              <a:t>: não retornará nenhum valor.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17" y="3933056"/>
            <a:ext cx="8076183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nome1 (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nome2 (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F815F18-BF20-4CCB-AC6E-0C335C3D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21" y="5157192"/>
            <a:ext cx="2178492" cy="758493"/>
          </a:xfrm>
          <a:prstGeom prst="wedgeRoundRectCallout">
            <a:avLst>
              <a:gd name="adj1" fmla="val -78467"/>
              <a:gd name="adj2" fmla="val -14269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Os parâmetros são opcionais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800" b="1" dirty="0"/>
              <a:t>Parâmetros</a:t>
            </a:r>
            <a:r>
              <a:rPr lang="pt-BR" sz="2800" dirty="0"/>
              <a:t>: servem de comunicação (passagem de valores) entre o método e o programa (classe) que o chamou (e vice versa);</a:t>
            </a:r>
          </a:p>
          <a:p>
            <a:endParaRPr lang="pt-BR" sz="2800" dirty="0"/>
          </a:p>
          <a:p>
            <a:pPr lvl="1"/>
            <a:r>
              <a:rPr lang="pt-BR" sz="2400" dirty="0"/>
              <a:t>Parâmetros por </a:t>
            </a:r>
            <a:r>
              <a:rPr lang="pt-BR" sz="2400" b="1" dirty="0"/>
              <a:t>VALOR</a:t>
            </a:r>
            <a:r>
              <a:rPr lang="pt-BR" sz="2400" dirty="0"/>
              <a:t> </a:t>
            </a:r>
            <a:r>
              <a:rPr lang="pt-BR" sz="2400" u="sng" dirty="0"/>
              <a:t>não</a:t>
            </a:r>
            <a:r>
              <a:rPr lang="pt-BR" sz="2400" dirty="0"/>
              <a:t> retornam valor:</a:t>
            </a:r>
          </a:p>
          <a:p>
            <a:pPr lvl="2"/>
            <a:r>
              <a:rPr lang="pt-BR" sz="1800" dirty="0"/>
              <a:t>São todos os parâmetros dos tipos primitivos: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en-US" sz="1800" dirty="0"/>
              <a:t>,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sz="1800" dirty="0"/>
              <a:t>;</a:t>
            </a:r>
          </a:p>
          <a:p>
            <a:pPr lvl="1"/>
            <a:r>
              <a:rPr lang="pt-BR" sz="2400" dirty="0"/>
              <a:t>Parâmetros por </a:t>
            </a:r>
            <a:r>
              <a:rPr lang="pt-BR" sz="2400" b="1" dirty="0"/>
              <a:t>REFERÊNCIA</a:t>
            </a:r>
            <a:r>
              <a:rPr lang="pt-BR" sz="2400" dirty="0"/>
              <a:t> retornam valor:</a:t>
            </a:r>
          </a:p>
          <a:p>
            <a:pPr lvl="2"/>
            <a:r>
              <a:rPr lang="pt-BR" sz="1800" dirty="0"/>
              <a:t>São todos os parâmetros dos tipos </a:t>
            </a:r>
            <a:r>
              <a:rPr lang="pt-BR" sz="1800" u="sng" dirty="0"/>
              <a:t>não</a:t>
            </a:r>
            <a:r>
              <a:rPr lang="pt-BR" sz="1800" dirty="0"/>
              <a:t> primitivos: </a:t>
            </a:r>
            <a:r>
              <a:rPr lang="pt-BR" sz="1800" dirty="0" err="1"/>
              <a:t>String</a:t>
            </a:r>
            <a:r>
              <a:rPr lang="pt-BR" sz="1800" dirty="0"/>
              <a:t>, vetor, matriz, classes e outros objetos.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2522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200" dirty="0"/>
              <a:t>Os métodos que retornam valores para o programa (classe) que os chamou possuem antes do fim, o comando de retorno de valor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return</a:t>
            </a:r>
            <a:r>
              <a:rPr lang="pt-BR" sz="2200" dirty="0"/>
              <a:t> seguido de uma variável ou expressão;</a:t>
            </a:r>
          </a:p>
          <a:p>
            <a:r>
              <a:rPr lang="pt-BR" sz="2200" dirty="0"/>
              <a:t>O tipo do valor que o método retornará deve ser especificado na declaração do método no mesmo local onde entrava a palavra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pt-BR" sz="22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17" y="3573016"/>
            <a:ext cx="807618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nome1 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&lt;variável ou expressão do método do tipo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nome2 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variável ou expressão do método do tipo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7B5496E6-9593-40C7-916E-9497ECA08E3B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554877" y="3076788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91BCDDF8-113F-4F0B-925F-BA35488A85C6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1695431" y="4218965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27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573" y="980728"/>
            <a:ext cx="6991427" cy="5112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CalculaAlgo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funcao1(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funcao1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funcao2(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p4)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e, f;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funcao2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have Esquerda 2"/>
          <p:cNvSpPr/>
          <p:nvPr/>
        </p:nvSpPr>
        <p:spPr bwMode="auto">
          <a:xfrm>
            <a:off x="1901175" y="3140968"/>
            <a:ext cx="207854" cy="93610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ave Esquerda 6"/>
          <p:cNvSpPr/>
          <p:nvPr/>
        </p:nvSpPr>
        <p:spPr bwMode="auto">
          <a:xfrm>
            <a:off x="1891476" y="4725144"/>
            <a:ext cx="207854" cy="93610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ave Esquerda 7"/>
          <p:cNvSpPr/>
          <p:nvPr/>
        </p:nvSpPr>
        <p:spPr bwMode="auto">
          <a:xfrm>
            <a:off x="978756" y="1412776"/>
            <a:ext cx="262112" cy="439248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512" y="3212976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Var Global</a:t>
            </a:r>
          </a:p>
          <a:p>
            <a:r>
              <a:rPr lang="pt-BR" sz="1600" b="1" dirty="0"/>
              <a:t>numero</a:t>
            </a:r>
          </a:p>
          <a:p>
            <a:r>
              <a:rPr lang="pt-BR" sz="1600" b="1" dirty="0"/>
              <a:t>nome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87624" y="306896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</a:rPr>
              <a:t>Var Local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a, b, c,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p1, p2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4653136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Var Local</a:t>
            </a:r>
          </a:p>
          <a:p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d, e, f,</a:t>
            </a:r>
          </a:p>
          <a:p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p3, p4</a:t>
            </a:r>
          </a:p>
        </p:txBody>
      </p:sp>
      <p:sp>
        <p:nvSpPr>
          <p:cNvPr id="12" name="Seta para baixo 7">
            <a:extLst>
              <a:ext uri="{FF2B5EF4-FFF2-40B4-BE49-F238E27FC236}">
                <a16:creationId xmlns:a16="http://schemas.microsoft.com/office/drawing/2014/main" id="{1AE64BA6-96B4-4224-BC77-B566CF6B80F2}"/>
              </a:ext>
            </a:extLst>
          </p:cNvPr>
          <p:cNvSpPr>
            <a:spLocks noChangeArrowheads="1"/>
          </p:cNvSpPr>
          <p:nvPr/>
        </p:nvSpPr>
        <p:spPr bwMode="auto">
          <a:xfrm rot="13987110">
            <a:off x="2096646" y="140274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26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(</a:t>
            </a:r>
            <a:r>
              <a:rPr lang="pt-BR" u="sng" dirty="0"/>
              <a:t>sem</a:t>
            </a:r>
            <a:r>
              <a:rPr lang="pt-BR" dirty="0"/>
              <a:t> Método)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CalculaRaizQuadrada_SemMetodo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&gt; 0)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0;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609019"/>
            <a:ext cx="6049168" cy="129614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00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77121</TotalTime>
  <Words>3546</Words>
  <Application>Microsoft Office PowerPoint</Application>
  <PresentationFormat>Apresentação na tela (4:3)</PresentationFormat>
  <Paragraphs>489</Paragraphs>
  <Slides>33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Algoritmos</vt:lpstr>
      <vt:lpstr>Conteúdo 13</vt:lpstr>
      <vt:lpstr>Modularização</vt:lpstr>
      <vt:lpstr>Vantagens</vt:lpstr>
      <vt:lpstr>Métodos</vt:lpstr>
      <vt:lpstr>Métodos</vt:lpstr>
      <vt:lpstr>Métodos</vt:lpstr>
      <vt:lpstr>Escopo de Variáveis</vt:lpstr>
      <vt:lpstr>Exemplo 1 (sem Método)</vt:lpstr>
      <vt:lpstr>Exemplo 2 (com Método)</vt:lpstr>
      <vt:lpstr>Exemplo 3a (com Parâmetro)</vt:lpstr>
      <vt:lpstr>Exemplo 3b (com Parâmetro)</vt:lpstr>
      <vt:lpstr>Exemplo 3c (com Parâmetro)</vt:lpstr>
      <vt:lpstr>Métodos</vt:lpstr>
      <vt:lpstr>Métodos (classe com a função que será chamada interna ou externamente)</vt:lpstr>
      <vt:lpstr>Métodos (classe que será chamará a função da classe anterior)</vt:lpstr>
      <vt:lpstr>Classes/Métodos (chamada de método dentro/fora da classe)</vt:lpstr>
      <vt:lpstr>Exercício 1 </vt:lpstr>
      <vt:lpstr>Exercício 2</vt:lpstr>
      <vt:lpstr>Exercício 3</vt:lpstr>
      <vt:lpstr>Classe (primitiva) Math</vt:lpstr>
      <vt:lpstr>Exemplo 4</vt:lpstr>
      <vt:lpstr>Classe (primitiva) String</vt:lpstr>
      <vt:lpstr>Classe (primitiva) String</vt:lpstr>
      <vt:lpstr>Exemplo 5 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11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2572</cp:revision>
  <dcterms:created xsi:type="dcterms:W3CDTF">2006-08-20T19:26:34Z</dcterms:created>
  <dcterms:modified xsi:type="dcterms:W3CDTF">2021-11-19T13:43:45Z</dcterms:modified>
</cp:coreProperties>
</file>