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34" r:id="rId5"/>
    <p:sldId id="316" r:id="rId6"/>
    <p:sldId id="337" r:id="rId7"/>
    <p:sldId id="343" r:id="rId8"/>
    <p:sldId id="350" r:id="rId9"/>
    <p:sldId id="342" r:id="rId10"/>
    <p:sldId id="352" r:id="rId11"/>
    <p:sldId id="351" r:id="rId12"/>
    <p:sldId id="3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4967" autoAdjust="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an ." userId="0830c8ab69b1e2a9" providerId="LiveId" clId="{51419133-0AE9-4481-9787-9F0107991518}"/>
    <pc:docChg chg="custSel modSld">
      <pc:chgData name="luan ." userId="0830c8ab69b1e2a9" providerId="LiveId" clId="{51419133-0AE9-4481-9787-9F0107991518}" dt="2024-10-04T15:27:07.034" v="1" actId="931"/>
      <pc:docMkLst>
        <pc:docMk/>
      </pc:docMkLst>
      <pc:sldChg chg="addSp delSp modSp mod delAnim">
        <pc:chgData name="luan ." userId="0830c8ab69b1e2a9" providerId="LiveId" clId="{51419133-0AE9-4481-9787-9F0107991518}" dt="2024-10-04T15:27:07.034" v="1" actId="931"/>
        <pc:sldMkLst>
          <pc:docMk/>
          <pc:sldMk cId="3962753978" sldId="343"/>
        </pc:sldMkLst>
        <pc:picChg chg="del">
          <ac:chgData name="luan ." userId="0830c8ab69b1e2a9" providerId="LiveId" clId="{51419133-0AE9-4481-9787-9F0107991518}" dt="2024-10-04T15:26:49.179" v="0" actId="21"/>
          <ac:picMkLst>
            <pc:docMk/>
            <pc:sldMk cId="3962753978" sldId="343"/>
            <ac:picMk id="12" creationId="{739AD720-060A-9D84-4C6B-E77D233289C5}"/>
          </ac:picMkLst>
        </pc:picChg>
        <pc:picChg chg="add mod">
          <ac:chgData name="luan ." userId="0830c8ab69b1e2a9" providerId="LiveId" clId="{51419133-0AE9-4481-9787-9F0107991518}" dt="2024-10-04T15:27:07.034" v="1" actId="931"/>
          <ac:picMkLst>
            <pc:docMk/>
            <pc:sldMk cId="3962753978" sldId="343"/>
            <ac:picMk id="14" creationId="{7A53F096-9409-0F78-3278-DD70D9A3D2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3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93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475" y="1375576"/>
            <a:ext cx="8484042" cy="1884459"/>
          </a:xfrm>
        </p:spPr>
        <p:txBody>
          <a:bodyPr/>
          <a:lstStyle/>
          <a:p>
            <a:r>
              <a:rPr lang="en-US" sz="2800" dirty="0"/>
              <a:t>Task 2 </a:t>
            </a:r>
            <a:br>
              <a:rPr lang="en-US" sz="2800" dirty="0"/>
            </a:br>
            <a:r>
              <a:rPr lang="en-US" sz="2800" dirty="0" err="1"/>
              <a:t>VerVeBridge</a:t>
            </a:r>
            <a:r>
              <a:rPr lang="en-US" sz="2800" dirty="0"/>
              <a:t> DATA </a:t>
            </a:r>
            <a:r>
              <a:rPr lang="en-US" sz="2800" dirty="0" err="1"/>
              <a:t>ANALYtics</a:t>
            </a:r>
            <a:r>
              <a:rPr lang="en-US" sz="2800" dirty="0"/>
              <a:t> INTERNSHIP</a:t>
            </a:r>
            <a:br>
              <a:rPr lang="en-US" sz="2800" dirty="0"/>
            </a:br>
            <a:r>
              <a:rPr lang="en-US" sz="2800" dirty="0"/>
              <a:t>- By ANSHIKA SINGH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16" y="1303222"/>
            <a:ext cx="9671436" cy="707665"/>
          </a:xfrm>
        </p:spPr>
        <p:txBody>
          <a:bodyPr/>
          <a:lstStyle/>
          <a:p>
            <a:r>
              <a:rPr lang="en-US" sz="2800" dirty="0"/>
              <a:t>Project- big Game CENSUS Data </a:t>
            </a:r>
            <a:r>
              <a:rPr lang="en-IN" sz="2800" dirty="0"/>
              <a:t>Visualisation 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2D9B8-1AEB-FF86-9D48-A1BD981E0AB0}"/>
              </a:ext>
            </a:extLst>
          </p:cNvPr>
          <p:cNvSpPr txBox="1"/>
          <p:nvPr/>
        </p:nvSpPr>
        <p:spPr>
          <a:xfrm>
            <a:off x="1320963" y="2919050"/>
            <a:ext cx="5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Cleaning – Excel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Analysis and Visualization – Power BI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6FE1BC0-EE4A-765E-3015-9251258E5B0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99601" y="3611548"/>
            <a:ext cx="967143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goal of this dashboard is to provide insights into player characteristics such as   birthplaces, age distribution, and positions for better game strategy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data was cleaned by removing missing values, handling numeric and categorical values using means and modes, and removing duplicates. </a:t>
            </a:r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6516304" cy="1658467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A53F096-9409-0F78-3278-DD70D9A3D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47" y="0"/>
            <a:ext cx="10708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6516304" cy="1658467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88845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9A8B5504-6FC1-414C-FBB4-7B407AB0B93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12327" y="1683547"/>
            <a:ext cx="939676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Cards displaying total player count, average player weight, and average player 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119 players in total, with an average weight of 243.88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lbs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an average age of 26.72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statistics provide a quick snapshot of key metrics, helping teams understand general player characteristics at a glance.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Pie chart displaying the distribution of players based on their birth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majority of players come from California (13.45%), followed by Texas (11.7%) and Florida (9.66%).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states are critical player talent pools, which could indicate geographic advantages or stronger development programs.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9A8B5504-6FC1-414C-FBB4-7B407AB0B93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88472" y="1798709"/>
            <a:ext cx="939676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Line chart displaying player population trends based on the number of years played.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The number of players decreases sharply after the 3rd year of play, reflecting possible burnout, injuries, or other factors leading to career shifts.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By the 10th year of play, only a handful of players remain active.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chart showing the number of players by 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Wide receivers (WR) dominate the dataset, with 13 players, followed by running backs (RB) and tight ends (TE).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Defensive ends and linebackers (LB) are underrepresented, possibly indicating greater competition for certain positions.</a:t>
            </a:r>
          </a:p>
        </p:txBody>
      </p:sp>
    </p:spTree>
    <p:extLst>
      <p:ext uri="{BB962C8B-B14F-4D97-AF65-F5344CB8AC3E}">
        <p14:creationId xmlns:p14="http://schemas.microsoft.com/office/powerpoint/2010/main" val="46296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9A8B5504-6FC1-414C-FBB4-7B407AB0B93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77154" y="2048231"/>
            <a:ext cx="939676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Histogram displaying the distribution of players across different age groups.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Players between 25 and 29 years old form the largest age group (39 players), indicating that teams rely heavily on mid-career athletes.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Few players are in the 35-40 age bracket, suggesting early retirements or shorter career spans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4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1779" y="3136790"/>
            <a:ext cx="5359180" cy="106149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247</TotalTime>
  <Words>395</Words>
  <Application>Microsoft Office PowerPoint</Application>
  <PresentationFormat>Widescreen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GradientVTI</vt:lpstr>
      <vt:lpstr>Task 2  VerVeBridge DATA ANALYtics INTERNSHIP - By ANSHIKA SINGH</vt:lpstr>
      <vt:lpstr>Project- big Game CENSUS Data Visualisation </vt:lpstr>
      <vt:lpstr>DASHBOARD</vt:lpstr>
      <vt:lpstr>PowerPoint Presentation</vt:lpstr>
      <vt:lpstr>Insights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luan .</dc:creator>
  <cp:lastModifiedBy>luan .</cp:lastModifiedBy>
  <cp:revision>1</cp:revision>
  <dcterms:created xsi:type="dcterms:W3CDTF">2024-10-04T11:19:37Z</dcterms:created>
  <dcterms:modified xsi:type="dcterms:W3CDTF">2024-10-04T15:27:33Z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