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1C15-1410-ED04-F837-F2E8E5FF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035E3-5241-9F97-C6F8-FE3B562B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4D6BF-0017-4D5D-4BC3-3B14227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57B227-8660-16CB-35AD-FF7D4887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7DAA7-3699-82EF-F311-5AB4D5AA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2ACD-6D9B-51E4-6D98-803C2726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481D1A-0DE2-D0F6-58DE-19DF202B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7B9FB-DE84-8D47-0FF5-7BA79C7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456BB-9DEB-CD7E-5C19-B7BC3092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3AA51-6FD5-D682-AD56-CDC3545D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363578-926E-C977-5D73-2AC29198D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7A5B3F-2875-D94A-0447-DCD1B82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27E7A-7383-9FCC-1227-93CC821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1B96C-C0B2-C452-E684-B5FC097E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BF927-3B7D-34A7-B628-966A968C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1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6150-4AF6-8DCB-85D4-D496B250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E4A55-8BAD-4641-919D-5F06A7CD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643B2-EED8-EC3A-FF6D-9CAE2E1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C1FEE-A622-C60B-9D79-2B13648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E8732-E694-D7D7-5E1E-B82F001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DF0E-3E47-FB0C-5551-726A099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4ADED-CF34-3EFE-C3BA-14E93D24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7B253-89A3-B46B-1D5E-4D02B32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CB586-5D7C-042E-0386-BCE33BA5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6DB61-0ED3-2143-A6F7-FA1BFD82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F0AF-0347-ABB2-5140-FBDDBE4B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6E605-6432-3A63-9451-D8141909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803F24-2FB0-BBA5-5DF8-5D66EA09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D7983-7B22-FA90-C888-9D9A911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3E4F9-7EF7-947A-38CB-A215F391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58AB2-38A6-449C-8768-21A035AD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3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6ACF-13B8-7834-71A6-62F3812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C75E3-84AB-7ADC-2D0F-7C43C31E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39D392-1FC9-8DE2-0922-F399247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17CDB-4E36-8C17-DCFC-EAFE910F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849788-8B33-11B1-37FF-EBFC7335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B1F049-DD4D-B378-3511-091AFAF7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DFF4AC-574A-40C4-094C-C4771DA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E3B966-92EA-2E72-1B3C-45E564F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4F55-74F9-51CE-1D24-9139BCE9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57AAFF-C0B6-3935-9FBE-3B92B9D7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32812-1B9C-F868-526D-A664C5C3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CD4D54-755D-1557-D6BA-B72066A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887FEC-D628-1B2D-0E5D-17ED3C1A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A871DC-DF4E-80F7-7D3E-8FA4A8E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70432D-ABC4-5520-BD53-EC271A2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10EC-E2C2-63D0-EC11-D1C6E6A9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3A55C-8B30-AD95-07E3-6061E017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D2204-C26C-A737-7579-DC5FB115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C7D18-C2E2-952E-A438-AE55ADD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E0FAC-2A5F-4B7A-2719-A7E1BB02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79E6C-EA64-2419-6EA1-634DE94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22F1-4483-3912-2A88-E659623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B78E2E-6086-B62B-3824-42F7C513C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9D912-0207-FAC1-77BF-825AC8BA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5C5AE-B267-90F8-9E94-0AD011EC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2ADA3-F3E9-8791-7C08-7185853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573999-C55B-16A7-D13E-AC71E67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6CC803-6B81-0E0D-D398-F9CD201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B5053-A78A-55AA-EB1F-F1103724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CCED-2608-B171-D589-A95C8D95D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CAD7-032E-4C56-B28C-318EEF5BE7BD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4110C-4460-2E8D-B18F-18F2811B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33B24-D70D-83D3-8738-D3234A9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Slide Number Placeholder 35">
            <a:extLst>
              <a:ext uri="{FF2B5EF4-FFF2-40B4-BE49-F238E27FC236}">
                <a16:creationId xmlns:a16="http://schemas.microsoft.com/office/drawing/2014/main" id="{95327949-D29A-964F-A354-F48675F8A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B8162-45AC-8C44-A2B0-53FCFDBF1722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8E51FA7-38E1-30A7-3B48-D16BA19C760F}"/>
              </a:ext>
            </a:extLst>
          </p:cNvPr>
          <p:cNvGrpSpPr/>
          <p:nvPr/>
        </p:nvGrpSpPr>
        <p:grpSpPr>
          <a:xfrm>
            <a:off x="147951" y="521158"/>
            <a:ext cx="7580608" cy="4576936"/>
            <a:chOff x="147951" y="521158"/>
            <a:chExt cx="7580608" cy="4576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7826C6-127B-3342-99AA-A8BE44F73727}"/>
                </a:ext>
              </a:extLst>
            </p:cNvPr>
            <p:cNvSpPr/>
            <p:nvPr/>
          </p:nvSpPr>
          <p:spPr>
            <a:xfrm>
              <a:off x="361988" y="1353328"/>
              <a:ext cx="7144835" cy="3369814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62300-94E2-5A41-AEB0-434325DED40E}"/>
                </a:ext>
              </a:extLst>
            </p:cNvPr>
            <p:cNvSpPr/>
            <p:nvPr/>
          </p:nvSpPr>
          <p:spPr>
            <a:xfrm>
              <a:off x="147951" y="521158"/>
              <a:ext cx="7580608" cy="4576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C997-8D42-1E47-BFEB-FAC2C933764B}"/>
                </a:ext>
              </a:extLst>
            </p:cNvPr>
            <p:cNvSpPr/>
            <p:nvPr/>
          </p:nvSpPr>
          <p:spPr>
            <a:xfrm>
              <a:off x="731548" y="842319"/>
              <a:ext cx="6413414" cy="406592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57352" name="TextBox 11">
              <a:extLst>
                <a:ext uri="{FF2B5EF4-FFF2-40B4-BE49-F238E27FC236}">
                  <a16:creationId xmlns:a16="http://schemas.microsoft.com/office/drawing/2014/main" id="{FE4F302E-9270-D44F-B1DC-F0A71F3C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713" y="4485062"/>
              <a:ext cx="1946352" cy="26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71E081-8C84-1A41-9D73-C477EECE3484}"/>
                </a:ext>
              </a:extLst>
            </p:cNvPr>
            <p:cNvSpPr/>
            <p:nvPr/>
          </p:nvSpPr>
          <p:spPr>
            <a:xfrm>
              <a:off x="786982" y="1914964"/>
              <a:ext cx="6293829" cy="227660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57355" name="TextBox 14">
              <a:extLst>
                <a:ext uri="{FF2B5EF4-FFF2-40B4-BE49-F238E27FC236}">
                  <a16:creationId xmlns:a16="http://schemas.microsoft.com/office/drawing/2014/main" id="{C4B73CB0-A9A3-FA4F-B5E5-8E3A6EF2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571" y="3894136"/>
              <a:ext cx="1946352" cy="26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</a:p>
          </p:txBody>
        </p:sp>
        <p:pic>
          <p:nvPicPr>
            <p:cNvPr id="57356" name="Graphic 15">
              <a:extLst>
                <a:ext uri="{FF2B5EF4-FFF2-40B4-BE49-F238E27FC236}">
                  <a16:creationId xmlns:a16="http://schemas.microsoft.com/office/drawing/2014/main" id="{E0FCDF02-5D7E-4444-8DF1-4F770DE6D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851" y="2644261"/>
              <a:ext cx="455791" cy="46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399" y="1593803"/>
              <a:ext cx="1715376" cy="26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sp>
          <p:nvSpPr>
            <p:cNvPr id="57362" name="TextBox 21">
              <a:extLst>
                <a:ext uri="{FF2B5EF4-FFF2-40B4-BE49-F238E27FC236}">
                  <a16:creationId xmlns:a16="http://schemas.microsoft.com/office/drawing/2014/main" id="{8E1FED8B-0693-4748-A3FD-BAA06B77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201" y="3167515"/>
              <a:ext cx="1715376" cy="20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  <p:sp>
          <p:nvSpPr>
            <p:cNvPr id="57370" name="Rectangle 37">
              <a:extLst>
                <a:ext uri="{FF2B5EF4-FFF2-40B4-BE49-F238E27FC236}">
                  <a16:creationId xmlns:a16="http://schemas.microsoft.com/office/drawing/2014/main" id="{725707DC-E3AA-8E4B-9847-7D6AC3F5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768" y="847065"/>
              <a:ext cx="1258638" cy="276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DB8A3391-898C-B74A-BD36-FEA81FD3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7951" y="521158"/>
              <a:ext cx="369560" cy="379697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33858DB-2483-8C40-95D8-26C416A7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1988" y="1348582"/>
              <a:ext cx="369560" cy="379697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C3702C57-E68F-A046-98A7-621C4393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982" y="1914964"/>
              <a:ext cx="369560" cy="37969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7EE18B7-D0B3-7F47-A86D-25788FBA690B}"/>
                </a:ext>
              </a:extLst>
            </p:cNvPr>
            <p:cNvSpPr/>
            <p:nvPr/>
          </p:nvSpPr>
          <p:spPr>
            <a:xfrm>
              <a:off x="3721586" y="1134191"/>
              <a:ext cx="401000" cy="4200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19">
              <a:extLst>
                <a:ext uri="{FF2B5EF4-FFF2-40B4-BE49-F238E27FC236}">
                  <a16:creationId xmlns:a16="http://schemas.microsoft.com/office/drawing/2014/main" id="{FC7BCD5A-9348-9D41-96D6-3D164D147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191" y="1114436"/>
              <a:ext cx="455791" cy="46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1ABA8BC9-E0EC-7D1D-06CE-C7345ACE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50" y="2365711"/>
            <a:ext cx="2730255" cy="29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us-east-1.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10.0.0.0/16.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10.0.0.0/24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t2.micro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Ami: amzn2-ami-hvm-x86_64-gp2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Velasco</dc:creator>
  <cp:lastModifiedBy>Luan Velasco</cp:lastModifiedBy>
  <cp:revision>1</cp:revision>
  <dcterms:created xsi:type="dcterms:W3CDTF">2022-07-29T17:23:38Z</dcterms:created>
  <dcterms:modified xsi:type="dcterms:W3CDTF">2022-07-30T00:23:50Z</dcterms:modified>
</cp:coreProperties>
</file>