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6" r:id="rId2"/>
    <p:sldId id="4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5" d="100"/>
          <a:sy n="65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A1C15-1410-ED04-F837-F2E8E5FFB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9035E3-5241-9F97-C6F8-FE3B562B2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04D6BF-0017-4D5D-4BC3-3B142277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57B227-8660-16CB-35AD-FF7D4887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17DAA7-3699-82EF-F311-5AB4D5AA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03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72ACD-6D9B-51E4-6D98-803C2726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481D1A-0DE2-D0F6-58DE-19DF202B0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07B9FB-DE84-8D47-0FF5-7BA79C7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8456BB-9DEB-CD7E-5C19-B7BC3092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3AA51-6FD5-D682-AD56-CDC3545D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97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363578-926E-C977-5D73-2AC29198D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7A5B3F-2875-D94A-0447-DCD1B8250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B27E7A-7383-9FCC-1227-93CC821A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41B96C-C0B2-C452-E684-B5FC097E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BBF927-3B7D-34A7-B628-966A968C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015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1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E6150-4AF6-8DCB-85D4-D496B250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E4A55-8BAD-4641-919D-5F06A7CD8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1643B2-EED8-EC3A-FF6D-9CAE2E17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AC1FEE-A622-C60B-9D79-2B136485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5E8732-E694-D7D7-5E1E-B82F001B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74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6DF0E-3E47-FB0C-5551-726A0998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A4ADED-CF34-3EFE-C3BA-14E93D249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C7B253-89A3-B46B-1D5E-4D02B32A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DCB586-5D7C-042E-0386-BCE33BA5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E6DB61-0ED3-2143-A6F7-FA1BFD82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29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F0AF-0347-ABB2-5140-FBDDBE4B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6E605-6432-3A63-9451-D8141909B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803F24-2FB0-BBA5-5DF8-5D66EA091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DD7983-7B22-FA90-C888-9D9A9112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83E4F9-7EF7-947A-38CB-A215F391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E58AB2-38A6-449C-8768-21A035AD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93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96ACF-13B8-7834-71A6-62F3812D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AC75E3-84AB-7ADC-2D0F-7C43C31E4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39D392-1FC9-8DE2-0922-F399247E5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A17CDB-4E36-8C17-DCFC-EAFE910FE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849788-8B33-11B1-37FF-EBFC7335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B1F049-DD4D-B378-3511-091AFAF7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DFF4AC-574A-40C4-094C-C4771DAB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E3B966-92EA-2E72-1B3C-45E564FB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19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74F55-74F9-51CE-1D24-9139BCE9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57AAFF-C0B6-3935-9FBE-3B92B9D7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132812-1B9C-F868-526D-A664C5C3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CD4D54-755D-1557-D6BA-B72066A8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14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887FEC-D628-1B2D-0E5D-17ED3C1A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FA871DC-DF4E-80F7-7D3E-8FA4A8E1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70432D-ABC4-5520-BD53-EC271A26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24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C10EC-E2C2-63D0-EC11-D1C6E6A9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B3A55C-8B30-AD95-07E3-6061E0175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CD2204-C26C-A737-7579-DC5FB115E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DC7D18-C2E2-952E-A438-AE55ADDD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6E0FAC-2A5F-4B7A-2719-A7E1BB02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179E6C-EA64-2419-6EA1-634DE947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61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722F1-4483-3912-2A88-E6596235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B78E2E-6086-B62B-3824-42F7C513C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89D912-0207-FAC1-77BF-825AC8BA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F5C5AE-B267-90F8-9E94-0AD011EC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82ADA3-F3E9-8791-7C08-7185853F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573999-C55B-16A7-D13E-AC71E67C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50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86CC803-6B81-0E0D-D398-F9CD201E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0B5053-A78A-55AA-EB1F-F11037242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3FCCED-2608-B171-D589-A95C8D95D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9CAD7-032E-4C56-B28C-318EEF5BE7BD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C4110C-4460-2E8D-B18F-18F2811B2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333B24-D70D-83D3-8738-D3234A949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2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2" name="Slide Number Placeholder 35">
            <a:extLst>
              <a:ext uri="{FF2B5EF4-FFF2-40B4-BE49-F238E27FC236}">
                <a16:creationId xmlns:a16="http://schemas.microsoft.com/office/drawing/2014/main" id="{95327949-D29A-964F-A354-F48675F8A6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FB8162-45AC-8C44-A2B0-53FCFDBF1722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DD6B97CD-36A4-D01F-966E-E679D46E3BC2}"/>
              </a:ext>
            </a:extLst>
          </p:cNvPr>
          <p:cNvGrpSpPr/>
          <p:nvPr/>
        </p:nvGrpSpPr>
        <p:grpSpPr>
          <a:xfrm>
            <a:off x="147950" y="521157"/>
            <a:ext cx="11459031" cy="5230713"/>
            <a:chOff x="147950" y="521157"/>
            <a:chExt cx="11459031" cy="5230713"/>
          </a:xfrm>
        </p:grpSpPr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7E674FBE-4494-E5C6-120A-FF4335491EF5}"/>
                </a:ext>
              </a:extLst>
            </p:cNvPr>
            <p:cNvSpPr/>
            <p:nvPr/>
          </p:nvSpPr>
          <p:spPr>
            <a:xfrm>
              <a:off x="4856822" y="888193"/>
              <a:ext cx="3358270" cy="4646709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7826C6-127B-3342-99AA-A8BE44F73727}"/>
                </a:ext>
              </a:extLst>
            </p:cNvPr>
            <p:cNvSpPr/>
            <p:nvPr/>
          </p:nvSpPr>
          <p:spPr>
            <a:xfrm>
              <a:off x="393207" y="1472196"/>
              <a:ext cx="8186997" cy="3851164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062300-94E2-5A41-AEB0-434325DED40E}"/>
                </a:ext>
              </a:extLst>
            </p:cNvPr>
            <p:cNvSpPr/>
            <p:nvPr/>
          </p:nvSpPr>
          <p:spPr>
            <a:xfrm>
              <a:off x="147950" y="521157"/>
              <a:ext cx="11459031" cy="523071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85C997-8D42-1E47-BFEB-FAC2C933764B}"/>
                </a:ext>
              </a:extLst>
            </p:cNvPr>
            <p:cNvSpPr/>
            <p:nvPr/>
          </p:nvSpPr>
          <p:spPr>
            <a:xfrm>
              <a:off x="816672" y="888193"/>
              <a:ext cx="3358270" cy="4646709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71E081-8C84-1A41-9D73-C477EECE3484}"/>
                </a:ext>
              </a:extLst>
            </p:cNvPr>
            <p:cNvSpPr/>
            <p:nvPr/>
          </p:nvSpPr>
          <p:spPr>
            <a:xfrm>
              <a:off x="1302682" y="2044977"/>
              <a:ext cx="2605942" cy="2601796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1</a:t>
              </a:r>
            </a:p>
          </p:txBody>
        </p:sp>
        <p:sp>
          <p:nvSpPr>
            <p:cNvPr id="57355" name="TextBox 14">
              <a:extLst>
                <a:ext uri="{FF2B5EF4-FFF2-40B4-BE49-F238E27FC236}">
                  <a16:creationId xmlns:a16="http://schemas.microsoft.com/office/drawing/2014/main" id="{C4B73CB0-A9A3-FA4F-B5E5-8E3A6EF2B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4276" y="4128068"/>
              <a:ext cx="2230251" cy="297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10.0.0.0/24</a:t>
              </a:r>
            </a:p>
          </p:txBody>
        </p:sp>
        <p:pic>
          <p:nvPicPr>
            <p:cNvPr id="57356" name="Graphic 15">
              <a:extLst>
                <a:ext uri="{FF2B5EF4-FFF2-40B4-BE49-F238E27FC236}">
                  <a16:creationId xmlns:a16="http://schemas.microsoft.com/office/drawing/2014/main" id="{E0FCDF02-5D7E-4444-8DF1-4F770DE6D1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264" y="2699659"/>
              <a:ext cx="522274" cy="535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9" name="TextBox 18">
              <a:extLst>
                <a:ext uri="{FF2B5EF4-FFF2-40B4-BE49-F238E27FC236}">
                  <a16:creationId xmlns:a16="http://schemas.microsoft.com/office/drawing/2014/main" id="{943B7711-2792-2B41-85BC-9287019BF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9798" y="1747020"/>
              <a:ext cx="1965585" cy="297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sp>
          <p:nvSpPr>
            <p:cNvPr id="57362" name="TextBox 21">
              <a:extLst>
                <a:ext uri="{FF2B5EF4-FFF2-40B4-BE49-F238E27FC236}">
                  <a16:creationId xmlns:a16="http://schemas.microsoft.com/office/drawing/2014/main" id="{8E1FED8B-0693-4748-A3FD-BAA06B77A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4168" y="3297655"/>
              <a:ext cx="1965585" cy="235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EC2 instance</a:t>
              </a:r>
            </a:p>
          </p:txBody>
        </p:sp>
        <p:sp>
          <p:nvSpPr>
            <p:cNvPr id="57370" name="Rectangle 37">
              <a:extLst>
                <a:ext uri="{FF2B5EF4-FFF2-40B4-BE49-F238E27FC236}">
                  <a16:creationId xmlns:a16="http://schemas.microsoft.com/office/drawing/2014/main" id="{725707DC-E3AA-8E4B-9847-7D6AC3F5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168" y="1062117"/>
              <a:ext cx="1633816" cy="316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1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DB8A3391-898C-B74A-BD36-FEA81FD39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7950" y="521157"/>
              <a:ext cx="423465" cy="433934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733858DB-2483-8C40-95D8-26C416A7C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3207" y="1466772"/>
              <a:ext cx="423465" cy="433934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C3702C57-E68F-A046-98A7-621C4393F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02682" y="2044977"/>
              <a:ext cx="423465" cy="433934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7EE18B7-D0B3-7F47-A86D-25788FBA690B}"/>
                </a:ext>
              </a:extLst>
            </p:cNvPr>
            <p:cNvSpPr/>
            <p:nvPr/>
          </p:nvSpPr>
          <p:spPr>
            <a:xfrm>
              <a:off x="4242844" y="1221757"/>
              <a:ext cx="459491" cy="480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19">
              <a:extLst>
                <a:ext uri="{FF2B5EF4-FFF2-40B4-BE49-F238E27FC236}">
                  <a16:creationId xmlns:a16="http://schemas.microsoft.com/office/drawing/2014/main" id="{FC7BCD5A-9348-9D41-96D6-3D164D147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453" y="1199180"/>
              <a:ext cx="522274" cy="535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2" name="TextBox 11">
              <a:extLst>
                <a:ext uri="{FF2B5EF4-FFF2-40B4-BE49-F238E27FC236}">
                  <a16:creationId xmlns:a16="http://schemas.microsoft.com/office/drawing/2014/main" id="{FE4F302E-9270-D44F-B1DC-F0A71F3CF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911" y="4897212"/>
              <a:ext cx="2230251" cy="2979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D10C7536-024D-89C3-48AC-C26F1ADDAC91}"/>
                </a:ext>
              </a:extLst>
            </p:cNvPr>
            <p:cNvSpPr/>
            <p:nvPr/>
          </p:nvSpPr>
          <p:spPr>
            <a:xfrm>
              <a:off x="5338490" y="2050671"/>
              <a:ext cx="2605942" cy="2601796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2</a:t>
              </a:r>
            </a:p>
          </p:txBody>
        </p:sp>
        <p:pic>
          <p:nvPicPr>
            <p:cNvPr id="21" name="Graphic 37">
              <a:extLst>
                <a:ext uri="{FF2B5EF4-FFF2-40B4-BE49-F238E27FC236}">
                  <a16:creationId xmlns:a16="http://schemas.microsoft.com/office/drawing/2014/main" id="{72C05F6E-9AF7-B36D-B7A8-86D4AFCA2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38490" y="2050671"/>
              <a:ext cx="423465" cy="433934"/>
            </a:xfrm>
            <a:prstGeom prst="rect">
              <a:avLst/>
            </a:prstGeom>
          </p:spPr>
        </p:pic>
        <p:sp>
          <p:nvSpPr>
            <p:cNvPr id="23" name="Rectangle 37">
              <a:extLst>
                <a:ext uri="{FF2B5EF4-FFF2-40B4-BE49-F238E27FC236}">
                  <a16:creationId xmlns:a16="http://schemas.microsoft.com/office/drawing/2014/main" id="{DF037FEA-1E7C-71AB-AEC7-B666B5614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9049" y="1043685"/>
              <a:ext cx="1633816" cy="316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  <p:sp>
          <p:nvSpPr>
            <p:cNvPr id="24" name="TextBox 14">
              <a:extLst>
                <a:ext uri="{FF2B5EF4-FFF2-40B4-BE49-F238E27FC236}">
                  <a16:creationId xmlns:a16="http://schemas.microsoft.com/office/drawing/2014/main" id="{167339F9-592A-C316-FC2E-3BF064E31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5767" y="4128068"/>
              <a:ext cx="2230251" cy="297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10.0.1.0/24</a:t>
              </a:r>
            </a:p>
          </p:txBody>
        </p:sp>
        <p:pic>
          <p:nvPicPr>
            <p:cNvPr id="25" name="Graphic 15">
              <a:extLst>
                <a:ext uri="{FF2B5EF4-FFF2-40B4-BE49-F238E27FC236}">
                  <a16:creationId xmlns:a16="http://schemas.microsoft.com/office/drawing/2014/main" id="{161AE504-26F4-7490-E926-C05A87522B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755" y="2699659"/>
              <a:ext cx="522274" cy="535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1">
              <a:extLst>
                <a:ext uri="{FF2B5EF4-FFF2-40B4-BE49-F238E27FC236}">
                  <a16:creationId xmlns:a16="http://schemas.microsoft.com/office/drawing/2014/main" id="{01D57174-0763-56EA-5CA1-6381E5318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5658" y="3297655"/>
              <a:ext cx="1965585" cy="235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EC2 instance</a:t>
              </a:r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6D94CD0B-BA22-B74F-454A-AF7C85F630CC}"/>
                </a:ext>
              </a:extLst>
            </p:cNvPr>
            <p:cNvGrpSpPr/>
            <p:nvPr/>
          </p:nvGrpSpPr>
          <p:grpSpPr>
            <a:xfrm>
              <a:off x="9538820" y="2335819"/>
              <a:ext cx="1506537" cy="792559"/>
              <a:chOff x="9538820" y="2335819"/>
              <a:chExt cx="1506537" cy="792559"/>
            </a:xfrm>
          </p:grpSpPr>
          <p:pic>
            <p:nvPicPr>
              <p:cNvPr id="28" name="Graphic 10">
                <a:extLst>
                  <a:ext uri="{FF2B5EF4-FFF2-40B4-BE49-F238E27FC236}">
                    <a16:creationId xmlns:a16="http://schemas.microsoft.com/office/drawing/2014/main" id="{DF53654C-66D8-61C1-7D71-F45E6156C8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57932" y="2335819"/>
                <a:ext cx="516662" cy="516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TextBox 18">
                <a:extLst>
                  <a:ext uri="{FF2B5EF4-FFF2-40B4-BE49-F238E27FC236}">
                    <a16:creationId xmlns:a16="http://schemas.microsoft.com/office/drawing/2014/main" id="{B8492586-5019-61DB-BD8A-7726392297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38820" y="2866768"/>
                <a:ext cx="150653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Amazon S3 bucket</a:t>
                </a:r>
              </a:p>
            </p:txBody>
          </p:sp>
        </p:grp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871A7E09-CD2E-804C-E446-F283C84D5240}"/>
                </a:ext>
              </a:extLst>
            </p:cNvPr>
            <p:cNvGrpSpPr/>
            <p:nvPr/>
          </p:nvGrpSpPr>
          <p:grpSpPr>
            <a:xfrm>
              <a:off x="9536872" y="4134219"/>
              <a:ext cx="1506537" cy="1065847"/>
              <a:chOff x="9562993" y="4122644"/>
              <a:chExt cx="1506537" cy="1065847"/>
            </a:xfrm>
          </p:grpSpPr>
          <p:pic>
            <p:nvPicPr>
              <p:cNvPr id="1026" name="Picture 2" descr="file queue Icon - Free PNG &amp; SVG 873087 - Noun Project">
                <a:extLst>
                  <a:ext uri="{FF2B5EF4-FFF2-40B4-BE49-F238E27FC236}">
                    <a16:creationId xmlns:a16="http://schemas.microsoft.com/office/drawing/2014/main" id="{0A01818D-5DE2-90BB-D300-8DA499D1F7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14144" y="4122644"/>
                <a:ext cx="804237" cy="8042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18">
                <a:extLst>
                  <a:ext uri="{FF2B5EF4-FFF2-40B4-BE49-F238E27FC236}">
                    <a16:creationId xmlns:a16="http://schemas.microsoft.com/office/drawing/2014/main" id="{F5A1E185-DDE7-6332-C7DF-20080D38C3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62993" y="4926881"/>
                <a:ext cx="150653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Website files</a:t>
                </a:r>
              </a:p>
            </p:txBody>
          </p:sp>
        </p:grp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B9431B6B-3ED1-41A0-A8E2-FE5A3898D324}"/>
                </a:ext>
              </a:extLst>
            </p:cNvPr>
            <p:cNvCxnSpPr>
              <a:cxnSpLocks/>
              <a:stCxn id="57359" idx="0"/>
              <a:endCxn id="28" idx="0"/>
            </p:cNvCxnSpPr>
            <p:nvPr/>
          </p:nvCxnSpPr>
          <p:spPr>
            <a:xfrm rot="16200000" flipH="1">
              <a:off x="7100027" y="-880417"/>
              <a:ext cx="588799" cy="5843672"/>
            </a:xfrm>
            <a:prstGeom prst="bentConnector3">
              <a:avLst>
                <a:gd name="adj1" fmla="val -1253"/>
              </a:avLst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: Angulado 26">
              <a:extLst>
                <a:ext uri="{FF2B5EF4-FFF2-40B4-BE49-F238E27FC236}">
                  <a16:creationId xmlns:a16="http://schemas.microsoft.com/office/drawing/2014/main" id="{311A2647-6DB8-A688-EF2A-6393D689A979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rot="16200000" flipH="1">
              <a:off x="6057207" y="-1406577"/>
              <a:ext cx="290842" cy="7193950"/>
            </a:xfrm>
            <a:prstGeom prst="bentConnector4">
              <a:avLst>
                <a:gd name="adj1" fmla="val -78599"/>
                <a:gd name="adj2" fmla="val 98008"/>
              </a:avLst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: Angulado 33">
              <a:extLst>
                <a:ext uri="{FF2B5EF4-FFF2-40B4-BE49-F238E27FC236}">
                  <a16:creationId xmlns:a16="http://schemas.microsoft.com/office/drawing/2014/main" id="{F5F9F397-6940-9CF0-6AF1-E968C57C3EDB}"/>
                </a:ext>
              </a:extLst>
            </p:cNvPr>
            <p:cNvCxnSpPr>
              <a:stCxn id="20" idx="0"/>
            </p:cNvCxnSpPr>
            <p:nvPr/>
          </p:nvCxnSpPr>
          <p:spPr>
            <a:xfrm rot="16200000" flipH="1">
              <a:off x="7917956" y="774176"/>
              <a:ext cx="605150" cy="3158140"/>
            </a:xfrm>
            <a:prstGeom prst="bentConnector4">
              <a:avLst>
                <a:gd name="adj1" fmla="val -10967"/>
                <a:gd name="adj2" fmla="val 92111"/>
              </a:avLst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D5E1A7EB-67DD-CB95-1859-C8C53E599E16}"/>
                </a:ext>
              </a:extLst>
            </p:cNvPr>
            <p:cNvCxnSpPr>
              <a:cxnSpLocks/>
              <a:stCxn id="1026" idx="0"/>
              <a:endCxn id="29" idx="2"/>
            </p:cNvCxnSpPr>
            <p:nvPr/>
          </p:nvCxnSpPr>
          <p:spPr>
            <a:xfrm flipV="1">
              <a:off x="10290142" y="3128378"/>
              <a:ext cx="1947" cy="10058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449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6CC3B-C081-6ACE-18E4-DEBC9E91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F34D73-0C69-49A0-E49A-4B575AC8F04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131EDB9-6363-5988-BBF2-A2D421CD7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6918" y="2331344"/>
            <a:ext cx="2730255" cy="328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us-east-1.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VPC: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10.0.0.0/16.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10.0.0.0/24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t2.micro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Ami: amzn2-ami-hvm-x86_64-gp2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FontTx/>
              <a:buAutoNum type="arabicPeriod"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FontTx/>
              <a:buAutoNum type="arabicPeriod"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1CE95DE-B106-6CF4-56F3-992DBA0D4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12" y="2262187"/>
            <a:ext cx="43719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60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55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Luan Velasco</dc:creator>
  <cp:lastModifiedBy>Luan Velasco</cp:lastModifiedBy>
  <cp:revision>5</cp:revision>
  <dcterms:created xsi:type="dcterms:W3CDTF">2022-07-29T17:23:38Z</dcterms:created>
  <dcterms:modified xsi:type="dcterms:W3CDTF">2022-08-03T02:01:04Z</dcterms:modified>
</cp:coreProperties>
</file>