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5E3-BF4C-4853-92CC-7BE46DDBFBE8}" v="47" dt="2022-08-13T18:03:25.173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7" autoAdjust="0"/>
  </p:normalViewPr>
  <p:slideViewPr>
    <p:cSldViewPr showGuides="1">
      <p:cViewPr>
        <p:scale>
          <a:sx n="100" d="100"/>
          <a:sy n="100" d="100"/>
        </p:scale>
        <p:origin x="1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ũ Luân" userId="b4d016564bafdefe" providerId="LiveId" clId="{011095E3-BF4C-4853-92CC-7BE46DDBFBE8}"/>
    <pc:docChg chg="modSld">
      <pc:chgData name="Vũ Luân" userId="b4d016564bafdefe" providerId="LiveId" clId="{011095E3-BF4C-4853-92CC-7BE46DDBFBE8}" dt="2022-08-13T18:03:25.172" v="46" actId="1076"/>
      <pc:docMkLst>
        <pc:docMk/>
      </pc:docMkLst>
      <pc:sldChg chg="addSp delSp modSp">
        <pc:chgData name="Vũ Luân" userId="b4d016564bafdefe" providerId="LiveId" clId="{011095E3-BF4C-4853-92CC-7BE46DDBFBE8}" dt="2022-08-13T18:03:25.172" v="46" actId="1076"/>
        <pc:sldMkLst>
          <pc:docMk/>
          <pc:sldMk cId="2817079516" sldId="256"/>
        </pc:sldMkLst>
        <pc:picChg chg="mod">
          <ac:chgData name="Vũ Luân" userId="b4d016564bafdefe" providerId="LiveId" clId="{011095E3-BF4C-4853-92CC-7BE46DDBFBE8}" dt="2022-08-13T18:03:19.175" v="45" actId="14100"/>
          <ac:picMkLst>
            <pc:docMk/>
            <pc:sldMk cId="2817079516" sldId="256"/>
            <ac:picMk id="1058" creationId="{658EE524-0627-7E7A-4376-581EB216CA13}"/>
          </ac:picMkLst>
        </pc:picChg>
        <pc:picChg chg="add mod">
          <ac:chgData name="Vũ Luân" userId="b4d016564bafdefe" providerId="LiveId" clId="{011095E3-BF4C-4853-92CC-7BE46DDBFBE8}" dt="2022-08-13T18:00:40.474" v="23" actId="1076"/>
          <ac:picMkLst>
            <pc:docMk/>
            <pc:sldMk cId="2817079516" sldId="256"/>
            <ac:picMk id="1074" creationId="{529ADFAB-45FF-DD0B-BDE4-F86F1CF6BE00}"/>
          </ac:picMkLst>
        </pc:picChg>
        <pc:picChg chg="add mod">
          <ac:chgData name="Vũ Luân" userId="b4d016564bafdefe" providerId="LiveId" clId="{011095E3-BF4C-4853-92CC-7BE46DDBFBE8}" dt="2022-08-13T18:00:57.235" v="28" actId="1076"/>
          <ac:picMkLst>
            <pc:docMk/>
            <pc:sldMk cId="2817079516" sldId="256"/>
            <ac:picMk id="1076" creationId="{F07E5042-7B1F-857F-5846-A48C090C9AE0}"/>
          </ac:picMkLst>
        </pc:picChg>
        <pc:picChg chg="add mod">
          <ac:chgData name="Vũ Luân" userId="b4d016564bafdefe" providerId="LiveId" clId="{011095E3-BF4C-4853-92CC-7BE46DDBFBE8}" dt="2022-08-13T18:01:01.704" v="29" actId="1076"/>
          <ac:picMkLst>
            <pc:docMk/>
            <pc:sldMk cId="2817079516" sldId="256"/>
            <ac:picMk id="1078" creationId="{FB52F544-24A3-2CFD-A821-5A233697B690}"/>
          </ac:picMkLst>
        </pc:picChg>
        <pc:picChg chg="add del mod">
          <ac:chgData name="Vũ Luân" userId="b4d016564bafdefe" providerId="LiveId" clId="{011095E3-BF4C-4853-92CC-7BE46DDBFBE8}" dt="2022-08-13T18:03:02.659" v="38" actId="478"/>
          <ac:picMkLst>
            <pc:docMk/>
            <pc:sldMk cId="2817079516" sldId="256"/>
            <ac:picMk id="1080" creationId="{83A94C9D-7929-F166-ECFA-BF140D0DCFBF}"/>
          </ac:picMkLst>
        </pc:picChg>
        <pc:picChg chg="add mod">
          <ac:chgData name="Vũ Luân" userId="b4d016564bafdefe" providerId="LiveId" clId="{011095E3-BF4C-4853-92CC-7BE46DDBFBE8}" dt="2022-08-13T18:03:25.172" v="46" actId="1076"/>
          <ac:picMkLst>
            <pc:docMk/>
            <pc:sldMk cId="2817079516" sldId="256"/>
            <ac:picMk id="1082" creationId="{42131AAB-0BED-BEA2-4E78-A5E11A6388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9Slide.vn - 2019">
            <a:extLst>
              <a:ext uri="{FF2B5EF4-FFF2-40B4-BE49-F238E27FC236}">
                <a16:creationId xmlns:a16="http://schemas.microsoft.com/office/drawing/2014/main" id="{87FD49BC-7EF7-4C87-BE0A-5E025E133E70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 userDrawn="1"/>
        </p:nvSpPr>
        <p:spPr>
          <a:xfrm>
            <a:off x="-23164800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 userDrawn="1"/>
        </p:nvSpPr>
        <p:spPr>
          <a:xfrm>
            <a:off x="34961779" y="-13030200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 userDrawn="1"/>
        </p:nvSpPr>
        <p:spPr>
          <a:xfrm>
            <a:off x="34961779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 userDrawn="1"/>
        </p:nvSpPr>
        <p:spPr>
          <a:xfrm>
            <a:off x="-23164800" y="19493179"/>
            <a:ext cx="395021" cy="39502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8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  <p:sldLayoutId id="2147483652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tlin SVG Vector Logos - Vector Logo Zone">
            <a:extLst>
              <a:ext uri="{FF2B5EF4-FFF2-40B4-BE49-F238E27FC236}">
                <a16:creationId xmlns:a16="http://schemas.microsoft.com/office/drawing/2014/main" id="{70864179-BD07-F2C2-3319-9D5F758A0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8" y="659725"/>
            <a:ext cx="2212038" cy="110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jango là gì? Cách hiệu qua nhất để học Django Python là gì? - TMA Solutions">
            <a:extLst>
              <a:ext uri="{FF2B5EF4-FFF2-40B4-BE49-F238E27FC236}">
                <a16:creationId xmlns:a16="http://schemas.microsoft.com/office/drawing/2014/main" id="{E861F3B3-B5EF-C3CE-5023-756DAB45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01" y="2121122"/>
            <a:ext cx="1493772" cy="9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8" descr="Dựng và sử dụng Kafka Cluster">
            <a:extLst>
              <a:ext uri="{FF2B5EF4-FFF2-40B4-BE49-F238E27FC236}">
                <a16:creationId xmlns:a16="http://schemas.microsoft.com/office/drawing/2014/main" id="{8072BB8B-2E6E-32BB-024F-E6F6888200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8D979C-A919-06D3-3219-C5333F48F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008" y="3337884"/>
            <a:ext cx="2070922" cy="1112074"/>
          </a:xfrm>
          <a:prstGeom prst="rect">
            <a:avLst/>
          </a:prstGeom>
        </p:spPr>
      </p:pic>
      <p:pic>
        <p:nvPicPr>
          <p:cNvPr id="1040" name="Picture 16" descr="Tổng hợp kiến thức cơ bản về K8s (Kubernetes) | BKHOST">
            <a:extLst>
              <a:ext uri="{FF2B5EF4-FFF2-40B4-BE49-F238E27FC236}">
                <a16:creationId xmlns:a16="http://schemas.microsoft.com/office/drawing/2014/main" id="{DC97A895-B40A-B765-9B47-C2A1B582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93" y="808672"/>
            <a:ext cx="2009547" cy="10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pring Boot Tutorial">
            <a:extLst>
              <a:ext uri="{FF2B5EF4-FFF2-40B4-BE49-F238E27FC236}">
                <a16:creationId xmlns:a16="http://schemas.microsoft.com/office/drawing/2014/main" id="{A5883D5C-3021-FA65-BF48-C237F3DD9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50" y="3471726"/>
            <a:ext cx="1863299" cy="9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ome - OpenAPI Initiative">
            <a:extLst>
              <a:ext uri="{FF2B5EF4-FFF2-40B4-BE49-F238E27FC236}">
                <a16:creationId xmlns:a16="http://schemas.microsoft.com/office/drawing/2014/main" id="{E8C39788-D9EB-EA28-521B-BBEFC8BA8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13" y="2402397"/>
            <a:ext cx="2086512" cy="6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ontinuous Integration and Delivery - CircleCI">
            <a:extLst>
              <a:ext uri="{FF2B5EF4-FFF2-40B4-BE49-F238E27FC236}">
                <a16:creationId xmlns:a16="http://schemas.microsoft.com/office/drawing/2014/main" id="{36AE15DD-CC5E-C1F2-CDC2-F90A4FDE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03" y="572045"/>
            <a:ext cx="1281377" cy="12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GitHub - Ứng dụng trên Google Play">
            <a:extLst>
              <a:ext uri="{FF2B5EF4-FFF2-40B4-BE49-F238E27FC236}">
                <a16:creationId xmlns:a16="http://schemas.microsoft.com/office/drawing/2014/main" id="{CE89C9AF-E4F2-C7CC-FB0A-36C176029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098" y="2140487"/>
            <a:ext cx="990601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ome - Docker">
            <a:extLst>
              <a:ext uri="{FF2B5EF4-FFF2-40B4-BE49-F238E27FC236}">
                <a16:creationId xmlns:a16="http://schemas.microsoft.com/office/drawing/2014/main" id="{D85668A0-E125-B7C7-D8E1-021D2FB2A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25" y="1983677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Java (programming language) - Wikipedia">
            <a:extLst>
              <a:ext uri="{FF2B5EF4-FFF2-40B4-BE49-F238E27FC236}">
                <a16:creationId xmlns:a16="http://schemas.microsoft.com/office/drawing/2014/main" id="{658EE524-0627-7E7A-4376-581EB216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6" y="1802239"/>
            <a:ext cx="1347571" cy="246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Python (programming language) - Wikipedia">
            <a:extLst>
              <a:ext uri="{FF2B5EF4-FFF2-40B4-BE49-F238E27FC236}">
                <a16:creationId xmlns:a16="http://schemas.microsoft.com/office/drawing/2014/main" id="{1C3A4475-8736-5E1A-0995-255890D2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87" y="775143"/>
            <a:ext cx="990601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Mysql là gì? Tổng hợp thông tin chi tiết nhất về Mysql">
            <a:extLst>
              <a:ext uri="{FF2B5EF4-FFF2-40B4-BE49-F238E27FC236}">
                <a16:creationId xmlns:a16="http://schemas.microsoft.com/office/drawing/2014/main" id="{FEB118E7-59F0-24E7-7132-F8AA22476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35" y="2033858"/>
            <a:ext cx="176311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PostgreSQL là gì? So sánh mySQL và PostgreSQL trong lập trình">
            <a:extLst>
              <a:ext uri="{FF2B5EF4-FFF2-40B4-BE49-F238E27FC236}">
                <a16:creationId xmlns:a16="http://schemas.microsoft.com/office/drawing/2014/main" id="{C9FA9A47-9274-971C-0B0B-D9621DC4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08775"/>
            <a:ext cx="1783425" cy="89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pring cloud gateway kotlin Online Sale, UP TO 56% OFF">
            <a:extLst>
              <a:ext uri="{FF2B5EF4-FFF2-40B4-BE49-F238E27FC236}">
                <a16:creationId xmlns:a16="http://schemas.microsoft.com/office/drawing/2014/main" id="{A8C87127-63B7-411B-98DB-EEB2FFBD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15" y="661863"/>
            <a:ext cx="2009547" cy="132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3DE28384-7D21-6202-DA9F-C9A95FC10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14" y="3418154"/>
            <a:ext cx="2875336" cy="7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nyk Achieves 2020 Record Growth and Announces Plans to Lead Cloud Native  Application Security Market">
            <a:extLst>
              <a:ext uri="{FF2B5EF4-FFF2-40B4-BE49-F238E27FC236}">
                <a16:creationId xmlns:a16="http://schemas.microsoft.com/office/drawing/2014/main" id="{C05CF890-0A56-EB49-4491-C5AC2DA9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3218" y="3262116"/>
            <a:ext cx="1921001" cy="100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529ADFAB-45FF-DD0B-BDE4-F86F1CF6B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657232"/>
            <a:ext cx="1752600" cy="44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Gradle - Wikipedia">
            <a:extLst>
              <a:ext uri="{FF2B5EF4-FFF2-40B4-BE49-F238E27FC236}">
                <a16:creationId xmlns:a16="http://schemas.microsoft.com/office/drawing/2014/main" id="{F07E5042-7B1F-857F-5846-A48C090C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64" y="4426580"/>
            <a:ext cx="2590578" cy="9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SonarQube Documentation | SonarQube Docs">
            <a:extLst>
              <a:ext uri="{FF2B5EF4-FFF2-40B4-BE49-F238E27FC236}">
                <a16:creationId xmlns:a16="http://schemas.microsoft.com/office/drawing/2014/main" id="{FB52F544-24A3-2CFD-A821-5A233697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20" y="4500323"/>
            <a:ext cx="2631714" cy="76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42131AAB-0BED-BEA2-4E78-A5E11A63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1" y="4513083"/>
            <a:ext cx="3743405" cy="82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Office Theme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Office Theme</vt:lpstr>
      <vt:lpstr>PowerPoint Presentation</vt:lpstr>
    </vt:vector>
  </TitlesOfParts>
  <Manager>9Slide.vn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9Slide.vn</dc:subject>
  <dc:creator>Vũ Luân</dc:creator>
  <cp:keywords>9Slide</cp:keywords>
  <dc:description>9Slide.vn</dc:description>
  <cp:lastModifiedBy>Vũ Luân</cp:lastModifiedBy>
  <cp:revision>1</cp:revision>
  <dcterms:created xsi:type="dcterms:W3CDTF">2022-08-13T17:31:19Z</dcterms:created>
  <dcterms:modified xsi:type="dcterms:W3CDTF">2022-08-13T18:03:34Z</dcterms:modified>
  <cp:category>9Slide.vn</cp:category>
  <cp:contentStatus>9Slide</cp:contentStatus>
</cp:coreProperties>
</file>