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9"/>
  </p:notesMasterIdLst>
  <p:sldIdLst>
    <p:sldId id="259" r:id="rId2"/>
    <p:sldId id="2244" r:id="rId3"/>
    <p:sldId id="1701" r:id="rId4"/>
    <p:sldId id="2312" r:id="rId5"/>
    <p:sldId id="1699" r:id="rId6"/>
    <p:sldId id="2313" r:id="rId7"/>
    <p:sldId id="1700" r:id="rId8"/>
    <p:sldId id="2314" r:id="rId9"/>
    <p:sldId id="2247" r:id="rId10"/>
    <p:sldId id="258" r:id="rId11"/>
    <p:sldId id="2259" r:id="rId12"/>
    <p:sldId id="2257" r:id="rId13"/>
    <p:sldId id="2252" r:id="rId14"/>
    <p:sldId id="2253" r:id="rId15"/>
    <p:sldId id="2315" r:id="rId16"/>
    <p:sldId id="2254" r:id="rId17"/>
    <p:sldId id="2261" r:id="rId18"/>
    <p:sldId id="2255" r:id="rId19"/>
    <p:sldId id="2310" r:id="rId20"/>
    <p:sldId id="2256" r:id="rId21"/>
    <p:sldId id="2295" r:id="rId22"/>
    <p:sldId id="2264" r:id="rId23"/>
    <p:sldId id="2265" r:id="rId24"/>
    <p:sldId id="2266" r:id="rId25"/>
    <p:sldId id="2262" r:id="rId26"/>
    <p:sldId id="2294" r:id="rId27"/>
    <p:sldId id="2316" r:id="rId28"/>
    <p:sldId id="2248" r:id="rId29"/>
    <p:sldId id="1789" r:id="rId30"/>
    <p:sldId id="1790" r:id="rId31"/>
    <p:sldId id="2271" r:id="rId32"/>
    <p:sldId id="332" r:id="rId33"/>
    <p:sldId id="2270" r:id="rId34"/>
    <p:sldId id="2276" r:id="rId35"/>
    <p:sldId id="2277" r:id="rId36"/>
    <p:sldId id="2278" r:id="rId37"/>
    <p:sldId id="2279" r:id="rId38"/>
    <p:sldId id="2317" r:id="rId39"/>
    <p:sldId id="2289" r:id="rId40"/>
    <p:sldId id="2318" r:id="rId41"/>
    <p:sldId id="2291" r:id="rId42"/>
    <p:sldId id="2319" r:id="rId43"/>
    <p:sldId id="2296" r:id="rId44"/>
    <p:sldId id="2320" r:id="rId45"/>
    <p:sldId id="2321" r:id="rId46"/>
    <p:sldId id="2272" r:id="rId47"/>
    <p:sldId id="2303" r:id="rId48"/>
    <p:sldId id="2324" r:id="rId49"/>
    <p:sldId id="2292" r:id="rId50"/>
    <p:sldId id="2322" r:id="rId51"/>
    <p:sldId id="2293" r:id="rId52"/>
    <p:sldId id="2323" r:id="rId53"/>
    <p:sldId id="2297" r:id="rId54"/>
    <p:sldId id="2300" r:id="rId55"/>
    <p:sldId id="2301" r:id="rId56"/>
    <p:sldId id="2325" r:id="rId57"/>
    <p:sldId id="2307" r:id="rId58"/>
    <p:sldId id="2142" r:id="rId59"/>
    <p:sldId id="2326" r:id="rId60"/>
    <p:sldId id="2143" r:id="rId61"/>
    <p:sldId id="2327" r:id="rId62"/>
    <p:sldId id="2144" r:id="rId63"/>
    <p:sldId id="2328" r:id="rId64"/>
    <p:sldId id="2145" r:id="rId65"/>
    <p:sldId id="2329" r:id="rId66"/>
    <p:sldId id="2302" r:id="rId67"/>
    <p:sldId id="2154" r:id="rId6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3600" kern="1200">
        <a:solidFill>
          <a:schemeClr val="bg1"/>
        </a:solidFill>
        <a:latin typeface="Arial Rounded MT Bold" panose="020F070403050403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3EC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349" autoAdjust="0"/>
  </p:normalViewPr>
  <p:slideViewPr>
    <p:cSldViewPr>
      <p:cViewPr varScale="1">
        <p:scale>
          <a:sx n="65" d="100"/>
          <a:sy n="65" d="100"/>
        </p:scale>
        <p:origin x="1476" y="48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-138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1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8DE78BF8-D271-4348-85A7-D27F3DEDD6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200"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BA0CE3B0-393E-4F68-929E-750DDE731D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200"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fld id="{65A79059-BC69-44E4-A61D-892517A1AB38}" type="datetimeFigureOut">
              <a:rPr lang="pt-BR"/>
              <a:pPr>
                <a:defRPr/>
              </a:pPr>
              <a:t>19/07/2025</a:t>
            </a:fld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3E61985-E27D-4C14-8613-7184DD2847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301AE625-713A-46DA-B112-83C9D9E03C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541381F2-23E2-4713-BCBA-1EA7DA6332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200"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91847" name="Rectangle 7">
            <a:extLst>
              <a:ext uri="{FF2B5EF4-FFF2-40B4-BE49-F238E27FC236}">
                <a16:creationId xmlns:a16="http://schemas.microsoft.com/office/drawing/2014/main" id="{9B271AFA-46C0-4C47-B3E1-BD26CC2CF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  <a:defRPr sz="1200">
                <a:ea typeface="Lucida Sans Unicode" panose="020B0602030504020204" pitchFamily="34" charset="0"/>
              </a:defRPr>
            </a:lvl1pPr>
          </a:lstStyle>
          <a:p>
            <a:pPr>
              <a:defRPr/>
            </a:pPr>
            <a:fld id="{AC575321-2004-4449-A101-F67D1B1D3C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9E21B-E459-4008-81C9-DD8768936D6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F9E21B-E459-4008-81C9-DD8768936D6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11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9500" y="2571750"/>
            <a:ext cx="12242800" cy="1774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60588" y="4692650"/>
            <a:ext cx="10080625" cy="21161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808CCB-280A-4A59-AE38-8A88F6E3947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8599A-C84A-478F-8ADB-EE62BA29772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89F474-F877-4DC8-BD6E-4F5CD11BB1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81FEC-2987-4B52-A4DE-B22B14117A04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53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88614A-A102-48A6-B349-1C083B1BB0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0B1B2-662D-4A4B-B492-1A33FDFE6A9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C651E-CA89-48BA-810D-CE6187281F5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CA95B-BAB7-49C9-AA12-9545D36B48D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2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260013" y="560388"/>
            <a:ext cx="3059112" cy="69421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500" y="560388"/>
            <a:ext cx="9028113" cy="69421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D9897A-D89C-40A6-BBF4-B868C3345D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5E7E7-01C8-411E-A58C-11B97110A54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B80640-00AA-4A30-A5B7-D6CB47D63BA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3E487-4C36-4C6F-9505-4F73415698E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81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06B18-121C-458D-AE79-308B74AB209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41068-4644-4B76-9B10-7EF675BE48F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06A3C-AF4E-4CFF-8CAA-A2E8CAB3E09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CB894-FA7F-44EB-8244-DDAC4585DBC0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0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8238" y="5321300"/>
            <a:ext cx="12241212" cy="1644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38238" y="3509963"/>
            <a:ext cx="12241212" cy="18113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A76A2-9058-4322-A087-7017B8AB14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2F3394-FB2B-4215-81B3-2A435FBC14A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DF84D-17C5-4494-A439-449B9368381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CABFD-9AA3-476D-922B-C855D175D3CD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9500" y="2389188"/>
            <a:ext cx="6043613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75513" y="2389188"/>
            <a:ext cx="6043612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82F2F8-6A7C-4B26-8CC9-A02BD4C9913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DD74732-8263-40B6-8D0E-A8F211CCE4B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006D904-F44F-4E4F-9CAA-DB38C9156F1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F07EE-F3E4-427D-9C5F-235FA8B2535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36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25" y="331788"/>
            <a:ext cx="12960350" cy="1379537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0725" y="1854200"/>
            <a:ext cx="6362700" cy="771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20725" y="2625725"/>
            <a:ext cx="6362700" cy="4770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7315200" y="1854200"/>
            <a:ext cx="6365875" cy="771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7315200" y="2625725"/>
            <a:ext cx="6365875" cy="4770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EE95F4-5D02-4F85-B7A0-FFAAF9530BA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92C13DE-579E-4601-BA25-D61A09FE4A1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0954FF-9737-47E1-884A-C03D58EB00F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E9468-27BC-4184-A6B4-1C97781C457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4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2A2E49B-897E-43BD-9049-5B2EBDF9F25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365D39-DA5F-44B8-B935-7DD9817CFA5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105F95-1370-4A98-8EF4-28146506992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ED689-45F3-4556-89EE-AD5E7FF36ADC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7C66E31-2776-45FE-97DE-658535C848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C2BDE0-4E4C-4CC6-AFED-FA006494CA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649ECC-E0A8-4599-85EB-6DFD6E80EF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E0039-D2FD-4BC0-BE86-9CF33108044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98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725" y="330200"/>
            <a:ext cx="4737100" cy="14017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30863" y="330200"/>
            <a:ext cx="8050212" cy="706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20725" y="1731963"/>
            <a:ext cx="4737100" cy="56642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210E97D-CF8B-43E1-B7F7-8F1E75BC8B8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C3A5C92-4121-4185-BBF0-EEF84229E7E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EAF28D5-E702-4FFD-8263-01AEF7F99F2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72453-7F43-442B-9FBD-01CE0BC1D759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01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22575" y="5795963"/>
            <a:ext cx="8640763" cy="6842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822575" y="739775"/>
            <a:ext cx="8640763" cy="4968875"/>
          </a:xfrm>
        </p:spPr>
        <p:txBody>
          <a:bodyPr lIns="121474" tIns="63168" rIns="121474" bIns="63168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822575" y="6480175"/>
            <a:ext cx="8640763" cy="971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84CB6A-CF51-4E30-B97C-ABBC868E15C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362A52C-DE0E-47BB-B17D-A8BCCE59FFE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B64963-9D59-496E-B8AF-DF2E7A9E3EF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34D82-2DC5-4356-BEEF-FF21C6D6C011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6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1C52A200-EC8C-45D6-99D3-8F0BA7493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3550"/>
            <a:ext cx="7770813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683" tIns="44557" rIns="85683" bIns="445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título de texto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5FCD4A3-3594-479F-ADB1-BDE090006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78025"/>
            <a:ext cx="777081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5683" tIns="44557" rIns="85683" bIns="445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em estrutura de tópicos</a:t>
            </a:r>
          </a:p>
          <a:p>
            <a:pPr lvl="1"/>
            <a:r>
              <a:rPr lang="en-GB" altLang="pt-BR"/>
              <a:t>Segundo Nível da Estrutura de Tópicos</a:t>
            </a:r>
          </a:p>
          <a:p>
            <a:pPr lvl="2"/>
            <a:r>
              <a:rPr lang="en-GB" altLang="pt-BR"/>
              <a:t>Terceiro Nível da Estrutura de Tópicos</a:t>
            </a:r>
          </a:p>
          <a:p>
            <a:pPr lvl="3"/>
            <a:r>
              <a:rPr lang="en-GB" altLang="pt-BR"/>
              <a:t>Quarto Nível da Estrutura de Tópicos</a:t>
            </a:r>
          </a:p>
          <a:p>
            <a:pPr lvl="4"/>
            <a:r>
              <a:rPr lang="en-GB" altLang="pt-BR"/>
              <a:t>Quinto Nível da Estrutura de Tópicos</a:t>
            </a:r>
          </a:p>
          <a:p>
            <a:pPr lvl="4"/>
            <a:r>
              <a:rPr lang="en-GB" altLang="pt-BR"/>
              <a:t>Sexto Nível da Estrutura de Tópicos</a:t>
            </a:r>
          </a:p>
          <a:p>
            <a:pPr lvl="4"/>
            <a:r>
              <a:rPr lang="en-GB" altLang="pt-BR"/>
              <a:t>Sétimo Nível da Estrutura de Tópicos</a:t>
            </a:r>
          </a:p>
          <a:p>
            <a:pPr lvl="4"/>
            <a:r>
              <a:rPr lang="en-GB" altLang="pt-BR"/>
              <a:t>Oitavo Nível da Estrutura de Tópicos</a:t>
            </a:r>
          </a:p>
          <a:p>
            <a:pPr lvl="4"/>
            <a:r>
              <a:rPr lang="en-GB" altLang="pt-BR"/>
              <a:t>Nono Nível da Estrutura de Tópicos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83FCB4A-6B7F-4BAD-A621-C6D0FDCEB24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9988"/>
            <a:ext cx="190341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5683" tIns="44557" rIns="85683" bIns="44557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331AC14-2BE2-476B-AB63-56C09344ACB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9988"/>
            <a:ext cx="28924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5683" tIns="44557" rIns="85683" bIns="4455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A786F0-4CC7-4B95-88DD-9AC5ABCF29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9988"/>
            <a:ext cx="1903413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5683" tIns="44557" rIns="85683" bIns="44557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DCFAF7-2E2E-4944-8145-768F9A3C503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270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+mj-lt"/>
          <a:ea typeface="+mj-ea"/>
          <a:cs typeface="+mj-cs"/>
        </a:defRPr>
      </a:lvl1pPr>
      <a:lvl2pPr algn="ctr" defTabSz="4270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2pPr>
      <a:lvl3pPr algn="ctr" defTabSz="4270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3pPr>
      <a:lvl4pPr algn="ctr" defTabSz="4270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4pPr>
      <a:lvl5pPr algn="ctr" defTabSz="42703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anose="02020603050405020304" pitchFamily="18" charset="0"/>
        <a:defRPr sz="4200">
          <a:solidFill>
            <a:srgbClr val="CC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5pPr>
      <a:lvl6pPr marL="457200" algn="ctr" defTabSz="606425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itchFamily="18" charset="0"/>
        <a:defRPr sz="5900">
          <a:solidFill>
            <a:srgbClr val="CC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6pPr>
      <a:lvl7pPr marL="914400" algn="ctr" defTabSz="606425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itchFamily="18" charset="0"/>
        <a:defRPr sz="5900">
          <a:solidFill>
            <a:srgbClr val="CC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7pPr>
      <a:lvl8pPr marL="1371600" algn="ctr" defTabSz="606425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itchFamily="18" charset="0"/>
        <a:defRPr sz="5900">
          <a:solidFill>
            <a:srgbClr val="CC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8pPr>
      <a:lvl9pPr marL="1828800" algn="ctr" defTabSz="606425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CC0000"/>
        </a:buClr>
        <a:buSzPct val="100000"/>
        <a:buFont typeface="Times New Roman" pitchFamily="18" charset="0"/>
        <a:defRPr sz="5900">
          <a:solidFill>
            <a:srgbClr val="CC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9pPr>
    </p:titleStyle>
    <p:bodyStyle>
      <a:lvl1pPr marL="323850" indent="-323850" algn="l" defTabSz="427038" rtl="0" eaLnBrk="0" fontAlgn="base" hangingPunct="0">
        <a:lnSpc>
          <a:spcPct val="95000"/>
        </a:lnSpc>
        <a:spcBef>
          <a:spcPts val="775"/>
        </a:spcBef>
        <a:spcAft>
          <a:spcPct val="0"/>
        </a:spcAft>
        <a:buClr>
          <a:srgbClr val="FFFFFF"/>
        </a:buClr>
        <a:buSzPct val="100000"/>
        <a:buFont typeface="Times New Roman" panose="02020603050405020304" pitchFamily="18" charset="0"/>
        <a:buChar char="•"/>
        <a:defRPr sz="3000">
          <a:solidFill>
            <a:srgbClr val="FFFFFF"/>
          </a:solidFill>
          <a:latin typeface="+mn-lt"/>
          <a:ea typeface="+mn-ea"/>
          <a:cs typeface="+mn-cs"/>
        </a:defRPr>
      </a:lvl1pPr>
      <a:lvl2pPr marL="704850" indent="-269875" algn="l" defTabSz="427038" rtl="0" eaLnBrk="0" fontAlgn="base" hangingPunct="0">
        <a:lnSpc>
          <a:spcPct val="95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imes New Roman" panose="02020603050405020304" pitchFamily="18" charset="0"/>
        <a:buChar char="–"/>
        <a:defRPr sz="2700">
          <a:solidFill>
            <a:srgbClr val="FFFFFF"/>
          </a:solidFill>
          <a:latin typeface="+mn-lt"/>
          <a:ea typeface="+mn-ea"/>
          <a:cs typeface="+mn-cs"/>
        </a:defRPr>
      </a:lvl2pPr>
      <a:lvl3pPr marL="1089025" indent="-217488" algn="l" defTabSz="427038" rtl="0" eaLnBrk="0" fontAlgn="base" hangingPunct="0">
        <a:lnSpc>
          <a:spcPct val="95000"/>
        </a:lnSpc>
        <a:spcBef>
          <a:spcPts val="550"/>
        </a:spcBef>
        <a:spcAft>
          <a:spcPct val="0"/>
        </a:spcAft>
        <a:buClr>
          <a:srgbClr val="FFFFFF"/>
        </a:buClr>
        <a:buSzPct val="100000"/>
        <a:buFont typeface="Times New Roman" panose="02020603050405020304" pitchFamily="18" charset="0"/>
        <a:buChar char="•"/>
        <a:defRPr sz="2300">
          <a:solidFill>
            <a:srgbClr val="FFFFFF"/>
          </a:solidFill>
          <a:latin typeface="+mn-lt"/>
          <a:ea typeface="+mn-ea"/>
          <a:cs typeface="+mn-cs"/>
        </a:defRPr>
      </a:lvl3pPr>
      <a:lvl4pPr marL="1524000" indent="-219075" algn="l" defTabSz="427038" rtl="0" eaLnBrk="0" fontAlgn="base" hangingPunct="0">
        <a:lnSpc>
          <a:spcPct val="95000"/>
        </a:lnSpc>
        <a:spcBef>
          <a:spcPts val="475"/>
        </a:spcBef>
        <a:spcAft>
          <a:spcPct val="0"/>
        </a:spcAft>
        <a:buClr>
          <a:srgbClr val="FFFFFF"/>
        </a:buClr>
        <a:buSzPct val="100000"/>
        <a:buFont typeface="Times New Roman" panose="02020603050405020304" pitchFamily="18" charset="0"/>
        <a:buChar char="–"/>
        <a:defRPr sz="1900">
          <a:solidFill>
            <a:srgbClr val="FFFFFF"/>
          </a:solidFill>
          <a:latin typeface="+mn-lt"/>
          <a:ea typeface="+mn-ea"/>
          <a:cs typeface="+mn-cs"/>
        </a:defRPr>
      </a:lvl4pPr>
      <a:lvl5pPr marL="1958975" indent="-217488" algn="l" defTabSz="427038" rtl="0" eaLnBrk="0" fontAlgn="base" hangingPunct="0">
        <a:lnSpc>
          <a:spcPct val="95000"/>
        </a:lnSpc>
        <a:spcBef>
          <a:spcPts val="475"/>
        </a:spcBef>
        <a:spcAft>
          <a:spcPct val="0"/>
        </a:spcAft>
        <a:buClr>
          <a:srgbClr val="FFFFFF"/>
        </a:buClr>
        <a:buSzPct val="100000"/>
        <a:buFont typeface="Times New Roman" panose="02020603050405020304" pitchFamily="18" charset="0"/>
        <a:buChar char="»"/>
        <a:defRPr sz="1900">
          <a:solidFill>
            <a:srgbClr val="FFFFFF"/>
          </a:solidFill>
          <a:latin typeface="+mn-lt"/>
          <a:ea typeface="+mn-ea"/>
          <a:cs typeface="+mn-cs"/>
        </a:defRPr>
      </a:lvl5pPr>
      <a:lvl6pPr marL="3235325" indent="-309563" algn="l" defTabSz="606425" rtl="0" eaLnBrk="0" fontAlgn="base" hangingPunct="0">
        <a:lnSpc>
          <a:spcPct val="95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buChar char="»"/>
        <a:defRPr sz="2700">
          <a:solidFill>
            <a:srgbClr val="FFFFFF"/>
          </a:solidFill>
          <a:latin typeface="+mn-lt"/>
          <a:ea typeface="+mn-ea"/>
          <a:cs typeface="+mn-cs"/>
        </a:defRPr>
      </a:lvl6pPr>
      <a:lvl7pPr marL="3692525" indent="-309563" algn="l" defTabSz="606425" rtl="0" eaLnBrk="0" fontAlgn="base" hangingPunct="0">
        <a:lnSpc>
          <a:spcPct val="95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buChar char="»"/>
        <a:defRPr sz="2700">
          <a:solidFill>
            <a:srgbClr val="FFFFFF"/>
          </a:solidFill>
          <a:latin typeface="+mn-lt"/>
          <a:ea typeface="+mn-ea"/>
          <a:cs typeface="+mn-cs"/>
        </a:defRPr>
      </a:lvl7pPr>
      <a:lvl8pPr marL="4149725" indent="-309563" algn="l" defTabSz="606425" rtl="0" eaLnBrk="0" fontAlgn="base" hangingPunct="0">
        <a:lnSpc>
          <a:spcPct val="95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buChar char="»"/>
        <a:defRPr sz="2700">
          <a:solidFill>
            <a:srgbClr val="FFFFFF"/>
          </a:solidFill>
          <a:latin typeface="+mn-lt"/>
          <a:ea typeface="+mn-ea"/>
          <a:cs typeface="+mn-cs"/>
        </a:defRPr>
      </a:lvl8pPr>
      <a:lvl9pPr marL="4606925" indent="-309563" algn="l" defTabSz="606425" rtl="0" eaLnBrk="0" fontAlgn="base" hangingPunct="0">
        <a:lnSpc>
          <a:spcPct val="95000"/>
        </a:lnSpc>
        <a:spcBef>
          <a:spcPts val="675"/>
        </a:spcBef>
        <a:spcAft>
          <a:spcPct val="0"/>
        </a:spcAft>
        <a:buClr>
          <a:srgbClr val="FFFFFF"/>
        </a:buClr>
        <a:buSzPct val="100000"/>
        <a:buFont typeface="Times New Roman" pitchFamily="18" charset="0"/>
        <a:buChar char="»"/>
        <a:defRPr sz="27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5007958F-DDEF-46DC-A6C8-17463A55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352693"/>
            <a:ext cx="8064895" cy="4801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 anchor="ctr">
            <a:spAutoFit/>
          </a:bodyPr>
          <a:lstStyle>
            <a:lvl1pPr indent="127000" defTabSz="644525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701675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644525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701675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644525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701675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64452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7016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64452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7016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7016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7016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7016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7016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indent="0" eaLnBrk="1" hangingPunct="1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chegando, Senhor, </a:t>
            </a:r>
          </a:p>
          <a:p>
            <a:pPr indent="0" eaLnBrk="1" hangingPunct="1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poderemos te dar?</a:t>
            </a:r>
          </a:p>
          <a:p>
            <a:pPr indent="0" eaLnBrk="1" hangingPunct="1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Um simples coração e </a:t>
            </a:r>
          </a:p>
          <a:p>
            <a:pPr indent="0" eaLnBrk="1" hangingPunct="1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uma vontade de cantar.</a:t>
            </a:r>
          </a:p>
          <a:p>
            <a:pPr indent="0" eaLnBrk="1" hangingPunct="1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Recebe o nosso louvor  </a:t>
            </a:r>
          </a:p>
          <a:p>
            <a:pPr indent="0" eaLnBrk="1" hangingPunct="1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tua paz vem nos dar.</a:t>
            </a:r>
            <a:endParaRPr lang="pt-BR" altLang="pt-BR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 bwMode="auto">
          <a:xfrm>
            <a:off x="0" y="3033122"/>
            <a:ext cx="9144000" cy="791755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98488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buNone/>
              <a:tabLst>
                <a:tab pos="725488" algn="l"/>
                <a:tab pos="2427288" algn="l"/>
              </a:tabLst>
            </a:pPr>
            <a:endParaRPr kumimoji="0" lang="pt-BR" sz="51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Rounded MT Bold" pitchFamily="34" charset="0"/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242" name="Rectangle 4">
            <a:extLst>
              <a:ext uri="{FF2B5EF4-FFF2-40B4-BE49-F238E27FC236}">
                <a16:creationId xmlns:a16="http://schemas.microsoft.com/office/drawing/2014/main" id="{DDCF12C0-DDD5-4F82-9E47-B390E7A6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268" y="288013"/>
            <a:ext cx="9396535" cy="649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 anchor="ctr">
            <a:spAutoFit/>
          </a:bodyPr>
          <a:lstStyle>
            <a:lvl1pPr indent="127000" defTabSz="644525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644525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644525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64452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64452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//: Em nome do Pai, </a:t>
            </a: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em nome do Filho,</a:t>
            </a: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em nome do Espírito Santo</a:t>
            </a: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Estamos aqui. ://</a:t>
            </a: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pt-BR" altLang="pt-BR" sz="40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louvar e agradecer,</a:t>
            </a: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Bendizer e adorar, estamos aqui, Senhor, a teu dispor.</a:t>
            </a: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louvar e agradecer,</a:t>
            </a: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bendizer e adorar,</a:t>
            </a:r>
          </a:p>
          <a:p>
            <a:pPr algn="ctr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0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 aclamar, Deus Trino de amor.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77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2D9E5D07-2E60-4D89-8497-75288B1D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276872"/>
            <a:ext cx="9036496" cy="3573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 anchor="ctr">
            <a:spAutoFit/>
          </a:bodyPr>
          <a:lstStyle>
            <a:lvl1pPr indent="127000" defTabSz="644525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3341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644525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3341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644525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3341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64452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64452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confessarmos</a:t>
            </a:r>
          </a:p>
          <a:p>
            <a:pPr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os nossos pecados,</a:t>
            </a:r>
          </a:p>
          <a:p>
            <a:pPr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ele é fiel e justo,</a:t>
            </a:r>
          </a:p>
          <a:p>
            <a:pPr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spc="-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nos perdoar os pecados</a:t>
            </a:r>
          </a:p>
          <a:p>
            <a:pPr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nos purificar de toda injustiça.</a:t>
            </a:r>
          </a:p>
        </p:txBody>
      </p:sp>
    </p:spTree>
    <p:extLst>
      <p:ext uri="{BB962C8B-B14F-4D97-AF65-F5344CB8AC3E}">
        <p14:creationId xmlns:p14="http://schemas.microsoft.com/office/powerpoint/2010/main" val="117802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16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4">
            <a:extLst>
              <a:ext uri="{FF2B5EF4-FFF2-40B4-BE49-F238E27FC236}">
                <a16:creationId xmlns:a16="http://schemas.microsoft.com/office/drawing/2014/main" id="{23F3F499-180B-454D-B8CC-3548141C9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14" y="1124744"/>
            <a:ext cx="7434572" cy="557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2286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2286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2286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sofrimento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 causei, Senhor,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a meu exemplo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 fraco tropeçou,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em teus caminhos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eu não quis andar,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perdão, Senhor!</a:t>
            </a:r>
          </a:p>
        </p:txBody>
      </p:sp>
    </p:spTree>
    <p:extLst>
      <p:ext uri="{BB962C8B-B14F-4D97-AF65-F5344CB8AC3E}">
        <p14:creationId xmlns:p14="http://schemas.microsoft.com/office/powerpoint/2010/main" val="2940184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93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4">
            <a:extLst>
              <a:ext uri="{FF2B5EF4-FFF2-40B4-BE49-F238E27FC236}">
                <a16:creationId xmlns:a16="http://schemas.microsoft.com/office/drawing/2014/main" id="{48FA426C-C3B2-45BE-ACEB-0C6ADA465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799387"/>
            <a:ext cx="7555161" cy="557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2286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2286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2286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vão e fútil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foi o meu falar,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a meu irmão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não demonstrei amor,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ao sofredor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não estendi a mão,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perdão, Senhor!</a:t>
            </a:r>
          </a:p>
        </p:txBody>
      </p:sp>
    </p:spTree>
    <p:extLst>
      <p:ext uri="{BB962C8B-B14F-4D97-AF65-F5344CB8AC3E}">
        <p14:creationId xmlns:p14="http://schemas.microsoft.com/office/powerpoint/2010/main" val="66912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57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4">
            <a:extLst>
              <a:ext uri="{FF2B5EF4-FFF2-40B4-BE49-F238E27FC236}">
                <a16:creationId xmlns:a16="http://schemas.microsoft.com/office/drawing/2014/main" id="{759A0945-365E-474A-9139-EFB7A696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052736"/>
            <a:ext cx="6984776" cy="5572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>
            <a:spAutoFit/>
          </a:bodyPr>
          <a:lstStyle>
            <a:lvl1pPr marL="685800" indent="-685800" defTabSz="422275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11175" algn="l"/>
                <a:tab pos="11684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422275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11175" algn="l"/>
                <a:tab pos="11684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422275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11175" algn="l"/>
                <a:tab pos="11684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42227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42227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2227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2227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2227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2227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indiferente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foi o meu viver,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tranquilo e calmo,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sem lutar por ti,</a:t>
            </a: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devendo estar bem </a:t>
            </a: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firme no labor, </a:t>
            </a: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perdão, Senhor!</a:t>
            </a:r>
          </a:p>
        </p:txBody>
      </p:sp>
    </p:spTree>
    <p:extLst>
      <p:ext uri="{BB962C8B-B14F-4D97-AF65-F5344CB8AC3E}">
        <p14:creationId xmlns:p14="http://schemas.microsoft.com/office/powerpoint/2010/main" val="25132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8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755576" y="2924944"/>
            <a:ext cx="7848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FFFF00"/>
                </a:solidFill>
                <a:latin typeface="Times New Roman" panose="02020603050405020304" pitchFamily="18" charset="0"/>
              </a:rPr>
              <a:t>O Deus de nosso do nosso Senhor Jesus Cristo, o Pai da glória, conceda a vocês o espírito de sabedoria e de revelação no plano conhecimento dele.</a:t>
            </a:r>
          </a:p>
          <a:p>
            <a:pPr algn="r"/>
            <a:r>
              <a:rPr lang="pt-BR" dirty="0">
                <a:latin typeface="Times New Roman" panose="02020603050405020304" pitchFamily="18" charset="0"/>
              </a:rPr>
              <a:t>(Efésios 1.17)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993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4">
            <a:extLst>
              <a:ext uri="{FF2B5EF4-FFF2-40B4-BE49-F238E27FC236}">
                <a16:creationId xmlns:a16="http://schemas.microsoft.com/office/drawing/2014/main" id="{759A0945-365E-474A-9139-EFB7A696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15" y="620688"/>
            <a:ext cx="8628770" cy="5923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>
            <a:spAutoFit/>
          </a:bodyPr>
          <a:lstStyle>
            <a:lvl1pPr marL="685800" indent="-685800" defTabSz="422275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11175" algn="l"/>
                <a:tab pos="11684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422275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11175" algn="l"/>
                <a:tab pos="11684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422275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11175" algn="l"/>
                <a:tab pos="11684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42227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42227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42227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42227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42227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42227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11175" algn="l"/>
                <a:tab pos="11684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pt-BR" altLang="pt-BR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Escuta, ó Deus, </a:t>
            </a: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minha oração  </a:t>
            </a: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vem livrar-me de incertezas mil.</a:t>
            </a: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Transforma a minha vida, </a:t>
            </a: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entregue a ti. </a:t>
            </a:r>
          </a:p>
          <a:p>
            <a:pPr marL="0" indent="0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Amém, Senhor!</a:t>
            </a:r>
          </a:p>
        </p:txBody>
      </p:sp>
    </p:spTree>
    <p:extLst>
      <p:ext uri="{BB962C8B-B14F-4D97-AF65-F5344CB8AC3E}">
        <p14:creationId xmlns:p14="http://schemas.microsoft.com/office/powerpoint/2010/main" val="82693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7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4">
            <a:extLst>
              <a:ext uri="{FF2B5EF4-FFF2-40B4-BE49-F238E27FC236}">
                <a16:creationId xmlns:a16="http://schemas.microsoft.com/office/drawing/2014/main" id="{60CE3CA9-781B-4BD5-97FA-E64534E3D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43" y="2492896"/>
            <a:ext cx="8424514" cy="425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 marL="685800" indent="-6858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80975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80975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80975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Cristo acolhe o pecador: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anunciai-o a toda a  gente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em caminho enganador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 desvia cegamente.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Eis aqui o Redentor: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Cristo acolhe o pecador!</a:t>
            </a:r>
          </a:p>
        </p:txBody>
      </p:sp>
    </p:spTree>
    <p:extLst>
      <p:ext uri="{BB962C8B-B14F-4D97-AF65-F5344CB8AC3E}">
        <p14:creationId xmlns:p14="http://schemas.microsoft.com/office/powerpoint/2010/main" val="908643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4">
            <a:extLst>
              <a:ext uri="{FF2B5EF4-FFF2-40B4-BE49-F238E27FC236}">
                <a16:creationId xmlns:a16="http://schemas.microsoft.com/office/drawing/2014/main" id="{28E73A65-9826-44E5-9063-00E9F968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32" y="2420888"/>
            <a:ext cx="8424936" cy="425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80975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80975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80975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Quando a ovelha se perder,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pastor busca a perdida;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nunca irá nos esquecer,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dá-nos proteção, guarida.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Guarda-nos o Bom Pastor: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Cristo acolhe o pecador.</a:t>
            </a:r>
          </a:p>
        </p:txBody>
      </p:sp>
    </p:spTree>
    <p:extLst>
      <p:ext uri="{BB962C8B-B14F-4D97-AF65-F5344CB8AC3E}">
        <p14:creationId xmlns:p14="http://schemas.microsoft.com/office/powerpoint/2010/main" val="158727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4">
            <a:extLst>
              <a:ext uri="{FF2B5EF4-FFF2-40B4-BE49-F238E27FC236}">
                <a16:creationId xmlns:a16="http://schemas.microsoft.com/office/drawing/2014/main" id="{28E73A65-9826-44E5-9063-00E9F9684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68" y="2276872"/>
            <a:ext cx="8496863" cy="4256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80975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80975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80975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8097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Cristo acolhe o pecador;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eu também fui  acolhido.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Prometeu-me o Salvador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entrarei no céu, remido.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Deixo a vida sem temor: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Cristo acolhe o pecador! </a:t>
            </a:r>
          </a:p>
        </p:txBody>
      </p:sp>
    </p:spTree>
    <p:extLst>
      <p:ext uri="{BB962C8B-B14F-4D97-AF65-F5344CB8AC3E}">
        <p14:creationId xmlns:p14="http://schemas.microsoft.com/office/powerpoint/2010/main" val="2039424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0597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4">
            <a:extLst>
              <a:ext uri="{FF2B5EF4-FFF2-40B4-BE49-F238E27FC236}">
                <a16:creationId xmlns:a16="http://schemas.microsoft.com/office/drawing/2014/main" id="{E66E37C5-6C30-47F2-A0BC-F84D30621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96" y="3429000"/>
            <a:ext cx="8244408" cy="28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tabLst>
                <a:tab pos="447675" algn="l"/>
              </a:tabLst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Vede que grande amor nos tem concedido o nosso Pai.</a:t>
            </a:r>
          </a:p>
          <a:p>
            <a:pPr eaLnBrk="1" hangingPunct="1">
              <a:spcBef>
                <a:spcPct val="0"/>
              </a:spcBef>
              <a:buNone/>
              <a:tabLst>
                <a:tab pos="447675" algn="l"/>
              </a:tabLst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Vede que grande amor nos tem concedido o nosso Pai.</a:t>
            </a:r>
          </a:p>
        </p:txBody>
      </p:sp>
    </p:spTree>
    <p:extLst>
      <p:ext uri="{BB962C8B-B14F-4D97-AF65-F5344CB8AC3E}">
        <p14:creationId xmlns:p14="http://schemas.microsoft.com/office/powerpoint/2010/main" val="2456911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1A0FC-ED3F-DDFA-4780-973F9A2CA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4">
            <a:extLst>
              <a:ext uri="{FF2B5EF4-FFF2-40B4-BE49-F238E27FC236}">
                <a16:creationId xmlns:a16="http://schemas.microsoft.com/office/drawing/2014/main" id="{4CD03BE1-C775-E528-EDAC-CFB8EE5C7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94" y="3429000"/>
            <a:ext cx="7137412" cy="28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tabLst>
                <a:tab pos="447675" algn="l"/>
              </a:tabLst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 sermos chamados</a:t>
            </a:r>
          </a:p>
          <a:p>
            <a:pPr eaLnBrk="1" hangingPunct="1">
              <a:spcBef>
                <a:spcPct val="0"/>
              </a:spcBef>
              <a:buNone/>
              <a:tabLst>
                <a:tab pos="447675" algn="l"/>
              </a:tabLst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filhos de Deus. </a:t>
            </a:r>
          </a:p>
          <a:p>
            <a:pPr eaLnBrk="1" hangingPunct="1">
              <a:spcBef>
                <a:spcPct val="0"/>
              </a:spcBef>
              <a:buNone/>
              <a:tabLst>
                <a:tab pos="447675" algn="l"/>
              </a:tabLst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 sermos chamadas</a:t>
            </a:r>
          </a:p>
          <a:p>
            <a:pPr eaLnBrk="1" hangingPunct="1">
              <a:spcBef>
                <a:spcPct val="0"/>
              </a:spcBef>
              <a:buNone/>
              <a:tabLst>
                <a:tab pos="447675" algn="l"/>
              </a:tabLst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filhas de Deus.</a:t>
            </a:r>
          </a:p>
        </p:txBody>
      </p:sp>
    </p:spTree>
    <p:extLst>
      <p:ext uri="{BB962C8B-B14F-4D97-AF65-F5344CB8AC3E}">
        <p14:creationId xmlns:p14="http://schemas.microsoft.com/office/powerpoint/2010/main" val="569907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3765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25341" y="428178"/>
            <a:ext cx="88933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Pelas dores deste mundo, 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ó Senhor,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imploramos piedade.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spc="-150" dirty="0">
                <a:solidFill>
                  <a:schemeClr val="bg1"/>
                </a:solidFill>
              </a:rPr>
              <a:t>A um só tempo geme a criação.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Teus ouvidos se 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inclinem ao clamor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desta gente oprimida.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Apressa-te com tua salvação.</a:t>
            </a:r>
          </a:p>
        </p:txBody>
      </p:sp>
    </p:spTree>
    <p:extLst>
      <p:ext uri="{BB962C8B-B14F-4D97-AF65-F5344CB8AC3E}">
        <p14:creationId xmlns:p14="http://schemas.microsoft.com/office/powerpoint/2010/main" val="428839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4">
            <a:extLst>
              <a:ext uri="{FF2B5EF4-FFF2-40B4-BE49-F238E27FC236}">
                <a16:creationId xmlns:a16="http://schemas.microsoft.com/office/drawing/2014/main" id="{DF0741C2-0205-463A-A7C4-7FF2291C0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2" y="3068960"/>
            <a:ext cx="8681715" cy="322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você tem lugar,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você tem perdão.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 casa de Deus é assim: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Deus traz salvação.</a:t>
            </a:r>
          </a:p>
        </p:txBody>
      </p:sp>
    </p:spTree>
    <p:extLst>
      <p:ext uri="{BB962C8B-B14F-4D97-AF65-F5344CB8AC3E}">
        <p14:creationId xmlns:p14="http://schemas.microsoft.com/office/powerpoint/2010/main" val="3506151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593558" y="620688"/>
            <a:ext cx="7956884" cy="60016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 tua paz bendita</a:t>
            </a:r>
          </a:p>
          <a:p>
            <a:r>
              <a:rPr lang="pt-BR" sz="4800" b="1" dirty="0"/>
              <a:t>e</a:t>
            </a:r>
            <a:r>
              <a:rPr lang="pt-BR" sz="4800" b="1" dirty="0">
                <a:solidFill>
                  <a:schemeClr val="bg1"/>
                </a:solidFill>
              </a:rPr>
              <a:t> irmanada com a justiça,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abrace o mundo inteiro.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Tem compaixão!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O teu poder sustente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o testemunho do teu povo.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Teu reino venha nós!</a:t>
            </a:r>
          </a:p>
          <a:p>
            <a:r>
              <a:rPr lang="pt-BR" sz="4800" b="1" dirty="0">
                <a:solidFill>
                  <a:schemeClr val="bg1"/>
                </a:solidFill>
              </a:rPr>
              <a:t>Kyrie </a:t>
            </a:r>
            <a:r>
              <a:rPr lang="pt-BR" sz="4800" b="1" dirty="0" err="1">
                <a:solidFill>
                  <a:schemeClr val="bg1"/>
                </a:solidFill>
              </a:rPr>
              <a:t>eleison</a:t>
            </a:r>
            <a:r>
              <a:rPr lang="pt-BR" sz="4800" b="1" dirty="0"/>
              <a:t>!</a:t>
            </a:r>
            <a:endParaRPr lang="pt-B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561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259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0178" name="Rectangle 4">
            <a:extLst>
              <a:ext uri="{FF2B5EF4-FFF2-40B4-BE49-F238E27FC236}">
                <a16:creationId xmlns:a16="http://schemas.microsoft.com/office/drawing/2014/main" id="{4DD90DA9-6CF1-4AA7-9F9C-4A4E707BE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186002"/>
            <a:ext cx="8280920" cy="564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0" anchor="ctr">
            <a:spAutoFit/>
          </a:bodyPr>
          <a:lstStyle>
            <a:lvl1pPr marL="565150" indent="-565150" defTabSz="644525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644525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644525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64452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644525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644525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1588" indent="-1588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Ontem, hoje e para sempre,</a:t>
            </a:r>
          </a:p>
          <a:p>
            <a:pPr marL="1588" indent="-1588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Cristo é meu Senhor.</a:t>
            </a:r>
          </a:p>
          <a:p>
            <a:pPr marL="1588" indent="-1588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Tudo muda, Cristo nunca:</a:t>
            </a:r>
          </a:p>
          <a:p>
            <a:pPr marL="1588" indent="-1588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Glória ao Salvador!</a:t>
            </a:r>
          </a:p>
          <a:p>
            <a:pPr marL="1588" indent="-1588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Glória ao Salvador,</a:t>
            </a:r>
          </a:p>
          <a:p>
            <a:pPr marL="1588" indent="-1588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Glória ao Salvador!</a:t>
            </a:r>
          </a:p>
          <a:p>
            <a:pPr marL="1588" indent="-1588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Tudo muda, Cristo nunca:</a:t>
            </a:r>
          </a:p>
          <a:p>
            <a:pPr marL="1588" indent="-1588"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Glória ao Salvador!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27584" y="4941168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Oração do dia</a:t>
            </a:r>
          </a:p>
        </p:txBody>
      </p:sp>
    </p:spTree>
    <p:extLst>
      <p:ext uri="{BB962C8B-B14F-4D97-AF65-F5344CB8AC3E}">
        <p14:creationId xmlns:p14="http://schemas.microsoft.com/office/powerpoint/2010/main" val="2746993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4">
            <a:extLst>
              <a:ext uri="{FF2B5EF4-FFF2-40B4-BE49-F238E27FC236}">
                <a16:creationId xmlns:a16="http://schemas.microsoft.com/office/drawing/2014/main" id="{346AC606-F77F-477F-B979-B9298036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88" y="836712"/>
            <a:ext cx="8388424" cy="585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2546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2546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2546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254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254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254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254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254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254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lei do Senhor é perfeita,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restaura a alma.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 testemunho do Senhor é fiel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dá sabedoria aos símplices.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pt-BR" altLang="pt-BR" sz="4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São mais desejáveis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do que o ouro depurado,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são mais doces do que o mel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e o destilar dos favos.</a:t>
            </a:r>
          </a:p>
        </p:txBody>
      </p:sp>
    </p:spTree>
    <p:extLst>
      <p:ext uri="{BB962C8B-B14F-4D97-AF65-F5344CB8AC3E}">
        <p14:creationId xmlns:p14="http://schemas.microsoft.com/office/powerpoint/2010/main" val="76079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4">
            <a:extLst>
              <a:ext uri="{FF2B5EF4-FFF2-40B4-BE49-F238E27FC236}">
                <a16:creationId xmlns:a16="http://schemas.microsoft.com/office/drawing/2014/main" id="{D6CFE7F7-D462-437A-8FE6-23190B13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68" y="836712"/>
            <a:ext cx="8748464" cy="585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r>
              <a:rPr lang="pt-BR" altLang="pt-BR" sz="44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Os preceitos do Senhor são retos, </a:t>
            </a:r>
          </a:p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alegram o coração. </a:t>
            </a:r>
          </a:p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r>
              <a:rPr lang="pt-BR" altLang="pt-BR" sz="44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 mandamento do Senhor é puro,</a:t>
            </a:r>
          </a:p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ilumina os olhos.</a:t>
            </a:r>
          </a:p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endParaRPr lang="pt-BR" altLang="pt-BR" sz="44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São mais desejáveis </a:t>
            </a:r>
          </a:p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do que o ouro depurado, </a:t>
            </a:r>
          </a:p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são mais doces do que o mel </a:t>
            </a:r>
          </a:p>
          <a:p>
            <a:pPr eaLnBrk="1" hangingPunct="1">
              <a:spcBef>
                <a:spcPct val="0"/>
              </a:spcBef>
              <a:buNone/>
              <a:tabLst>
                <a:tab pos="525463" algn="l"/>
              </a:tabLst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e o destilar dos favos.</a:t>
            </a:r>
          </a:p>
        </p:txBody>
      </p:sp>
    </p:spTree>
    <p:extLst>
      <p:ext uri="{BB962C8B-B14F-4D97-AF65-F5344CB8AC3E}">
        <p14:creationId xmlns:p14="http://schemas.microsoft.com/office/powerpoint/2010/main" val="1851917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4">
            <a:extLst>
              <a:ext uri="{FF2B5EF4-FFF2-40B4-BE49-F238E27FC236}">
                <a16:creationId xmlns:a16="http://schemas.microsoft.com/office/drawing/2014/main" id="{D6CFE7F7-D462-437A-8FE6-23190B13C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72" y="1105161"/>
            <a:ext cx="8676456" cy="575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 temor do Senhor é límpido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permanece para sempre.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spc="-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Os juízos do Senhor são verdadeiros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todos igualmente justos.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pt-BR" sz="4400" b="1" i="1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São mais desejáveis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do que o ouro depurado,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são mais doces do que o mel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44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e o destilar dos favos.</a:t>
            </a:r>
          </a:p>
        </p:txBody>
      </p:sp>
    </p:spTree>
    <p:extLst>
      <p:ext uri="{BB962C8B-B14F-4D97-AF65-F5344CB8AC3E}">
        <p14:creationId xmlns:p14="http://schemas.microsoft.com/office/powerpoint/2010/main" val="1313926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4">
            <a:extLst>
              <a:ext uri="{FF2B5EF4-FFF2-40B4-BE49-F238E27FC236}">
                <a16:creationId xmlns:a16="http://schemas.microsoft.com/office/drawing/2014/main" id="{80E5A589-8CFB-42B1-88E2-94DAEC71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3595"/>
            <a:ext cx="9144000" cy="585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as palavras dos meus lábios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o meditar do meu coração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sejam agradáveis na Tua presença,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ó Senhor,  ó Senhor,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ó Senhor, ó Senhor, ó Senhor.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as palavras dos meus lábios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o meditar do meu coração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sejam agradáveis na Tua presença,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ó Senhor!</a:t>
            </a:r>
          </a:p>
        </p:txBody>
      </p:sp>
    </p:spTree>
    <p:extLst>
      <p:ext uri="{BB962C8B-B14F-4D97-AF65-F5344CB8AC3E}">
        <p14:creationId xmlns:p14="http://schemas.microsoft.com/office/powerpoint/2010/main" val="1169116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009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4">
            <a:extLst>
              <a:ext uri="{FF2B5EF4-FFF2-40B4-BE49-F238E27FC236}">
                <a16:creationId xmlns:a16="http://schemas.microsoft.com/office/drawing/2014/main" id="{FB75418D-ACBD-49B7-B073-F347A268C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0" y="2708920"/>
            <a:ext cx="8892480" cy="399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 marL="685800" indent="-6858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 como a chuva que lava,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é como o fogo que arrasa,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tua Palavra é assim,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não passa por mim</a:t>
            </a:r>
          </a:p>
          <a:p>
            <a:pPr marL="0" indent="0">
              <a:spcBef>
                <a:spcPct val="0"/>
              </a:spcBef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sem deixar um sinal.</a:t>
            </a:r>
          </a:p>
        </p:txBody>
      </p:sp>
    </p:spTree>
    <p:extLst>
      <p:ext uri="{BB962C8B-B14F-4D97-AF65-F5344CB8AC3E}">
        <p14:creationId xmlns:p14="http://schemas.microsoft.com/office/powerpoint/2010/main" val="377631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CEAB3-D53E-BFE2-BB31-A9E7EBA50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514" name="Rectangle 4">
            <a:extLst>
              <a:ext uri="{FF2B5EF4-FFF2-40B4-BE49-F238E27FC236}">
                <a16:creationId xmlns:a16="http://schemas.microsoft.com/office/drawing/2014/main" id="{11AC170C-830E-D183-E065-308602141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38" y="3068960"/>
            <a:ext cx="8753723" cy="334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99" tIns="32249" rIns="64499" bIns="32249">
            <a:spAutoFit/>
          </a:bodyPr>
          <a:lstStyle/>
          <a:p>
            <a:pPr defTabSz="368300" eaLnBrk="1" hangingPunct="1">
              <a:lnSpc>
                <a:spcPct val="9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5400" b="1" dirty="0"/>
              <a:t>Aqui você vai cantar, </a:t>
            </a:r>
          </a:p>
          <a:p>
            <a:pPr defTabSz="368300" eaLnBrk="1" hangingPunct="1">
              <a:lnSpc>
                <a:spcPct val="9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5400" b="1" dirty="0"/>
              <a:t>também vai poder sorrir.</a:t>
            </a:r>
          </a:p>
          <a:p>
            <a:pPr defTabSz="368300" eaLnBrk="1" hangingPunct="1">
              <a:lnSpc>
                <a:spcPct val="9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5400" b="1" dirty="0"/>
              <a:t>Na casa de Deus é assim:</a:t>
            </a:r>
          </a:p>
          <a:p>
            <a:pPr defTabSz="368300" eaLnBrk="1" hangingPunct="1">
              <a:lnSpc>
                <a:spcPct val="95000"/>
              </a:lnSpc>
              <a:buClr>
                <a:srgbClr val="FFFFFF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pt-BR" sz="5400" b="1" dirty="0"/>
              <a:t>aqui você vai servir.</a:t>
            </a:r>
          </a:p>
        </p:txBody>
      </p:sp>
    </p:spTree>
    <p:extLst>
      <p:ext uri="{BB962C8B-B14F-4D97-AF65-F5344CB8AC3E}">
        <p14:creationId xmlns:p14="http://schemas.microsoft.com/office/powerpoint/2010/main" val="3510280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635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4">
            <a:extLst>
              <a:ext uri="{FF2B5EF4-FFF2-40B4-BE49-F238E27FC236}">
                <a16:creationId xmlns:a16="http://schemas.microsoft.com/office/drawing/2014/main" id="{5E30F359-4C01-49A3-A112-4C7158D97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0" y="3429000"/>
            <a:ext cx="8280920" cy="28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Pela palavra de Deus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saberemos por onde andar.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Ela é luz e verdade, </a:t>
            </a:r>
            <a:endParaRPr lang="pt-BR" altLang="pt-BR" sz="4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i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precisamos acreditar.</a:t>
            </a:r>
          </a:p>
        </p:txBody>
      </p:sp>
    </p:spTree>
    <p:extLst>
      <p:ext uri="{BB962C8B-B14F-4D97-AF65-F5344CB8AC3E}">
        <p14:creationId xmlns:p14="http://schemas.microsoft.com/office/powerpoint/2010/main" val="1349232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023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1565" y="3429000"/>
            <a:ext cx="84408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latin typeface="Ubuntu"/>
              </a:rPr>
              <a:t>Estou pronto, Senhor,</a:t>
            </a:r>
            <a:br>
              <a:rPr lang="pt-BR" sz="4800" b="1" dirty="0">
                <a:latin typeface="Ubuntu"/>
              </a:rPr>
            </a:br>
            <a:r>
              <a:rPr lang="pt-BR" sz="4800" b="1" dirty="0">
                <a:latin typeface="Ubuntu"/>
              </a:rPr>
              <a:t>para ouvir-te falar,</a:t>
            </a:r>
            <a:br>
              <a:rPr lang="pt-BR" sz="4800" b="1" dirty="0">
                <a:latin typeface="Ubuntu"/>
              </a:rPr>
            </a:br>
            <a:r>
              <a:rPr lang="pt-BR" sz="4800" b="1" dirty="0">
                <a:latin typeface="Ubuntu"/>
              </a:rPr>
              <a:t>faz-me entender teu querer,</a:t>
            </a:r>
            <a:br>
              <a:rPr lang="pt-BR" sz="4800" b="1" dirty="0">
                <a:latin typeface="Ubuntu"/>
              </a:rPr>
            </a:br>
            <a:r>
              <a:rPr lang="pt-BR" sz="4800" b="1" dirty="0">
                <a:latin typeface="Ubuntu"/>
              </a:rPr>
              <a:t>faz-me servir-te melhor.</a:t>
            </a:r>
            <a:endParaRPr lang="pt-BR" sz="4800" b="1" i="0" dirty="0"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280458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9391B-FFFB-A056-F85F-8A41F71E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E8B4D0E-979C-3C1A-E474-99EEDCFB208A}"/>
              </a:ext>
            </a:extLst>
          </p:cNvPr>
          <p:cNvSpPr/>
          <p:nvPr/>
        </p:nvSpPr>
        <p:spPr>
          <a:xfrm>
            <a:off x="243553" y="3429000"/>
            <a:ext cx="86568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latin typeface="Ubuntu"/>
              </a:rPr>
              <a:t>Enche meus dias de amor,</a:t>
            </a:r>
            <a:br>
              <a:rPr lang="pt-BR" sz="4800" b="1" dirty="0">
                <a:latin typeface="Ubuntu"/>
              </a:rPr>
            </a:br>
            <a:r>
              <a:rPr lang="pt-BR" sz="4800" b="1" spc="-300" dirty="0">
                <a:latin typeface="Ubuntu"/>
              </a:rPr>
              <a:t>transborde em graça o meu viver,</a:t>
            </a:r>
            <a:br>
              <a:rPr lang="pt-BR" sz="4800" b="1" dirty="0">
                <a:latin typeface="Ubuntu"/>
              </a:rPr>
            </a:br>
            <a:r>
              <a:rPr lang="pt-BR" sz="4800" b="1" dirty="0">
                <a:latin typeface="Ubuntu"/>
              </a:rPr>
              <a:t>dá paz ao meu coração,</a:t>
            </a:r>
            <a:br>
              <a:rPr lang="pt-BR" sz="4800" b="1" dirty="0">
                <a:latin typeface="Ubuntu"/>
              </a:rPr>
            </a:br>
            <a:r>
              <a:rPr lang="pt-BR" sz="4800" b="1" dirty="0">
                <a:latin typeface="Ubuntu"/>
              </a:rPr>
              <a:t>dirige o meu caminhar.</a:t>
            </a:r>
          </a:p>
        </p:txBody>
      </p:sp>
    </p:spTree>
    <p:extLst>
      <p:ext uri="{BB962C8B-B14F-4D97-AF65-F5344CB8AC3E}">
        <p14:creationId xmlns:p14="http://schemas.microsoft.com/office/powerpoint/2010/main" val="771013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FC4A6-9479-2F05-44C1-C288AB53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6FAE99B-8B78-7D31-DD31-88ADB4F835F4}"/>
              </a:ext>
            </a:extLst>
          </p:cNvPr>
          <p:cNvSpPr/>
          <p:nvPr/>
        </p:nvSpPr>
        <p:spPr>
          <a:xfrm>
            <a:off x="422696" y="3429000"/>
            <a:ext cx="82986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dirty="0">
                <a:latin typeface="Ubuntu"/>
              </a:rPr>
              <a:t>Fala Senhor, fala comigo, </a:t>
            </a:r>
          </a:p>
          <a:p>
            <a:r>
              <a:rPr lang="pt-BR" sz="4800" b="1" dirty="0">
                <a:latin typeface="Ubuntu"/>
              </a:rPr>
              <a:t>Senhor.</a:t>
            </a:r>
            <a:br>
              <a:rPr lang="pt-BR" sz="4800" b="1" dirty="0">
                <a:latin typeface="Ubuntu"/>
              </a:rPr>
            </a:br>
            <a:r>
              <a:rPr lang="pt-BR" sz="4800" b="1" dirty="0">
                <a:latin typeface="Ubuntu"/>
              </a:rPr>
              <a:t>Fala Senhor, todo o meu ser </a:t>
            </a:r>
          </a:p>
          <a:p>
            <a:r>
              <a:rPr lang="pt-BR" sz="4800" b="1" dirty="0">
                <a:latin typeface="Ubuntu"/>
              </a:rPr>
              <a:t>te ouvirá.</a:t>
            </a:r>
            <a:endParaRPr lang="pt-BR" sz="4800" b="1" i="0" dirty="0"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2145369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9632" y="4869160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/>
              <a:t>PREGAÇÃO</a:t>
            </a:r>
          </a:p>
        </p:txBody>
      </p:sp>
    </p:spTree>
    <p:extLst>
      <p:ext uri="{BB962C8B-B14F-4D97-AF65-F5344CB8AC3E}">
        <p14:creationId xmlns:p14="http://schemas.microsoft.com/office/powerpoint/2010/main" val="41419060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612105" y="3212976"/>
            <a:ext cx="791979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5400" b="1" u="sng" kern="1800" dirty="0">
                <a:solidFill>
                  <a:srgbClr val="FFFF00"/>
                </a:solidFill>
              </a:rPr>
              <a:t>AVISOS:</a:t>
            </a:r>
            <a:endParaRPr lang="pt-BR" sz="5400" b="1" u="sng" dirty="0">
              <a:solidFill>
                <a:srgbClr val="FFFF00"/>
              </a:solidFill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b="1" u="sng" kern="1800" dirty="0"/>
              <a:t>Próximo Culto:</a:t>
            </a:r>
            <a:endParaRPr lang="pt-BR" sz="3200" b="1" u="sng" dirty="0"/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3200" kern="1800" dirty="0"/>
              <a:t>27.07 – 09h00 - Culto em Taquari – SC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3200" kern="1800" dirty="0"/>
              <a:t>10.08 – 09h00 - Culto dia dos Pais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3200" kern="1800" dirty="0"/>
              <a:t>16.08 – 19h00 - Culto em Taquari 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sz="3200" kern="1800" dirty="0"/>
              <a:t>24.08 – 09h00 - Culto em Taquari – SC</a:t>
            </a:r>
          </a:p>
        </p:txBody>
      </p:sp>
    </p:spTree>
    <p:extLst>
      <p:ext uri="{BB962C8B-B14F-4D97-AF65-F5344CB8AC3E}">
        <p14:creationId xmlns:p14="http://schemas.microsoft.com/office/powerpoint/2010/main" val="1337710610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FBE2-F66D-44FF-B58B-8223B535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31FFC50-5376-34E5-1DB5-050F49D1D0D5}"/>
              </a:ext>
            </a:extLst>
          </p:cNvPr>
          <p:cNvSpPr/>
          <p:nvPr/>
        </p:nvSpPr>
        <p:spPr>
          <a:xfrm>
            <a:off x="125760" y="2780928"/>
            <a:ext cx="889248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000" b="1" u="sng" kern="1800" dirty="0">
                <a:solidFill>
                  <a:srgbClr val="FFFF00"/>
                </a:solidFill>
              </a:rPr>
              <a:t>Demais atividades</a:t>
            </a:r>
          </a:p>
          <a:p>
            <a:pPr marL="285750" indent="-28575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pt-BR" sz="3000" kern="1800" dirty="0"/>
              <a:t>23, 30.07; 06, 13, 20, 27.08  – 14h30 -  OASE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pt-BR" sz="3000" kern="1800" dirty="0"/>
              <a:t>23.08 – 14h30 – OASE com Crianças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000" kern="1800" dirty="0"/>
              <a:t>Todas às </a:t>
            </a:r>
            <a:r>
              <a:rPr lang="pt-BR" sz="3000" kern="1800" dirty="0" err="1"/>
              <a:t>sexta-feiras</a:t>
            </a:r>
            <a:r>
              <a:rPr lang="pt-BR" sz="3000" kern="1800" dirty="0"/>
              <a:t> à tarde - Plantão pastoral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pt-BR" sz="3000" kern="1800" dirty="0"/>
              <a:t> </a:t>
            </a:r>
            <a:r>
              <a:rPr lang="pt-BR" sz="3000" b="1" u="sng" kern="1800" dirty="0">
                <a:solidFill>
                  <a:srgbClr val="FFFF00"/>
                </a:solidFill>
              </a:rPr>
              <a:t>Ofertas:</a:t>
            </a:r>
            <a:r>
              <a:rPr lang="pt-BR" sz="3000" kern="1800" dirty="0">
                <a:solidFill>
                  <a:srgbClr val="FFFF00"/>
                </a:solidFill>
              </a:rPr>
              <a:t> 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pt-BR" sz="3000" kern="1800" dirty="0"/>
              <a:t>Culto Passado: 34  participantes e R$ 147,00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pt-BR" sz="3000" kern="1800" dirty="0"/>
              <a:t>Oferta Local</a:t>
            </a:r>
          </a:p>
        </p:txBody>
      </p:sp>
    </p:spTree>
    <p:extLst>
      <p:ext uri="{BB962C8B-B14F-4D97-AF65-F5344CB8AC3E}">
        <p14:creationId xmlns:p14="http://schemas.microsoft.com/office/powerpoint/2010/main" val="3390889158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>
            <a:extLst>
              <a:ext uri="{FF2B5EF4-FFF2-40B4-BE49-F238E27FC236}">
                <a16:creationId xmlns:a16="http://schemas.microsoft.com/office/drawing/2014/main" id="{8A6F3AAD-626D-4F60-A1DF-9B1DB8D4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32" y="2564904"/>
            <a:ext cx="7596336" cy="355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34988" algn="l"/>
                <a:tab pos="2149475" algn="l"/>
                <a:tab pos="251936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34988" algn="l"/>
                <a:tab pos="2149475" algn="l"/>
                <a:tab pos="251936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34988" algn="l"/>
                <a:tab pos="2149475" algn="l"/>
                <a:tab pos="251936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Maravilhoso,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Maravilhoso,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Maravilhoso,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Pai da Eternidade,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Príncipe da Paz.</a:t>
            </a:r>
          </a:p>
        </p:txBody>
      </p:sp>
    </p:spTree>
    <p:extLst>
      <p:ext uri="{BB962C8B-B14F-4D97-AF65-F5344CB8AC3E}">
        <p14:creationId xmlns:p14="http://schemas.microsoft.com/office/powerpoint/2010/main" val="164760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4">
            <a:extLst>
              <a:ext uri="{FF2B5EF4-FFF2-40B4-BE49-F238E27FC236}">
                <a16:creationId xmlns:a16="http://schemas.microsoft.com/office/drawing/2014/main" id="{6E3724AA-ED54-4721-A982-E3DAEE54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7" y="2780928"/>
            <a:ext cx="8665405" cy="322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você vê o Amor,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 Deus você vê a luz.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 casa de Deus é assim: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você vê Jesus.</a:t>
            </a:r>
          </a:p>
        </p:txBody>
      </p:sp>
    </p:spTree>
    <p:extLst>
      <p:ext uri="{BB962C8B-B14F-4D97-AF65-F5344CB8AC3E}">
        <p14:creationId xmlns:p14="http://schemas.microsoft.com/office/powerpoint/2010/main" val="2253219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57A10-6080-7535-5A44-001E986E5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>
            <a:extLst>
              <a:ext uri="{FF2B5EF4-FFF2-40B4-BE49-F238E27FC236}">
                <a16:creationId xmlns:a16="http://schemas.microsoft.com/office/drawing/2014/main" id="{E0CF85A8-F32C-0DFC-CC87-88F29D97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57" y="2708920"/>
            <a:ext cx="7593685" cy="355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34988" algn="l"/>
                <a:tab pos="2149475" algn="l"/>
                <a:tab pos="251936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34988" algn="l"/>
                <a:tab pos="2149475" algn="l"/>
                <a:tab pos="251936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34988" algn="l"/>
                <a:tab pos="2149475" algn="l"/>
                <a:tab pos="251936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  <a:tab pos="2149475" algn="l"/>
                <a:tab pos="25193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Conselheiro,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Conselheiro,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Conselheiro,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Pai da Eternidade,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Príncipe da Paz.</a:t>
            </a:r>
          </a:p>
        </p:txBody>
      </p:sp>
    </p:spTree>
    <p:extLst>
      <p:ext uri="{BB962C8B-B14F-4D97-AF65-F5344CB8AC3E}">
        <p14:creationId xmlns:p14="http://schemas.microsoft.com/office/powerpoint/2010/main" val="1031564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584F414C-4373-4D61-A56D-05A38DEF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52" y="2204864"/>
            <a:ext cx="7236296" cy="355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34988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34988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34988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Deus Forte,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Deus Forte,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Deus Forte,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Pai da Eternidade,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Príncipe da Paz.</a:t>
            </a:r>
          </a:p>
        </p:txBody>
      </p:sp>
    </p:spTree>
    <p:extLst>
      <p:ext uri="{BB962C8B-B14F-4D97-AF65-F5344CB8AC3E}">
        <p14:creationId xmlns:p14="http://schemas.microsoft.com/office/powerpoint/2010/main" val="1822976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6B79F-73A1-B892-BC05-19FAA619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7865829F-405D-3542-C38C-3F252EE63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32" y="2708920"/>
            <a:ext cx="7596336" cy="355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34988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34988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34988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34988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Maravilhoso,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Conselheiro,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seu nome é Deus Forte,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Pai da Eternidade,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Príncipe da Paz.</a:t>
            </a:r>
          </a:p>
        </p:txBody>
      </p:sp>
    </p:spTree>
    <p:extLst>
      <p:ext uri="{BB962C8B-B14F-4D97-AF65-F5344CB8AC3E}">
        <p14:creationId xmlns:p14="http://schemas.microsoft.com/office/powerpoint/2010/main" val="3636210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948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786" name="Rectangle 4">
            <a:extLst>
              <a:ext uri="{FF2B5EF4-FFF2-40B4-BE49-F238E27FC236}">
                <a16:creationId xmlns:a16="http://schemas.microsoft.com/office/drawing/2014/main" id="{6CA274E6-FD73-4F53-ADAE-F98E2D09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852" y="1988840"/>
            <a:ext cx="7236296" cy="42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 anchor="ctr">
            <a:spAutoFit/>
          </a:bodyPr>
          <a:lstStyle>
            <a:lvl1pPr defTabSz="350838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61925" algn="l"/>
                <a:tab pos="63341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50838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61925" algn="l"/>
                <a:tab pos="63341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50838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61925" algn="l"/>
                <a:tab pos="63341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50838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50838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Senhor, oramos agora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spc="-15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por todos </a:t>
            </a: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fora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ainda não têm luz.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Senhor, dá a eles o pão.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Dá-lhes teu perdão,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dá-lhes Jesus.</a:t>
            </a:r>
          </a:p>
        </p:txBody>
      </p:sp>
    </p:spTree>
    <p:extLst>
      <p:ext uri="{BB962C8B-B14F-4D97-AF65-F5344CB8AC3E}">
        <p14:creationId xmlns:p14="http://schemas.microsoft.com/office/powerpoint/2010/main" val="1923429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4">
            <a:extLst>
              <a:ext uri="{FF2B5EF4-FFF2-40B4-BE49-F238E27FC236}">
                <a16:creationId xmlns:a16="http://schemas.microsoft.com/office/drawing/2014/main" id="{FA9F1EB8-1646-4A64-8672-7252BBA4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62" y="2204864"/>
            <a:ext cx="8370676" cy="42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 anchor="ctr">
            <a:spAutoFit/>
          </a:bodyPr>
          <a:lstStyle>
            <a:lvl1pPr defTabSz="350838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61925" algn="l"/>
                <a:tab pos="63341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50838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61925" algn="l"/>
                <a:tab pos="63341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50838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61925" algn="l"/>
                <a:tab pos="63341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50838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50838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Senhor, perdoa os pecados,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perdoa a nós todos,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ouve nossa voz.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Senhor, Espírito Santo,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ouve nosso canto,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habita entre nós.</a:t>
            </a:r>
          </a:p>
        </p:txBody>
      </p:sp>
    </p:spTree>
    <p:extLst>
      <p:ext uri="{BB962C8B-B14F-4D97-AF65-F5344CB8AC3E}">
        <p14:creationId xmlns:p14="http://schemas.microsoft.com/office/powerpoint/2010/main" val="19397056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F7211-E71E-7991-D362-D7CB7302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810" name="Rectangle 4">
            <a:extLst>
              <a:ext uri="{FF2B5EF4-FFF2-40B4-BE49-F238E27FC236}">
                <a16:creationId xmlns:a16="http://schemas.microsoft.com/office/drawing/2014/main" id="{482AC9DB-502A-D37A-331F-A4AC4C1C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78" y="2132856"/>
            <a:ext cx="7596844" cy="427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 anchor="ctr">
            <a:spAutoFit/>
          </a:bodyPr>
          <a:lstStyle>
            <a:lvl1pPr defTabSz="350838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61925" algn="l"/>
                <a:tab pos="63341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50838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61925" algn="l"/>
                <a:tab pos="63341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50838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161925" algn="l"/>
                <a:tab pos="63341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50838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50838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50838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161925" algn="l"/>
                <a:tab pos="63341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Senhor, que seja feliz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aquele que diz: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eu creio também.     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Senhor, nós rogamos isto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em nome de Cristo,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pra sempre. Amém.</a:t>
            </a:r>
          </a:p>
        </p:txBody>
      </p:sp>
    </p:spTree>
    <p:extLst>
      <p:ext uri="{BB962C8B-B14F-4D97-AF65-F5344CB8AC3E}">
        <p14:creationId xmlns:p14="http://schemas.microsoft.com/office/powerpoint/2010/main" val="1931747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7206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4">
            <a:extLst>
              <a:ext uri="{FF2B5EF4-FFF2-40B4-BE49-F238E27FC236}">
                <a16:creationId xmlns:a16="http://schemas.microsoft.com/office/drawing/2014/main" id="{AC7C5349-960F-4375-9ED8-66FC3B65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588" y="980728"/>
            <a:ext cx="7416824" cy="566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Queira e estrada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conduzir-nos juntos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 ventos sempre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teu favor,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Tendo garoa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sobre os verdes campos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Ou brilhando o sol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 seu calor.</a:t>
            </a:r>
          </a:p>
        </p:txBody>
      </p:sp>
    </p:spTree>
    <p:extLst>
      <p:ext uri="{BB962C8B-B14F-4D97-AF65-F5344CB8AC3E}">
        <p14:creationId xmlns:p14="http://schemas.microsoft.com/office/powerpoint/2010/main" val="2212208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A4EF-081F-FB8B-DF17-7D117AD3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4">
            <a:extLst>
              <a:ext uri="{FF2B5EF4-FFF2-40B4-BE49-F238E27FC236}">
                <a16:creationId xmlns:a16="http://schemas.microsoft.com/office/drawing/2014/main" id="{DAE84F2C-9D47-1543-DD42-E484C401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4" y="3429000"/>
            <a:ext cx="8820472" cy="34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Deus te guarde, Deus te guie,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 segure bem na sua mão.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Vai confiando, vai com alegria,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Pois seus anjos te acompanharão.</a:t>
            </a:r>
          </a:p>
        </p:txBody>
      </p:sp>
    </p:spTree>
    <p:extLst>
      <p:ext uri="{BB962C8B-B14F-4D97-AF65-F5344CB8AC3E}">
        <p14:creationId xmlns:p14="http://schemas.microsoft.com/office/powerpoint/2010/main" val="42539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CF91F-8BC9-FAA4-F948-68937266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4">
            <a:extLst>
              <a:ext uri="{FF2B5EF4-FFF2-40B4-BE49-F238E27FC236}">
                <a16:creationId xmlns:a16="http://schemas.microsoft.com/office/drawing/2014/main" id="{7FB6EC47-7033-59D8-FE37-1A967EC4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70" y="2996952"/>
            <a:ext cx="8761859" cy="322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Deus vai perdoar,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Também vai justificar.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 Casa de Deus é assim: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Deus o vai chamar</a:t>
            </a:r>
          </a:p>
        </p:txBody>
      </p:sp>
    </p:spTree>
    <p:extLst>
      <p:ext uri="{BB962C8B-B14F-4D97-AF65-F5344CB8AC3E}">
        <p14:creationId xmlns:p14="http://schemas.microsoft.com/office/powerpoint/2010/main" val="19596645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4">
            <a:extLst>
              <a:ext uri="{FF2B5EF4-FFF2-40B4-BE49-F238E27FC236}">
                <a16:creationId xmlns:a16="http://schemas.microsoft.com/office/drawing/2014/main" id="{AC7C5349-960F-4375-9ED8-66FC3B65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912" y="836712"/>
            <a:ext cx="6156176" cy="566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Firme subindo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pelo trilho certo,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sem perder o rumo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para os céus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Agradecendo, abençoando,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sentirás que somos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filhos teus.</a:t>
            </a:r>
          </a:p>
        </p:txBody>
      </p:sp>
    </p:spTree>
    <p:extLst>
      <p:ext uri="{BB962C8B-B14F-4D97-AF65-F5344CB8AC3E}">
        <p14:creationId xmlns:p14="http://schemas.microsoft.com/office/powerpoint/2010/main" val="1976568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9653-59DF-B487-3DA3-D42E21273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4">
            <a:extLst>
              <a:ext uri="{FF2B5EF4-FFF2-40B4-BE49-F238E27FC236}">
                <a16:creationId xmlns:a16="http://schemas.microsoft.com/office/drawing/2014/main" id="{386491E7-69FF-467B-E123-1ED79DC4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4" y="3429000"/>
            <a:ext cx="8820472" cy="34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Deus te guarde, Deus te guie,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 segure bem na sua mão.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Vai confiando, vai com alegria,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Pois seus anjos te acompanharão.</a:t>
            </a:r>
          </a:p>
        </p:txBody>
      </p:sp>
    </p:spTree>
    <p:extLst>
      <p:ext uri="{BB962C8B-B14F-4D97-AF65-F5344CB8AC3E}">
        <p14:creationId xmlns:p14="http://schemas.microsoft.com/office/powerpoint/2010/main" val="33616637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4">
            <a:extLst>
              <a:ext uri="{FF2B5EF4-FFF2-40B4-BE49-F238E27FC236}">
                <a16:creationId xmlns:a16="http://schemas.microsoft.com/office/drawing/2014/main" id="{AC7C5349-960F-4375-9ED8-66FC3B65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0" y="1196752"/>
            <a:ext cx="8892480" cy="495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Tenha descanso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 o pão de cada dia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 isso nunca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venha a nos faltar!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E, quando a morte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vier ao teu encontro,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 inimigo não te possa achar.</a:t>
            </a:r>
            <a:endParaRPr lang="pt-BR" altLang="pt-BR" sz="3900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112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82F0-D94D-8188-D08D-7EF6921A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4">
            <a:extLst>
              <a:ext uri="{FF2B5EF4-FFF2-40B4-BE49-F238E27FC236}">
                <a16:creationId xmlns:a16="http://schemas.microsoft.com/office/drawing/2014/main" id="{C2FF33BA-44E3-A338-66A3-D898E19E3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4" y="3429000"/>
            <a:ext cx="8820472" cy="34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Deus te guarde, Deus te guie,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 segure bem na sua mão.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Vai confiando, vai com alegria,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Pois seus anjos te acompanharão.</a:t>
            </a:r>
          </a:p>
        </p:txBody>
      </p:sp>
    </p:spTree>
    <p:extLst>
      <p:ext uri="{BB962C8B-B14F-4D97-AF65-F5344CB8AC3E}">
        <p14:creationId xmlns:p14="http://schemas.microsoft.com/office/powerpoint/2010/main" val="39926902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4">
            <a:extLst>
              <a:ext uri="{FF2B5EF4-FFF2-40B4-BE49-F238E27FC236}">
                <a16:creationId xmlns:a16="http://schemas.microsoft.com/office/drawing/2014/main" id="{AC7C5349-960F-4375-9ED8-66FC3B65A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868" y="764704"/>
            <a:ext cx="6948264" cy="566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Vamos em paz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até que um novo dia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nos permita aqui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nos abraçar.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Mesmo distantes,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temos alegria.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Deus, o Pai, 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4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queremos pois, louvar.</a:t>
            </a:r>
          </a:p>
        </p:txBody>
      </p:sp>
    </p:spTree>
    <p:extLst>
      <p:ext uri="{BB962C8B-B14F-4D97-AF65-F5344CB8AC3E}">
        <p14:creationId xmlns:p14="http://schemas.microsoft.com/office/powerpoint/2010/main" val="19499005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AEF32-ABED-3D94-C955-3B179F8C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4">
            <a:extLst>
              <a:ext uri="{FF2B5EF4-FFF2-40B4-BE49-F238E27FC236}">
                <a16:creationId xmlns:a16="http://schemas.microsoft.com/office/drawing/2014/main" id="{1690430C-0A87-4486-8AAE-A0CBDB06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4" y="3429000"/>
            <a:ext cx="8820472" cy="34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622300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622300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Deus te guarde, Deus te guie,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Te segure bem na sua mão.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Vai confiando, vai com alegria,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  <a:tabLst/>
            </a:pPr>
            <a:r>
              <a:rPr lang="pt-BR" altLang="pt-BR" sz="4600" b="1" i="1" dirty="0">
                <a:solidFill>
                  <a:srgbClr val="FFFF00"/>
                </a:solidFill>
                <a:latin typeface="Arial Rounded MT Bold" panose="020F0704030504030204" pitchFamily="34" charset="0"/>
              </a:rPr>
              <a:t>Pois seus anjos te acompanharão.</a:t>
            </a:r>
          </a:p>
        </p:txBody>
      </p:sp>
    </p:spTree>
    <p:extLst>
      <p:ext uri="{BB962C8B-B14F-4D97-AF65-F5344CB8AC3E}">
        <p14:creationId xmlns:p14="http://schemas.microsoft.com/office/powerpoint/2010/main" val="22843144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621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4">
            <a:extLst>
              <a:ext uri="{FF2B5EF4-FFF2-40B4-BE49-F238E27FC236}">
                <a16:creationId xmlns:a16="http://schemas.microsoft.com/office/drawing/2014/main" id="{77C41B73-48D1-46E8-B0D1-8B0FF5A7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1" y="3429000"/>
            <a:ext cx="9036496" cy="320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0" anchor="ctr">
            <a:spAutoFit/>
          </a:bodyPr>
          <a:lstStyle>
            <a:lvl1pPr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228600" algn="l"/>
                <a:tab pos="3781425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228600" algn="l"/>
                <a:tab pos="3781425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228600" algn="l"/>
                <a:tab pos="3781425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228600" algn="l"/>
                <a:tab pos="378142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  <a:tab pos="378142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  <a:tab pos="378142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  <a:tab pos="378142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  <a:tab pos="378142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228600" algn="l"/>
                <a:tab pos="3781425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Dá-nos esperança e paz.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Dá-nos bênçãos dá-nos fé.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Dá-nos a luz do teu olhar.</a:t>
            </a:r>
          </a:p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Dá-nos teu amor.</a:t>
            </a:r>
          </a:p>
        </p:txBody>
      </p:sp>
    </p:spTree>
    <p:extLst>
      <p:ext uri="{BB962C8B-B14F-4D97-AF65-F5344CB8AC3E}">
        <p14:creationId xmlns:p14="http://schemas.microsoft.com/office/powerpoint/2010/main" val="257001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4">
            <a:extLst>
              <a:ext uri="{FF2B5EF4-FFF2-40B4-BE49-F238E27FC236}">
                <a16:creationId xmlns:a16="http://schemas.microsoft.com/office/drawing/2014/main" id="{0F8BFD19-CAE5-4226-9F3A-82AC28576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996952"/>
            <a:ext cx="8820150" cy="322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7626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7626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7626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vai poder servir,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também vai poder amar.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 Casa de Deus é assim: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você tem lugar.</a:t>
            </a:r>
          </a:p>
        </p:txBody>
      </p:sp>
    </p:spTree>
    <p:extLst>
      <p:ext uri="{BB962C8B-B14F-4D97-AF65-F5344CB8AC3E}">
        <p14:creationId xmlns:p14="http://schemas.microsoft.com/office/powerpoint/2010/main" val="21059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CDBD-DF8B-B7B7-381D-1A97837B7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4">
            <a:extLst>
              <a:ext uri="{FF2B5EF4-FFF2-40B4-BE49-F238E27FC236}">
                <a16:creationId xmlns:a16="http://schemas.microsoft.com/office/drawing/2014/main" id="{8C2261A4-F834-32C1-56F7-066F2283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996952"/>
            <a:ext cx="8928992" cy="322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499" tIns="32249" rIns="64499" bIns="32249">
            <a:spAutoFit/>
          </a:bodyPr>
          <a:lstStyle>
            <a:lvl1pPr defTabSz="368300">
              <a:lnSpc>
                <a:spcPct val="95000"/>
              </a:lnSpc>
              <a:spcBef>
                <a:spcPts val="7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76263" algn="l"/>
              </a:tabLst>
              <a:defRPr sz="30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 defTabSz="368300">
              <a:lnSpc>
                <a:spcPct val="95000"/>
              </a:lnSpc>
              <a:spcBef>
                <a:spcPts val="6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76263" algn="l"/>
              </a:tabLst>
              <a:defRPr sz="27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 defTabSz="368300">
              <a:lnSpc>
                <a:spcPct val="95000"/>
              </a:lnSpc>
              <a:spcBef>
                <a:spcPts val="550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•"/>
              <a:tabLst>
                <a:tab pos="576263" algn="l"/>
              </a:tabLst>
              <a:defRPr sz="23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–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 defTabSz="368300">
              <a:lnSpc>
                <a:spcPct val="95000"/>
              </a:lnSpc>
              <a:spcBef>
                <a:spcPts val="475"/>
              </a:spcBef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defTabSz="368300" eaLnBrk="0" fontAlgn="base" hangingPunct="0">
              <a:lnSpc>
                <a:spcPct val="95000"/>
              </a:lnSpc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anose="02020603050405020304" pitchFamily="18" charset="0"/>
              <a:buChar char="»"/>
              <a:tabLst>
                <a:tab pos="576263" algn="l"/>
              </a:tabLst>
              <a:defRPr sz="1900">
                <a:solidFill>
                  <a:srgbClr val="FFFFFF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O sonho que vem da Cruz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você vai poder sonhar.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spc="-3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 sonho de Deus tem Jesus. </a:t>
            </a:r>
          </a:p>
          <a:p>
            <a:pPr eaLnBrk="1" hangingPunct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pt-BR" altLang="pt-BR" sz="5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Aqui você tem lugar</a:t>
            </a:r>
          </a:p>
        </p:txBody>
      </p:sp>
    </p:spTree>
    <p:extLst>
      <p:ext uri="{BB962C8B-B14F-4D97-AF65-F5344CB8AC3E}">
        <p14:creationId xmlns:p14="http://schemas.microsoft.com/office/powerpoint/2010/main" val="419326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56019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 eslaider">
  <a:themeElements>
    <a:clrScheme name="desig eslaid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 eslaider">
      <a:majorFont>
        <a:latin typeface="Times New Roman"/>
        <a:ea typeface="Lucida Sans Unicode"/>
        <a:cs typeface="Lucida Sans Unicode"/>
      </a:majorFont>
      <a:minorFont>
        <a:latin typeface="Times New Roman"/>
        <a:ea typeface="Lucida Sans Unicode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598488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>
            <a:tab pos="725488" algn="l"/>
            <a:tab pos="2427288" algn="l"/>
          </a:tabLst>
          <a:defRPr kumimoji="0" lang="pt-BR" sz="51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Rounded MT Bold" pitchFamily="34" charset="0"/>
            <a:ea typeface="Lucida Sans Unicode" pitchFamily="34" charset="0"/>
            <a:cs typeface="Lucida Sans Unicod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598488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>
            <a:srgbClr val="FFFFFF"/>
          </a:buClr>
          <a:buSzPct val="100000"/>
          <a:buFont typeface="Times New Roman" pitchFamily="18" charset="0"/>
          <a:buNone/>
          <a:tabLst>
            <a:tab pos="725488" algn="l"/>
            <a:tab pos="2427288" algn="l"/>
          </a:tabLst>
          <a:defRPr kumimoji="0" lang="pt-BR" sz="51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 Rounded MT Bold" pitchFamily="34" charset="0"/>
            <a:ea typeface="Lucida Sans Unicode" pitchFamily="34" charset="0"/>
            <a:cs typeface="Lucida Sans Unicode" pitchFamily="34" charset="0"/>
          </a:defRPr>
        </a:defPPr>
      </a:lstStyle>
    </a:lnDef>
  </a:objectDefaults>
  <a:extraClrSchemeLst>
    <a:extraClrScheme>
      <a:clrScheme name="desig eslaid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 eslaid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 eslaid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 eslaid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 eslaid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 eslaid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 eslaid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sig eslaider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sig eslaider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sig eslaider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29894</TotalTime>
  <Words>1453</Words>
  <Application>Microsoft Office PowerPoint</Application>
  <PresentationFormat>Apresentação na tela (4:3)</PresentationFormat>
  <Paragraphs>270</Paragraphs>
  <Slides>67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3" baseType="lpstr">
      <vt:lpstr>Arial Rounded MT Bold</vt:lpstr>
      <vt:lpstr>Calibri</vt:lpstr>
      <vt:lpstr>Times New Roman</vt:lpstr>
      <vt:lpstr>Ubuntu</vt:lpstr>
      <vt:lpstr>Wingdings</vt:lpstr>
      <vt:lpstr>desig eslaider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Kille®Soft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HPD I</dc:title>
  <dc:creator>Celeron</dc:creator>
  <cp:lastModifiedBy>Edison</cp:lastModifiedBy>
  <cp:revision>1021</cp:revision>
  <dcterms:created xsi:type="dcterms:W3CDTF">2010-10-22T09:25:39Z</dcterms:created>
  <dcterms:modified xsi:type="dcterms:W3CDTF">2025-07-19T20:04:59Z</dcterms:modified>
</cp:coreProperties>
</file>