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4634" y="4521734"/>
            <a:ext cx="8547187" cy="227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REACT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4634" y="3441538"/>
            <a:ext cx="8547187" cy="129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WORKSHOP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93" y="7978496"/>
            <a:ext cx="7827699" cy="43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Presenté by: Paul Le Gall</a:t>
            </a:r>
            <a:r>
              <a:rPr lang="en-US" sz="2913">
                <a:solidFill>
                  <a:srgbClr val="FFFAEB"/>
                </a:solidFill>
                <a:latin typeface="DM Sans Italic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2068" y="6592932"/>
            <a:ext cx="8547187" cy="129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PARTIE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3688271" y="-1899995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71003" y="1452902"/>
            <a:ext cx="8993856" cy="111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119"/>
              </a:lnSpc>
              <a:spcBef>
                <a:spcPct val="0"/>
              </a:spcBef>
            </a:pPr>
            <a:r>
              <a:rPr lang="en-US" sz="6560">
                <a:solidFill>
                  <a:srgbClr val="048AFF"/>
                </a:solidFill>
                <a:latin typeface="Now Bold"/>
              </a:rPr>
              <a:t>Introduction à React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3343784"/>
            <a:ext cx="7194808" cy="217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R</a:t>
            </a:r>
            <a:r>
              <a:rPr lang="en-US" sz="1978">
                <a:solidFill>
                  <a:srgbClr val="FFFFFF"/>
                </a:solidFill>
                <a:latin typeface="DM Sans"/>
              </a:rPr>
              <a:t>eactJS est une bibliothèque JavaScript open-source développée par Facebook.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Elle est principalement utilisée pour construire des interfaces utilisateur interactives et dynamiques pour les applications web.</a:t>
            </a:r>
          </a:p>
          <a:p>
            <a:pPr>
              <a:lnSpc>
                <a:spcPts val="288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2811415"/>
            <a:ext cx="6320935" cy="457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Qu'est-ce que ReactJS ?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803638" y="2859040"/>
            <a:ext cx="1757360" cy="17573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03638" y="5720346"/>
            <a:ext cx="1757360" cy="175736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719414" y="6301690"/>
            <a:ext cx="7194808" cy="3273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C</a:t>
            </a:r>
            <a:r>
              <a:rPr lang="en-US" sz="1978">
                <a:solidFill>
                  <a:srgbClr val="FFFFFF"/>
                </a:solidFill>
                <a:latin typeface="DM Sans"/>
              </a:rPr>
              <a:t>omposants réutilisables : React encourage la construction d'interfaces sous forme de composants réutilisables.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Virtual DOM : React utilise un Virtual DOM pour optimiser les mises à jour du DOM, améliorant ainsi les performances.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Unidirectionnel : La gestion unidirectionnelle des données facilite le suivi des changements d'état.</a:t>
            </a:r>
          </a:p>
          <a:p>
            <a:pPr>
              <a:lnSpc>
                <a:spcPts val="288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719414" y="5769321"/>
            <a:ext cx="4841610" cy="457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Pourquoi ReactJS 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108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3688271" y="-2206160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71003" y="1462427"/>
            <a:ext cx="12116997" cy="1018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285"/>
              </a:lnSpc>
              <a:spcBef>
                <a:spcPct val="0"/>
              </a:spcBef>
            </a:pPr>
            <a:r>
              <a:rPr lang="en-US" sz="5960">
                <a:solidFill>
                  <a:srgbClr val="048AFF"/>
                </a:solidFill>
                <a:latin typeface="Now Bold"/>
              </a:rPr>
              <a:t>Concepts de base de ReactJS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9414" y="3343784"/>
            <a:ext cx="7194808" cy="1445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Les composants sont la pièce centrale de React.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Ils sont des blocs de construction réutilisables qui encapsulent le code et le rendu.</a:t>
            </a:r>
          </a:p>
          <a:p>
            <a:pPr>
              <a:lnSpc>
                <a:spcPts val="288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719414" y="2811415"/>
            <a:ext cx="6320935" cy="457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Composants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803638" y="2859040"/>
            <a:ext cx="1757360" cy="17573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03638" y="5720346"/>
            <a:ext cx="1757360" cy="175736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719414" y="6301690"/>
            <a:ext cx="7194808" cy="181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État : Gère les données dynamiques à l'intérieur d'un composant.</a:t>
            </a:r>
          </a:p>
          <a:p>
            <a:pPr marL="427155" indent="-213578" lvl="1">
              <a:lnSpc>
                <a:spcPts val="2888"/>
              </a:lnSpc>
              <a:buFont typeface="Arial"/>
              <a:buChar char="•"/>
            </a:pPr>
            <a:r>
              <a:rPr lang="en-US" sz="1978">
                <a:solidFill>
                  <a:srgbClr val="FFFFFF"/>
                </a:solidFill>
                <a:latin typeface="DM Sans"/>
              </a:rPr>
              <a:t>Props : Permettent de passer des données d'un composant parent à un composant enfant.</a:t>
            </a:r>
          </a:p>
          <a:p>
            <a:pPr>
              <a:lnSpc>
                <a:spcPts val="288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719414" y="5769321"/>
            <a:ext cx="6807671" cy="457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État (State) et Propriétés (Props)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00267" y="1857882"/>
            <a:ext cx="6481082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Exemple de code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344763" y="4270557"/>
            <a:ext cx="17894953" cy="17894953"/>
          </a:xfrm>
          <a:custGeom>
            <a:avLst/>
            <a:gdLst/>
            <a:ahLst/>
            <a:cxnLst/>
            <a:rect r="r" b="b" t="t" l="l"/>
            <a:pathLst>
              <a:path h="17894953" w="17894953">
                <a:moveTo>
                  <a:pt x="0" y="0"/>
                </a:moveTo>
                <a:lnTo>
                  <a:pt x="17894952" y="0"/>
                </a:lnTo>
                <a:lnTo>
                  <a:pt x="17894952" y="17894953"/>
                </a:lnTo>
                <a:lnTo>
                  <a:pt x="0" y="178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24620" y="-1132633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33710" y="8634778"/>
            <a:ext cx="3308580" cy="3304444"/>
          </a:xfrm>
          <a:custGeom>
            <a:avLst/>
            <a:gdLst/>
            <a:ahLst/>
            <a:cxnLst/>
            <a:rect r="r" b="b" t="t" l="l"/>
            <a:pathLst>
              <a:path h="3304444" w="3308580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58431" y="3117369"/>
            <a:ext cx="11183517" cy="6574381"/>
          </a:xfrm>
          <a:custGeom>
            <a:avLst/>
            <a:gdLst/>
            <a:ahLst/>
            <a:cxnLst/>
            <a:rect r="r" b="b" t="t" l="l"/>
            <a:pathLst>
              <a:path h="6574381" w="11183517">
                <a:moveTo>
                  <a:pt x="0" y="0"/>
                </a:moveTo>
                <a:lnTo>
                  <a:pt x="11183517" y="0"/>
                </a:lnTo>
                <a:lnTo>
                  <a:pt x="11183517" y="6574381"/>
                </a:lnTo>
                <a:lnTo>
                  <a:pt x="0" y="65743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7111957"/>
            <a:chOff x="0" y="0"/>
            <a:chExt cx="1670985" cy="1873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873108"/>
            </a:xfrm>
            <a:custGeom>
              <a:avLst/>
              <a:gdLst/>
              <a:ahLst/>
              <a:cxnLst/>
              <a:rect r="r" b="b" t="t" l="l"/>
              <a:pathLst>
                <a:path h="1873108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5397" y="3053774"/>
            <a:ext cx="6076393" cy="480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Windows, MacOS, Linux</a:t>
            </a: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NodeJS</a:t>
            </a: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NPM</a:t>
            </a:r>
          </a:p>
          <a:p>
            <a:pPr>
              <a:lnSpc>
                <a:spcPts val="4304"/>
              </a:lnSpc>
            </a:pPr>
          </a:p>
          <a:p>
            <a:pPr>
              <a:lnSpc>
                <a:spcPts val="4304"/>
              </a:lnSpc>
            </a:pPr>
          </a:p>
          <a:p>
            <a:pPr>
              <a:lnSpc>
                <a:spcPts val="4304"/>
              </a:lnSpc>
            </a:pP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npx create-react-app my-react</a:t>
            </a:r>
          </a:p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cd my-react</a:t>
            </a:r>
          </a:p>
          <a:p>
            <a:pPr algn="l"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npm start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804155"/>
            <a:ext cx="4830711" cy="77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Installation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7111957"/>
            <a:chOff x="0" y="0"/>
            <a:chExt cx="1670985" cy="1873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873108"/>
            </a:xfrm>
            <a:custGeom>
              <a:avLst/>
              <a:gdLst/>
              <a:ahLst/>
              <a:cxnLst/>
              <a:rect r="r" b="b" t="t" l="l"/>
              <a:pathLst>
                <a:path h="1873108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5397" y="3053774"/>
            <a:ext cx="6076393" cy="265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Faire une simple Login Page</a:t>
            </a:r>
          </a:p>
          <a:p>
            <a:pPr>
              <a:lnSpc>
                <a:spcPts val="4304"/>
              </a:lnSpc>
            </a:pPr>
          </a:p>
          <a:p>
            <a:pPr algn="l"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pas besoin d’authentification, le boutton login doit juste permettre de passer a la page suivante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804155"/>
            <a:ext cx="4830711" cy="77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Exercice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223819">
            <a:off x="-4572963" y="4006074"/>
            <a:ext cx="9665112" cy="8771089"/>
          </a:xfrm>
          <a:custGeom>
            <a:avLst/>
            <a:gdLst/>
            <a:ahLst/>
            <a:cxnLst/>
            <a:rect r="r" b="b" t="t" l="l"/>
            <a:pathLst>
              <a:path h="8771089" w="9665112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71740" y="1648649"/>
            <a:ext cx="6344521" cy="7111957"/>
            <a:chOff x="0" y="0"/>
            <a:chExt cx="1670985" cy="1873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0985" cy="1873108"/>
            </a:xfrm>
            <a:custGeom>
              <a:avLst/>
              <a:gdLst/>
              <a:ahLst/>
              <a:cxnLst/>
              <a:rect r="r" b="b" t="t" l="l"/>
              <a:pathLst>
                <a:path h="1873108" w="1670985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32358" y="7708556"/>
            <a:ext cx="1769644" cy="1711728"/>
          </a:xfrm>
          <a:custGeom>
            <a:avLst/>
            <a:gdLst/>
            <a:ahLst/>
            <a:cxnLst/>
            <a:rect r="r" b="b" t="t" l="l"/>
            <a:pathLst>
              <a:path h="1711728" w="1769644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5397" y="3053774"/>
            <a:ext cx="6076393" cy="372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5784" indent="-297892" lvl="1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Faire une To Do list</a:t>
            </a:r>
          </a:p>
          <a:p>
            <a:pPr>
              <a:lnSpc>
                <a:spcPts val="4304"/>
              </a:lnSpc>
            </a:pPr>
          </a:p>
          <a:p>
            <a:pPr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Pas de DB, mettez la Data dans une array</a:t>
            </a:r>
          </a:p>
          <a:p>
            <a:pPr>
              <a:lnSpc>
                <a:spcPts val="4304"/>
              </a:lnSpc>
            </a:pPr>
          </a:p>
          <a:p>
            <a:pPr algn="l">
              <a:lnSpc>
                <a:spcPts val="4304"/>
              </a:lnSpc>
            </a:pPr>
            <a:r>
              <a:rPr lang="en-US" sz="2759">
                <a:solidFill>
                  <a:srgbClr val="FFFAEB"/>
                </a:solidFill>
                <a:latin typeface="DM Sans Italics"/>
              </a:rPr>
              <a:t>const DataArray = [”chose1”, “chose2”, “chose3”]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8644" y="1804155"/>
            <a:ext cx="4830711" cy="77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Exercice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17180" y="-1431186"/>
            <a:ext cx="3656258" cy="36562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cap="flat" w="38100">
            <a:solidFill>
              <a:srgbClr val="048A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4634" y="3441538"/>
            <a:ext cx="11370537" cy="138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MERCI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005377" y="6644949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09" y="0"/>
                </a:lnTo>
                <a:lnTo>
                  <a:pt x="603509" y="603510"/>
                </a:lnTo>
                <a:lnTo>
                  <a:pt x="0" y="603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05377" y="7653139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09" y="0"/>
                </a:lnTo>
                <a:lnTo>
                  <a:pt x="603509" y="603510"/>
                </a:lnTo>
                <a:lnTo>
                  <a:pt x="0" y="6035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71016" y="6746766"/>
            <a:ext cx="5221384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paul.le-gall@epitech.eu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71016" y="7756242"/>
            <a:ext cx="5221384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www.github.com/luapp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DAF7pKhJXls</dc:identifier>
  <dcterms:modified xsi:type="dcterms:W3CDTF">2011-08-01T06:04:30Z</dcterms:modified>
  <cp:revision>1</cp:revision>
  <dc:title>Black and Blue Professional Technology Business Project Presentation</dc:title>
</cp:coreProperties>
</file>