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3" r:id="rId3"/>
    <p:sldId id="264" r:id="rId4"/>
    <p:sldId id="265" r:id="rId5"/>
    <p:sldId id="256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E69F5-107A-4695-A77B-2BBAC179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7E1-C166-44CD-9EDC-3206EB37790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82158-527C-4283-AC2D-82EB0807C247}"/>
              </a:ext>
            </a:extLst>
          </p:cNvPr>
          <p:cNvSpPr/>
          <p:nvPr userDrawn="1"/>
        </p:nvSpPr>
        <p:spPr>
          <a:xfrm>
            <a:off x="0" y="0"/>
            <a:ext cx="4440115" cy="80889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F15826-C24A-4BB6-930F-69DB413D23D7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0"/>
            <a:ext cx="44401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EB3C59-F462-4248-B452-DE32D8E701E2}"/>
              </a:ext>
            </a:extLst>
          </p:cNvPr>
          <p:cNvCxnSpPr/>
          <p:nvPr userDrawn="1"/>
        </p:nvCxnSpPr>
        <p:spPr>
          <a:xfrm flipV="1">
            <a:off x="0" y="0"/>
            <a:ext cx="0" cy="8088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83A3F9B-6570-46CF-B81C-83E77BDBA6D0}"/>
              </a:ext>
            </a:extLst>
          </p:cNvPr>
          <p:cNvSpPr/>
          <p:nvPr userDrawn="1"/>
        </p:nvSpPr>
        <p:spPr>
          <a:xfrm>
            <a:off x="9886950" y="6049108"/>
            <a:ext cx="2305050" cy="808892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9E0DA9-6F5D-43E1-A859-CCD1A7AC9E8E}"/>
              </a:ext>
            </a:extLst>
          </p:cNvPr>
          <p:cNvCxnSpPr>
            <a:cxnSpLocks/>
          </p:cNvCxnSpPr>
          <p:nvPr userDrawn="1"/>
        </p:nvCxnSpPr>
        <p:spPr>
          <a:xfrm flipH="1">
            <a:off x="7751886" y="6858733"/>
            <a:ext cx="4440114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496F7F-5954-4BB7-9766-FB0E9DC1E0FF}"/>
              </a:ext>
            </a:extLst>
          </p:cNvPr>
          <p:cNvCxnSpPr/>
          <p:nvPr userDrawn="1"/>
        </p:nvCxnSpPr>
        <p:spPr>
          <a:xfrm flipV="1">
            <a:off x="12190535" y="6049108"/>
            <a:ext cx="0" cy="8088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61C66AC-3E44-4BF1-81BE-9229CEDDEA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63670" y="6165580"/>
            <a:ext cx="716715" cy="6924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C514C1-D6AD-4CC7-AF88-7D93524B5629}"/>
              </a:ext>
            </a:extLst>
          </p:cNvPr>
          <p:cNvSpPr txBox="1"/>
          <p:nvPr userDrawn="1"/>
        </p:nvSpPr>
        <p:spPr>
          <a:xfrm>
            <a:off x="10696575" y="6267450"/>
            <a:ext cx="1209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#DSI-6</a:t>
            </a:r>
          </a:p>
        </p:txBody>
      </p:sp>
    </p:spTree>
    <p:extLst>
      <p:ext uri="{BB962C8B-B14F-4D97-AF65-F5344CB8AC3E}">
        <p14:creationId xmlns:p14="http://schemas.microsoft.com/office/powerpoint/2010/main" val="96941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6EC8-5047-4A25-9D7D-24709958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85FBA-97A3-413E-B35A-7FB33196B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08BDC-E1EF-4F77-9FB6-8BFB511D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7E1-C166-44CD-9EDC-3206EB37790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308E-B3BE-4B65-B3C5-50ADE9F5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5321-8F0D-4437-AE15-F47F178D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D53C-9F89-4AC1-B4E4-6CCC690C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9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193B7-FF91-435D-85DF-4323C90DA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02240-2049-4D92-BD3F-3D85B39EB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42F2-58EC-4B50-8C16-12BC9B9C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7E1-C166-44CD-9EDC-3206EB37790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90CE0-A0F8-484B-BC76-23EA0825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E1B0-0614-463F-9EAD-3553F6C9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D53C-9F89-4AC1-B4E4-6CCC690C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CC31-F65E-4587-9A32-407F4470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3D96-3513-40B1-9F34-03DCAFF7D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C0A2-88EF-41F1-A567-1AA7F233B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7E1-C166-44CD-9EDC-3206EB37790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596EC-8FBC-4632-A370-F48A9386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8CAA-9257-4878-B4A1-FE63D59A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D53C-9F89-4AC1-B4E4-6CCC690C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7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6D87-A469-4FAF-B412-B9358BDE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17B76-8EED-48EC-B1E2-0CAFB17B7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2AE8A-9FE4-4F61-A5E0-1DF16F2A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7E1-C166-44CD-9EDC-3206EB37790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91BF-18A2-4B9E-9FF6-61A11866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DEB08-AAE7-4F12-B2DF-AA24C661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D53C-9F89-4AC1-B4E4-6CCC690C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5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87AD-CAEB-4E68-8021-6C859F76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8D67-3970-4B8D-88A0-9C91DD360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6F3A0-438C-4CC2-80B2-B960EDCAF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3E7B-BC34-44D2-909B-C7F07B8D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7E1-C166-44CD-9EDC-3206EB37790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C35C0-30E1-4324-B871-328D5A50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4D99A-4549-4B50-A0FC-E6AEABB9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D53C-9F89-4AC1-B4E4-6CCC690C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DD6E-A035-4BDE-80C1-FDA16D61B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C3DD2-11FD-4B61-9F88-288F78110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E9F96-31D8-4836-8C2B-A43566218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F18DB-A19E-41B0-B217-735182D3D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7C87F-1B05-4027-AB33-93A304A12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7C57C-3EBF-4498-96E4-61056D13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7E1-C166-44CD-9EDC-3206EB37790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B80A34-6080-477F-9D63-FF7CC16F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5CEF2-B163-4137-8FBD-DDD01DBD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D53C-9F89-4AC1-B4E4-6CCC690C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3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09F6-9403-4F1B-B064-DF23D8C4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4783A-5C4D-4B11-80E7-816F56EA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7E1-C166-44CD-9EDC-3206EB37790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3D28-7E90-479F-82B0-E973AE3D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85CDA-A084-4039-8FAF-0AE70F9B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D53C-9F89-4AC1-B4E4-6CCC690C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9FE98-0C4E-4DC7-AD6E-199DCA42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7E1-C166-44CD-9EDC-3206EB37790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A3CAC-1CD9-4084-A69A-114ECD0A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9CDEF-2A2F-4E51-8CF2-7EF85FF2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D53C-9F89-4AC1-B4E4-6CCC690C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2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CF97-FC6F-4F4F-81E6-9B1256D9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A838-D008-4349-91F1-4F5B9332F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57DB9-029C-4A9B-BCFE-C254870A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C8313-C859-4228-96D1-A5109C67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7E1-C166-44CD-9EDC-3206EB37790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D2FD5-B909-471A-8C3D-1D78A4D9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A4FE8-A3E9-4AFE-AA08-AD243D23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D53C-9F89-4AC1-B4E4-6CCC690C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7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3C0A-1672-4526-994F-FE8C2BB4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2EDE8-B390-4A58-9C39-E500530CA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4CFA7-8D26-430C-A181-16CE43328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7057F-7D0D-4EDF-A0F4-19DBB07F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7E1-C166-44CD-9EDC-3206EB37790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BE0BB-F40F-4385-B170-C04C0B2C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8CE7-7622-4C1A-BC78-C68EED85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DD53C-9F89-4AC1-B4E4-6CCC690C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2B05D-4B04-466F-8DC1-282AA5FF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FE0E8-B0A4-4D77-8C82-3E569D1AD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E455-36EC-42F4-81DF-78E59B146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AB7E1-C166-44CD-9EDC-3206EB377906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5269D-F917-467E-BF0C-3A9F24286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5D7F1-F009-4A06-A1ED-3A31634B4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DD53C-9F89-4AC1-B4E4-6CCC690C4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6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C05488-7B9A-419B-BE83-9ED62D21698F}"/>
              </a:ext>
            </a:extLst>
          </p:cNvPr>
          <p:cNvSpPr txBox="1"/>
          <p:nvPr/>
        </p:nvSpPr>
        <p:spPr>
          <a:xfrm>
            <a:off x="3533775" y="2476499"/>
            <a:ext cx="5124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/>
              <a:t>Project 1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CA0F7-D103-4448-9B72-BC73E0A4F910}"/>
              </a:ext>
            </a:extLst>
          </p:cNvPr>
          <p:cNvSpPr txBox="1"/>
          <p:nvPr/>
        </p:nvSpPr>
        <p:spPr>
          <a:xfrm>
            <a:off x="6819900" y="3427395"/>
            <a:ext cx="248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/>
              <a:t>Sam, Lin Jie, Brian, Paul</a:t>
            </a:r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DBE6C7-0697-4202-8243-37B78F8C027C}"/>
              </a:ext>
            </a:extLst>
          </p:cNvPr>
          <p:cNvSpPr/>
          <p:nvPr/>
        </p:nvSpPr>
        <p:spPr>
          <a:xfrm>
            <a:off x="2790825" y="1750515"/>
            <a:ext cx="7015162" cy="2990850"/>
          </a:xfrm>
          <a:prstGeom prst="roundRect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0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F567A-3EBE-42DD-BA5D-17DB6BE4C66C}"/>
              </a:ext>
            </a:extLst>
          </p:cNvPr>
          <p:cNvSpPr txBox="1"/>
          <p:nvPr/>
        </p:nvSpPr>
        <p:spPr>
          <a:xfrm>
            <a:off x="0" y="133349"/>
            <a:ext cx="42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Most Common Errors</a:t>
            </a:r>
          </a:p>
        </p:txBody>
      </p:sp>
      <p:pic>
        <p:nvPicPr>
          <p:cNvPr id="6148" name="Picture 4" descr="Image result for python syntax error">
            <a:extLst>
              <a:ext uri="{FF2B5EF4-FFF2-40B4-BE49-F238E27FC236}">
                <a16:creationId xmlns:a16="http://schemas.microsoft.com/office/drawing/2014/main" id="{92A7F976-3C4A-4962-9463-2BB5B276B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392905"/>
            <a:ext cx="48006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python syntax error">
            <a:extLst>
              <a:ext uri="{FF2B5EF4-FFF2-40B4-BE49-F238E27FC236}">
                <a16:creationId xmlns:a16="http://schemas.microsoft.com/office/drawing/2014/main" id="{4A92A0C1-19A6-4B06-9BBF-231C4E6A9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928" y="1899102"/>
            <a:ext cx="54197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Image result for python syntax error">
            <a:extLst>
              <a:ext uri="{FF2B5EF4-FFF2-40B4-BE49-F238E27FC236}">
                <a16:creationId xmlns:a16="http://schemas.microsoft.com/office/drawing/2014/main" id="{5050D036-3A63-44B9-A473-C66F7CE52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06" y="1495661"/>
            <a:ext cx="52101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python syntax error">
            <a:extLst>
              <a:ext uri="{FF2B5EF4-FFF2-40B4-BE49-F238E27FC236}">
                <a16:creationId xmlns:a16="http://schemas.microsoft.com/office/drawing/2014/main" id="{0D00E652-EA75-4734-A7B2-A35098865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291" y="3188922"/>
            <a:ext cx="51435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2C80B0-082C-4EBC-9EFC-1919C80BE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5979" y="2877954"/>
            <a:ext cx="1520042" cy="152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6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F567A-3EBE-42DD-BA5D-17DB6BE4C66C}"/>
              </a:ext>
            </a:extLst>
          </p:cNvPr>
          <p:cNvSpPr txBox="1"/>
          <p:nvPr/>
        </p:nvSpPr>
        <p:spPr>
          <a:xfrm>
            <a:off x="0" y="133349"/>
            <a:ext cx="42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Lesson Learnt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64F93-F2BA-4B9A-8960-FAB14197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28" y="1526471"/>
            <a:ext cx="5037646" cy="4487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B893F8-158C-4882-8383-5DE214BFBBF5}"/>
              </a:ext>
            </a:extLst>
          </p:cNvPr>
          <p:cNvSpPr txBox="1"/>
          <p:nvPr/>
        </p:nvSpPr>
        <p:spPr>
          <a:xfrm>
            <a:off x="7042901" y="-2290549"/>
            <a:ext cx="3364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400" dirty="0"/>
              <a:t>Breaking down the issue to ‘baby’ steps</a:t>
            </a:r>
          </a:p>
          <a:p>
            <a:pPr marL="342900" indent="-342900">
              <a:buAutoNum type="alphaLcParenR"/>
            </a:pPr>
            <a:r>
              <a:rPr lang="en-US" sz="2400" dirty="0"/>
              <a:t>Always ’print’ when there’s multiple 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8594A-3900-460C-AECA-8D198BA0CBBA}"/>
              </a:ext>
            </a:extLst>
          </p:cNvPr>
          <p:cNvSpPr txBox="1"/>
          <p:nvPr/>
        </p:nvSpPr>
        <p:spPr>
          <a:xfrm>
            <a:off x="691756" y="1796440"/>
            <a:ext cx="225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Heavenly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3C1A02-BF10-4025-8618-2C1F9CC75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5" y="3921197"/>
            <a:ext cx="1943100" cy="154175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7B68748-E644-49EA-88BD-34EE0A51D75E}"/>
              </a:ext>
            </a:extLst>
          </p:cNvPr>
          <p:cNvSpPr/>
          <p:nvPr/>
        </p:nvSpPr>
        <p:spPr>
          <a:xfrm rot="5400000">
            <a:off x="827901" y="2581781"/>
            <a:ext cx="1670806" cy="1024527"/>
          </a:xfrm>
          <a:prstGeom prst="rightArrow">
            <a:avLst>
              <a:gd name="adj1" fmla="val 29204"/>
              <a:gd name="adj2" fmla="val 50000"/>
            </a:avLst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40888">
                <a:schemeClr val="accent6">
                  <a:lumMod val="75000"/>
                </a:schemeClr>
              </a:gs>
              <a:gs pos="76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2C72F-67D7-4314-A4EB-BE2FD8BF7634}"/>
              </a:ext>
            </a:extLst>
          </p:cNvPr>
          <p:cNvSpPr txBox="1"/>
          <p:nvPr/>
        </p:nvSpPr>
        <p:spPr>
          <a:xfrm>
            <a:off x="4939485" y="1064806"/>
            <a:ext cx="2661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Complex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450A0-93D4-47BB-AAB8-0FB173CEE4C6}"/>
              </a:ext>
            </a:extLst>
          </p:cNvPr>
          <p:cNvSpPr txBox="1"/>
          <p:nvPr/>
        </p:nvSpPr>
        <p:spPr>
          <a:xfrm>
            <a:off x="9940530" y="2863211"/>
            <a:ext cx="2251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Always PRINT TO CHECK!!!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711E3-6A7C-4286-9BE8-4907E5AC4B85}"/>
              </a:ext>
            </a:extLst>
          </p:cNvPr>
          <p:cNvSpPr txBox="1"/>
          <p:nvPr/>
        </p:nvSpPr>
        <p:spPr>
          <a:xfrm>
            <a:off x="8835630" y="4736729"/>
            <a:ext cx="7353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92581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F567A-3EBE-42DD-BA5D-17DB6BE4C66C}"/>
              </a:ext>
            </a:extLst>
          </p:cNvPr>
          <p:cNvSpPr txBox="1"/>
          <p:nvPr/>
        </p:nvSpPr>
        <p:spPr>
          <a:xfrm>
            <a:off x="0" y="133349"/>
            <a:ext cx="42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Tips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893F8-158C-4882-8383-5DE214BFBBF5}"/>
              </a:ext>
            </a:extLst>
          </p:cNvPr>
          <p:cNvSpPr txBox="1"/>
          <p:nvPr/>
        </p:nvSpPr>
        <p:spPr>
          <a:xfrm>
            <a:off x="7042901" y="-2290549"/>
            <a:ext cx="33647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400" dirty="0"/>
              <a:t>Breaking down the issue to ‘baby’ steps</a:t>
            </a:r>
          </a:p>
          <a:p>
            <a:pPr marL="342900" indent="-342900">
              <a:buAutoNum type="alphaLcParenR"/>
            </a:pPr>
            <a:r>
              <a:rPr lang="en-US" sz="2400" dirty="0"/>
              <a:t>Always ’print’ when there’s multiple loops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808CF5-1B6B-4678-A93D-55C9AE129D84}"/>
              </a:ext>
            </a:extLst>
          </p:cNvPr>
          <p:cNvSpPr txBox="1"/>
          <p:nvPr/>
        </p:nvSpPr>
        <p:spPr>
          <a:xfrm>
            <a:off x="3571874" y="997419"/>
            <a:ext cx="5245415" cy="13849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CHEATSHEET! </a:t>
            </a:r>
          </a:p>
          <a:p>
            <a:pPr algn="ctr"/>
            <a:r>
              <a:rPr lang="en-US" sz="2800" b="1" dirty="0"/>
              <a:t>+</a:t>
            </a:r>
          </a:p>
          <a:p>
            <a:pPr algn="ctr"/>
            <a:r>
              <a:rPr lang="en-US" sz="2800" b="1" dirty="0"/>
              <a:t> PRE-PYTHON COURSE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806BD1-FB13-47C2-AD37-3EE331DE0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128" y="4484170"/>
            <a:ext cx="3207044" cy="16759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1D227C-759C-4385-B278-738F66043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02737"/>
            <a:ext cx="3207044" cy="16759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EF4E89-77D6-4D53-BF57-F5440EAE9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779" y="2461860"/>
            <a:ext cx="3601330" cy="188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7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F567A-3EBE-42DD-BA5D-17DB6BE4C66C}"/>
              </a:ext>
            </a:extLst>
          </p:cNvPr>
          <p:cNvSpPr txBox="1"/>
          <p:nvPr/>
        </p:nvSpPr>
        <p:spPr>
          <a:xfrm>
            <a:off x="0" y="133349"/>
            <a:ext cx="42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Classes</a:t>
            </a:r>
          </a:p>
        </p:txBody>
      </p:sp>
      <p:pic>
        <p:nvPicPr>
          <p:cNvPr id="5" name="Picture 2" descr="https://lh6.googleusercontent.com/6y3Py3qxOCNvvvp7RDHn4eer1ZyrOnt7ObEeBSpxsLz6yPPBfJFYp_eYsJk9juL_jm4HqTSiDk96nB4FsQw9vucO_V4BoCRHljLbXpoiH451xsEXmaM68HxUZ87PXHludeE9AqNObug">
            <a:extLst>
              <a:ext uri="{FF2B5EF4-FFF2-40B4-BE49-F238E27FC236}">
                <a16:creationId xmlns:a16="http://schemas.microsoft.com/office/drawing/2014/main" id="{2C142A3D-29D3-4D5E-B964-F99CC7E4D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8538"/>
            <a:ext cx="11782425" cy="455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24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F567A-3EBE-42DD-BA5D-17DB6BE4C66C}"/>
              </a:ext>
            </a:extLst>
          </p:cNvPr>
          <p:cNvSpPr txBox="1"/>
          <p:nvPr/>
        </p:nvSpPr>
        <p:spPr>
          <a:xfrm>
            <a:off x="0" y="133349"/>
            <a:ext cx="42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Q. 6.2 N ways </a:t>
            </a:r>
          </a:p>
        </p:txBody>
      </p:sp>
      <p:pic>
        <p:nvPicPr>
          <p:cNvPr id="4100" name="Picture 4" descr="https://lh4.googleusercontent.com/GNVSbGXnLcNj9ZcnYaw8roWNw8Z48n8NaLSD9Aqd1zE_kMn-zCFAuSBnn5KDeNBIqdHIkUF7q1BzZsWqDSPEnLpVb7jMjAg7BhezA8iy-0OdblFJsjMcONU0V9Sw-G2rxeL4aVW7N0E">
            <a:extLst>
              <a:ext uri="{FF2B5EF4-FFF2-40B4-BE49-F238E27FC236}">
                <a16:creationId xmlns:a16="http://schemas.microsoft.com/office/drawing/2014/main" id="{16732BCD-85A2-4EBD-A4DF-89FFB5A3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4" y="884239"/>
            <a:ext cx="8810625" cy="480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4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F567A-3EBE-42DD-BA5D-17DB6BE4C66C}"/>
              </a:ext>
            </a:extLst>
          </p:cNvPr>
          <p:cNvSpPr txBox="1"/>
          <p:nvPr/>
        </p:nvSpPr>
        <p:spPr>
          <a:xfrm>
            <a:off x="0" y="133349"/>
            <a:ext cx="42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Q10 Use Recursion</a:t>
            </a:r>
          </a:p>
        </p:txBody>
      </p:sp>
      <p:pic>
        <p:nvPicPr>
          <p:cNvPr id="3074" name="Picture 2" descr="Image result for recursion">
            <a:extLst>
              <a:ext uri="{FF2B5EF4-FFF2-40B4-BE49-F238E27FC236}">
                <a16:creationId xmlns:a16="http://schemas.microsoft.com/office/drawing/2014/main" id="{B637D3EC-7E4B-428F-A8E8-31C4A4DD0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815340"/>
            <a:ext cx="7696199" cy="44272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5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F567A-3EBE-42DD-BA5D-17DB6BE4C66C}"/>
              </a:ext>
            </a:extLst>
          </p:cNvPr>
          <p:cNvSpPr txBox="1"/>
          <p:nvPr/>
        </p:nvSpPr>
        <p:spPr>
          <a:xfrm>
            <a:off x="0" y="133349"/>
            <a:ext cx="425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Q10 Shifting Probability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6C8CF4-032E-4B72-A3CD-D80FF986B232}"/>
              </a:ext>
            </a:extLst>
          </p:cNvPr>
          <p:cNvGrpSpPr/>
          <p:nvPr/>
        </p:nvGrpSpPr>
        <p:grpSpPr>
          <a:xfrm>
            <a:off x="6848475" y="133348"/>
            <a:ext cx="5038724" cy="4076701"/>
            <a:chOff x="4629149" y="364181"/>
            <a:chExt cx="6200775" cy="437476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EB40A8-EBE9-4D1D-A6C5-14D14132522D}"/>
                </a:ext>
              </a:extLst>
            </p:cNvPr>
            <p:cNvSpPr/>
            <p:nvPr/>
          </p:nvSpPr>
          <p:spPr>
            <a:xfrm>
              <a:off x="7519988" y="4138867"/>
              <a:ext cx="2290762" cy="600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Mean based on </a:t>
              </a:r>
              <a:r>
                <a:rPr lang="en-US" dirty="0" err="1">
                  <a:solidFill>
                    <a:schemeClr val="tx1"/>
                  </a:solidFill>
                </a:rPr>
                <a:t>Lv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B95733-E1DA-417C-8F15-F65EEE43E788}"/>
                </a:ext>
              </a:extLst>
            </p:cNvPr>
            <p:cNvSpPr/>
            <p:nvPr/>
          </p:nvSpPr>
          <p:spPr>
            <a:xfrm>
              <a:off x="5400676" y="1118483"/>
              <a:ext cx="2290762" cy="699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Normal Distribution</a:t>
              </a: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D02C697C-0617-47B7-B8E0-AABD7D51BA0C}"/>
                </a:ext>
              </a:extLst>
            </p:cNvPr>
            <p:cNvSpPr/>
            <p:nvPr/>
          </p:nvSpPr>
          <p:spPr>
            <a:xfrm>
              <a:off x="4972050" y="1238250"/>
              <a:ext cx="5476876" cy="2521694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994A130-88EF-4A4E-B1F5-04EE36721452}"/>
                </a:ext>
              </a:extLst>
            </p:cNvPr>
            <p:cNvGrpSpPr/>
            <p:nvPr/>
          </p:nvGrpSpPr>
          <p:grpSpPr>
            <a:xfrm>
              <a:off x="4629149" y="1452264"/>
              <a:ext cx="6200775" cy="2757786"/>
              <a:chOff x="5124449" y="933450"/>
              <a:chExt cx="6048377" cy="3143250"/>
            </a:xfrm>
          </p:grpSpPr>
          <p:pic>
            <p:nvPicPr>
              <p:cNvPr id="1026" name="Picture 2" descr="Image result for normal curve image">
                <a:extLst>
                  <a:ext uri="{FF2B5EF4-FFF2-40B4-BE49-F238E27FC236}">
                    <a16:creationId xmlns:a16="http://schemas.microsoft.com/office/drawing/2014/main" id="{5E1E4DC1-87ED-48CC-91B4-B048D9379D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5395" y="933450"/>
                <a:ext cx="5767431" cy="3143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837D2BF-D43A-4E4D-9070-2CF82A5D6721}"/>
                  </a:ext>
                </a:extLst>
              </p:cNvPr>
              <p:cNvSpPr/>
              <p:nvPr/>
            </p:nvSpPr>
            <p:spPr>
              <a:xfrm>
                <a:off x="5124449" y="3552825"/>
                <a:ext cx="6048375" cy="5238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BC3373-C8CD-4A18-84B6-C79A24094993}"/>
                </a:ext>
              </a:extLst>
            </p:cNvPr>
            <p:cNvCxnSpPr>
              <a:stCxn id="9" idx="0"/>
            </p:cNvCxnSpPr>
            <p:nvPr/>
          </p:nvCxnSpPr>
          <p:spPr>
            <a:xfrm flipV="1">
              <a:off x="7729536" y="1543050"/>
              <a:ext cx="4764" cy="2207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66732B-39FB-423D-8050-F285DEE6A3C3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flipH="1" flipV="1">
              <a:off x="7729536" y="3750419"/>
              <a:ext cx="547689" cy="45963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5E6F1AA-ADF5-4298-AD9B-AFF286E1C72C}"/>
                </a:ext>
              </a:extLst>
            </p:cNvPr>
            <p:cNvCxnSpPr>
              <a:cxnSpLocks/>
            </p:cNvCxnSpPr>
            <p:nvPr/>
          </p:nvCxnSpPr>
          <p:spPr>
            <a:xfrm>
              <a:off x="9496425" y="971550"/>
              <a:ext cx="314325" cy="5715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60646-C38A-49F8-AE48-B8B6C3C56E2C}"/>
                </a:ext>
              </a:extLst>
            </p:cNvPr>
            <p:cNvSpPr/>
            <p:nvPr/>
          </p:nvSpPr>
          <p:spPr>
            <a:xfrm>
              <a:off x="8158164" y="364181"/>
              <a:ext cx="2290762" cy="600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 Power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FCBD26-8FA0-4ACC-B813-FA0839B705DA}"/>
                </a:ext>
              </a:extLst>
            </p:cNvPr>
            <p:cNvCxnSpPr>
              <a:cxnSpLocks/>
            </p:cNvCxnSpPr>
            <p:nvPr/>
          </p:nvCxnSpPr>
          <p:spPr>
            <a:xfrm>
              <a:off x="6791325" y="1694236"/>
              <a:ext cx="314325" cy="5715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9C2248-D2C6-4F12-A8EB-F0780CACC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811820"/>
              </p:ext>
            </p:extLst>
          </p:nvPr>
        </p:nvGraphicFramePr>
        <p:xfrm>
          <a:off x="4481912" y="1562157"/>
          <a:ext cx="1861444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88872">
                  <a:extLst>
                    <a:ext uri="{9D8B030D-6E8A-4147-A177-3AD203B41FA5}">
                      <a16:colId xmlns:a16="http://schemas.microsoft.com/office/drawing/2014/main" val="2051235559"/>
                    </a:ext>
                  </a:extLst>
                </a:gridCol>
                <a:gridCol w="472572">
                  <a:extLst>
                    <a:ext uri="{9D8B030D-6E8A-4147-A177-3AD203B41FA5}">
                      <a16:colId xmlns:a16="http://schemas.microsoft.com/office/drawing/2014/main" val="4273317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Pokemon</a:t>
                      </a:r>
                      <a:r>
                        <a:rPr lang="en-US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58454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F005C81A-CFD2-4DAD-9962-E47623CFA772}"/>
              </a:ext>
            </a:extLst>
          </p:cNvPr>
          <p:cNvGrpSpPr/>
          <p:nvPr/>
        </p:nvGrpSpPr>
        <p:grpSpPr>
          <a:xfrm>
            <a:off x="-88747" y="3143249"/>
            <a:ext cx="6186449" cy="3762365"/>
            <a:chOff x="2835731" y="364181"/>
            <a:chExt cx="7613195" cy="403744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7F86931-2043-44B6-ABA6-C99682A8D80B}"/>
                </a:ext>
              </a:extLst>
            </p:cNvPr>
            <p:cNvSpPr/>
            <p:nvPr/>
          </p:nvSpPr>
          <p:spPr>
            <a:xfrm>
              <a:off x="3607259" y="1118483"/>
              <a:ext cx="2290762" cy="6991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Normal Distribution</a:t>
              </a:r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3438E5AD-47B3-4D0F-BA29-7D4313BF008B}"/>
                </a:ext>
              </a:extLst>
            </p:cNvPr>
            <p:cNvSpPr/>
            <p:nvPr/>
          </p:nvSpPr>
          <p:spPr>
            <a:xfrm>
              <a:off x="4972050" y="1238250"/>
              <a:ext cx="5476876" cy="2521694"/>
            </a:xfrm>
            <a:prstGeom prst="triangle">
              <a:avLst>
                <a:gd name="adj" fmla="val 100000"/>
              </a:avLst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222144D-760E-421D-B177-9902F4796546}"/>
                </a:ext>
              </a:extLst>
            </p:cNvPr>
            <p:cNvGrpSpPr/>
            <p:nvPr/>
          </p:nvGrpSpPr>
          <p:grpSpPr>
            <a:xfrm>
              <a:off x="2835731" y="1452265"/>
              <a:ext cx="6200772" cy="2757787"/>
              <a:chOff x="3375105" y="933451"/>
              <a:chExt cx="6048375" cy="3143251"/>
            </a:xfrm>
          </p:grpSpPr>
          <p:pic>
            <p:nvPicPr>
              <p:cNvPr id="52" name="Picture 2" descr="Image result for normal curve image">
                <a:extLst>
                  <a:ext uri="{FF2B5EF4-FFF2-40B4-BE49-F238E27FC236}">
                    <a16:creationId xmlns:a16="http://schemas.microsoft.com/office/drawing/2014/main" id="{01C72F27-C8BE-4CF5-A170-2550EE6B7E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6053" y="933451"/>
                <a:ext cx="5767427" cy="3143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4A90171-F40A-45A8-A51B-423F5D558332}"/>
                  </a:ext>
                </a:extLst>
              </p:cNvPr>
              <p:cNvSpPr/>
              <p:nvPr/>
            </p:nvSpPr>
            <p:spPr>
              <a:xfrm>
                <a:off x="3375105" y="3552826"/>
                <a:ext cx="6048375" cy="5238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3962B88-F839-4BEF-8E53-B169E0F2BF70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5936117" y="1543050"/>
              <a:ext cx="4764" cy="220736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09A263B-4D7A-42E4-AB37-7B78EE111574}"/>
                </a:ext>
              </a:extLst>
            </p:cNvPr>
            <p:cNvCxnSpPr>
              <a:cxnSpLocks/>
            </p:cNvCxnSpPr>
            <p:nvPr/>
          </p:nvCxnSpPr>
          <p:spPr>
            <a:xfrm>
              <a:off x="9496425" y="971550"/>
              <a:ext cx="314325" cy="5715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B4D4775-ED73-4FCD-9CA9-F4B6B4DE641B}"/>
                </a:ext>
              </a:extLst>
            </p:cNvPr>
            <p:cNvSpPr/>
            <p:nvPr/>
          </p:nvSpPr>
          <p:spPr>
            <a:xfrm>
              <a:off x="8158164" y="364181"/>
              <a:ext cx="2290762" cy="600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Total Power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8FBE247-639E-498C-8C29-29319FFC05AB}"/>
                </a:ext>
              </a:extLst>
            </p:cNvPr>
            <p:cNvCxnSpPr>
              <a:cxnSpLocks/>
            </p:cNvCxnSpPr>
            <p:nvPr/>
          </p:nvCxnSpPr>
          <p:spPr>
            <a:xfrm>
              <a:off x="4997904" y="1694236"/>
              <a:ext cx="314325" cy="57150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7F0B7BA-6B96-48AF-A57C-C531D5BBDF0B}"/>
                </a:ext>
              </a:extLst>
            </p:cNvPr>
            <p:cNvSpPr/>
            <p:nvPr/>
          </p:nvSpPr>
          <p:spPr>
            <a:xfrm>
              <a:off x="6406422" y="3801552"/>
              <a:ext cx="2926848" cy="6000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Mean based on </a:t>
              </a:r>
              <a:r>
                <a:rPr lang="en-US" dirty="0" err="1">
                  <a:solidFill>
                    <a:schemeClr val="tx1"/>
                  </a:solidFill>
                </a:rPr>
                <a:t>Lv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940114A-7F03-4AE3-B680-9D95F7166FA9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 flipH="1" flipV="1">
              <a:off x="5936117" y="3750420"/>
              <a:ext cx="766759" cy="33378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C267A6E6-28F4-4A29-89C3-B827A1740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24679"/>
              </p:ext>
            </p:extLst>
          </p:nvPr>
        </p:nvGraphicFramePr>
        <p:xfrm>
          <a:off x="6424724" y="4646359"/>
          <a:ext cx="1861444" cy="7416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88872">
                  <a:extLst>
                    <a:ext uri="{9D8B030D-6E8A-4147-A177-3AD203B41FA5}">
                      <a16:colId xmlns:a16="http://schemas.microsoft.com/office/drawing/2014/main" val="2051235559"/>
                    </a:ext>
                  </a:extLst>
                </a:gridCol>
                <a:gridCol w="472572">
                  <a:extLst>
                    <a:ext uri="{9D8B030D-6E8A-4147-A177-3AD203B41FA5}">
                      <a16:colId xmlns:a16="http://schemas.microsoft.com/office/drawing/2014/main" val="4273317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Pokemon</a:t>
                      </a:r>
                      <a:r>
                        <a:rPr lang="en-US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58454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C8984E57-DC62-4E67-828F-E22D71D23972}"/>
              </a:ext>
            </a:extLst>
          </p:cNvPr>
          <p:cNvSpPr/>
          <p:nvPr/>
        </p:nvSpPr>
        <p:spPr>
          <a:xfrm>
            <a:off x="4905190" y="6033624"/>
            <a:ext cx="1180543" cy="741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Yap</dc:creator>
  <cp:lastModifiedBy>Paul Yap</cp:lastModifiedBy>
  <cp:revision>11</cp:revision>
  <dcterms:created xsi:type="dcterms:W3CDTF">2018-12-03T02:49:03Z</dcterms:created>
  <dcterms:modified xsi:type="dcterms:W3CDTF">2018-12-03T05:07:18Z</dcterms:modified>
</cp:coreProperties>
</file>