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5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1"/>
    <p:restoredTop sz="94681"/>
  </p:normalViewPr>
  <p:slideViewPr>
    <p:cSldViewPr snapToGrid="0" snapToObjects="1">
      <p:cViewPr>
        <p:scale>
          <a:sx n="88" d="100"/>
          <a:sy n="88" d="100"/>
        </p:scale>
        <p:origin x="15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E105-0342-E94B-9762-9FD5E79751D3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2E486-70C3-4946-924D-8738F69B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556" y="0"/>
            <a:ext cx="11740444" cy="404164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Biomedical Image Processing  - Researching Interpolation in Images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56" y="5548184"/>
            <a:ext cx="4429363" cy="1218244"/>
          </a:xfrm>
        </p:spPr>
        <p:txBody>
          <a:bodyPr>
            <a:noAutofit/>
          </a:bodyPr>
          <a:lstStyle/>
          <a:p>
            <a:r>
              <a:rPr lang="en-CA" sz="2800" dirty="0">
                <a:latin typeface="Helvetica" charset="0"/>
                <a:ea typeface="Helvetica" charset="0"/>
                <a:cs typeface="Helvetica" charset="0"/>
              </a:rPr>
              <a:t>Paul Vu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8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CA" sz="2800" dirty="0">
                <a:latin typeface="Helvetica" charset="0"/>
                <a:ea typeface="Helvetica" charset="0"/>
                <a:cs typeface="Helvetica" charset="0"/>
              </a:rPr>
              <a:t>301169550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8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CA" sz="2800" dirty="0">
                <a:latin typeface="Helvetica" charset="0"/>
                <a:ea typeface="Helvetica" charset="0"/>
                <a:cs typeface="Helvetica" charset="0"/>
              </a:rPr>
              <a:t>January </a:t>
            </a:r>
            <a:r>
              <a:rPr lang="en-CA" sz="2800" dirty="0" smtClean="0">
                <a:latin typeface="Helvetica" charset="0"/>
                <a:ea typeface="Helvetica" charset="0"/>
                <a:cs typeface="Helvetica" charset="0"/>
              </a:rPr>
              <a:t>19</a:t>
            </a:r>
            <a:r>
              <a:rPr lang="en-CA" sz="2800" baseline="30000" dirty="0" smtClean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CA" sz="2800" dirty="0" smtClean="0">
                <a:latin typeface="Helvetica" charset="0"/>
                <a:ea typeface="Helvetica" charset="0"/>
                <a:cs typeface="Helvetica" charset="0"/>
              </a:rPr>
              <a:t> 2017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800" dirty="0">
                <a:latin typeface="Helvetica" charset="0"/>
                <a:ea typeface="Helvetica" charset="0"/>
                <a:cs typeface="Helvetica" charset="0"/>
              </a:rPr>
            </a:b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0" y="5461686"/>
            <a:ext cx="2835460" cy="13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Project Overview</a:t>
            </a:r>
            <a:endParaRPr lang="en-US" sz="4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9" y="922015"/>
            <a:ext cx="1086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</a:t>
            </a:r>
            <a:r>
              <a:rPr lang="en-CA" dirty="0" smtClean="0"/>
              <a:t>project I </a:t>
            </a:r>
            <a:r>
              <a:rPr lang="en-CA" dirty="0" smtClean="0"/>
              <a:t>implemented a program that can take in a coloured </a:t>
            </a:r>
            <a:r>
              <a:rPr lang="en-CA" dirty="0" err="1" smtClean="0"/>
              <a:t>MxN</a:t>
            </a:r>
            <a:r>
              <a:rPr lang="en-CA" dirty="0" smtClean="0"/>
              <a:t> image, convert it to grayscale and scale the image to a user defined </a:t>
            </a:r>
            <a:r>
              <a:rPr lang="en-CA" dirty="0" err="1" smtClean="0"/>
              <a:t>aMxbN</a:t>
            </a:r>
            <a:r>
              <a:rPr lang="en-CA" dirty="0" smtClean="0"/>
              <a:t> sized image while preserving the FOV. </a:t>
            </a:r>
          </a:p>
          <a:p>
            <a:endParaRPr lang="en-CA" dirty="0"/>
          </a:p>
          <a:p>
            <a:r>
              <a:rPr lang="en-CA" dirty="0" smtClean="0"/>
              <a:t>To execute the function run the Ass2_main script, or to test a unique </a:t>
            </a:r>
            <a:r>
              <a:rPr lang="en-CA" dirty="0" err="1" smtClean="0"/>
              <a:t>aMxbN</a:t>
            </a:r>
            <a:r>
              <a:rPr lang="en-CA" dirty="0" smtClean="0"/>
              <a:t> solution run:</a:t>
            </a:r>
          </a:p>
          <a:p>
            <a:r>
              <a:rPr lang="en-CA" dirty="0"/>
              <a:t>	</a:t>
            </a:r>
            <a:r>
              <a:rPr lang="en-CA" dirty="0" smtClean="0"/>
              <a:t>							</a:t>
            </a:r>
          </a:p>
          <a:p>
            <a:r>
              <a:rPr lang="en-CA" dirty="0"/>
              <a:t>	</a:t>
            </a:r>
            <a:r>
              <a:rPr lang="en-CA" dirty="0" smtClean="0"/>
              <a:t>							 </a:t>
            </a:r>
            <a:r>
              <a:rPr lang="en-US" dirty="0" smtClean="0"/>
              <a:t>output = </a:t>
            </a:r>
            <a:r>
              <a:rPr lang="en-US" dirty="0" err="1" smtClean="0"/>
              <a:t>scale_MN</a:t>
            </a:r>
            <a:r>
              <a:rPr lang="en-US" dirty="0" smtClean="0"/>
              <a:t>(</a:t>
            </a:r>
            <a:r>
              <a:rPr lang="en-US" dirty="0" err="1" smtClean="0"/>
              <a:t>grayScaleImg</a:t>
            </a:r>
            <a:r>
              <a:rPr lang="en-US" dirty="0" smtClean="0"/>
              <a:t>, a, b);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4" y="2501477"/>
            <a:ext cx="2556329" cy="34155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01" y="4076592"/>
            <a:ext cx="5226807" cy="174769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81818" y="4209254"/>
            <a:ext cx="1284270" cy="83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886" y="594836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Figure1: Original Mugshot </a:t>
            </a:r>
            <a:r>
              <a:rPr lang="en-US" dirty="0"/>
              <a:t>photo </a:t>
            </a:r>
            <a:r>
              <a:rPr lang="en-US" dirty="0" smtClean="0"/>
              <a:t>(1280x960 )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8941" y="591703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2: Mugshot image scaled to 640x1920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6303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Scale 1: Mugshot (384x288)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886" y="916882"/>
            <a:ext cx="1086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MxN</a:t>
            </a:r>
            <a:r>
              <a:rPr lang="en-CA" dirty="0" smtClean="0"/>
              <a:t> = 1280x960</a:t>
            </a:r>
          </a:p>
          <a:p>
            <a:r>
              <a:rPr lang="en-CA" dirty="0" smtClean="0"/>
              <a:t>a = 0.3 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m = </a:t>
            </a:r>
            <a:r>
              <a:rPr lang="en-US" dirty="0" smtClean="0"/>
              <a:t>1/a = 3.33  </a:t>
            </a:r>
            <a:endParaRPr lang="en-CA" dirty="0" smtClean="0"/>
          </a:p>
          <a:p>
            <a:r>
              <a:rPr lang="en-CA" dirty="0"/>
              <a:t>b = </a:t>
            </a:r>
            <a:r>
              <a:rPr lang="en-CA" dirty="0" smtClean="0"/>
              <a:t>0.3 </a:t>
            </a:r>
            <a:r>
              <a:rPr lang="en-CA" dirty="0"/>
              <a:t>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n </a:t>
            </a:r>
            <a:r>
              <a:rPr lang="en-US" dirty="0" smtClean="0"/>
              <a:t> = 1/b = 3.33</a:t>
            </a:r>
            <a:endParaRPr lang="en-CA" dirty="0" smtClean="0"/>
          </a:p>
          <a:p>
            <a:r>
              <a:rPr lang="en-CA" dirty="0" err="1" smtClean="0"/>
              <a:t>aMxbN</a:t>
            </a:r>
            <a:r>
              <a:rPr lang="en-CA" dirty="0" smtClean="0"/>
              <a:t> = 384x 288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4" y="2501477"/>
            <a:ext cx="2556329" cy="34155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81818" y="4209254"/>
            <a:ext cx="1284270" cy="83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886" y="594836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Figure1: Original Mugshot </a:t>
            </a:r>
            <a:r>
              <a:rPr lang="en-US" dirty="0"/>
              <a:t>photo </a:t>
            </a:r>
            <a:r>
              <a:rPr lang="en-US" dirty="0" smtClean="0"/>
              <a:t>(1280x960 )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18723" y="5914527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3</a:t>
            </a:r>
            <a:r>
              <a:rPr lang="en-US" dirty="0" smtClean="0"/>
              <a:t> Mugshot image scaled by a = 0.3 b = 0.3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6821" y="29437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70" y="2506088"/>
            <a:ext cx="2556329" cy="34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6303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Scale 2: Mugshot (1152x384)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886" y="916882"/>
            <a:ext cx="1086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MxN</a:t>
            </a:r>
            <a:r>
              <a:rPr lang="en-CA" dirty="0" smtClean="0"/>
              <a:t> = 1280x960</a:t>
            </a:r>
          </a:p>
          <a:p>
            <a:r>
              <a:rPr lang="en-CA" dirty="0" smtClean="0"/>
              <a:t>a = 0.9|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m = </a:t>
            </a:r>
            <a:r>
              <a:rPr lang="en-US" dirty="0" smtClean="0"/>
              <a:t>1/a = 1.11  </a:t>
            </a:r>
            <a:endParaRPr lang="en-CA" dirty="0" smtClean="0"/>
          </a:p>
          <a:p>
            <a:r>
              <a:rPr lang="en-CA" dirty="0"/>
              <a:t>b = </a:t>
            </a:r>
            <a:r>
              <a:rPr lang="en-CA" dirty="0" smtClean="0"/>
              <a:t>0.4 </a:t>
            </a:r>
            <a:r>
              <a:rPr lang="en-CA" dirty="0"/>
              <a:t>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n </a:t>
            </a:r>
            <a:r>
              <a:rPr lang="en-US" dirty="0" smtClean="0"/>
              <a:t> = 1/b = 2.5</a:t>
            </a:r>
            <a:endParaRPr lang="en-CA" dirty="0" smtClean="0"/>
          </a:p>
          <a:p>
            <a:r>
              <a:rPr lang="en-CA" dirty="0" err="1" smtClean="0"/>
              <a:t>aMxbN</a:t>
            </a:r>
            <a:r>
              <a:rPr lang="en-CA" dirty="0" smtClean="0"/>
              <a:t> = 1152x384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4" y="2501477"/>
            <a:ext cx="2556329" cy="34155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81818" y="4209254"/>
            <a:ext cx="1284270" cy="83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886" y="594836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Figure1: Original Mugshot </a:t>
            </a:r>
            <a:r>
              <a:rPr lang="en-US" dirty="0"/>
              <a:t>photo </a:t>
            </a:r>
            <a:r>
              <a:rPr lang="en-US" dirty="0" smtClean="0"/>
              <a:t>(1280x960 )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6821" y="29437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8723" y="5914527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 Mugshot image scaled by a = 0.9 b = 0.4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141" y="2501477"/>
            <a:ext cx="1112059" cy="3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6303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Scale 3: Mugshot (128x9600)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886" y="916882"/>
            <a:ext cx="1086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MxN</a:t>
            </a:r>
            <a:r>
              <a:rPr lang="en-CA" dirty="0" smtClean="0"/>
              <a:t> = 1280x960</a:t>
            </a:r>
          </a:p>
          <a:p>
            <a:r>
              <a:rPr lang="en-CA" dirty="0" smtClean="0"/>
              <a:t>a = 0.1 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m = </a:t>
            </a:r>
            <a:r>
              <a:rPr lang="en-US" dirty="0" smtClean="0"/>
              <a:t>1/a = 10</a:t>
            </a:r>
            <a:endParaRPr lang="en-CA" dirty="0" smtClean="0"/>
          </a:p>
          <a:p>
            <a:r>
              <a:rPr lang="en-CA" dirty="0"/>
              <a:t>b = </a:t>
            </a:r>
            <a:r>
              <a:rPr lang="en-CA" dirty="0" smtClean="0"/>
              <a:t>10 </a:t>
            </a:r>
            <a:r>
              <a:rPr lang="en-CA" dirty="0"/>
              <a:t>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n </a:t>
            </a:r>
            <a:r>
              <a:rPr lang="en-US" dirty="0" smtClean="0"/>
              <a:t> = 1/b = 0.1</a:t>
            </a:r>
            <a:endParaRPr lang="en-CA" dirty="0" smtClean="0"/>
          </a:p>
          <a:p>
            <a:r>
              <a:rPr lang="en-CA" dirty="0" err="1" smtClean="0"/>
              <a:t>aMxbN</a:t>
            </a:r>
            <a:r>
              <a:rPr lang="en-CA" dirty="0" smtClean="0"/>
              <a:t> = 128x9600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4" y="2501477"/>
            <a:ext cx="2556329" cy="34155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81818" y="4209254"/>
            <a:ext cx="1284270" cy="83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886" y="594836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Figure1: Original Mugshot </a:t>
            </a:r>
            <a:r>
              <a:rPr lang="en-US" dirty="0"/>
              <a:t>photo </a:t>
            </a:r>
            <a:r>
              <a:rPr lang="en-US" dirty="0" smtClean="0"/>
              <a:t>(1280x960 )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6821" y="29437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8723" y="5914527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 Mugshot image scaled by a = 0.1 b = 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35" y="5721024"/>
            <a:ext cx="6618993" cy="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6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6303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Scale 4: Mugshot (2560x1920)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886" y="916882"/>
            <a:ext cx="10861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MxN</a:t>
            </a:r>
            <a:r>
              <a:rPr lang="en-CA" dirty="0" smtClean="0"/>
              <a:t> = 1280x960</a:t>
            </a:r>
          </a:p>
          <a:p>
            <a:r>
              <a:rPr lang="en-CA" dirty="0" smtClean="0"/>
              <a:t>a = 2|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m = </a:t>
            </a:r>
            <a:r>
              <a:rPr lang="en-US" dirty="0" smtClean="0"/>
              <a:t>1/a = 0.5</a:t>
            </a:r>
            <a:endParaRPr lang="en-CA" dirty="0" smtClean="0"/>
          </a:p>
          <a:p>
            <a:r>
              <a:rPr lang="en-CA" dirty="0"/>
              <a:t>b = 2</a:t>
            </a:r>
            <a:r>
              <a:rPr lang="en-CA" dirty="0" smtClean="0"/>
              <a:t> </a:t>
            </a:r>
            <a:r>
              <a:rPr lang="en-CA" dirty="0"/>
              <a:t>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n </a:t>
            </a:r>
            <a:r>
              <a:rPr lang="en-US" dirty="0" smtClean="0"/>
              <a:t> = 1/b = 0.5</a:t>
            </a:r>
            <a:endParaRPr lang="en-CA" dirty="0" smtClean="0"/>
          </a:p>
          <a:p>
            <a:r>
              <a:rPr lang="en-CA" dirty="0" err="1" smtClean="0"/>
              <a:t>aMxbN</a:t>
            </a:r>
            <a:r>
              <a:rPr lang="en-CA" dirty="0" smtClean="0"/>
              <a:t> = 2560x1920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4" y="2501477"/>
            <a:ext cx="2556329" cy="34155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81818" y="4209254"/>
            <a:ext cx="1284270" cy="83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886" y="594836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Figure1: Original Mugshot </a:t>
            </a:r>
            <a:r>
              <a:rPr lang="en-US" dirty="0"/>
              <a:t>photo </a:t>
            </a:r>
            <a:r>
              <a:rPr lang="en-US" dirty="0" smtClean="0"/>
              <a:t>(1280x960 )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6821" y="29437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8723" y="591452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 Mugshot image scaled by a = 2 b =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12" y="2481821"/>
            <a:ext cx="2559787" cy="34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6303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Scale 5: Mugshot (1920x3360)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886" y="916882"/>
            <a:ext cx="1086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MxN</a:t>
            </a:r>
            <a:r>
              <a:rPr lang="en-CA" dirty="0" smtClean="0"/>
              <a:t> = 1280x960</a:t>
            </a:r>
          </a:p>
          <a:p>
            <a:r>
              <a:rPr lang="en-CA" dirty="0" smtClean="0"/>
              <a:t>a = 1.5 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m = </a:t>
            </a:r>
            <a:r>
              <a:rPr lang="en-US" dirty="0" smtClean="0"/>
              <a:t>1/a = 0.66</a:t>
            </a:r>
            <a:endParaRPr lang="en-CA" dirty="0" smtClean="0"/>
          </a:p>
          <a:p>
            <a:r>
              <a:rPr lang="en-CA" dirty="0"/>
              <a:t>b = </a:t>
            </a:r>
            <a:r>
              <a:rPr lang="en-CA" dirty="0" smtClean="0"/>
              <a:t>3.5 </a:t>
            </a:r>
            <a:r>
              <a:rPr lang="en-CA" dirty="0"/>
              <a:t>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n </a:t>
            </a:r>
            <a:r>
              <a:rPr lang="en-US" dirty="0" smtClean="0"/>
              <a:t> = 1/b = 0.29</a:t>
            </a:r>
            <a:endParaRPr lang="en-CA" dirty="0" smtClean="0"/>
          </a:p>
          <a:p>
            <a:r>
              <a:rPr lang="en-CA" dirty="0" err="1" smtClean="0"/>
              <a:t>aMxbN</a:t>
            </a:r>
            <a:r>
              <a:rPr lang="en-CA" dirty="0" smtClean="0"/>
              <a:t> = 1920x3360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4" y="2501477"/>
            <a:ext cx="2556329" cy="34155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81818" y="4209254"/>
            <a:ext cx="1284270" cy="83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886" y="594836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Figure1: Original Mugshot </a:t>
            </a:r>
            <a:r>
              <a:rPr lang="en-US" dirty="0"/>
              <a:t>photo </a:t>
            </a:r>
            <a:r>
              <a:rPr lang="en-US" dirty="0" smtClean="0"/>
              <a:t>(1280x960 )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6821" y="29437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8723" y="5914527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 Mugshot image scaled by a = 1.5 b = 3.5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58" y="2758819"/>
            <a:ext cx="5522489" cy="31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6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6303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Scale 6: Mugshot (12800x960)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886" y="916882"/>
            <a:ext cx="1086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MxN</a:t>
            </a:r>
            <a:r>
              <a:rPr lang="en-CA" dirty="0" smtClean="0"/>
              <a:t> = 1280x960</a:t>
            </a:r>
          </a:p>
          <a:p>
            <a:r>
              <a:rPr lang="en-CA" dirty="0" smtClean="0"/>
              <a:t>a = 10|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m = </a:t>
            </a:r>
            <a:r>
              <a:rPr lang="en-US" dirty="0" smtClean="0"/>
              <a:t>1/a =0.1</a:t>
            </a:r>
            <a:endParaRPr lang="en-CA" dirty="0" smtClean="0"/>
          </a:p>
          <a:p>
            <a:r>
              <a:rPr lang="en-CA" dirty="0"/>
              <a:t>b = 1</a:t>
            </a:r>
            <a:r>
              <a:rPr lang="en-CA" dirty="0" smtClean="0"/>
              <a:t> </a:t>
            </a:r>
            <a:r>
              <a:rPr lang="en-CA" dirty="0"/>
              <a:t>| </a:t>
            </a:r>
            <a:r>
              <a:rPr lang="en-US" dirty="0">
                <a:sym typeface="Symbol" charset="2"/>
              </a:rPr>
              <a:t></a:t>
            </a:r>
            <a:r>
              <a:rPr lang="en-US" dirty="0"/>
              <a:t>n </a:t>
            </a:r>
            <a:r>
              <a:rPr lang="en-US" dirty="0" smtClean="0"/>
              <a:t> = 1/b =1</a:t>
            </a:r>
            <a:endParaRPr lang="en-CA" dirty="0" smtClean="0"/>
          </a:p>
          <a:p>
            <a:r>
              <a:rPr lang="en-CA" dirty="0" err="1" smtClean="0"/>
              <a:t>aMxbN</a:t>
            </a:r>
            <a:r>
              <a:rPr lang="en-CA" dirty="0" smtClean="0"/>
              <a:t> = 12800x960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4" y="2501477"/>
            <a:ext cx="2556329" cy="34155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81818" y="4209254"/>
            <a:ext cx="1284270" cy="83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886" y="594836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Figure1: Original Mugshot </a:t>
            </a:r>
            <a:r>
              <a:rPr lang="en-US" dirty="0"/>
              <a:t>photo </a:t>
            </a:r>
            <a:r>
              <a:rPr lang="en-US" dirty="0" smtClean="0"/>
              <a:t>(1280x960 )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6821" y="29437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8723" y="5914527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 Mugshot image scaled by a = 10 b =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02" y="1088880"/>
            <a:ext cx="353786" cy="47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70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97</TotalTime>
  <Words>401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Schoolbook</vt:lpstr>
      <vt:lpstr>Helvetica</vt:lpstr>
      <vt:lpstr>Helvetica Neue</vt:lpstr>
      <vt:lpstr>Symbol</vt:lpstr>
      <vt:lpstr>Wingdings 2</vt:lpstr>
      <vt:lpstr>View</vt:lpstr>
      <vt:lpstr>Biomedical Image Processing  - Researching Interpolation in Images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Vu</dc:creator>
  <cp:lastModifiedBy>Paul Vu</cp:lastModifiedBy>
  <cp:revision>12</cp:revision>
  <dcterms:created xsi:type="dcterms:W3CDTF">2017-01-13T04:20:36Z</dcterms:created>
  <dcterms:modified xsi:type="dcterms:W3CDTF">2017-02-04T22:18:40Z</dcterms:modified>
</cp:coreProperties>
</file>