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E7094C-2E49-4991-836F-C0FCEB1A3836}">
  <a:tblStyle styleId="{19E7094C-2E49-4991-836F-C0FCEB1A3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6a3183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6a318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7c2ef8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87c2ef8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d6a3183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d6a3183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87c2ef89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87c2ef89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7c2ef89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7c2ef89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0" y="744450"/>
            <a:ext cx="8520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Mario’s Pizza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Green Boys 2.0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695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Risikoanalyse - Risikomomenter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377663" y="6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{19E7094C-2E49-4991-836F-C0FCEB1A3836}</a:tableStyleId>
              </a:tblPr>
              <a:tblGrid>
                <a:gridCol w="2476600"/>
                <a:gridCol w="5941200"/>
              </a:tblGrid>
              <a:tr h="71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Personalerisiko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Mario eller Alfonso kan gøre noget der beskadeligøre systemet, og/eller os der udvikler systemet kan blive syge/afbrudt af andre sager.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Organisatorisk risiko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Mario’s Pizzaria kan komme i </a:t>
                      </a:r>
                      <a:r>
                        <a:rPr lang="da"/>
                        <a:t>finansielle</a:t>
                      </a:r>
                      <a:r>
                        <a:rPr lang="da"/>
                        <a:t> vanskeligheder, eller der kan også komme skift af ledelse som ville sætte problemer i deres forretning og med projektet.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Ressourcerisiko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Dem som udvikler projektet kan få problemer med deres hardware som kan sætte en stopper for projektet.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Estimeringsrisiko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Projektudviklerne kan ikke nå deadlinen til projektet.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Risiko for </a:t>
                      </a:r>
                      <a:r>
                        <a:rPr lang="da"/>
                        <a:t>datatab</a:t>
                      </a:r>
                      <a:r>
                        <a:rPr lang="da"/>
                        <a:t> ved fejl i hardware.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Produktrisiko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Projektudviklere kan ikke nå deadlinen, der kan være </a:t>
                      </a:r>
                      <a:r>
                        <a:rPr lang="da"/>
                        <a:t>sygemeldinger</a:t>
                      </a:r>
                      <a:r>
                        <a:rPr lang="da"/>
                        <a:t>, bl.a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Kravspecifikations-risiko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Mangel på viden om den hardware som Mario’s Pizza har til rådighed.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5"/>
          <p:cNvGraphicFramePr/>
          <p:nvPr/>
        </p:nvGraphicFramePr>
        <p:xfrm>
          <a:off x="679200" y="166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{19E7094C-2E49-4991-836F-C0FCEB1A3836}</a:tableStyleId>
              </a:tblPr>
              <a:tblGrid>
                <a:gridCol w="2582775"/>
                <a:gridCol w="1481500"/>
                <a:gridCol w="2482000"/>
                <a:gridCol w="1541975"/>
              </a:tblGrid>
              <a:tr h="46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Risikomomenter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Sandsynlighed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Konsekvens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Produkt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Sygdom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Projekt bliver afbrudt af andre arbejdsopgaver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Projektdeltager forlader gruppen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Mario’s Pizzas </a:t>
                      </a:r>
                      <a:r>
                        <a:rPr lang="da"/>
                        <a:t>finansielle</a:t>
                      </a:r>
                      <a:r>
                        <a:rPr lang="da"/>
                        <a:t> problemer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Forkerte estimeringer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Data-tab pga. hardware-fejl.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Mangel på viden om Mario’s hardware.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Vi får ikke fejlsikret systemet.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743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Risikoplan del 1</a:t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311700" y="1147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{19E7094C-2E49-4991-836F-C0FCEB1A3836}</a:tableStyleId>
              </a:tblPr>
              <a:tblGrid>
                <a:gridCol w="1052975"/>
                <a:gridCol w="958975"/>
                <a:gridCol w="784375"/>
                <a:gridCol w="797800"/>
                <a:gridCol w="1536450"/>
                <a:gridCol w="988825"/>
                <a:gridCol w="1493150"/>
                <a:gridCol w="961775"/>
              </a:tblGrid>
              <a:tr h="112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Risiko-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moment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Sandsyn-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lighed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Konse-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kvens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Produkt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Præventive tiltag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Ansvarlig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Lav en tidsplan hvor man indregner for afbrydelser i projektet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Ansvarlig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Sygdom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3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3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9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Håndsprit og </a:t>
                      </a:r>
                      <a:r>
                        <a:rPr lang="da" sz="1300">
                          <a:solidFill>
                            <a:schemeClr val="dk1"/>
                          </a:solidFill>
                        </a:rPr>
                        <a:t>hygiejne</a:t>
                      </a:r>
                      <a:r>
                        <a:rPr lang="da" sz="1300">
                          <a:solidFill>
                            <a:schemeClr val="dk1"/>
                          </a:solidFill>
                        </a:rPr>
                        <a:t>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Projektleder, projektdeltagere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Lav en tidsplan hvor man indregner for afbrydelser i projektet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Projektleder.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Projekt bliver afbrudt af andre arbejdsopgaver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2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3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6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Ingen præventive tiltag vi kan se.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Projektleder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Ændre</a:t>
                      </a:r>
                      <a:r>
                        <a:rPr lang="da" sz="1300">
                          <a:solidFill>
                            <a:schemeClr val="dk1"/>
                          </a:solidFill>
                        </a:rPr>
                        <a:t> tidsplan hvor man indregner for afbrydelser i projektet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dk1"/>
                          </a:solidFill>
                        </a:rPr>
                        <a:t>Projektleder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743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Risikoplan del 2</a:t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311700" y="1147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{19E7094C-2E49-4991-836F-C0FCEB1A3836}</a:tableStyleId>
              </a:tblPr>
              <a:tblGrid>
                <a:gridCol w="1052975"/>
                <a:gridCol w="958975"/>
                <a:gridCol w="784375"/>
                <a:gridCol w="797800"/>
                <a:gridCol w="1536450"/>
                <a:gridCol w="988825"/>
                <a:gridCol w="1493150"/>
                <a:gridCol w="961775"/>
              </a:tblGrid>
              <a:tr h="15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Projektdeltager forlader gruppen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Sikrer et godt arbejdsmiljø, hver opgave er delt mellem mindst 2 deltagere.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Projektleder, projektdeltager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Ret tidsplanen efter deltagere der forlader.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Hvis bare én forlader har det ikke den store betydning.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Mario’s Pizza’s finansielle problemer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Ude af vores hænder.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Kunden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Ude af vores hænder.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Kunden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Forkerte estimeringer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Lad en ekstern kyndig person gå estimeringen igennem.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Ret tidsplanen/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aftalen efter hvad nu er sandsynligt.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743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Risikoplan del 3</a:t>
            </a:r>
            <a:endParaRPr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311688" y="1147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{19E7094C-2E49-4991-836F-C0FCEB1A3836}</a:tableStyleId>
              </a:tblPr>
              <a:tblGrid>
                <a:gridCol w="1052975"/>
                <a:gridCol w="958975"/>
                <a:gridCol w="784375"/>
                <a:gridCol w="797800"/>
                <a:gridCol w="1536450"/>
                <a:gridCol w="988825"/>
                <a:gridCol w="1493150"/>
                <a:gridCol w="961775"/>
              </a:tblGrid>
              <a:tr h="9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Data-tab pga. hardware-fejl.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Alt er backed up i cloud.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Projektleder, projektdeltagere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Alt er backed up i cloud.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Projektleder, projektdeltagere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Mangel på viden om Mario’s hardware.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Spørg kunden om deres hardware?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Programmet er så simpelt at al hardware bør kunne køre det.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Projektleder, projektdeltager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Vi får ikke fejlsikret systemet.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Kør tests af programmet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Testan-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svarlige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Opdater programmet efter feedback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Projektleder, projektdeltager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