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36f94fca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36f94fc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36f94fc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36f94fc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36f94fc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236f94fc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36f94fc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36f94fc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36f94fc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236f94fc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236f94fc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236f94fc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36f94fca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36f94fca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685200" y="773425"/>
            <a:ext cx="56037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Module 1: Final Project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7300" y="3132650"/>
            <a:ext cx="77316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Conducted data analysis to provide insights to Microsoft to facilitate entry into the movie industry.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Which genres generate the highest worldwide profit?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Which months generate the highest worldwide profit?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are the top 5 profit genres for each month?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557300" y="3132650"/>
            <a:ext cx="7324500" cy="13173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944950" y="3478674"/>
            <a:ext cx="24723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According to the above line plot, there is a positive relationship between domestic profit and worldwide profit with a slope greater than 1.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50" y="537575"/>
            <a:ext cx="4489525" cy="44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908013" y="54150"/>
            <a:ext cx="3172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Worldwide Profit vs. Domestic Profit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4944950" y="3478675"/>
            <a:ext cx="2328000" cy="1362600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249675" y="537425"/>
            <a:ext cx="4489500" cy="44895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99325" y="4311325"/>
            <a:ext cx="87456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According to the above bar plot, Worldwide Profit vs Genres, the five genres with the highest worldwide profit, in order, are: Animation, Adventure, Sci-Fi, Family, and Action.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25" y="877750"/>
            <a:ext cx="8745475" cy="32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741925" y="11030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3520250" y="249500"/>
            <a:ext cx="23802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Worldwide Profit vs. Genres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207175" y="4323775"/>
            <a:ext cx="8745600" cy="6216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199200" y="877750"/>
            <a:ext cx="8745600" cy="32838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48800" y="4486525"/>
            <a:ext cx="88464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highlight>
                  <a:srgbClr val="1E1E1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the above bar plot, Month vs Worldwide Profit, the five months that generate the highest worldwide profit, in order, are: May, June, July, November, and December.</a:t>
            </a:r>
            <a:endParaRPr b="1" sz="1200">
              <a:solidFill>
                <a:srgbClr val="D4D4D4"/>
              </a:solidFill>
              <a:highlight>
                <a:srgbClr val="1E1E1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00" y="712713"/>
            <a:ext cx="8846401" cy="36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3389500" y="171450"/>
            <a:ext cx="2346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Worldwide Profit vs. Month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48800" y="4529875"/>
            <a:ext cx="8846400" cy="5544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48800" y="712725"/>
            <a:ext cx="8846400" cy="3674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99188" y="4419800"/>
            <a:ext cx="8982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Shows a boxplot of the previous graph. Still shows May, June, July, November, and December as months with the highest worldwide profits.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00" y="666363"/>
            <a:ext cx="8745600" cy="36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2782050" y="131025"/>
            <a:ext cx="3579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Worldwide Profit vs Release Month Box Plot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99200" y="4419800"/>
            <a:ext cx="8745600" cy="6516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199200" y="666375"/>
            <a:ext cx="8745600" cy="36480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650" y="80975"/>
            <a:ext cx="7152250" cy="498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290250" y="2184300"/>
            <a:ext cx="13881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Genres per Month based on Worldwide Profit: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238650" y="2202300"/>
            <a:ext cx="1491300" cy="7389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918650" y="80975"/>
            <a:ext cx="7152300" cy="49815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2990400" y="635625"/>
            <a:ext cx="31632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595575" y="2173925"/>
            <a:ext cx="74853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find which actors, actresses, and directors generate the most worldwide profits per genre.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find which movie lengths generate the most worldwide profits per genre.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generate a model that predicts the ROI with specific genres and directors.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3290850" y="1767250"/>
            <a:ext cx="25623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3993000" y="2634100"/>
            <a:ext cx="1158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Luay Matalka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