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797979" y="12360581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Presentation Title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act information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Attribution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5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941297804_1296x1457.jpg"/>
          <p:cNvSpPr>
            <a:spLocks noGrp="1"/>
          </p:cNvSpPr>
          <p:nvPr>
            <p:ph type="pic" sz="quarter" idx="13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915009552_2264x1509.jpg"/>
          <p:cNvSpPr>
            <a:spLocks noGrp="1"/>
          </p:cNvSpPr>
          <p:nvPr>
            <p:ph type="pic" sz="quarter" idx="14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740519873_3318x2212.jpg"/>
          <p:cNvSpPr>
            <a:spLocks noGrp="1"/>
          </p:cNvSpPr>
          <p:nvPr>
            <p:ph type="pic" idx="15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740519873_3318x2212.jpg"/>
          <p:cNvSpPr>
            <a:spLocks noGrp="1"/>
          </p:cNvSpPr>
          <p:nvPr>
            <p:ph type="pic" idx="13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740519873_3318x2212.jpg"/>
          <p:cNvSpPr>
            <a:spLocks noGrp="1"/>
          </p:cNvSpPr>
          <p:nvPr>
            <p:ph type="pic" idx="13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2" name="Image"/>
          <p:cNvSpPr>
            <a:spLocks noGrp="1"/>
          </p:cNvSpPr>
          <p:nvPr>
            <p:ph type="pic" idx="13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0" name="Image"/>
          <p:cNvSpPr>
            <a:spLocks noGrp="1"/>
          </p:cNvSpPr>
          <p:nvPr>
            <p:ph type="pic" idx="13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Subtitle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Section Title</a:t>
            </a: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79" name="Slide Subtitl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Luya Matalka &amp; Maria Galdina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dirty="0" err="1"/>
              <a:t>Lua</a:t>
            </a:r>
            <a:r>
              <a:rPr lang="en-US" dirty="0" err="1"/>
              <a:t>y</a:t>
            </a:r>
            <a:r>
              <a:rPr dirty="0"/>
              <a:t> </a:t>
            </a:r>
            <a:r>
              <a:rPr dirty="0" err="1"/>
              <a:t>Matalka</a:t>
            </a:r>
            <a:r>
              <a:rPr dirty="0"/>
              <a:t> &amp; Maria </a:t>
            </a:r>
            <a:r>
              <a:rPr dirty="0" err="1"/>
              <a:t>Galdina</a:t>
            </a:r>
            <a:endParaRPr dirty="0"/>
          </a:p>
        </p:txBody>
      </p:sp>
      <p:sp>
        <p:nvSpPr>
          <p:cNvPr id="151" name="Chest X-Ray Pneumonia…"/>
          <p:cNvSpPr txBox="1">
            <a:spLocks noGrp="1"/>
          </p:cNvSpPr>
          <p:nvPr>
            <p:ph type="ctrTitle"/>
          </p:nvPr>
        </p:nvSpPr>
        <p:spPr>
          <a:xfrm>
            <a:off x="1663821" y="1826085"/>
            <a:ext cx="13977327" cy="7388786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dirty="0"/>
              <a:t>Chest X-Ray Pneumonia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D</a:t>
            </a:r>
            <a:r>
              <a:rPr dirty="0"/>
              <a:t>etection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onclusion"/>
          <p:cNvSpPr/>
          <p:nvPr/>
        </p:nvSpPr>
        <p:spPr>
          <a:xfrm>
            <a:off x="-1" y="1910"/>
            <a:ext cx="11771485" cy="137121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1" h="21600" extrusionOk="0">
                <a:moveTo>
                  <a:pt x="0" y="0"/>
                </a:moveTo>
                <a:lnTo>
                  <a:pt x="17430" y="0"/>
                </a:lnTo>
                <a:cubicBezTo>
                  <a:pt x="20154" y="3185"/>
                  <a:pt x="21600" y="7046"/>
                  <a:pt x="21550" y="11001"/>
                </a:cubicBezTo>
                <a:cubicBezTo>
                  <a:pt x="21502" y="14818"/>
                  <a:pt x="20061" y="18526"/>
                  <a:pt x="1743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0CEE0"/>
              </a:gs>
              <a:gs pos="100000">
                <a:srgbClr val="41637E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2" algn="ctr" defTabSz="1130300">
              <a:lnSpc>
                <a:spcPct val="100000"/>
              </a:lnSpc>
              <a:spcBef>
                <a:spcPts val="0"/>
              </a:spcBef>
              <a:defRPr sz="10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t>Conclusion</a:t>
            </a:r>
          </a:p>
        </p:txBody>
      </p:sp>
      <p:sp>
        <p:nvSpPr>
          <p:cNvPr id="214" name="CNN model can be used under the supervision of a radiologist to enhance accuracy to improve hospitals’ treatment"/>
          <p:cNvSpPr txBox="1"/>
          <p:nvPr/>
        </p:nvSpPr>
        <p:spPr>
          <a:xfrm>
            <a:off x="13247530" y="3451939"/>
            <a:ext cx="9091479" cy="6812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marL="546100" indent="-546100">
              <a:buClr>
                <a:srgbClr val="7D3859"/>
              </a:buClr>
              <a:buSzPct val="150000"/>
              <a:buChar char="✓"/>
            </a:lvl1pPr>
          </a:lstStyle>
          <a:p>
            <a:r>
              <a:rPr lang="en-US" dirty="0"/>
              <a:t>With a 100% sensitivity/recall, if a patient tests negative with this CNN model, it is highly likely that they do not have pneumonia.</a:t>
            </a:r>
          </a:p>
          <a:p>
            <a:r>
              <a:rPr lang="en-US" dirty="0"/>
              <a:t>Thus, this model can be used to quickly screen patients without pneumonia.</a:t>
            </a:r>
          </a:p>
          <a:p>
            <a:r>
              <a:rPr lang="en-US" dirty="0"/>
              <a:t>If a patient tests positive, a doctor needs to examine the x-rays and determine if it is a false positive.</a:t>
            </a:r>
            <a:endParaRPr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ommendations"/>
          <p:cNvSpPr/>
          <p:nvPr/>
        </p:nvSpPr>
        <p:spPr>
          <a:xfrm>
            <a:off x="-1" y="1910"/>
            <a:ext cx="11771485" cy="137121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1" h="21600" extrusionOk="0">
                <a:moveTo>
                  <a:pt x="0" y="0"/>
                </a:moveTo>
                <a:lnTo>
                  <a:pt x="17430" y="0"/>
                </a:lnTo>
                <a:cubicBezTo>
                  <a:pt x="20154" y="3185"/>
                  <a:pt x="21600" y="7046"/>
                  <a:pt x="21550" y="11001"/>
                </a:cubicBezTo>
                <a:cubicBezTo>
                  <a:pt x="21502" y="14818"/>
                  <a:pt x="20061" y="18526"/>
                  <a:pt x="1743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0CEE0"/>
              </a:gs>
              <a:gs pos="100000">
                <a:srgbClr val="41637E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2" algn="ctr" defTabSz="1130300">
              <a:lnSpc>
                <a:spcPct val="100000"/>
              </a:lnSpc>
              <a:spcBef>
                <a:spcPts val="0"/>
              </a:spcBef>
              <a:defRPr sz="10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t>Recommendations</a:t>
            </a:r>
          </a:p>
        </p:txBody>
      </p:sp>
      <p:sp>
        <p:nvSpPr>
          <p:cNvPr id="217" name="Integrate our model into medical apps"/>
          <p:cNvSpPr/>
          <p:nvPr/>
        </p:nvSpPr>
        <p:spPr>
          <a:xfrm>
            <a:off x="12007852" y="2713147"/>
            <a:ext cx="11417301" cy="3707831"/>
          </a:xfrm>
          <a:prstGeom prst="roundRect">
            <a:avLst>
              <a:gd name="adj" fmla="val 9375"/>
            </a:avLst>
          </a:prstGeom>
          <a:solidFill>
            <a:srgbClr val="AE79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4" indent="1778000" defTabSz="1130300">
              <a:lnSpc>
                <a:spcPts val="81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rPr lang="en-US" dirty="0"/>
              <a:t>Using the model to quickly screen patients without pneumonia, especially when resources are low and/or time is limited</a:t>
            </a:r>
            <a:endParaRPr dirty="0"/>
          </a:p>
        </p:txBody>
      </p:sp>
      <p:sp>
        <p:nvSpPr>
          <p:cNvPr id="219" name="Rounded Rectangle"/>
          <p:cNvSpPr/>
          <p:nvPr/>
        </p:nvSpPr>
        <p:spPr>
          <a:xfrm>
            <a:off x="12007851" y="8774745"/>
            <a:ext cx="11417301" cy="2032001"/>
          </a:xfrm>
          <a:prstGeom prst="roundRect">
            <a:avLst>
              <a:gd name="adj" fmla="val 9375"/>
            </a:avLst>
          </a:prstGeom>
          <a:solidFill>
            <a:srgbClr val="6C325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indent="1778000"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rPr lang="en-US" dirty="0"/>
              <a:t>Integrate this model into medical apps for easy screening in different settings  </a:t>
            </a:r>
          </a:p>
          <a:p>
            <a:pPr indent="1778000"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dirty="0"/>
          </a:p>
        </p:txBody>
      </p:sp>
      <p:sp>
        <p:nvSpPr>
          <p:cNvPr id="220" name="World"/>
          <p:cNvSpPr/>
          <p:nvPr/>
        </p:nvSpPr>
        <p:spPr>
          <a:xfrm>
            <a:off x="12434056" y="3118975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45" y="0"/>
                  <a:pt x="0" y="4845"/>
                  <a:pt x="0" y="10800"/>
                </a:cubicBezTo>
                <a:cubicBezTo>
                  <a:pt x="0" y="16755"/>
                  <a:pt x="4845" y="21600"/>
                  <a:pt x="10800" y="21600"/>
                </a:cubicBezTo>
                <a:cubicBezTo>
                  <a:pt x="16755" y="21600"/>
                  <a:pt x="21600" y="16755"/>
                  <a:pt x="21600" y="10800"/>
                </a:cubicBezTo>
                <a:cubicBezTo>
                  <a:pt x="21600" y="4845"/>
                  <a:pt x="16755" y="0"/>
                  <a:pt x="10800" y="0"/>
                </a:cubicBezTo>
                <a:close/>
                <a:moveTo>
                  <a:pt x="11993" y="938"/>
                </a:moveTo>
                <a:cubicBezTo>
                  <a:pt x="14122" y="1194"/>
                  <a:pt x="16044" y="2125"/>
                  <a:pt x="17542" y="3512"/>
                </a:cubicBezTo>
                <a:cubicBezTo>
                  <a:pt x="16898" y="4108"/>
                  <a:pt x="16188" y="4611"/>
                  <a:pt x="15429" y="5012"/>
                </a:cubicBezTo>
                <a:cubicBezTo>
                  <a:pt x="15343" y="4850"/>
                  <a:pt x="15255" y="4689"/>
                  <a:pt x="15162" y="4531"/>
                </a:cubicBezTo>
                <a:cubicBezTo>
                  <a:pt x="14347" y="3140"/>
                  <a:pt x="13267" y="1918"/>
                  <a:pt x="11993" y="938"/>
                </a:cubicBezTo>
                <a:close/>
                <a:moveTo>
                  <a:pt x="9560" y="943"/>
                </a:moveTo>
                <a:cubicBezTo>
                  <a:pt x="8289" y="1922"/>
                  <a:pt x="7211" y="3142"/>
                  <a:pt x="6397" y="4531"/>
                </a:cubicBezTo>
                <a:cubicBezTo>
                  <a:pt x="6308" y="4684"/>
                  <a:pt x="6222" y="4839"/>
                  <a:pt x="6139" y="4995"/>
                </a:cubicBezTo>
                <a:cubicBezTo>
                  <a:pt x="5392" y="4597"/>
                  <a:pt x="4693" y="4100"/>
                  <a:pt x="4058" y="3512"/>
                </a:cubicBezTo>
                <a:cubicBezTo>
                  <a:pt x="5545" y="2136"/>
                  <a:pt x="7450" y="1207"/>
                  <a:pt x="9560" y="943"/>
                </a:cubicBezTo>
                <a:close/>
                <a:moveTo>
                  <a:pt x="10366" y="1421"/>
                </a:moveTo>
                <a:lnTo>
                  <a:pt x="10366" y="6141"/>
                </a:lnTo>
                <a:cubicBezTo>
                  <a:pt x="9165" y="6090"/>
                  <a:pt x="8002" y="5827"/>
                  <a:pt x="6920" y="5368"/>
                </a:cubicBezTo>
                <a:cubicBezTo>
                  <a:pt x="6992" y="5234"/>
                  <a:pt x="7066" y="5100"/>
                  <a:pt x="7143" y="4968"/>
                </a:cubicBezTo>
                <a:cubicBezTo>
                  <a:pt x="7960" y="3575"/>
                  <a:pt x="9062" y="2365"/>
                  <a:pt x="10366" y="1421"/>
                </a:cubicBezTo>
                <a:close/>
                <a:moveTo>
                  <a:pt x="11234" y="1451"/>
                </a:moveTo>
                <a:cubicBezTo>
                  <a:pt x="12520" y="2391"/>
                  <a:pt x="13607" y="3589"/>
                  <a:pt x="14415" y="4968"/>
                </a:cubicBezTo>
                <a:cubicBezTo>
                  <a:pt x="14495" y="5104"/>
                  <a:pt x="14572" y="5244"/>
                  <a:pt x="14646" y="5383"/>
                </a:cubicBezTo>
                <a:cubicBezTo>
                  <a:pt x="13574" y="5833"/>
                  <a:pt x="12424" y="6090"/>
                  <a:pt x="11234" y="6141"/>
                </a:cubicBezTo>
                <a:lnTo>
                  <a:pt x="11234" y="1451"/>
                </a:lnTo>
                <a:close/>
                <a:moveTo>
                  <a:pt x="3448" y="4128"/>
                </a:moveTo>
                <a:cubicBezTo>
                  <a:pt x="4152" y="4783"/>
                  <a:pt x="4928" y="5335"/>
                  <a:pt x="5759" y="5775"/>
                </a:cubicBezTo>
                <a:cubicBezTo>
                  <a:pt x="5120" y="7219"/>
                  <a:pt x="4759" y="8779"/>
                  <a:pt x="4701" y="10368"/>
                </a:cubicBezTo>
                <a:lnTo>
                  <a:pt x="876" y="10368"/>
                </a:lnTo>
                <a:cubicBezTo>
                  <a:pt x="979" y="7972"/>
                  <a:pt x="1935" y="5793"/>
                  <a:pt x="3448" y="4128"/>
                </a:cubicBezTo>
                <a:close/>
                <a:moveTo>
                  <a:pt x="18152" y="4128"/>
                </a:moveTo>
                <a:cubicBezTo>
                  <a:pt x="19665" y="5793"/>
                  <a:pt x="20621" y="7972"/>
                  <a:pt x="20724" y="10368"/>
                </a:cubicBezTo>
                <a:lnTo>
                  <a:pt x="16858" y="10368"/>
                </a:lnTo>
                <a:cubicBezTo>
                  <a:pt x="16800" y="8785"/>
                  <a:pt x="16441" y="7231"/>
                  <a:pt x="15807" y="5792"/>
                </a:cubicBezTo>
                <a:cubicBezTo>
                  <a:pt x="16650" y="5349"/>
                  <a:pt x="17439" y="4792"/>
                  <a:pt x="18152" y="4128"/>
                </a:cubicBezTo>
                <a:close/>
                <a:moveTo>
                  <a:pt x="6541" y="6148"/>
                </a:moveTo>
                <a:cubicBezTo>
                  <a:pt x="7739" y="6662"/>
                  <a:pt x="9031" y="6956"/>
                  <a:pt x="10366" y="7008"/>
                </a:cubicBezTo>
                <a:lnTo>
                  <a:pt x="10366" y="10368"/>
                </a:lnTo>
                <a:lnTo>
                  <a:pt x="5569" y="10368"/>
                </a:lnTo>
                <a:cubicBezTo>
                  <a:pt x="5626" y="8908"/>
                  <a:pt x="5956" y="7475"/>
                  <a:pt x="6541" y="6148"/>
                </a:cubicBezTo>
                <a:close/>
                <a:moveTo>
                  <a:pt x="15024" y="6163"/>
                </a:moveTo>
                <a:cubicBezTo>
                  <a:pt x="15604" y="7486"/>
                  <a:pt x="15934" y="8914"/>
                  <a:pt x="15991" y="10368"/>
                </a:cubicBezTo>
                <a:lnTo>
                  <a:pt x="11234" y="10368"/>
                </a:lnTo>
                <a:lnTo>
                  <a:pt x="11234" y="7008"/>
                </a:lnTo>
                <a:cubicBezTo>
                  <a:pt x="12557" y="6956"/>
                  <a:pt x="13835" y="6668"/>
                  <a:pt x="15024" y="6163"/>
                </a:cubicBezTo>
                <a:close/>
                <a:moveTo>
                  <a:pt x="876" y="11234"/>
                </a:moveTo>
                <a:lnTo>
                  <a:pt x="4700" y="11234"/>
                </a:lnTo>
                <a:cubicBezTo>
                  <a:pt x="4753" y="12849"/>
                  <a:pt x="5119" y="14437"/>
                  <a:pt x="5773" y="15903"/>
                </a:cubicBezTo>
                <a:cubicBezTo>
                  <a:pt x="4953" y="16335"/>
                  <a:pt x="4185" y="16876"/>
                  <a:pt x="3488" y="17518"/>
                </a:cubicBezTo>
                <a:cubicBezTo>
                  <a:pt x="1952" y="15847"/>
                  <a:pt x="980" y="13652"/>
                  <a:pt x="876" y="11234"/>
                </a:cubicBezTo>
                <a:close/>
                <a:moveTo>
                  <a:pt x="5567" y="11234"/>
                </a:moveTo>
                <a:lnTo>
                  <a:pt x="10366" y="11234"/>
                </a:lnTo>
                <a:lnTo>
                  <a:pt x="10366" y="14676"/>
                </a:lnTo>
                <a:cubicBezTo>
                  <a:pt x="9036" y="14728"/>
                  <a:pt x="7749" y="15021"/>
                  <a:pt x="6554" y="15532"/>
                </a:cubicBezTo>
                <a:cubicBezTo>
                  <a:pt x="5955" y="14182"/>
                  <a:pt x="5619" y="12720"/>
                  <a:pt x="5567" y="11234"/>
                </a:cubicBezTo>
                <a:close/>
                <a:moveTo>
                  <a:pt x="11234" y="11234"/>
                </a:moveTo>
                <a:lnTo>
                  <a:pt x="15992" y="11234"/>
                </a:lnTo>
                <a:cubicBezTo>
                  <a:pt x="15940" y="12714"/>
                  <a:pt x="15605" y="14169"/>
                  <a:pt x="15010" y="15515"/>
                </a:cubicBezTo>
                <a:cubicBezTo>
                  <a:pt x="13825" y="15013"/>
                  <a:pt x="12552" y="14728"/>
                  <a:pt x="11234" y="14676"/>
                </a:cubicBezTo>
                <a:lnTo>
                  <a:pt x="11234" y="11234"/>
                </a:lnTo>
                <a:close/>
                <a:moveTo>
                  <a:pt x="16860" y="11234"/>
                </a:moveTo>
                <a:lnTo>
                  <a:pt x="20724" y="11234"/>
                </a:lnTo>
                <a:cubicBezTo>
                  <a:pt x="20620" y="13652"/>
                  <a:pt x="19648" y="15847"/>
                  <a:pt x="18112" y="17518"/>
                </a:cubicBezTo>
                <a:cubicBezTo>
                  <a:pt x="17406" y="16867"/>
                  <a:pt x="16627" y="16321"/>
                  <a:pt x="15795" y="15886"/>
                </a:cubicBezTo>
                <a:cubicBezTo>
                  <a:pt x="16444" y="14425"/>
                  <a:pt x="16807" y="12842"/>
                  <a:pt x="16860" y="11234"/>
                </a:cubicBezTo>
                <a:close/>
                <a:moveTo>
                  <a:pt x="10366" y="15544"/>
                </a:moveTo>
                <a:lnTo>
                  <a:pt x="10366" y="20226"/>
                </a:lnTo>
                <a:cubicBezTo>
                  <a:pt x="9026" y="19256"/>
                  <a:pt x="7899" y="18005"/>
                  <a:pt x="7077" y="16566"/>
                </a:cubicBezTo>
                <a:cubicBezTo>
                  <a:pt x="7029" y="16481"/>
                  <a:pt x="6982" y="16396"/>
                  <a:pt x="6936" y="16310"/>
                </a:cubicBezTo>
                <a:cubicBezTo>
                  <a:pt x="8013" y="15855"/>
                  <a:pt x="9170" y="15594"/>
                  <a:pt x="10366" y="15544"/>
                </a:cubicBezTo>
                <a:close/>
                <a:moveTo>
                  <a:pt x="11234" y="15544"/>
                </a:moveTo>
                <a:cubicBezTo>
                  <a:pt x="12418" y="15594"/>
                  <a:pt x="13563" y="15849"/>
                  <a:pt x="14631" y="16295"/>
                </a:cubicBezTo>
                <a:cubicBezTo>
                  <a:pt x="14582" y="16386"/>
                  <a:pt x="14532" y="16476"/>
                  <a:pt x="14480" y="16566"/>
                </a:cubicBezTo>
                <a:cubicBezTo>
                  <a:pt x="13667" y="17990"/>
                  <a:pt x="12556" y="19230"/>
                  <a:pt x="11234" y="20196"/>
                </a:cubicBezTo>
                <a:lnTo>
                  <a:pt x="11234" y="15544"/>
                </a:lnTo>
                <a:close/>
                <a:moveTo>
                  <a:pt x="15415" y="16666"/>
                </a:moveTo>
                <a:cubicBezTo>
                  <a:pt x="16162" y="17059"/>
                  <a:pt x="16861" y="17548"/>
                  <a:pt x="17498" y="18131"/>
                </a:cubicBezTo>
                <a:cubicBezTo>
                  <a:pt x="16023" y="19479"/>
                  <a:pt x="14143" y="20390"/>
                  <a:pt x="12062" y="20655"/>
                </a:cubicBezTo>
                <a:cubicBezTo>
                  <a:pt x="13343" y="19655"/>
                  <a:pt x="14426" y="18410"/>
                  <a:pt x="15233" y="16997"/>
                </a:cubicBezTo>
                <a:cubicBezTo>
                  <a:pt x="15295" y="16887"/>
                  <a:pt x="15356" y="16777"/>
                  <a:pt x="15415" y="16666"/>
                </a:cubicBezTo>
                <a:close/>
                <a:moveTo>
                  <a:pt x="6153" y="16683"/>
                </a:moveTo>
                <a:cubicBezTo>
                  <a:pt x="6209" y="16788"/>
                  <a:pt x="6267" y="16893"/>
                  <a:pt x="6326" y="16997"/>
                </a:cubicBezTo>
                <a:cubicBezTo>
                  <a:pt x="7132" y="18407"/>
                  <a:pt x="8212" y="19649"/>
                  <a:pt x="9489" y="20648"/>
                </a:cubicBezTo>
                <a:cubicBezTo>
                  <a:pt x="7428" y="20375"/>
                  <a:pt x="5565" y="19468"/>
                  <a:pt x="4102" y="18131"/>
                </a:cubicBezTo>
                <a:cubicBezTo>
                  <a:pt x="4730" y="17557"/>
                  <a:pt x="5418" y="17073"/>
                  <a:pt x="6153" y="1668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21" name="Face Mask"/>
          <p:cNvSpPr/>
          <p:nvPr/>
        </p:nvSpPr>
        <p:spPr>
          <a:xfrm>
            <a:off x="12434056" y="9108898"/>
            <a:ext cx="1159841" cy="1363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600" extrusionOk="0">
                <a:moveTo>
                  <a:pt x="9010" y="0"/>
                </a:moveTo>
                <a:cubicBezTo>
                  <a:pt x="3015" y="0"/>
                  <a:pt x="0" y="3300"/>
                  <a:pt x="0" y="7254"/>
                </a:cubicBezTo>
                <a:cubicBezTo>
                  <a:pt x="0" y="11209"/>
                  <a:pt x="2709" y="14266"/>
                  <a:pt x="3213" y="17025"/>
                </a:cubicBezTo>
                <a:cubicBezTo>
                  <a:pt x="3716" y="19784"/>
                  <a:pt x="1408" y="21600"/>
                  <a:pt x="1408" y="21600"/>
                </a:cubicBezTo>
                <a:lnTo>
                  <a:pt x="13061" y="21600"/>
                </a:lnTo>
                <a:cubicBezTo>
                  <a:pt x="13694" y="18694"/>
                  <a:pt x="14817" y="18738"/>
                  <a:pt x="15896" y="18789"/>
                </a:cubicBezTo>
                <a:lnTo>
                  <a:pt x="7700" y="13852"/>
                </a:lnTo>
                <a:cubicBezTo>
                  <a:pt x="7698" y="13851"/>
                  <a:pt x="7698" y="13850"/>
                  <a:pt x="7696" y="13849"/>
                </a:cubicBezTo>
                <a:cubicBezTo>
                  <a:pt x="6756" y="13262"/>
                  <a:pt x="6248" y="12285"/>
                  <a:pt x="6372" y="11298"/>
                </a:cubicBezTo>
                <a:cubicBezTo>
                  <a:pt x="6471" y="10505"/>
                  <a:pt x="6965" y="9785"/>
                  <a:pt x="7728" y="9321"/>
                </a:cubicBezTo>
                <a:cubicBezTo>
                  <a:pt x="8490" y="8857"/>
                  <a:pt x="9450" y="8694"/>
                  <a:pt x="10362" y="8871"/>
                </a:cubicBezTo>
                <a:cubicBezTo>
                  <a:pt x="10368" y="8872"/>
                  <a:pt x="10373" y="8873"/>
                  <a:pt x="10378" y="8874"/>
                </a:cubicBezTo>
                <a:lnTo>
                  <a:pt x="15578" y="10074"/>
                </a:lnTo>
                <a:lnTo>
                  <a:pt x="19698" y="9235"/>
                </a:lnTo>
                <a:cubicBezTo>
                  <a:pt x="19508" y="8969"/>
                  <a:pt x="19330" y="8726"/>
                  <a:pt x="19176" y="8519"/>
                </a:cubicBezTo>
                <a:cubicBezTo>
                  <a:pt x="18457" y="7554"/>
                  <a:pt x="19619" y="7038"/>
                  <a:pt x="19260" y="5996"/>
                </a:cubicBezTo>
                <a:cubicBezTo>
                  <a:pt x="18360" y="2409"/>
                  <a:pt x="15704" y="0"/>
                  <a:pt x="9010" y="0"/>
                </a:cubicBezTo>
                <a:close/>
                <a:moveTo>
                  <a:pt x="9658" y="9487"/>
                </a:moveTo>
                <a:cubicBezTo>
                  <a:pt x="9138" y="9482"/>
                  <a:pt x="8626" y="9618"/>
                  <a:pt x="8196" y="9879"/>
                </a:cubicBezTo>
                <a:cubicBezTo>
                  <a:pt x="7621" y="10229"/>
                  <a:pt x="7249" y="10772"/>
                  <a:pt x="7174" y="11371"/>
                </a:cubicBezTo>
                <a:cubicBezTo>
                  <a:pt x="7081" y="12114"/>
                  <a:pt x="7461" y="12851"/>
                  <a:pt x="8168" y="13294"/>
                </a:cubicBezTo>
                <a:lnTo>
                  <a:pt x="11611" y="15367"/>
                </a:lnTo>
                <a:cubicBezTo>
                  <a:pt x="12979" y="14854"/>
                  <a:pt x="13973" y="13890"/>
                  <a:pt x="14570" y="12501"/>
                </a:cubicBezTo>
                <a:cubicBezTo>
                  <a:pt x="14900" y="11732"/>
                  <a:pt x="15016" y="11028"/>
                  <a:pt x="15056" y="10666"/>
                </a:cubicBezTo>
                <a:lnTo>
                  <a:pt x="10176" y="9539"/>
                </a:lnTo>
                <a:cubicBezTo>
                  <a:pt x="10004" y="9506"/>
                  <a:pt x="9831" y="9488"/>
                  <a:pt x="9658" y="9487"/>
                </a:cubicBezTo>
                <a:close/>
                <a:moveTo>
                  <a:pt x="19980" y="9947"/>
                </a:moveTo>
                <a:cubicBezTo>
                  <a:pt x="19928" y="9952"/>
                  <a:pt x="19876" y="9964"/>
                  <a:pt x="19827" y="9987"/>
                </a:cubicBezTo>
                <a:cubicBezTo>
                  <a:pt x="19633" y="10080"/>
                  <a:pt x="19566" y="10290"/>
                  <a:pt x="19675" y="10456"/>
                </a:cubicBezTo>
                <a:lnTo>
                  <a:pt x="20669" y="11971"/>
                </a:lnTo>
                <a:lnTo>
                  <a:pt x="19724" y="12854"/>
                </a:lnTo>
                <a:cubicBezTo>
                  <a:pt x="19648" y="12926"/>
                  <a:pt x="19610" y="13022"/>
                  <a:pt x="19621" y="13118"/>
                </a:cubicBezTo>
                <a:cubicBezTo>
                  <a:pt x="19625" y="13152"/>
                  <a:pt x="19969" y="16550"/>
                  <a:pt x="17163" y="18097"/>
                </a:cubicBezTo>
                <a:cubicBezTo>
                  <a:pt x="16976" y="18200"/>
                  <a:pt x="16923" y="18413"/>
                  <a:pt x="17044" y="18573"/>
                </a:cubicBezTo>
                <a:cubicBezTo>
                  <a:pt x="17121" y="18674"/>
                  <a:pt x="17249" y="18730"/>
                  <a:pt x="17381" y="18730"/>
                </a:cubicBezTo>
                <a:cubicBezTo>
                  <a:pt x="17456" y="18730"/>
                  <a:pt x="17532" y="18711"/>
                  <a:pt x="17600" y="18674"/>
                </a:cubicBezTo>
                <a:cubicBezTo>
                  <a:pt x="18936" y="17937"/>
                  <a:pt x="19850" y="16729"/>
                  <a:pt x="20238" y="15178"/>
                </a:cubicBezTo>
                <a:cubicBezTo>
                  <a:pt x="20462" y="14285"/>
                  <a:pt x="20452" y="13526"/>
                  <a:pt x="20435" y="13209"/>
                </a:cubicBezTo>
                <a:lnTo>
                  <a:pt x="21462" y="12250"/>
                </a:lnTo>
                <a:cubicBezTo>
                  <a:pt x="21578" y="12141"/>
                  <a:pt x="21600" y="11980"/>
                  <a:pt x="21515" y="11851"/>
                </a:cubicBezTo>
                <a:lnTo>
                  <a:pt x="20377" y="10119"/>
                </a:lnTo>
                <a:cubicBezTo>
                  <a:pt x="20296" y="9995"/>
                  <a:pt x="20136" y="9932"/>
                  <a:pt x="19980" y="9947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Further…"/>
          <p:cNvSpPr/>
          <p:nvPr/>
        </p:nvSpPr>
        <p:spPr>
          <a:xfrm>
            <a:off x="-1" y="1910"/>
            <a:ext cx="11771485" cy="137121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1" h="21600" extrusionOk="0">
                <a:moveTo>
                  <a:pt x="0" y="0"/>
                </a:moveTo>
                <a:lnTo>
                  <a:pt x="17430" y="0"/>
                </a:lnTo>
                <a:cubicBezTo>
                  <a:pt x="20154" y="3185"/>
                  <a:pt x="21600" y="7046"/>
                  <a:pt x="21550" y="11001"/>
                </a:cubicBezTo>
                <a:cubicBezTo>
                  <a:pt x="21502" y="14818"/>
                  <a:pt x="20061" y="18526"/>
                  <a:pt x="1743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0CEE0"/>
              </a:gs>
              <a:gs pos="100000">
                <a:srgbClr val="41637E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2" algn="ctr" defTabSz="1130300">
              <a:lnSpc>
                <a:spcPct val="100000"/>
              </a:lnSpc>
              <a:spcBef>
                <a:spcPts val="0"/>
              </a:spcBef>
              <a:defRPr sz="10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t>Further </a:t>
            </a:r>
          </a:p>
          <a:p>
            <a:pPr lvl="2" algn="ctr" defTabSz="1130300">
              <a:lnSpc>
                <a:spcPct val="100000"/>
              </a:lnSpc>
              <a:spcBef>
                <a:spcPts val="0"/>
              </a:spcBef>
              <a:defRPr sz="10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t>Research</a:t>
            </a:r>
          </a:p>
        </p:txBody>
      </p:sp>
      <p:sp>
        <p:nvSpPr>
          <p:cNvPr id="224" name="Identifying viral or bacterial pneumonia…"/>
          <p:cNvSpPr/>
          <p:nvPr/>
        </p:nvSpPr>
        <p:spPr>
          <a:xfrm>
            <a:off x="12282435" y="1073284"/>
            <a:ext cx="11417301" cy="2032001"/>
          </a:xfrm>
          <a:prstGeom prst="roundRect">
            <a:avLst>
              <a:gd name="adj" fmla="val 9375"/>
            </a:avLst>
          </a:prstGeom>
          <a:solidFill>
            <a:srgbClr val="AE79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4" indent="1778000" defTabSz="1130300">
              <a:lnSpc>
                <a:spcPts val="81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rPr lang="en-US" dirty="0"/>
              <a:t>Further categorization of pneumonia X-rays into bacterial, viral, or other culprits</a:t>
            </a:r>
            <a:endParaRPr dirty="0"/>
          </a:p>
        </p:txBody>
      </p:sp>
      <p:sp>
        <p:nvSpPr>
          <p:cNvPr id="225" name="Identifying other diseases using X-ray and MLT"/>
          <p:cNvSpPr/>
          <p:nvPr/>
        </p:nvSpPr>
        <p:spPr>
          <a:xfrm>
            <a:off x="12282435" y="3938218"/>
            <a:ext cx="11417301" cy="2032001"/>
          </a:xfrm>
          <a:prstGeom prst="roundRect">
            <a:avLst>
              <a:gd name="adj" fmla="val 9375"/>
            </a:avLst>
          </a:prstGeom>
          <a:solidFill>
            <a:srgbClr val="916C7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indent="1778000"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dirty="0"/>
              <a:t>Identifying other </a:t>
            </a:r>
            <a:r>
              <a:rPr lang="en-US" dirty="0"/>
              <a:t>respiratory illnesses</a:t>
            </a:r>
            <a:r>
              <a:rPr dirty="0"/>
              <a:t> using X-ray</a:t>
            </a:r>
            <a:r>
              <a:rPr lang="en-US" dirty="0"/>
              <a:t>s</a:t>
            </a:r>
            <a:r>
              <a:rPr dirty="0"/>
              <a:t> and MLT</a:t>
            </a:r>
          </a:p>
        </p:txBody>
      </p:sp>
      <p:sp>
        <p:nvSpPr>
          <p:cNvPr id="226" name="Use GridSearch on GPU for discover better parameters for system"/>
          <p:cNvSpPr/>
          <p:nvPr/>
        </p:nvSpPr>
        <p:spPr>
          <a:xfrm>
            <a:off x="12282435" y="6876291"/>
            <a:ext cx="11417301" cy="2032001"/>
          </a:xfrm>
          <a:prstGeom prst="roundRect">
            <a:avLst>
              <a:gd name="adj" fmla="val 9375"/>
            </a:avLst>
          </a:prstGeom>
          <a:solidFill>
            <a:srgbClr val="6C325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indent="1778000"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dirty="0"/>
              <a:t>Use </a:t>
            </a:r>
            <a:r>
              <a:rPr dirty="0" err="1"/>
              <a:t>GridSearch</a:t>
            </a:r>
            <a:r>
              <a:rPr dirty="0"/>
              <a:t> on GPU </a:t>
            </a:r>
            <a:r>
              <a:rPr lang="en-US" dirty="0"/>
              <a:t>for </a:t>
            </a:r>
            <a:r>
              <a:rPr dirty="0"/>
              <a:t>better </a:t>
            </a:r>
            <a:r>
              <a:rPr lang="en-US" dirty="0"/>
              <a:t>hyper</a:t>
            </a:r>
            <a:r>
              <a:rPr dirty="0"/>
              <a:t>parameter</a:t>
            </a:r>
            <a:r>
              <a:rPr lang="en-US" dirty="0"/>
              <a:t> optimization</a:t>
            </a:r>
            <a:endParaRPr dirty="0"/>
          </a:p>
        </p:txBody>
      </p:sp>
      <p:sp>
        <p:nvSpPr>
          <p:cNvPr id="227" name="Try to improve data imbalance"/>
          <p:cNvSpPr/>
          <p:nvPr/>
        </p:nvSpPr>
        <p:spPr>
          <a:xfrm>
            <a:off x="12282435" y="9668088"/>
            <a:ext cx="11417301" cy="2032001"/>
          </a:xfrm>
          <a:prstGeom prst="roundRect">
            <a:avLst>
              <a:gd name="adj" fmla="val 9375"/>
            </a:avLst>
          </a:prstGeom>
          <a:solidFill>
            <a:srgbClr val="3A1A2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indent="1778000" algn="ctr" defTabSz="11303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lang="en-US" dirty="0"/>
              <a:t>Gather more normal X-rays to improve overall accuracy and precision scores</a:t>
            </a:r>
            <a:endParaRPr dirty="0"/>
          </a:p>
        </p:txBody>
      </p:sp>
      <p:sp>
        <p:nvSpPr>
          <p:cNvPr id="228" name="Bacteria"/>
          <p:cNvSpPr/>
          <p:nvPr/>
        </p:nvSpPr>
        <p:spPr>
          <a:xfrm rot="2263674">
            <a:off x="12822609" y="1129062"/>
            <a:ext cx="705164" cy="15302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600" extrusionOk="0">
                <a:moveTo>
                  <a:pt x="8276" y="0"/>
                </a:moveTo>
                <a:cubicBezTo>
                  <a:pt x="8218" y="0"/>
                  <a:pt x="8160" y="11"/>
                  <a:pt x="8101" y="27"/>
                </a:cubicBezTo>
                <a:cubicBezTo>
                  <a:pt x="8055" y="43"/>
                  <a:pt x="8018" y="69"/>
                  <a:pt x="8007" y="91"/>
                </a:cubicBezTo>
                <a:cubicBezTo>
                  <a:pt x="8007" y="112"/>
                  <a:pt x="8019" y="134"/>
                  <a:pt x="8054" y="150"/>
                </a:cubicBezTo>
                <a:cubicBezTo>
                  <a:pt x="8287" y="274"/>
                  <a:pt x="8427" y="398"/>
                  <a:pt x="8462" y="522"/>
                </a:cubicBezTo>
                <a:cubicBezTo>
                  <a:pt x="8485" y="581"/>
                  <a:pt x="8486" y="646"/>
                  <a:pt x="8451" y="711"/>
                </a:cubicBezTo>
                <a:cubicBezTo>
                  <a:pt x="8440" y="754"/>
                  <a:pt x="8405" y="802"/>
                  <a:pt x="8382" y="845"/>
                </a:cubicBezTo>
                <a:cubicBezTo>
                  <a:pt x="8370" y="867"/>
                  <a:pt x="8357" y="894"/>
                  <a:pt x="8346" y="921"/>
                </a:cubicBezTo>
                <a:cubicBezTo>
                  <a:pt x="8311" y="996"/>
                  <a:pt x="8265" y="1083"/>
                  <a:pt x="8265" y="1180"/>
                </a:cubicBezTo>
                <a:cubicBezTo>
                  <a:pt x="8265" y="1272"/>
                  <a:pt x="8301" y="1373"/>
                  <a:pt x="8371" y="1470"/>
                </a:cubicBezTo>
                <a:cubicBezTo>
                  <a:pt x="8383" y="1486"/>
                  <a:pt x="8392" y="1503"/>
                  <a:pt x="8404" y="1514"/>
                </a:cubicBezTo>
                <a:cubicBezTo>
                  <a:pt x="8474" y="1605"/>
                  <a:pt x="8380" y="1708"/>
                  <a:pt x="8182" y="1751"/>
                </a:cubicBezTo>
                <a:cubicBezTo>
                  <a:pt x="8077" y="1773"/>
                  <a:pt x="7973" y="1800"/>
                  <a:pt x="7868" y="1827"/>
                </a:cubicBezTo>
                <a:cubicBezTo>
                  <a:pt x="7810" y="1843"/>
                  <a:pt x="7741" y="1847"/>
                  <a:pt x="7682" y="1847"/>
                </a:cubicBezTo>
                <a:cubicBezTo>
                  <a:pt x="7507" y="1847"/>
                  <a:pt x="7354" y="1800"/>
                  <a:pt x="7296" y="1719"/>
                </a:cubicBezTo>
                <a:cubicBezTo>
                  <a:pt x="7226" y="1627"/>
                  <a:pt x="7121" y="1547"/>
                  <a:pt x="7004" y="1477"/>
                </a:cubicBezTo>
                <a:cubicBezTo>
                  <a:pt x="6771" y="1347"/>
                  <a:pt x="6467" y="1260"/>
                  <a:pt x="6024" y="1195"/>
                </a:cubicBezTo>
                <a:cubicBezTo>
                  <a:pt x="6001" y="1195"/>
                  <a:pt x="5989" y="1190"/>
                  <a:pt x="5966" y="1190"/>
                </a:cubicBezTo>
                <a:cubicBezTo>
                  <a:pt x="5872" y="1190"/>
                  <a:pt x="5779" y="1217"/>
                  <a:pt x="5732" y="1254"/>
                </a:cubicBezTo>
                <a:cubicBezTo>
                  <a:pt x="5697" y="1281"/>
                  <a:pt x="5687" y="1309"/>
                  <a:pt x="5710" y="1330"/>
                </a:cubicBezTo>
                <a:cubicBezTo>
                  <a:pt x="5722" y="1352"/>
                  <a:pt x="5759" y="1368"/>
                  <a:pt x="5805" y="1379"/>
                </a:cubicBezTo>
                <a:cubicBezTo>
                  <a:pt x="6120" y="1454"/>
                  <a:pt x="6350" y="1541"/>
                  <a:pt x="6490" y="1648"/>
                </a:cubicBezTo>
                <a:cubicBezTo>
                  <a:pt x="6560" y="1702"/>
                  <a:pt x="6609" y="1757"/>
                  <a:pt x="6644" y="1827"/>
                </a:cubicBezTo>
                <a:cubicBezTo>
                  <a:pt x="6678" y="1891"/>
                  <a:pt x="6713" y="1960"/>
                  <a:pt x="6713" y="2036"/>
                </a:cubicBezTo>
                <a:lnTo>
                  <a:pt x="6713" y="2052"/>
                </a:lnTo>
                <a:cubicBezTo>
                  <a:pt x="6713" y="2101"/>
                  <a:pt x="6725" y="2134"/>
                  <a:pt x="6702" y="2177"/>
                </a:cubicBezTo>
                <a:cubicBezTo>
                  <a:pt x="6678" y="2209"/>
                  <a:pt x="6633" y="2246"/>
                  <a:pt x="6574" y="2273"/>
                </a:cubicBezTo>
                <a:cubicBezTo>
                  <a:pt x="6341" y="2381"/>
                  <a:pt x="6131" y="2494"/>
                  <a:pt x="5933" y="2618"/>
                </a:cubicBezTo>
                <a:cubicBezTo>
                  <a:pt x="5874" y="2656"/>
                  <a:pt x="5782" y="2677"/>
                  <a:pt x="5689" y="2677"/>
                </a:cubicBezTo>
                <a:cubicBezTo>
                  <a:pt x="5642" y="2677"/>
                  <a:pt x="5582" y="2673"/>
                  <a:pt x="5536" y="2662"/>
                </a:cubicBezTo>
                <a:cubicBezTo>
                  <a:pt x="5466" y="2646"/>
                  <a:pt x="5441" y="2635"/>
                  <a:pt x="5441" y="2635"/>
                </a:cubicBezTo>
                <a:cubicBezTo>
                  <a:pt x="5359" y="2597"/>
                  <a:pt x="5269" y="2548"/>
                  <a:pt x="5164" y="2478"/>
                </a:cubicBezTo>
                <a:lnTo>
                  <a:pt x="5105" y="2440"/>
                </a:lnTo>
                <a:cubicBezTo>
                  <a:pt x="5024" y="2386"/>
                  <a:pt x="4930" y="2327"/>
                  <a:pt x="4825" y="2273"/>
                </a:cubicBezTo>
                <a:cubicBezTo>
                  <a:pt x="4685" y="2198"/>
                  <a:pt x="4522" y="2139"/>
                  <a:pt x="4358" y="2096"/>
                </a:cubicBezTo>
                <a:cubicBezTo>
                  <a:pt x="4195" y="2053"/>
                  <a:pt x="4006" y="2025"/>
                  <a:pt x="3808" y="2009"/>
                </a:cubicBezTo>
                <a:cubicBezTo>
                  <a:pt x="3680" y="1998"/>
                  <a:pt x="3540" y="1993"/>
                  <a:pt x="3400" y="1993"/>
                </a:cubicBezTo>
                <a:cubicBezTo>
                  <a:pt x="3342" y="1993"/>
                  <a:pt x="3298" y="1993"/>
                  <a:pt x="3239" y="1993"/>
                </a:cubicBezTo>
                <a:cubicBezTo>
                  <a:pt x="3135" y="1993"/>
                  <a:pt x="3029" y="2042"/>
                  <a:pt x="3017" y="2096"/>
                </a:cubicBezTo>
                <a:cubicBezTo>
                  <a:pt x="3005" y="2123"/>
                  <a:pt x="3015" y="2149"/>
                  <a:pt x="3050" y="2170"/>
                </a:cubicBezTo>
                <a:cubicBezTo>
                  <a:pt x="3073" y="2186"/>
                  <a:pt x="3120" y="2199"/>
                  <a:pt x="3167" y="2204"/>
                </a:cubicBezTo>
                <a:cubicBezTo>
                  <a:pt x="3516" y="2225"/>
                  <a:pt x="3809" y="2274"/>
                  <a:pt x="4019" y="2344"/>
                </a:cubicBezTo>
                <a:cubicBezTo>
                  <a:pt x="4124" y="2381"/>
                  <a:pt x="4218" y="2424"/>
                  <a:pt x="4300" y="2483"/>
                </a:cubicBezTo>
                <a:cubicBezTo>
                  <a:pt x="4358" y="2527"/>
                  <a:pt x="4416" y="2575"/>
                  <a:pt x="4486" y="2623"/>
                </a:cubicBezTo>
                <a:lnTo>
                  <a:pt x="4544" y="2667"/>
                </a:lnTo>
                <a:cubicBezTo>
                  <a:pt x="4626" y="2737"/>
                  <a:pt x="4732" y="2812"/>
                  <a:pt x="4872" y="2882"/>
                </a:cubicBezTo>
                <a:cubicBezTo>
                  <a:pt x="4896" y="2893"/>
                  <a:pt x="4951" y="2926"/>
                  <a:pt x="5033" y="2963"/>
                </a:cubicBezTo>
                <a:cubicBezTo>
                  <a:pt x="5196" y="3039"/>
                  <a:pt x="5243" y="3152"/>
                  <a:pt x="5149" y="3255"/>
                </a:cubicBezTo>
                <a:cubicBezTo>
                  <a:pt x="5021" y="3389"/>
                  <a:pt x="4895" y="3528"/>
                  <a:pt x="4825" y="3620"/>
                </a:cubicBezTo>
                <a:cubicBezTo>
                  <a:pt x="4790" y="3658"/>
                  <a:pt x="4721" y="3686"/>
                  <a:pt x="4639" y="3686"/>
                </a:cubicBezTo>
                <a:cubicBezTo>
                  <a:pt x="4581" y="3686"/>
                  <a:pt x="4533" y="3680"/>
                  <a:pt x="4486" y="3664"/>
                </a:cubicBezTo>
                <a:cubicBezTo>
                  <a:pt x="4416" y="3637"/>
                  <a:pt x="4381" y="3620"/>
                  <a:pt x="4369" y="3615"/>
                </a:cubicBezTo>
                <a:lnTo>
                  <a:pt x="4347" y="3598"/>
                </a:lnTo>
                <a:cubicBezTo>
                  <a:pt x="4266" y="3550"/>
                  <a:pt x="4158" y="3497"/>
                  <a:pt x="4041" y="3448"/>
                </a:cubicBezTo>
                <a:cubicBezTo>
                  <a:pt x="3913" y="3394"/>
                  <a:pt x="3762" y="3351"/>
                  <a:pt x="3622" y="3324"/>
                </a:cubicBezTo>
                <a:cubicBezTo>
                  <a:pt x="3482" y="3297"/>
                  <a:pt x="3331" y="3287"/>
                  <a:pt x="3156" y="3287"/>
                </a:cubicBezTo>
                <a:cubicBezTo>
                  <a:pt x="3027" y="3287"/>
                  <a:pt x="2899" y="3292"/>
                  <a:pt x="2747" y="3308"/>
                </a:cubicBezTo>
                <a:cubicBezTo>
                  <a:pt x="2654" y="3319"/>
                  <a:pt x="2598" y="3362"/>
                  <a:pt x="2598" y="3416"/>
                </a:cubicBezTo>
                <a:cubicBezTo>
                  <a:pt x="2610" y="3465"/>
                  <a:pt x="2665" y="3502"/>
                  <a:pt x="2758" y="3502"/>
                </a:cubicBezTo>
                <a:cubicBezTo>
                  <a:pt x="3027" y="3502"/>
                  <a:pt x="3251" y="3529"/>
                  <a:pt x="3414" y="3578"/>
                </a:cubicBezTo>
                <a:cubicBezTo>
                  <a:pt x="3508" y="3605"/>
                  <a:pt x="3589" y="3637"/>
                  <a:pt x="3659" y="3686"/>
                </a:cubicBezTo>
                <a:cubicBezTo>
                  <a:pt x="3717" y="3723"/>
                  <a:pt x="3774" y="3765"/>
                  <a:pt x="3844" y="3808"/>
                </a:cubicBezTo>
                <a:lnTo>
                  <a:pt x="3892" y="3840"/>
                </a:lnTo>
                <a:cubicBezTo>
                  <a:pt x="3927" y="3867"/>
                  <a:pt x="4054" y="3948"/>
                  <a:pt x="4194" y="4029"/>
                </a:cubicBezTo>
                <a:cubicBezTo>
                  <a:pt x="4299" y="4088"/>
                  <a:pt x="4324" y="4169"/>
                  <a:pt x="4289" y="4245"/>
                </a:cubicBezTo>
                <a:cubicBezTo>
                  <a:pt x="4266" y="4282"/>
                  <a:pt x="4253" y="4309"/>
                  <a:pt x="4242" y="4325"/>
                </a:cubicBezTo>
                <a:cubicBezTo>
                  <a:pt x="4195" y="4385"/>
                  <a:pt x="4079" y="4428"/>
                  <a:pt x="3939" y="4428"/>
                </a:cubicBezTo>
                <a:cubicBezTo>
                  <a:pt x="3834" y="4428"/>
                  <a:pt x="3682" y="4428"/>
                  <a:pt x="3600" y="4433"/>
                </a:cubicBezTo>
                <a:cubicBezTo>
                  <a:pt x="3390" y="4449"/>
                  <a:pt x="3202" y="4477"/>
                  <a:pt x="3050" y="4499"/>
                </a:cubicBezTo>
                <a:lnTo>
                  <a:pt x="3028" y="4504"/>
                </a:lnTo>
                <a:cubicBezTo>
                  <a:pt x="2888" y="4525"/>
                  <a:pt x="2748" y="4547"/>
                  <a:pt x="2620" y="4558"/>
                </a:cubicBezTo>
                <a:cubicBezTo>
                  <a:pt x="2527" y="4569"/>
                  <a:pt x="2432" y="4568"/>
                  <a:pt x="2350" y="4568"/>
                </a:cubicBezTo>
                <a:cubicBezTo>
                  <a:pt x="2304" y="4568"/>
                  <a:pt x="2258" y="4568"/>
                  <a:pt x="2212" y="4563"/>
                </a:cubicBezTo>
                <a:cubicBezTo>
                  <a:pt x="1967" y="4552"/>
                  <a:pt x="1677" y="4499"/>
                  <a:pt x="1373" y="4413"/>
                </a:cubicBezTo>
                <a:cubicBezTo>
                  <a:pt x="1338" y="4402"/>
                  <a:pt x="1314" y="4401"/>
                  <a:pt x="1279" y="4401"/>
                </a:cubicBezTo>
                <a:cubicBezTo>
                  <a:pt x="1220" y="4401"/>
                  <a:pt x="1161" y="4418"/>
                  <a:pt x="1115" y="4440"/>
                </a:cubicBezTo>
                <a:cubicBezTo>
                  <a:pt x="1045" y="4483"/>
                  <a:pt x="1059" y="4542"/>
                  <a:pt x="1140" y="4575"/>
                </a:cubicBezTo>
                <a:cubicBezTo>
                  <a:pt x="1362" y="4666"/>
                  <a:pt x="1675" y="4778"/>
                  <a:pt x="2095" y="4832"/>
                </a:cubicBezTo>
                <a:cubicBezTo>
                  <a:pt x="2247" y="4854"/>
                  <a:pt x="2420" y="4864"/>
                  <a:pt x="2583" y="4864"/>
                </a:cubicBezTo>
                <a:cubicBezTo>
                  <a:pt x="2618" y="4864"/>
                  <a:pt x="2654" y="4864"/>
                  <a:pt x="2689" y="4864"/>
                </a:cubicBezTo>
                <a:cubicBezTo>
                  <a:pt x="2864" y="4859"/>
                  <a:pt x="3051" y="4843"/>
                  <a:pt x="3203" y="4832"/>
                </a:cubicBezTo>
                <a:lnTo>
                  <a:pt x="3239" y="4827"/>
                </a:lnTo>
                <a:cubicBezTo>
                  <a:pt x="3391" y="4816"/>
                  <a:pt x="3541" y="4805"/>
                  <a:pt x="3680" y="4805"/>
                </a:cubicBezTo>
                <a:cubicBezTo>
                  <a:pt x="3739" y="4805"/>
                  <a:pt x="3798" y="4822"/>
                  <a:pt x="3844" y="4844"/>
                </a:cubicBezTo>
                <a:cubicBezTo>
                  <a:pt x="3879" y="4866"/>
                  <a:pt x="3893" y="4892"/>
                  <a:pt x="3881" y="4925"/>
                </a:cubicBezTo>
                <a:cubicBezTo>
                  <a:pt x="3823" y="5033"/>
                  <a:pt x="3729" y="5225"/>
                  <a:pt x="3659" y="5398"/>
                </a:cubicBezTo>
                <a:cubicBezTo>
                  <a:pt x="3624" y="5479"/>
                  <a:pt x="3436" y="5523"/>
                  <a:pt x="3272" y="5490"/>
                </a:cubicBezTo>
                <a:cubicBezTo>
                  <a:pt x="3202" y="5474"/>
                  <a:pt x="3157" y="5469"/>
                  <a:pt x="3134" y="5464"/>
                </a:cubicBezTo>
                <a:cubicBezTo>
                  <a:pt x="2947" y="5426"/>
                  <a:pt x="2737" y="5403"/>
                  <a:pt x="2551" y="5398"/>
                </a:cubicBezTo>
                <a:cubicBezTo>
                  <a:pt x="2516" y="5398"/>
                  <a:pt x="2469" y="5398"/>
                  <a:pt x="2434" y="5398"/>
                </a:cubicBezTo>
                <a:cubicBezTo>
                  <a:pt x="2131" y="5398"/>
                  <a:pt x="1827" y="5431"/>
                  <a:pt x="1454" y="5501"/>
                </a:cubicBezTo>
                <a:cubicBezTo>
                  <a:pt x="1349" y="5522"/>
                  <a:pt x="1302" y="5577"/>
                  <a:pt x="1337" y="5625"/>
                </a:cubicBezTo>
                <a:cubicBezTo>
                  <a:pt x="1360" y="5663"/>
                  <a:pt x="1441" y="5689"/>
                  <a:pt x="1523" y="5689"/>
                </a:cubicBezTo>
                <a:cubicBezTo>
                  <a:pt x="1535" y="5689"/>
                  <a:pt x="1547" y="5689"/>
                  <a:pt x="1570" y="5689"/>
                </a:cubicBezTo>
                <a:cubicBezTo>
                  <a:pt x="1769" y="5668"/>
                  <a:pt x="1957" y="5657"/>
                  <a:pt x="2132" y="5657"/>
                </a:cubicBezTo>
                <a:cubicBezTo>
                  <a:pt x="2260" y="5657"/>
                  <a:pt x="2374" y="5662"/>
                  <a:pt x="2467" y="5672"/>
                </a:cubicBezTo>
                <a:cubicBezTo>
                  <a:pt x="2595" y="5688"/>
                  <a:pt x="2726" y="5711"/>
                  <a:pt x="2842" y="5743"/>
                </a:cubicBezTo>
                <a:cubicBezTo>
                  <a:pt x="2959" y="5775"/>
                  <a:pt x="3075" y="5812"/>
                  <a:pt x="3192" y="5861"/>
                </a:cubicBezTo>
                <a:lnTo>
                  <a:pt x="3250" y="5878"/>
                </a:lnTo>
                <a:cubicBezTo>
                  <a:pt x="3379" y="5926"/>
                  <a:pt x="3448" y="6001"/>
                  <a:pt x="3436" y="6076"/>
                </a:cubicBezTo>
                <a:cubicBezTo>
                  <a:pt x="3390" y="6265"/>
                  <a:pt x="3354" y="6454"/>
                  <a:pt x="3331" y="6642"/>
                </a:cubicBezTo>
                <a:cubicBezTo>
                  <a:pt x="3319" y="6707"/>
                  <a:pt x="3215" y="6756"/>
                  <a:pt x="3086" y="6762"/>
                </a:cubicBezTo>
                <a:cubicBezTo>
                  <a:pt x="3051" y="6762"/>
                  <a:pt x="3016" y="6762"/>
                  <a:pt x="2981" y="6762"/>
                </a:cubicBezTo>
                <a:cubicBezTo>
                  <a:pt x="2887" y="6762"/>
                  <a:pt x="2808" y="6756"/>
                  <a:pt x="2715" y="6745"/>
                </a:cubicBezTo>
                <a:cubicBezTo>
                  <a:pt x="2575" y="6729"/>
                  <a:pt x="2432" y="6703"/>
                  <a:pt x="2292" y="6676"/>
                </a:cubicBezTo>
                <a:lnTo>
                  <a:pt x="2248" y="6664"/>
                </a:lnTo>
                <a:cubicBezTo>
                  <a:pt x="2108" y="6637"/>
                  <a:pt x="1942" y="6605"/>
                  <a:pt x="1767" y="6583"/>
                </a:cubicBezTo>
                <a:cubicBezTo>
                  <a:pt x="1592" y="6562"/>
                  <a:pt x="1420" y="6551"/>
                  <a:pt x="1257" y="6551"/>
                </a:cubicBezTo>
                <a:cubicBezTo>
                  <a:pt x="1233" y="6551"/>
                  <a:pt x="1196" y="6551"/>
                  <a:pt x="1173" y="6551"/>
                </a:cubicBezTo>
                <a:cubicBezTo>
                  <a:pt x="835" y="6557"/>
                  <a:pt x="509" y="6606"/>
                  <a:pt x="112" y="6703"/>
                </a:cubicBezTo>
                <a:cubicBezTo>
                  <a:pt x="19" y="6724"/>
                  <a:pt x="-29" y="6782"/>
                  <a:pt x="18" y="6831"/>
                </a:cubicBezTo>
                <a:cubicBezTo>
                  <a:pt x="53" y="6863"/>
                  <a:pt x="123" y="6885"/>
                  <a:pt x="193" y="6885"/>
                </a:cubicBezTo>
                <a:cubicBezTo>
                  <a:pt x="216" y="6885"/>
                  <a:pt x="228" y="6885"/>
                  <a:pt x="251" y="6880"/>
                </a:cubicBezTo>
                <a:cubicBezTo>
                  <a:pt x="519" y="6836"/>
                  <a:pt x="766" y="6816"/>
                  <a:pt x="987" y="6816"/>
                </a:cubicBezTo>
                <a:cubicBezTo>
                  <a:pt x="1045" y="6816"/>
                  <a:pt x="1093" y="6815"/>
                  <a:pt x="1151" y="6821"/>
                </a:cubicBezTo>
                <a:cubicBezTo>
                  <a:pt x="1279" y="6826"/>
                  <a:pt x="1408" y="6842"/>
                  <a:pt x="1548" y="6874"/>
                </a:cubicBezTo>
                <a:cubicBezTo>
                  <a:pt x="1665" y="6901"/>
                  <a:pt x="1792" y="6934"/>
                  <a:pt x="1920" y="6972"/>
                </a:cubicBezTo>
                <a:lnTo>
                  <a:pt x="1942" y="6977"/>
                </a:lnTo>
                <a:cubicBezTo>
                  <a:pt x="2094" y="7020"/>
                  <a:pt x="2247" y="7063"/>
                  <a:pt x="2445" y="7095"/>
                </a:cubicBezTo>
                <a:cubicBezTo>
                  <a:pt x="2632" y="7127"/>
                  <a:pt x="2830" y="7149"/>
                  <a:pt x="3028" y="7154"/>
                </a:cubicBezTo>
                <a:cubicBezTo>
                  <a:pt x="3168" y="7159"/>
                  <a:pt x="3298" y="7219"/>
                  <a:pt x="3298" y="7289"/>
                </a:cubicBezTo>
                <a:cubicBezTo>
                  <a:pt x="3298" y="7337"/>
                  <a:pt x="3309" y="7434"/>
                  <a:pt x="3309" y="7531"/>
                </a:cubicBezTo>
                <a:cubicBezTo>
                  <a:pt x="3309" y="7607"/>
                  <a:pt x="3158" y="7656"/>
                  <a:pt x="3006" y="7629"/>
                </a:cubicBezTo>
                <a:lnTo>
                  <a:pt x="2992" y="7629"/>
                </a:lnTo>
                <a:cubicBezTo>
                  <a:pt x="2863" y="7607"/>
                  <a:pt x="2724" y="7586"/>
                  <a:pt x="2573" y="7570"/>
                </a:cubicBezTo>
                <a:cubicBezTo>
                  <a:pt x="2479" y="7559"/>
                  <a:pt x="2385" y="7558"/>
                  <a:pt x="2292" y="7558"/>
                </a:cubicBezTo>
                <a:cubicBezTo>
                  <a:pt x="2210" y="7558"/>
                  <a:pt x="2140" y="7564"/>
                  <a:pt x="2059" y="7570"/>
                </a:cubicBezTo>
                <a:cubicBezTo>
                  <a:pt x="1685" y="7602"/>
                  <a:pt x="1382" y="7698"/>
                  <a:pt x="1184" y="7774"/>
                </a:cubicBezTo>
                <a:cubicBezTo>
                  <a:pt x="1114" y="7801"/>
                  <a:pt x="1091" y="7855"/>
                  <a:pt x="1126" y="7898"/>
                </a:cubicBezTo>
                <a:cubicBezTo>
                  <a:pt x="1161" y="7930"/>
                  <a:pt x="1220" y="7947"/>
                  <a:pt x="1279" y="7947"/>
                </a:cubicBezTo>
                <a:cubicBezTo>
                  <a:pt x="1302" y="7947"/>
                  <a:pt x="1336" y="7941"/>
                  <a:pt x="1359" y="7935"/>
                </a:cubicBezTo>
                <a:cubicBezTo>
                  <a:pt x="1627" y="7871"/>
                  <a:pt x="1875" y="7834"/>
                  <a:pt x="2073" y="7834"/>
                </a:cubicBezTo>
                <a:lnTo>
                  <a:pt x="2084" y="7834"/>
                </a:lnTo>
                <a:cubicBezTo>
                  <a:pt x="2189" y="7834"/>
                  <a:pt x="2304" y="7845"/>
                  <a:pt x="2408" y="7866"/>
                </a:cubicBezTo>
                <a:cubicBezTo>
                  <a:pt x="2502" y="7882"/>
                  <a:pt x="2595" y="7908"/>
                  <a:pt x="2700" y="7935"/>
                </a:cubicBezTo>
                <a:lnTo>
                  <a:pt x="2758" y="7952"/>
                </a:lnTo>
                <a:cubicBezTo>
                  <a:pt x="2828" y="7968"/>
                  <a:pt x="2994" y="8006"/>
                  <a:pt x="3134" y="8028"/>
                </a:cubicBezTo>
                <a:cubicBezTo>
                  <a:pt x="3274" y="8055"/>
                  <a:pt x="3377" y="8119"/>
                  <a:pt x="3389" y="8189"/>
                </a:cubicBezTo>
                <a:cubicBezTo>
                  <a:pt x="3401" y="8233"/>
                  <a:pt x="3402" y="8276"/>
                  <a:pt x="3425" y="8319"/>
                </a:cubicBezTo>
                <a:cubicBezTo>
                  <a:pt x="3460" y="8416"/>
                  <a:pt x="3343" y="8508"/>
                  <a:pt x="3145" y="8535"/>
                </a:cubicBezTo>
                <a:cubicBezTo>
                  <a:pt x="2993" y="8556"/>
                  <a:pt x="2876" y="8582"/>
                  <a:pt x="2806" y="8599"/>
                </a:cubicBezTo>
                <a:cubicBezTo>
                  <a:pt x="2619" y="8642"/>
                  <a:pt x="2468" y="8690"/>
                  <a:pt x="2328" y="8738"/>
                </a:cubicBezTo>
                <a:lnTo>
                  <a:pt x="2306" y="8743"/>
                </a:lnTo>
                <a:cubicBezTo>
                  <a:pt x="2178" y="8786"/>
                  <a:pt x="2059" y="8826"/>
                  <a:pt x="1942" y="8858"/>
                </a:cubicBezTo>
                <a:cubicBezTo>
                  <a:pt x="1814" y="8890"/>
                  <a:pt x="1688" y="8911"/>
                  <a:pt x="1559" y="8922"/>
                </a:cubicBezTo>
                <a:cubicBezTo>
                  <a:pt x="1466" y="8933"/>
                  <a:pt x="1373" y="8932"/>
                  <a:pt x="1268" y="8932"/>
                </a:cubicBezTo>
                <a:cubicBezTo>
                  <a:pt x="1081" y="8932"/>
                  <a:pt x="881" y="8922"/>
                  <a:pt x="659" y="8895"/>
                </a:cubicBezTo>
                <a:cubicBezTo>
                  <a:pt x="647" y="8895"/>
                  <a:pt x="627" y="8895"/>
                  <a:pt x="615" y="8895"/>
                </a:cubicBezTo>
                <a:cubicBezTo>
                  <a:pt x="534" y="8895"/>
                  <a:pt x="461" y="8921"/>
                  <a:pt x="426" y="8959"/>
                </a:cubicBezTo>
                <a:cubicBezTo>
                  <a:pt x="391" y="9007"/>
                  <a:pt x="452" y="9062"/>
                  <a:pt x="557" y="9083"/>
                </a:cubicBezTo>
                <a:cubicBezTo>
                  <a:pt x="802" y="9132"/>
                  <a:pt x="1162" y="9191"/>
                  <a:pt x="1570" y="9191"/>
                </a:cubicBezTo>
                <a:cubicBezTo>
                  <a:pt x="1594" y="9191"/>
                  <a:pt x="1605" y="9191"/>
                  <a:pt x="1629" y="9191"/>
                </a:cubicBezTo>
                <a:cubicBezTo>
                  <a:pt x="1815" y="9191"/>
                  <a:pt x="2025" y="9170"/>
                  <a:pt x="2212" y="9137"/>
                </a:cubicBezTo>
                <a:cubicBezTo>
                  <a:pt x="2375" y="9110"/>
                  <a:pt x="2538" y="9072"/>
                  <a:pt x="2678" y="9035"/>
                </a:cubicBezTo>
                <a:lnTo>
                  <a:pt x="2784" y="9008"/>
                </a:lnTo>
                <a:cubicBezTo>
                  <a:pt x="2901" y="8981"/>
                  <a:pt x="3003" y="8955"/>
                  <a:pt x="3108" y="8944"/>
                </a:cubicBezTo>
                <a:cubicBezTo>
                  <a:pt x="3178" y="8938"/>
                  <a:pt x="3260" y="8932"/>
                  <a:pt x="3342" y="8932"/>
                </a:cubicBezTo>
                <a:lnTo>
                  <a:pt x="3356" y="8932"/>
                </a:lnTo>
                <a:cubicBezTo>
                  <a:pt x="3496" y="8932"/>
                  <a:pt x="3624" y="8982"/>
                  <a:pt x="3659" y="9046"/>
                </a:cubicBezTo>
                <a:cubicBezTo>
                  <a:pt x="3717" y="9181"/>
                  <a:pt x="3774" y="9327"/>
                  <a:pt x="3844" y="9477"/>
                </a:cubicBezTo>
                <a:cubicBezTo>
                  <a:pt x="3856" y="9510"/>
                  <a:pt x="3858" y="9546"/>
                  <a:pt x="3823" y="9578"/>
                </a:cubicBezTo>
                <a:cubicBezTo>
                  <a:pt x="3764" y="9627"/>
                  <a:pt x="3659" y="9654"/>
                  <a:pt x="3531" y="9654"/>
                </a:cubicBezTo>
                <a:cubicBezTo>
                  <a:pt x="3531" y="9654"/>
                  <a:pt x="3495" y="9654"/>
                  <a:pt x="3484" y="9654"/>
                </a:cubicBezTo>
                <a:lnTo>
                  <a:pt x="3447" y="9654"/>
                </a:lnTo>
                <a:cubicBezTo>
                  <a:pt x="3237" y="9654"/>
                  <a:pt x="3039" y="9671"/>
                  <a:pt x="2864" y="9703"/>
                </a:cubicBezTo>
                <a:cubicBezTo>
                  <a:pt x="2549" y="9757"/>
                  <a:pt x="2257" y="9844"/>
                  <a:pt x="1942" y="9989"/>
                </a:cubicBezTo>
                <a:cubicBezTo>
                  <a:pt x="1860" y="10022"/>
                  <a:pt x="1861" y="10086"/>
                  <a:pt x="1931" y="10124"/>
                </a:cubicBezTo>
                <a:cubicBezTo>
                  <a:pt x="1966" y="10146"/>
                  <a:pt x="2026" y="10156"/>
                  <a:pt x="2084" y="10156"/>
                </a:cubicBezTo>
                <a:cubicBezTo>
                  <a:pt x="2119" y="10156"/>
                  <a:pt x="2166" y="10150"/>
                  <a:pt x="2201" y="10139"/>
                </a:cubicBezTo>
                <a:cubicBezTo>
                  <a:pt x="2492" y="10042"/>
                  <a:pt x="2761" y="9984"/>
                  <a:pt x="3017" y="9962"/>
                </a:cubicBezTo>
                <a:cubicBezTo>
                  <a:pt x="3087" y="9957"/>
                  <a:pt x="3155" y="9951"/>
                  <a:pt x="3225" y="9951"/>
                </a:cubicBezTo>
                <a:cubicBezTo>
                  <a:pt x="3283" y="9951"/>
                  <a:pt x="3355" y="9950"/>
                  <a:pt x="3425" y="9956"/>
                </a:cubicBezTo>
                <a:cubicBezTo>
                  <a:pt x="3554" y="9966"/>
                  <a:pt x="3682" y="9983"/>
                  <a:pt x="3834" y="9999"/>
                </a:cubicBezTo>
                <a:lnTo>
                  <a:pt x="3881" y="10004"/>
                </a:lnTo>
                <a:cubicBezTo>
                  <a:pt x="4068" y="10026"/>
                  <a:pt x="4205" y="10090"/>
                  <a:pt x="4264" y="10171"/>
                </a:cubicBezTo>
                <a:cubicBezTo>
                  <a:pt x="4322" y="10247"/>
                  <a:pt x="4417" y="10388"/>
                  <a:pt x="4522" y="10528"/>
                </a:cubicBezTo>
                <a:cubicBezTo>
                  <a:pt x="4546" y="10560"/>
                  <a:pt x="4557" y="10598"/>
                  <a:pt x="4533" y="10636"/>
                </a:cubicBezTo>
                <a:cubicBezTo>
                  <a:pt x="4498" y="10706"/>
                  <a:pt x="4382" y="10754"/>
                  <a:pt x="4231" y="10771"/>
                </a:cubicBezTo>
                <a:cubicBezTo>
                  <a:pt x="4068" y="10787"/>
                  <a:pt x="3926" y="10792"/>
                  <a:pt x="3786" y="10797"/>
                </a:cubicBezTo>
                <a:lnTo>
                  <a:pt x="3739" y="10797"/>
                </a:lnTo>
                <a:cubicBezTo>
                  <a:pt x="3587" y="10803"/>
                  <a:pt x="3414" y="10808"/>
                  <a:pt x="3239" y="10824"/>
                </a:cubicBezTo>
                <a:cubicBezTo>
                  <a:pt x="3041" y="10841"/>
                  <a:pt x="2841" y="10877"/>
                  <a:pt x="2678" y="10920"/>
                </a:cubicBezTo>
                <a:cubicBezTo>
                  <a:pt x="2387" y="10996"/>
                  <a:pt x="2140" y="11109"/>
                  <a:pt x="1884" y="11276"/>
                </a:cubicBezTo>
                <a:cubicBezTo>
                  <a:pt x="1825" y="11319"/>
                  <a:pt x="1838" y="11378"/>
                  <a:pt x="1931" y="11410"/>
                </a:cubicBezTo>
                <a:cubicBezTo>
                  <a:pt x="1966" y="11421"/>
                  <a:pt x="2012" y="11432"/>
                  <a:pt x="2059" y="11432"/>
                </a:cubicBezTo>
                <a:cubicBezTo>
                  <a:pt x="2105" y="11432"/>
                  <a:pt x="2166" y="11421"/>
                  <a:pt x="2201" y="11405"/>
                </a:cubicBezTo>
                <a:cubicBezTo>
                  <a:pt x="2457" y="11287"/>
                  <a:pt x="2700" y="11206"/>
                  <a:pt x="2933" y="11168"/>
                </a:cubicBezTo>
                <a:cubicBezTo>
                  <a:pt x="3062" y="11146"/>
                  <a:pt x="3191" y="11136"/>
                  <a:pt x="3331" y="11131"/>
                </a:cubicBezTo>
                <a:cubicBezTo>
                  <a:pt x="3354" y="11131"/>
                  <a:pt x="3377" y="11131"/>
                  <a:pt x="3400" y="11131"/>
                </a:cubicBezTo>
                <a:cubicBezTo>
                  <a:pt x="3516" y="11131"/>
                  <a:pt x="3636" y="11136"/>
                  <a:pt x="3764" y="11141"/>
                </a:cubicBezTo>
                <a:lnTo>
                  <a:pt x="3786" y="11141"/>
                </a:lnTo>
                <a:cubicBezTo>
                  <a:pt x="3891" y="11146"/>
                  <a:pt x="4008" y="11153"/>
                  <a:pt x="4136" y="11153"/>
                </a:cubicBezTo>
                <a:cubicBezTo>
                  <a:pt x="4206" y="11153"/>
                  <a:pt x="4277" y="11153"/>
                  <a:pt x="4347" y="11148"/>
                </a:cubicBezTo>
                <a:cubicBezTo>
                  <a:pt x="4429" y="11142"/>
                  <a:pt x="4566" y="11130"/>
                  <a:pt x="4741" y="11114"/>
                </a:cubicBezTo>
                <a:cubicBezTo>
                  <a:pt x="4764" y="11114"/>
                  <a:pt x="4791" y="11109"/>
                  <a:pt x="4814" y="11109"/>
                </a:cubicBezTo>
                <a:cubicBezTo>
                  <a:pt x="4954" y="11109"/>
                  <a:pt x="5069" y="11147"/>
                  <a:pt x="5127" y="11207"/>
                </a:cubicBezTo>
                <a:cubicBezTo>
                  <a:pt x="5186" y="11271"/>
                  <a:pt x="5243" y="11331"/>
                  <a:pt x="5313" y="11395"/>
                </a:cubicBezTo>
                <a:cubicBezTo>
                  <a:pt x="5348" y="11433"/>
                  <a:pt x="5359" y="11480"/>
                  <a:pt x="5324" y="11518"/>
                </a:cubicBezTo>
                <a:cubicBezTo>
                  <a:pt x="5278" y="11572"/>
                  <a:pt x="5186" y="11610"/>
                  <a:pt x="5069" y="11621"/>
                </a:cubicBezTo>
                <a:cubicBezTo>
                  <a:pt x="5046" y="11621"/>
                  <a:pt x="5022" y="11626"/>
                  <a:pt x="5011" y="11626"/>
                </a:cubicBezTo>
                <a:cubicBezTo>
                  <a:pt x="4812" y="11647"/>
                  <a:pt x="4624" y="11680"/>
                  <a:pt x="4449" y="11723"/>
                </a:cubicBezTo>
                <a:cubicBezTo>
                  <a:pt x="4100" y="11815"/>
                  <a:pt x="3846" y="11945"/>
                  <a:pt x="3648" y="12064"/>
                </a:cubicBezTo>
                <a:cubicBezTo>
                  <a:pt x="3613" y="12085"/>
                  <a:pt x="3600" y="12106"/>
                  <a:pt x="3600" y="12128"/>
                </a:cubicBezTo>
                <a:cubicBezTo>
                  <a:pt x="3612" y="12149"/>
                  <a:pt x="3635" y="12170"/>
                  <a:pt x="3670" y="12187"/>
                </a:cubicBezTo>
                <a:cubicBezTo>
                  <a:pt x="3705" y="12197"/>
                  <a:pt x="3739" y="12203"/>
                  <a:pt x="3786" y="12203"/>
                </a:cubicBezTo>
                <a:cubicBezTo>
                  <a:pt x="3833" y="12203"/>
                  <a:pt x="3878" y="12192"/>
                  <a:pt x="3925" y="12181"/>
                </a:cubicBezTo>
                <a:cubicBezTo>
                  <a:pt x="4216" y="12063"/>
                  <a:pt x="4449" y="11994"/>
                  <a:pt x="4683" y="11956"/>
                </a:cubicBezTo>
                <a:cubicBezTo>
                  <a:pt x="4811" y="11934"/>
                  <a:pt x="4940" y="11923"/>
                  <a:pt x="5080" y="11917"/>
                </a:cubicBezTo>
                <a:cubicBezTo>
                  <a:pt x="5092" y="11917"/>
                  <a:pt x="5116" y="11917"/>
                  <a:pt x="5127" y="11917"/>
                </a:cubicBezTo>
                <a:cubicBezTo>
                  <a:pt x="5256" y="11917"/>
                  <a:pt x="5385" y="11923"/>
                  <a:pt x="5525" y="11934"/>
                </a:cubicBezTo>
                <a:cubicBezTo>
                  <a:pt x="5560" y="11934"/>
                  <a:pt x="5606" y="11939"/>
                  <a:pt x="5641" y="11939"/>
                </a:cubicBezTo>
                <a:cubicBezTo>
                  <a:pt x="5758" y="11944"/>
                  <a:pt x="5850" y="11976"/>
                  <a:pt x="5896" y="12025"/>
                </a:cubicBezTo>
                <a:cubicBezTo>
                  <a:pt x="5955" y="12090"/>
                  <a:pt x="6014" y="12154"/>
                  <a:pt x="6060" y="12219"/>
                </a:cubicBezTo>
                <a:cubicBezTo>
                  <a:pt x="6107" y="12278"/>
                  <a:pt x="6060" y="12349"/>
                  <a:pt x="5944" y="12387"/>
                </a:cubicBezTo>
                <a:cubicBezTo>
                  <a:pt x="5897" y="12403"/>
                  <a:pt x="5837" y="12413"/>
                  <a:pt x="5791" y="12424"/>
                </a:cubicBezTo>
                <a:cubicBezTo>
                  <a:pt x="5686" y="12445"/>
                  <a:pt x="5569" y="12462"/>
                  <a:pt x="5441" y="12468"/>
                </a:cubicBezTo>
                <a:cubicBezTo>
                  <a:pt x="5394" y="12468"/>
                  <a:pt x="5361" y="12468"/>
                  <a:pt x="5302" y="12468"/>
                </a:cubicBezTo>
                <a:cubicBezTo>
                  <a:pt x="5209" y="12468"/>
                  <a:pt x="5117" y="12466"/>
                  <a:pt x="4989" y="12461"/>
                </a:cubicBezTo>
                <a:cubicBezTo>
                  <a:pt x="4896" y="12461"/>
                  <a:pt x="4788" y="12456"/>
                  <a:pt x="4683" y="12456"/>
                </a:cubicBezTo>
                <a:cubicBezTo>
                  <a:pt x="4589" y="12456"/>
                  <a:pt x="4509" y="12456"/>
                  <a:pt x="4439" y="12461"/>
                </a:cubicBezTo>
                <a:cubicBezTo>
                  <a:pt x="4240" y="12472"/>
                  <a:pt x="4041" y="12494"/>
                  <a:pt x="3866" y="12532"/>
                </a:cubicBezTo>
                <a:cubicBezTo>
                  <a:pt x="3505" y="12602"/>
                  <a:pt x="3215" y="12704"/>
                  <a:pt x="2959" y="12796"/>
                </a:cubicBezTo>
                <a:cubicBezTo>
                  <a:pt x="2912" y="12812"/>
                  <a:pt x="2890" y="12833"/>
                  <a:pt x="2890" y="12860"/>
                </a:cubicBezTo>
                <a:cubicBezTo>
                  <a:pt x="2890" y="12882"/>
                  <a:pt x="2913" y="12903"/>
                  <a:pt x="2948" y="12914"/>
                </a:cubicBezTo>
                <a:cubicBezTo>
                  <a:pt x="2983" y="12925"/>
                  <a:pt x="3029" y="12936"/>
                  <a:pt x="3075" y="12936"/>
                </a:cubicBezTo>
                <a:cubicBezTo>
                  <a:pt x="3110" y="12936"/>
                  <a:pt x="3157" y="12930"/>
                  <a:pt x="3192" y="12919"/>
                </a:cubicBezTo>
                <a:cubicBezTo>
                  <a:pt x="3449" y="12854"/>
                  <a:pt x="3739" y="12784"/>
                  <a:pt x="4030" y="12757"/>
                </a:cubicBezTo>
                <a:cubicBezTo>
                  <a:pt x="4124" y="12747"/>
                  <a:pt x="4218" y="12747"/>
                  <a:pt x="4311" y="12747"/>
                </a:cubicBezTo>
                <a:cubicBezTo>
                  <a:pt x="4358" y="12747"/>
                  <a:pt x="4392" y="12747"/>
                  <a:pt x="4439" y="12752"/>
                </a:cubicBezTo>
                <a:cubicBezTo>
                  <a:pt x="4567" y="12758"/>
                  <a:pt x="4709" y="12774"/>
                  <a:pt x="4872" y="12796"/>
                </a:cubicBezTo>
                <a:lnTo>
                  <a:pt x="4963" y="12806"/>
                </a:lnTo>
                <a:cubicBezTo>
                  <a:pt x="5103" y="12822"/>
                  <a:pt x="5256" y="12844"/>
                  <a:pt x="5419" y="12855"/>
                </a:cubicBezTo>
                <a:cubicBezTo>
                  <a:pt x="5536" y="12866"/>
                  <a:pt x="5663" y="12872"/>
                  <a:pt x="5780" y="12872"/>
                </a:cubicBezTo>
                <a:cubicBezTo>
                  <a:pt x="5873" y="12872"/>
                  <a:pt x="5968" y="12865"/>
                  <a:pt x="6049" y="12860"/>
                </a:cubicBezTo>
                <a:cubicBezTo>
                  <a:pt x="6119" y="12855"/>
                  <a:pt x="6176" y="12850"/>
                  <a:pt x="6246" y="12845"/>
                </a:cubicBezTo>
                <a:cubicBezTo>
                  <a:pt x="6258" y="12845"/>
                  <a:pt x="6281" y="12838"/>
                  <a:pt x="6305" y="12838"/>
                </a:cubicBezTo>
                <a:cubicBezTo>
                  <a:pt x="6410" y="12838"/>
                  <a:pt x="6504" y="12877"/>
                  <a:pt x="6527" y="12926"/>
                </a:cubicBezTo>
                <a:cubicBezTo>
                  <a:pt x="6609" y="13103"/>
                  <a:pt x="6654" y="13275"/>
                  <a:pt x="6665" y="13448"/>
                </a:cubicBezTo>
                <a:cubicBezTo>
                  <a:pt x="6665" y="13475"/>
                  <a:pt x="6642" y="13507"/>
                  <a:pt x="6607" y="13528"/>
                </a:cubicBezTo>
                <a:cubicBezTo>
                  <a:pt x="6560" y="13550"/>
                  <a:pt x="6505" y="13560"/>
                  <a:pt x="6447" y="13565"/>
                </a:cubicBezTo>
                <a:cubicBezTo>
                  <a:pt x="6412" y="13565"/>
                  <a:pt x="6375" y="13565"/>
                  <a:pt x="6352" y="13565"/>
                </a:cubicBezTo>
                <a:cubicBezTo>
                  <a:pt x="6340" y="13565"/>
                  <a:pt x="6315" y="13565"/>
                  <a:pt x="6315" y="13565"/>
                </a:cubicBezTo>
                <a:cubicBezTo>
                  <a:pt x="6187" y="13555"/>
                  <a:pt x="6059" y="13528"/>
                  <a:pt x="5907" y="13507"/>
                </a:cubicBezTo>
                <a:lnTo>
                  <a:pt x="5896" y="13507"/>
                </a:lnTo>
                <a:cubicBezTo>
                  <a:pt x="5733" y="13480"/>
                  <a:pt x="5548" y="13454"/>
                  <a:pt x="5350" y="13437"/>
                </a:cubicBezTo>
                <a:cubicBezTo>
                  <a:pt x="5233" y="13427"/>
                  <a:pt x="5105" y="13421"/>
                  <a:pt x="4989" y="13421"/>
                </a:cubicBezTo>
                <a:cubicBezTo>
                  <a:pt x="4907" y="13421"/>
                  <a:pt x="4823" y="13420"/>
                  <a:pt x="4741" y="13426"/>
                </a:cubicBezTo>
                <a:cubicBezTo>
                  <a:pt x="4379" y="13447"/>
                  <a:pt x="4078" y="13490"/>
                  <a:pt x="3775" y="13539"/>
                </a:cubicBezTo>
                <a:lnTo>
                  <a:pt x="3706" y="13550"/>
                </a:lnTo>
                <a:cubicBezTo>
                  <a:pt x="3636" y="13561"/>
                  <a:pt x="3576" y="13587"/>
                  <a:pt x="3553" y="13619"/>
                </a:cubicBezTo>
                <a:cubicBezTo>
                  <a:pt x="3530" y="13646"/>
                  <a:pt x="3543" y="13680"/>
                  <a:pt x="3589" y="13707"/>
                </a:cubicBezTo>
                <a:cubicBezTo>
                  <a:pt x="3636" y="13739"/>
                  <a:pt x="3715" y="13754"/>
                  <a:pt x="3808" y="13754"/>
                </a:cubicBezTo>
                <a:cubicBezTo>
                  <a:pt x="3831" y="13754"/>
                  <a:pt x="3843" y="13754"/>
                  <a:pt x="3866" y="13754"/>
                </a:cubicBezTo>
                <a:cubicBezTo>
                  <a:pt x="4088" y="13732"/>
                  <a:pt x="4358" y="13717"/>
                  <a:pt x="4603" y="13717"/>
                </a:cubicBezTo>
                <a:cubicBezTo>
                  <a:pt x="4661" y="13717"/>
                  <a:pt x="4708" y="13717"/>
                  <a:pt x="4767" y="13722"/>
                </a:cubicBezTo>
                <a:cubicBezTo>
                  <a:pt x="4895" y="13727"/>
                  <a:pt x="5022" y="13744"/>
                  <a:pt x="5138" y="13766"/>
                </a:cubicBezTo>
                <a:cubicBezTo>
                  <a:pt x="5255" y="13787"/>
                  <a:pt x="5374" y="13819"/>
                  <a:pt x="5514" y="13862"/>
                </a:cubicBezTo>
                <a:lnTo>
                  <a:pt x="5572" y="13879"/>
                </a:lnTo>
                <a:cubicBezTo>
                  <a:pt x="5700" y="13916"/>
                  <a:pt x="5840" y="13959"/>
                  <a:pt x="5991" y="13996"/>
                </a:cubicBezTo>
                <a:cubicBezTo>
                  <a:pt x="6096" y="14023"/>
                  <a:pt x="6294" y="14051"/>
                  <a:pt x="6399" y="14067"/>
                </a:cubicBezTo>
                <a:cubicBezTo>
                  <a:pt x="6516" y="14083"/>
                  <a:pt x="6598" y="14143"/>
                  <a:pt x="6574" y="14197"/>
                </a:cubicBezTo>
                <a:cubicBezTo>
                  <a:pt x="6551" y="14256"/>
                  <a:pt x="6528" y="14309"/>
                  <a:pt x="6505" y="14369"/>
                </a:cubicBezTo>
                <a:cubicBezTo>
                  <a:pt x="6482" y="14422"/>
                  <a:pt x="6399" y="14467"/>
                  <a:pt x="6283" y="14488"/>
                </a:cubicBezTo>
                <a:lnTo>
                  <a:pt x="6199" y="14503"/>
                </a:lnTo>
                <a:cubicBezTo>
                  <a:pt x="6047" y="14530"/>
                  <a:pt x="5934" y="14551"/>
                  <a:pt x="5805" y="14562"/>
                </a:cubicBezTo>
                <a:cubicBezTo>
                  <a:pt x="5724" y="14568"/>
                  <a:pt x="5628" y="14574"/>
                  <a:pt x="5546" y="14574"/>
                </a:cubicBezTo>
                <a:cubicBezTo>
                  <a:pt x="5511" y="14574"/>
                  <a:pt x="5465" y="14574"/>
                  <a:pt x="5430" y="14574"/>
                </a:cubicBezTo>
                <a:cubicBezTo>
                  <a:pt x="5138" y="14563"/>
                  <a:pt x="4834" y="14515"/>
                  <a:pt x="4566" y="14466"/>
                </a:cubicBezTo>
                <a:cubicBezTo>
                  <a:pt x="4531" y="14461"/>
                  <a:pt x="4499" y="14454"/>
                  <a:pt x="4464" y="14454"/>
                </a:cubicBezTo>
                <a:cubicBezTo>
                  <a:pt x="4394" y="14454"/>
                  <a:pt x="4321" y="14466"/>
                  <a:pt x="4275" y="14493"/>
                </a:cubicBezTo>
                <a:cubicBezTo>
                  <a:pt x="4228" y="14515"/>
                  <a:pt x="4219" y="14542"/>
                  <a:pt x="4231" y="14574"/>
                </a:cubicBezTo>
                <a:cubicBezTo>
                  <a:pt x="4242" y="14606"/>
                  <a:pt x="4288" y="14633"/>
                  <a:pt x="4358" y="14655"/>
                </a:cubicBezTo>
                <a:cubicBezTo>
                  <a:pt x="4662" y="14730"/>
                  <a:pt x="4976" y="14805"/>
                  <a:pt x="5350" y="14848"/>
                </a:cubicBezTo>
                <a:cubicBezTo>
                  <a:pt x="5431" y="14859"/>
                  <a:pt x="5618" y="14875"/>
                  <a:pt x="5816" y="14885"/>
                </a:cubicBezTo>
                <a:cubicBezTo>
                  <a:pt x="5979" y="14896"/>
                  <a:pt x="6082" y="14972"/>
                  <a:pt x="6024" y="15047"/>
                </a:cubicBezTo>
                <a:cubicBezTo>
                  <a:pt x="5919" y="15176"/>
                  <a:pt x="5814" y="15307"/>
                  <a:pt x="5732" y="15377"/>
                </a:cubicBezTo>
                <a:cubicBezTo>
                  <a:pt x="5686" y="15420"/>
                  <a:pt x="5607" y="15446"/>
                  <a:pt x="5514" y="15451"/>
                </a:cubicBezTo>
                <a:cubicBezTo>
                  <a:pt x="5467" y="15451"/>
                  <a:pt x="5429" y="15446"/>
                  <a:pt x="5382" y="15441"/>
                </a:cubicBezTo>
                <a:cubicBezTo>
                  <a:pt x="5231" y="15403"/>
                  <a:pt x="5092" y="15376"/>
                  <a:pt x="5022" y="15360"/>
                </a:cubicBezTo>
                <a:cubicBezTo>
                  <a:pt x="4835" y="15328"/>
                  <a:pt x="4637" y="15307"/>
                  <a:pt x="4439" y="15296"/>
                </a:cubicBezTo>
                <a:cubicBezTo>
                  <a:pt x="4380" y="15296"/>
                  <a:pt x="4312" y="15290"/>
                  <a:pt x="4242" y="15290"/>
                </a:cubicBezTo>
                <a:cubicBezTo>
                  <a:pt x="4137" y="15290"/>
                  <a:pt x="4043" y="15291"/>
                  <a:pt x="3950" y="15296"/>
                </a:cubicBezTo>
                <a:lnTo>
                  <a:pt x="3939" y="15296"/>
                </a:lnTo>
                <a:cubicBezTo>
                  <a:pt x="3858" y="15296"/>
                  <a:pt x="3773" y="15301"/>
                  <a:pt x="3691" y="15301"/>
                </a:cubicBezTo>
                <a:cubicBezTo>
                  <a:pt x="3633" y="15301"/>
                  <a:pt x="3589" y="15302"/>
                  <a:pt x="3542" y="15296"/>
                </a:cubicBezTo>
                <a:cubicBezTo>
                  <a:pt x="3414" y="15291"/>
                  <a:pt x="3295" y="15274"/>
                  <a:pt x="3167" y="15253"/>
                </a:cubicBezTo>
                <a:cubicBezTo>
                  <a:pt x="2887" y="15199"/>
                  <a:pt x="2610" y="15096"/>
                  <a:pt x="2423" y="15020"/>
                </a:cubicBezTo>
                <a:cubicBezTo>
                  <a:pt x="2388" y="15004"/>
                  <a:pt x="2328" y="15000"/>
                  <a:pt x="2281" y="15000"/>
                </a:cubicBezTo>
                <a:cubicBezTo>
                  <a:pt x="2246" y="15000"/>
                  <a:pt x="2213" y="15004"/>
                  <a:pt x="2190" y="15015"/>
                </a:cubicBezTo>
                <a:cubicBezTo>
                  <a:pt x="2155" y="15026"/>
                  <a:pt x="2132" y="15042"/>
                  <a:pt x="2132" y="15064"/>
                </a:cubicBezTo>
                <a:cubicBezTo>
                  <a:pt x="2132" y="15085"/>
                  <a:pt x="2143" y="15113"/>
                  <a:pt x="2190" y="15135"/>
                </a:cubicBezTo>
                <a:cubicBezTo>
                  <a:pt x="2411" y="15248"/>
                  <a:pt x="2665" y="15366"/>
                  <a:pt x="2992" y="15463"/>
                </a:cubicBezTo>
                <a:cubicBezTo>
                  <a:pt x="3155" y="15511"/>
                  <a:pt x="3330" y="15549"/>
                  <a:pt x="3516" y="15571"/>
                </a:cubicBezTo>
                <a:cubicBezTo>
                  <a:pt x="3691" y="15592"/>
                  <a:pt x="3844" y="15603"/>
                  <a:pt x="4019" y="15620"/>
                </a:cubicBezTo>
                <a:cubicBezTo>
                  <a:pt x="4171" y="15630"/>
                  <a:pt x="4311" y="15640"/>
                  <a:pt x="4428" y="15657"/>
                </a:cubicBezTo>
                <a:cubicBezTo>
                  <a:pt x="4544" y="15673"/>
                  <a:pt x="4651" y="15695"/>
                  <a:pt x="4756" y="15727"/>
                </a:cubicBezTo>
                <a:cubicBezTo>
                  <a:pt x="4791" y="15738"/>
                  <a:pt x="4826" y="15748"/>
                  <a:pt x="4872" y="15764"/>
                </a:cubicBezTo>
                <a:cubicBezTo>
                  <a:pt x="5059" y="15834"/>
                  <a:pt x="5117" y="15959"/>
                  <a:pt x="4989" y="16056"/>
                </a:cubicBezTo>
                <a:cubicBezTo>
                  <a:pt x="4931" y="16104"/>
                  <a:pt x="4858" y="16152"/>
                  <a:pt x="4799" y="16200"/>
                </a:cubicBezTo>
                <a:cubicBezTo>
                  <a:pt x="4659" y="16308"/>
                  <a:pt x="4533" y="16422"/>
                  <a:pt x="4417" y="16535"/>
                </a:cubicBezTo>
                <a:cubicBezTo>
                  <a:pt x="4347" y="16606"/>
                  <a:pt x="4205" y="16648"/>
                  <a:pt x="4041" y="16653"/>
                </a:cubicBezTo>
                <a:cubicBezTo>
                  <a:pt x="3983" y="16653"/>
                  <a:pt x="3928" y="16653"/>
                  <a:pt x="3881" y="16653"/>
                </a:cubicBezTo>
                <a:cubicBezTo>
                  <a:pt x="3834" y="16653"/>
                  <a:pt x="3809" y="16653"/>
                  <a:pt x="3797" y="16653"/>
                </a:cubicBezTo>
                <a:cubicBezTo>
                  <a:pt x="3669" y="16643"/>
                  <a:pt x="3552" y="16626"/>
                  <a:pt x="3447" y="16605"/>
                </a:cubicBezTo>
                <a:cubicBezTo>
                  <a:pt x="3342" y="16583"/>
                  <a:pt x="3227" y="16546"/>
                  <a:pt x="3075" y="16492"/>
                </a:cubicBezTo>
                <a:cubicBezTo>
                  <a:pt x="3040" y="16481"/>
                  <a:pt x="3005" y="16471"/>
                  <a:pt x="2970" y="16455"/>
                </a:cubicBezTo>
                <a:cubicBezTo>
                  <a:pt x="2865" y="16417"/>
                  <a:pt x="2747" y="16372"/>
                  <a:pt x="2631" y="16340"/>
                </a:cubicBezTo>
                <a:cubicBezTo>
                  <a:pt x="2456" y="16286"/>
                  <a:pt x="2259" y="16249"/>
                  <a:pt x="2084" y="16232"/>
                </a:cubicBezTo>
                <a:cubicBezTo>
                  <a:pt x="1968" y="16222"/>
                  <a:pt x="1852" y="16217"/>
                  <a:pt x="1723" y="16217"/>
                </a:cubicBezTo>
                <a:cubicBezTo>
                  <a:pt x="1653" y="16217"/>
                  <a:pt x="1571" y="16217"/>
                  <a:pt x="1501" y="16222"/>
                </a:cubicBezTo>
                <a:cubicBezTo>
                  <a:pt x="1326" y="16233"/>
                  <a:pt x="1150" y="16254"/>
                  <a:pt x="940" y="16286"/>
                </a:cubicBezTo>
                <a:cubicBezTo>
                  <a:pt x="835" y="16302"/>
                  <a:pt x="767" y="16362"/>
                  <a:pt x="790" y="16416"/>
                </a:cubicBezTo>
                <a:cubicBezTo>
                  <a:pt x="802" y="16464"/>
                  <a:pt x="883" y="16497"/>
                  <a:pt x="976" y="16497"/>
                </a:cubicBezTo>
                <a:cubicBezTo>
                  <a:pt x="988" y="16497"/>
                  <a:pt x="997" y="16497"/>
                  <a:pt x="1009" y="16497"/>
                </a:cubicBezTo>
                <a:cubicBezTo>
                  <a:pt x="1149" y="16486"/>
                  <a:pt x="1289" y="16475"/>
                  <a:pt x="1417" y="16475"/>
                </a:cubicBezTo>
                <a:cubicBezTo>
                  <a:pt x="1592" y="16475"/>
                  <a:pt x="1758" y="16487"/>
                  <a:pt x="1909" y="16514"/>
                </a:cubicBezTo>
                <a:cubicBezTo>
                  <a:pt x="2026" y="16535"/>
                  <a:pt x="2142" y="16566"/>
                  <a:pt x="2259" y="16610"/>
                </a:cubicBezTo>
                <a:cubicBezTo>
                  <a:pt x="2341" y="16642"/>
                  <a:pt x="2433" y="16680"/>
                  <a:pt x="2514" y="16717"/>
                </a:cubicBezTo>
                <a:lnTo>
                  <a:pt x="2598" y="16756"/>
                </a:lnTo>
                <a:cubicBezTo>
                  <a:pt x="2715" y="16805"/>
                  <a:pt x="2863" y="16869"/>
                  <a:pt x="3050" y="16918"/>
                </a:cubicBezTo>
                <a:cubicBezTo>
                  <a:pt x="3225" y="16966"/>
                  <a:pt x="3438" y="16997"/>
                  <a:pt x="3648" y="17014"/>
                </a:cubicBezTo>
                <a:cubicBezTo>
                  <a:pt x="3683" y="17014"/>
                  <a:pt x="3704" y="17020"/>
                  <a:pt x="3739" y="17020"/>
                </a:cubicBezTo>
                <a:cubicBezTo>
                  <a:pt x="3820" y="17026"/>
                  <a:pt x="3893" y="17047"/>
                  <a:pt x="3939" y="17074"/>
                </a:cubicBezTo>
                <a:cubicBezTo>
                  <a:pt x="3986" y="17107"/>
                  <a:pt x="4009" y="17144"/>
                  <a:pt x="3998" y="17182"/>
                </a:cubicBezTo>
                <a:cubicBezTo>
                  <a:pt x="3951" y="17317"/>
                  <a:pt x="3928" y="17451"/>
                  <a:pt x="3939" y="17586"/>
                </a:cubicBezTo>
                <a:cubicBezTo>
                  <a:pt x="3939" y="17624"/>
                  <a:pt x="3916" y="17656"/>
                  <a:pt x="3881" y="17672"/>
                </a:cubicBezTo>
                <a:cubicBezTo>
                  <a:pt x="3846" y="17688"/>
                  <a:pt x="3808" y="17694"/>
                  <a:pt x="3750" y="17694"/>
                </a:cubicBezTo>
                <a:cubicBezTo>
                  <a:pt x="3715" y="17694"/>
                  <a:pt x="3668" y="17687"/>
                  <a:pt x="3633" y="17682"/>
                </a:cubicBezTo>
                <a:lnTo>
                  <a:pt x="3622" y="17682"/>
                </a:lnTo>
                <a:cubicBezTo>
                  <a:pt x="3575" y="17677"/>
                  <a:pt x="3541" y="17666"/>
                  <a:pt x="3495" y="17660"/>
                </a:cubicBezTo>
                <a:cubicBezTo>
                  <a:pt x="3378" y="17639"/>
                  <a:pt x="3248" y="17612"/>
                  <a:pt x="3108" y="17596"/>
                </a:cubicBezTo>
                <a:cubicBezTo>
                  <a:pt x="2933" y="17575"/>
                  <a:pt x="2772" y="17559"/>
                  <a:pt x="2609" y="17559"/>
                </a:cubicBezTo>
                <a:cubicBezTo>
                  <a:pt x="2574" y="17559"/>
                  <a:pt x="2549" y="17559"/>
                  <a:pt x="2514" y="17559"/>
                </a:cubicBezTo>
                <a:cubicBezTo>
                  <a:pt x="2328" y="17565"/>
                  <a:pt x="2129" y="17585"/>
                  <a:pt x="1942" y="17623"/>
                </a:cubicBezTo>
                <a:cubicBezTo>
                  <a:pt x="1779" y="17655"/>
                  <a:pt x="1618" y="17704"/>
                  <a:pt x="1443" y="17763"/>
                </a:cubicBezTo>
                <a:cubicBezTo>
                  <a:pt x="1361" y="17795"/>
                  <a:pt x="1327" y="17855"/>
                  <a:pt x="1373" y="17909"/>
                </a:cubicBezTo>
                <a:cubicBezTo>
                  <a:pt x="1408" y="17947"/>
                  <a:pt x="1478" y="17968"/>
                  <a:pt x="1548" y="17968"/>
                </a:cubicBezTo>
                <a:cubicBezTo>
                  <a:pt x="1572" y="17968"/>
                  <a:pt x="1605" y="17962"/>
                  <a:pt x="1629" y="17957"/>
                </a:cubicBezTo>
                <a:cubicBezTo>
                  <a:pt x="1908" y="17886"/>
                  <a:pt x="2175" y="17849"/>
                  <a:pt x="2408" y="17849"/>
                </a:cubicBezTo>
                <a:cubicBezTo>
                  <a:pt x="2432" y="17849"/>
                  <a:pt x="2469" y="17849"/>
                  <a:pt x="2492" y="17849"/>
                </a:cubicBezTo>
                <a:cubicBezTo>
                  <a:pt x="2621" y="17854"/>
                  <a:pt x="2750" y="17871"/>
                  <a:pt x="2890" y="17898"/>
                </a:cubicBezTo>
                <a:cubicBezTo>
                  <a:pt x="2971" y="17914"/>
                  <a:pt x="3063" y="17935"/>
                  <a:pt x="3145" y="17957"/>
                </a:cubicBezTo>
                <a:cubicBezTo>
                  <a:pt x="3191" y="17967"/>
                  <a:pt x="3250" y="17984"/>
                  <a:pt x="3309" y="17995"/>
                </a:cubicBezTo>
                <a:cubicBezTo>
                  <a:pt x="3460" y="18028"/>
                  <a:pt x="3635" y="18065"/>
                  <a:pt x="3844" y="18086"/>
                </a:cubicBezTo>
                <a:cubicBezTo>
                  <a:pt x="3868" y="18086"/>
                  <a:pt x="3879" y="18091"/>
                  <a:pt x="3903" y="18091"/>
                </a:cubicBezTo>
                <a:cubicBezTo>
                  <a:pt x="4008" y="18102"/>
                  <a:pt x="4102" y="18140"/>
                  <a:pt x="4125" y="18189"/>
                </a:cubicBezTo>
                <a:cubicBezTo>
                  <a:pt x="4148" y="18221"/>
                  <a:pt x="4160" y="18253"/>
                  <a:pt x="4183" y="18280"/>
                </a:cubicBezTo>
                <a:cubicBezTo>
                  <a:pt x="4218" y="18328"/>
                  <a:pt x="4172" y="18383"/>
                  <a:pt x="4067" y="18404"/>
                </a:cubicBezTo>
                <a:lnTo>
                  <a:pt x="4056" y="18404"/>
                </a:lnTo>
                <a:cubicBezTo>
                  <a:pt x="3858" y="18447"/>
                  <a:pt x="3668" y="18501"/>
                  <a:pt x="3516" y="18566"/>
                </a:cubicBezTo>
                <a:cubicBezTo>
                  <a:pt x="3365" y="18631"/>
                  <a:pt x="3249" y="18707"/>
                  <a:pt x="3156" y="18771"/>
                </a:cubicBezTo>
                <a:cubicBezTo>
                  <a:pt x="3121" y="18793"/>
                  <a:pt x="3100" y="18814"/>
                  <a:pt x="3065" y="18835"/>
                </a:cubicBezTo>
                <a:cubicBezTo>
                  <a:pt x="3006" y="18878"/>
                  <a:pt x="2948" y="18916"/>
                  <a:pt x="2890" y="18948"/>
                </a:cubicBezTo>
                <a:cubicBezTo>
                  <a:pt x="2796" y="19002"/>
                  <a:pt x="2700" y="19046"/>
                  <a:pt x="2583" y="19078"/>
                </a:cubicBezTo>
                <a:cubicBezTo>
                  <a:pt x="2362" y="19148"/>
                  <a:pt x="2073" y="19185"/>
                  <a:pt x="1723" y="19191"/>
                </a:cubicBezTo>
                <a:cubicBezTo>
                  <a:pt x="1677" y="19191"/>
                  <a:pt x="1627" y="19201"/>
                  <a:pt x="1592" y="19218"/>
                </a:cubicBezTo>
                <a:cubicBezTo>
                  <a:pt x="1557" y="19239"/>
                  <a:pt x="1537" y="19266"/>
                  <a:pt x="1548" y="19293"/>
                </a:cubicBezTo>
                <a:cubicBezTo>
                  <a:pt x="1560" y="19347"/>
                  <a:pt x="1651" y="19401"/>
                  <a:pt x="1756" y="19406"/>
                </a:cubicBezTo>
                <a:cubicBezTo>
                  <a:pt x="1884" y="19417"/>
                  <a:pt x="2015" y="19418"/>
                  <a:pt x="2132" y="19418"/>
                </a:cubicBezTo>
                <a:cubicBezTo>
                  <a:pt x="2423" y="19418"/>
                  <a:pt x="2678" y="19391"/>
                  <a:pt x="2911" y="19342"/>
                </a:cubicBezTo>
                <a:cubicBezTo>
                  <a:pt x="3086" y="19304"/>
                  <a:pt x="3237" y="19251"/>
                  <a:pt x="3389" y="19175"/>
                </a:cubicBezTo>
                <a:cubicBezTo>
                  <a:pt x="3494" y="19127"/>
                  <a:pt x="3577" y="19077"/>
                  <a:pt x="3659" y="19029"/>
                </a:cubicBezTo>
                <a:cubicBezTo>
                  <a:pt x="3682" y="19013"/>
                  <a:pt x="3715" y="18996"/>
                  <a:pt x="3739" y="18980"/>
                </a:cubicBezTo>
                <a:cubicBezTo>
                  <a:pt x="3855" y="18910"/>
                  <a:pt x="3948" y="18868"/>
                  <a:pt x="4041" y="18835"/>
                </a:cubicBezTo>
                <a:cubicBezTo>
                  <a:pt x="4135" y="18798"/>
                  <a:pt x="4241" y="18771"/>
                  <a:pt x="4369" y="18750"/>
                </a:cubicBezTo>
                <a:cubicBezTo>
                  <a:pt x="4404" y="18744"/>
                  <a:pt x="4429" y="18738"/>
                  <a:pt x="4464" y="18738"/>
                </a:cubicBezTo>
                <a:cubicBezTo>
                  <a:pt x="4557" y="18738"/>
                  <a:pt x="4636" y="18761"/>
                  <a:pt x="4683" y="18798"/>
                </a:cubicBezTo>
                <a:cubicBezTo>
                  <a:pt x="4869" y="18944"/>
                  <a:pt x="5105" y="19078"/>
                  <a:pt x="5350" y="19207"/>
                </a:cubicBezTo>
                <a:cubicBezTo>
                  <a:pt x="5513" y="19288"/>
                  <a:pt x="5479" y="19438"/>
                  <a:pt x="4989" y="19541"/>
                </a:cubicBezTo>
                <a:cubicBezTo>
                  <a:pt x="4557" y="19632"/>
                  <a:pt x="4196" y="19714"/>
                  <a:pt x="3939" y="19859"/>
                </a:cubicBezTo>
                <a:cubicBezTo>
                  <a:pt x="3718" y="19988"/>
                  <a:pt x="3589" y="20149"/>
                  <a:pt x="3542" y="20354"/>
                </a:cubicBezTo>
                <a:cubicBezTo>
                  <a:pt x="3530" y="20403"/>
                  <a:pt x="3611" y="20457"/>
                  <a:pt x="3728" y="20474"/>
                </a:cubicBezTo>
                <a:cubicBezTo>
                  <a:pt x="3751" y="20479"/>
                  <a:pt x="3773" y="20479"/>
                  <a:pt x="3808" y="20479"/>
                </a:cubicBezTo>
                <a:cubicBezTo>
                  <a:pt x="3890" y="20479"/>
                  <a:pt x="3960" y="20457"/>
                  <a:pt x="3983" y="20420"/>
                </a:cubicBezTo>
                <a:cubicBezTo>
                  <a:pt x="4076" y="20263"/>
                  <a:pt x="4230" y="20139"/>
                  <a:pt x="4417" y="20053"/>
                </a:cubicBezTo>
                <a:cubicBezTo>
                  <a:pt x="4650" y="19950"/>
                  <a:pt x="4917" y="19918"/>
                  <a:pt x="5197" y="19869"/>
                </a:cubicBezTo>
                <a:cubicBezTo>
                  <a:pt x="5348" y="19842"/>
                  <a:pt x="5536" y="19810"/>
                  <a:pt x="5710" y="19756"/>
                </a:cubicBezTo>
                <a:cubicBezTo>
                  <a:pt x="5792" y="19735"/>
                  <a:pt x="5910" y="19687"/>
                  <a:pt x="6039" y="19639"/>
                </a:cubicBezTo>
                <a:cubicBezTo>
                  <a:pt x="6143" y="19595"/>
                  <a:pt x="6304" y="19590"/>
                  <a:pt x="6432" y="19633"/>
                </a:cubicBezTo>
                <a:cubicBezTo>
                  <a:pt x="6630" y="19698"/>
                  <a:pt x="6842" y="19752"/>
                  <a:pt x="7052" y="19800"/>
                </a:cubicBezTo>
                <a:cubicBezTo>
                  <a:pt x="7215" y="19838"/>
                  <a:pt x="7320" y="19913"/>
                  <a:pt x="7343" y="19994"/>
                </a:cubicBezTo>
                <a:cubicBezTo>
                  <a:pt x="7355" y="20015"/>
                  <a:pt x="7353" y="20031"/>
                  <a:pt x="7365" y="20053"/>
                </a:cubicBezTo>
                <a:cubicBezTo>
                  <a:pt x="7377" y="20107"/>
                  <a:pt x="7402" y="20156"/>
                  <a:pt x="7402" y="20204"/>
                </a:cubicBezTo>
                <a:cubicBezTo>
                  <a:pt x="7413" y="20274"/>
                  <a:pt x="7400" y="20334"/>
                  <a:pt x="7365" y="20393"/>
                </a:cubicBezTo>
                <a:cubicBezTo>
                  <a:pt x="7295" y="20511"/>
                  <a:pt x="7122" y="20630"/>
                  <a:pt x="6866" y="20743"/>
                </a:cubicBezTo>
                <a:cubicBezTo>
                  <a:pt x="6831" y="20759"/>
                  <a:pt x="6808" y="20780"/>
                  <a:pt x="6808" y="20802"/>
                </a:cubicBezTo>
                <a:cubicBezTo>
                  <a:pt x="6808" y="20829"/>
                  <a:pt x="6830" y="20851"/>
                  <a:pt x="6877" y="20873"/>
                </a:cubicBezTo>
                <a:cubicBezTo>
                  <a:pt x="6923" y="20894"/>
                  <a:pt x="6993" y="20910"/>
                  <a:pt x="7063" y="20910"/>
                </a:cubicBezTo>
                <a:cubicBezTo>
                  <a:pt x="7109" y="20910"/>
                  <a:pt x="7155" y="20904"/>
                  <a:pt x="7190" y="20893"/>
                </a:cubicBezTo>
                <a:cubicBezTo>
                  <a:pt x="7563" y="20780"/>
                  <a:pt x="7823" y="20646"/>
                  <a:pt x="7963" y="20501"/>
                </a:cubicBezTo>
                <a:cubicBezTo>
                  <a:pt x="8033" y="20420"/>
                  <a:pt x="8079" y="20328"/>
                  <a:pt x="8090" y="20231"/>
                </a:cubicBezTo>
                <a:cubicBezTo>
                  <a:pt x="8090" y="20220"/>
                  <a:pt x="8090" y="20198"/>
                  <a:pt x="8101" y="20160"/>
                </a:cubicBezTo>
                <a:cubicBezTo>
                  <a:pt x="8113" y="20090"/>
                  <a:pt x="8252" y="20037"/>
                  <a:pt x="8404" y="20048"/>
                </a:cubicBezTo>
                <a:cubicBezTo>
                  <a:pt x="8765" y="20075"/>
                  <a:pt x="9185" y="20101"/>
                  <a:pt x="9512" y="20107"/>
                </a:cubicBezTo>
                <a:cubicBezTo>
                  <a:pt x="9617" y="20107"/>
                  <a:pt x="9700" y="20144"/>
                  <a:pt x="9723" y="20192"/>
                </a:cubicBezTo>
                <a:cubicBezTo>
                  <a:pt x="9747" y="20252"/>
                  <a:pt x="9746" y="20307"/>
                  <a:pt x="9734" y="20366"/>
                </a:cubicBezTo>
                <a:cubicBezTo>
                  <a:pt x="9722" y="20420"/>
                  <a:pt x="9676" y="20484"/>
                  <a:pt x="9617" y="20559"/>
                </a:cubicBezTo>
                <a:cubicBezTo>
                  <a:pt x="9606" y="20576"/>
                  <a:pt x="9593" y="20592"/>
                  <a:pt x="9581" y="20608"/>
                </a:cubicBezTo>
                <a:cubicBezTo>
                  <a:pt x="9534" y="20668"/>
                  <a:pt x="9489" y="20732"/>
                  <a:pt x="9443" y="20802"/>
                </a:cubicBezTo>
                <a:cubicBezTo>
                  <a:pt x="9384" y="20899"/>
                  <a:pt x="9372" y="20990"/>
                  <a:pt x="9395" y="21076"/>
                </a:cubicBezTo>
                <a:cubicBezTo>
                  <a:pt x="9418" y="21163"/>
                  <a:pt x="9466" y="21249"/>
                  <a:pt x="9559" y="21336"/>
                </a:cubicBezTo>
                <a:cubicBezTo>
                  <a:pt x="9641" y="21411"/>
                  <a:pt x="9747" y="21486"/>
                  <a:pt x="9887" y="21561"/>
                </a:cubicBezTo>
                <a:cubicBezTo>
                  <a:pt x="9934" y="21583"/>
                  <a:pt x="10002" y="21600"/>
                  <a:pt x="10084" y="21600"/>
                </a:cubicBezTo>
                <a:cubicBezTo>
                  <a:pt x="10131" y="21600"/>
                  <a:pt x="10165" y="21594"/>
                  <a:pt x="10212" y="21588"/>
                </a:cubicBezTo>
                <a:cubicBezTo>
                  <a:pt x="10270" y="21577"/>
                  <a:pt x="10317" y="21556"/>
                  <a:pt x="10328" y="21529"/>
                </a:cubicBezTo>
                <a:cubicBezTo>
                  <a:pt x="10340" y="21508"/>
                  <a:pt x="10341" y="21487"/>
                  <a:pt x="10317" y="21465"/>
                </a:cubicBezTo>
                <a:cubicBezTo>
                  <a:pt x="10142" y="21325"/>
                  <a:pt x="10050" y="21190"/>
                  <a:pt x="10062" y="21066"/>
                </a:cubicBezTo>
                <a:cubicBezTo>
                  <a:pt x="10062" y="21007"/>
                  <a:pt x="10096" y="20947"/>
                  <a:pt x="10142" y="20883"/>
                </a:cubicBezTo>
                <a:cubicBezTo>
                  <a:pt x="10177" y="20834"/>
                  <a:pt x="10234" y="20786"/>
                  <a:pt x="10281" y="20738"/>
                </a:cubicBezTo>
                <a:cubicBezTo>
                  <a:pt x="10304" y="20722"/>
                  <a:pt x="10316" y="20706"/>
                  <a:pt x="10339" y="20684"/>
                </a:cubicBezTo>
                <a:cubicBezTo>
                  <a:pt x="10432" y="20592"/>
                  <a:pt x="10494" y="20510"/>
                  <a:pt x="10529" y="20435"/>
                </a:cubicBezTo>
                <a:cubicBezTo>
                  <a:pt x="10540" y="20403"/>
                  <a:pt x="10550" y="20334"/>
                  <a:pt x="10551" y="20253"/>
                </a:cubicBezTo>
                <a:cubicBezTo>
                  <a:pt x="10551" y="20156"/>
                  <a:pt x="10702" y="20070"/>
                  <a:pt x="10900" y="20043"/>
                </a:cubicBezTo>
                <a:cubicBezTo>
                  <a:pt x="11157" y="20010"/>
                  <a:pt x="11412" y="19972"/>
                  <a:pt x="11564" y="19945"/>
                </a:cubicBezTo>
                <a:cubicBezTo>
                  <a:pt x="11587" y="19940"/>
                  <a:pt x="11613" y="19940"/>
                  <a:pt x="11637" y="19940"/>
                </a:cubicBezTo>
                <a:cubicBezTo>
                  <a:pt x="11742" y="19940"/>
                  <a:pt x="11833" y="19977"/>
                  <a:pt x="11844" y="20026"/>
                </a:cubicBezTo>
                <a:cubicBezTo>
                  <a:pt x="11856" y="20069"/>
                  <a:pt x="11869" y="20107"/>
                  <a:pt x="11881" y="20128"/>
                </a:cubicBezTo>
                <a:cubicBezTo>
                  <a:pt x="11916" y="20225"/>
                  <a:pt x="11984" y="20317"/>
                  <a:pt x="12078" y="20393"/>
                </a:cubicBezTo>
                <a:cubicBezTo>
                  <a:pt x="12171" y="20468"/>
                  <a:pt x="12301" y="20539"/>
                  <a:pt x="12453" y="20603"/>
                </a:cubicBezTo>
                <a:cubicBezTo>
                  <a:pt x="12581" y="20657"/>
                  <a:pt x="12744" y="20705"/>
                  <a:pt x="12930" y="20748"/>
                </a:cubicBezTo>
                <a:cubicBezTo>
                  <a:pt x="12965" y="20753"/>
                  <a:pt x="13001" y="20758"/>
                  <a:pt x="13036" y="20758"/>
                </a:cubicBezTo>
                <a:cubicBezTo>
                  <a:pt x="13118" y="20758"/>
                  <a:pt x="13197" y="20743"/>
                  <a:pt x="13244" y="20716"/>
                </a:cubicBezTo>
                <a:cubicBezTo>
                  <a:pt x="13291" y="20695"/>
                  <a:pt x="13302" y="20667"/>
                  <a:pt x="13302" y="20640"/>
                </a:cubicBezTo>
                <a:cubicBezTo>
                  <a:pt x="13302" y="20619"/>
                  <a:pt x="13280" y="20597"/>
                  <a:pt x="13233" y="20586"/>
                </a:cubicBezTo>
                <a:cubicBezTo>
                  <a:pt x="12953" y="20489"/>
                  <a:pt x="12754" y="20376"/>
                  <a:pt x="12661" y="20268"/>
                </a:cubicBezTo>
                <a:cubicBezTo>
                  <a:pt x="12614" y="20214"/>
                  <a:pt x="12592" y="20149"/>
                  <a:pt x="12581" y="20085"/>
                </a:cubicBezTo>
                <a:cubicBezTo>
                  <a:pt x="12569" y="20031"/>
                  <a:pt x="12581" y="19977"/>
                  <a:pt x="12581" y="19923"/>
                </a:cubicBezTo>
                <a:lnTo>
                  <a:pt x="12581" y="19864"/>
                </a:lnTo>
                <a:cubicBezTo>
                  <a:pt x="12581" y="19853"/>
                  <a:pt x="12580" y="19843"/>
                  <a:pt x="12591" y="19832"/>
                </a:cubicBezTo>
                <a:cubicBezTo>
                  <a:pt x="12626" y="19757"/>
                  <a:pt x="12720" y="19687"/>
                  <a:pt x="12872" y="19639"/>
                </a:cubicBezTo>
                <a:cubicBezTo>
                  <a:pt x="13035" y="19590"/>
                  <a:pt x="13187" y="19531"/>
                  <a:pt x="13339" y="19477"/>
                </a:cubicBezTo>
                <a:cubicBezTo>
                  <a:pt x="13385" y="19461"/>
                  <a:pt x="13444" y="19450"/>
                  <a:pt x="13503" y="19450"/>
                </a:cubicBezTo>
                <a:cubicBezTo>
                  <a:pt x="13584" y="19450"/>
                  <a:pt x="13663" y="19471"/>
                  <a:pt x="13721" y="19504"/>
                </a:cubicBezTo>
                <a:cubicBezTo>
                  <a:pt x="13768" y="19536"/>
                  <a:pt x="13816" y="19563"/>
                  <a:pt x="13874" y="19590"/>
                </a:cubicBezTo>
                <a:cubicBezTo>
                  <a:pt x="14026" y="19670"/>
                  <a:pt x="14201" y="19734"/>
                  <a:pt x="14399" y="19788"/>
                </a:cubicBezTo>
                <a:cubicBezTo>
                  <a:pt x="14597" y="19842"/>
                  <a:pt x="14796" y="19876"/>
                  <a:pt x="14971" y="19903"/>
                </a:cubicBezTo>
                <a:lnTo>
                  <a:pt x="15062" y="19913"/>
                </a:lnTo>
                <a:cubicBezTo>
                  <a:pt x="15202" y="19934"/>
                  <a:pt x="15331" y="19955"/>
                  <a:pt x="15460" y="19977"/>
                </a:cubicBezTo>
                <a:cubicBezTo>
                  <a:pt x="15611" y="20009"/>
                  <a:pt x="15729" y="20042"/>
                  <a:pt x="15846" y="20085"/>
                </a:cubicBezTo>
                <a:cubicBezTo>
                  <a:pt x="16056" y="20171"/>
                  <a:pt x="16218" y="20290"/>
                  <a:pt x="16334" y="20452"/>
                </a:cubicBezTo>
                <a:cubicBezTo>
                  <a:pt x="16358" y="20489"/>
                  <a:pt x="16439" y="20511"/>
                  <a:pt x="16520" y="20511"/>
                </a:cubicBezTo>
                <a:cubicBezTo>
                  <a:pt x="16544" y="20511"/>
                  <a:pt x="16570" y="20511"/>
                  <a:pt x="16593" y="20506"/>
                </a:cubicBezTo>
                <a:cubicBezTo>
                  <a:pt x="16722" y="20489"/>
                  <a:pt x="16802" y="20436"/>
                  <a:pt x="16779" y="20388"/>
                </a:cubicBezTo>
                <a:cubicBezTo>
                  <a:pt x="16721" y="20178"/>
                  <a:pt x="16579" y="20020"/>
                  <a:pt x="16334" y="19891"/>
                </a:cubicBezTo>
                <a:cubicBezTo>
                  <a:pt x="16206" y="19821"/>
                  <a:pt x="16044" y="19756"/>
                  <a:pt x="15846" y="19702"/>
                </a:cubicBezTo>
                <a:cubicBezTo>
                  <a:pt x="15694" y="19659"/>
                  <a:pt x="15530" y="19627"/>
                  <a:pt x="15391" y="19595"/>
                </a:cubicBezTo>
                <a:lnTo>
                  <a:pt x="15310" y="19580"/>
                </a:lnTo>
                <a:cubicBezTo>
                  <a:pt x="15124" y="19536"/>
                  <a:pt x="14993" y="19504"/>
                  <a:pt x="14888" y="19472"/>
                </a:cubicBezTo>
                <a:cubicBezTo>
                  <a:pt x="14783" y="19434"/>
                  <a:pt x="14692" y="19396"/>
                  <a:pt x="14611" y="19347"/>
                </a:cubicBezTo>
                <a:cubicBezTo>
                  <a:pt x="14517" y="19293"/>
                  <a:pt x="14434" y="19228"/>
                  <a:pt x="14341" y="19137"/>
                </a:cubicBezTo>
                <a:cubicBezTo>
                  <a:pt x="14294" y="19088"/>
                  <a:pt x="14307" y="19030"/>
                  <a:pt x="14388" y="18992"/>
                </a:cubicBezTo>
                <a:cubicBezTo>
                  <a:pt x="14517" y="18917"/>
                  <a:pt x="14751" y="18776"/>
                  <a:pt x="14960" y="18647"/>
                </a:cubicBezTo>
                <a:cubicBezTo>
                  <a:pt x="15054" y="18588"/>
                  <a:pt x="15238" y="18582"/>
                  <a:pt x="15343" y="18642"/>
                </a:cubicBezTo>
                <a:cubicBezTo>
                  <a:pt x="15401" y="18674"/>
                  <a:pt x="15448" y="18695"/>
                  <a:pt x="15460" y="18701"/>
                </a:cubicBezTo>
                <a:cubicBezTo>
                  <a:pt x="15600" y="18771"/>
                  <a:pt x="15774" y="18824"/>
                  <a:pt x="15937" y="18867"/>
                </a:cubicBezTo>
                <a:cubicBezTo>
                  <a:pt x="16240" y="18937"/>
                  <a:pt x="16591" y="18975"/>
                  <a:pt x="17034" y="18975"/>
                </a:cubicBezTo>
                <a:cubicBezTo>
                  <a:pt x="17139" y="18975"/>
                  <a:pt x="17234" y="18933"/>
                  <a:pt x="17246" y="18884"/>
                </a:cubicBezTo>
                <a:cubicBezTo>
                  <a:pt x="17257" y="18836"/>
                  <a:pt x="17186" y="18792"/>
                  <a:pt x="17093" y="18787"/>
                </a:cubicBezTo>
                <a:cubicBezTo>
                  <a:pt x="16743" y="18760"/>
                  <a:pt x="16453" y="18712"/>
                  <a:pt x="16254" y="18642"/>
                </a:cubicBezTo>
                <a:cubicBezTo>
                  <a:pt x="16149" y="18604"/>
                  <a:pt x="16056" y="18561"/>
                  <a:pt x="15963" y="18507"/>
                </a:cubicBezTo>
                <a:cubicBezTo>
                  <a:pt x="15881" y="18453"/>
                  <a:pt x="15799" y="18388"/>
                  <a:pt x="15729" y="18324"/>
                </a:cubicBezTo>
                <a:cubicBezTo>
                  <a:pt x="15648" y="18237"/>
                  <a:pt x="15647" y="18135"/>
                  <a:pt x="15740" y="18054"/>
                </a:cubicBezTo>
                <a:cubicBezTo>
                  <a:pt x="15845" y="17963"/>
                  <a:pt x="15951" y="17866"/>
                  <a:pt x="16021" y="17807"/>
                </a:cubicBezTo>
                <a:cubicBezTo>
                  <a:pt x="16103" y="17726"/>
                  <a:pt x="16325" y="17704"/>
                  <a:pt x="16477" y="17763"/>
                </a:cubicBezTo>
                <a:cubicBezTo>
                  <a:pt x="16512" y="17779"/>
                  <a:pt x="16545" y="17789"/>
                  <a:pt x="16557" y="17795"/>
                </a:cubicBezTo>
                <a:cubicBezTo>
                  <a:pt x="16720" y="17854"/>
                  <a:pt x="16896" y="17904"/>
                  <a:pt x="17071" y="17936"/>
                </a:cubicBezTo>
                <a:cubicBezTo>
                  <a:pt x="17316" y="17979"/>
                  <a:pt x="17573" y="18000"/>
                  <a:pt x="17876" y="18000"/>
                </a:cubicBezTo>
                <a:cubicBezTo>
                  <a:pt x="17969" y="18000"/>
                  <a:pt x="18074" y="18001"/>
                  <a:pt x="18179" y="17995"/>
                </a:cubicBezTo>
                <a:cubicBezTo>
                  <a:pt x="18284" y="17990"/>
                  <a:pt x="18375" y="17946"/>
                  <a:pt x="18375" y="17893"/>
                </a:cubicBezTo>
                <a:cubicBezTo>
                  <a:pt x="18375" y="17844"/>
                  <a:pt x="18305" y="17807"/>
                  <a:pt x="18200" y="17802"/>
                </a:cubicBezTo>
                <a:cubicBezTo>
                  <a:pt x="17839" y="17785"/>
                  <a:pt x="17547" y="17746"/>
                  <a:pt x="17326" y="17687"/>
                </a:cubicBezTo>
                <a:cubicBezTo>
                  <a:pt x="17209" y="17655"/>
                  <a:pt x="17106" y="17618"/>
                  <a:pt x="17012" y="17569"/>
                </a:cubicBezTo>
                <a:cubicBezTo>
                  <a:pt x="16931" y="17521"/>
                  <a:pt x="16847" y="17467"/>
                  <a:pt x="16754" y="17413"/>
                </a:cubicBezTo>
                <a:cubicBezTo>
                  <a:pt x="16754" y="17413"/>
                  <a:pt x="16707" y="17381"/>
                  <a:pt x="16695" y="17371"/>
                </a:cubicBezTo>
                <a:cubicBezTo>
                  <a:pt x="16602" y="17311"/>
                  <a:pt x="16593" y="17235"/>
                  <a:pt x="16652" y="17165"/>
                </a:cubicBezTo>
                <a:cubicBezTo>
                  <a:pt x="16780" y="17020"/>
                  <a:pt x="16896" y="16868"/>
                  <a:pt x="17012" y="16717"/>
                </a:cubicBezTo>
                <a:cubicBezTo>
                  <a:pt x="17047" y="16680"/>
                  <a:pt x="17116" y="16648"/>
                  <a:pt x="17209" y="16648"/>
                </a:cubicBezTo>
                <a:cubicBezTo>
                  <a:pt x="17221" y="16648"/>
                  <a:pt x="17245" y="16648"/>
                  <a:pt x="17257" y="16648"/>
                </a:cubicBezTo>
                <a:cubicBezTo>
                  <a:pt x="17385" y="16659"/>
                  <a:pt x="17490" y="16675"/>
                  <a:pt x="17606" y="16707"/>
                </a:cubicBezTo>
                <a:cubicBezTo>
                  <a:pt x="17723" y="16740"/>
                  <a:pt x="17851" y="16782"/>
                  <a:pt x="17967" y="16825"/>
                </a:cubicBezTo>
                <a:lnTo>
                  <a:pt x="18004" y="16837"/>
                </a:lnTo>
                <a:cubicBezTo>
                  <a:pt x="18120" y="16880"/>
                  <a:pt x="18260" y="16933"/>
                  <a:pt x="18412" y="16977"/>
                </a:cubicBezTo>
                <a:cubicBezTo>
                  <a:pt x="18587" y="17025"/>
                  <a:pt x="18772" y="17063"/>
                  <a:pt x="18959" y="17079"/>
                </a:cubicBezTo>
                <a:cubicBezTo>
                  <a:pt x="19099" y="17095"/>
                  <a:pt x="19252" y="17101"/>
                  <a:pt x="19403" y="17101"/>
                </a:cubicBezTo>
                <a:cubicBezTo>
                  <a:pt x="19601" y="17101"/>
                  <a:pt x="19810" y="17089"/>
                  <a:pt x="20067" y="17062"/>
                </a:cubicBezTo>
                <a:cubicBezTo>
                  <a:pt x="20171" y="17052"/>
                  <a:pt x="20242" y="17004"/>
                  <a:pt x="20231" y="16950"/>
                </a:cubicBezTo>
                <a:cubicBezTo>
                  <a:pt x="20219" y="16907"/>
                  <a:pt x="20138" y="16874"/>
                  <a:pt x="20045" y="16874"/>
                </a:cubicBezTo>
                <a:lnTo>
                  <a:pt x="20034" y="16874"/>
                </a:lnTo>
                <a:cubicBezTo>
                  <a:pt x="19975" y="16874"/>
                  <a:pt x="19917" y="16874"/>
                  <a:pt x="19859" y="16874"/>
                </a:cubicBezTo>
                <a:cubicBezTo>
                  <a:pt x="19579" y="16874"/>
                  <a:pt x="19332" y="16858"/>
                  <a:pt x="19134" y="16820"/>
                </a:cubicBezTo>
                <a:cubicBezTo>
                  <a:pt x="19005" y="16798"/>
                  <a:pt x="18889" y="16767"/>
                  <a:pt x="18784" y="16724"/>
                </a:cubicBezTo>
                <a:cubicBezTo>
                  <a:pt x="18679" y="16686"/>
                  <a:pt x="18586" y="16631"/>
                  <a:pt x="18481" y="16583"/>
                </a:cubicBezTo>
                <a:lnTo>
                  <a:pt x="18459" y="16573"/>
                </a:lnTo>
                <a:cubicBezTo>
                  <a:pt x="18343" y="16513"/>
                  <a:pt x="18214" y="16448"/>
                  <a:pt x="18051" y="16394"/>
                </a:cubicBezTo>
                <a:cubicBezTo>
                  <a:pt x="17911" y="16346"/>
                  <a:pt x="17759" y="16309"/>
                  <a:pt x="17595" y="16276"/>
                </a:cubicBezTo>
                <a:cubicBezTo>
                  <a:pt x="17456" y="16249"/>
                  <a:pt x="17374" y="16174"/>
                  <a:pt x="17421" y="16109"/>
                </a:cubicBezTo>
                <a:cubicBezTo>
                  <a:pt x="17479" y="16007"/>
                  <a:pt x="17549" y="15899"/>
                  <a:pt x="17595" y="15791"/>
                </a:cubicBezTo>
                <a:cubicBezTo>
                  <a:pt x="17630" y="15727"/>
                  <a:pt x="17736" y="15684"/>
                  <a:pt x="17876" y="15673"/>
                </a:cubicBezTo>
                <a:lnTo>
                  <a:pt x="17887" y="15673"/>
                </a:lnTo>
                <a:cubicBezTo>
                  <a:pt x="18050" y="15663"/>
                  <a:pt x="18203" y="15652"/>
                  <a:pt x="18343" y="15652"/>
                </a:cubicBezTo>
                <a:lnTo>
                  <a:pt x="18364" y="15652"/>
                </a:lnTo>
                <a:cubicBezTo>
                  <a:pt x="18504" y="15652"/>
                  <a:pt x="18623" y="15662"/>
                  <a:pt x="18751" y="15678"/>
                </a:cubicBezTo>
                <a:cubicBezTo>
                  <a:pt x="18996" y="15711"/>
                  <a:pt x="19252" y="15786"/>
                  <a:pt x="19520" y="15899"/>
                </a:cubicBezTo>
                <a:cubicBezTo>
                  <a:pt x="19555" y="15915"/>
                  <a:pt x="19601" y="15921"/>
                  <a:pt x="19647" y="15921"/>
                </a:cubicBezTo>
                <a:cubicBezTo>
                  <a:pt x="19694" y="15921"/>
                  <a:pt x="19739" y="15910"/>
                  <a:pt x="19786" y="15894"/>
                </a:cubicBezTo>
                <a:cubicBezTo>
                  <a:pt x="19868" y="15856"/>
                  <a:pt x="19881" y="15802"/>
                  <a:pt x="19811" y="15759"/>
                </a:cubicBezTo>
                <a:cubicBezTo>
                  <a:pt x="19531" y="15598"/>
                  <a:pt x="19273" y="15494"/>
                  <a:pt x="18969" y="15424"/>
                </a:cubicBezTo>
                <a:cubicBezTo>
                  <a:pt x="18795" y="15387"/>
                  <a:pt x="18599" y="15354"/>
                  <a:pt x="18401" y="15343"/>
                </a:cubicBezTo>
                <a:cubicBezTo>
                  <a:pt x="18343" y="15338"/>
                  <a:pt x="18225" y="15333"/>
                  <a:pt x="18073" y="15333"/>
                </a:cubicBezTo>
                <a:cubicBezTo>
                  <a:pt x="18015" y="15333"/>
                  <a:pt x="17955" y="15318"/>
                  <a:pt x="17920" y="15296"/>
                </a:cubicBezTo>
                <a:cubicBezTo>
                  <a:pt x="17885" y="15275"/>
                  <a:pt x="17876" y="15247"/>
                  <a:pt x="17876" y="15221"/>
                </a:cubicBezTo>
                <a:cubicBezTo>
                  <a:pt x="17911" y="15134"/>
                  <a:pt x="17967" y="14988"/>
                  <a:pt x="18026" y="14848"/>
                </a:cubicBezTo>
                <a:cubicBezTo>
                  <a:pt x="18061" y="14762"/>
                  <a:pt x="18270" y="14708"/>
                  <a:pt x="18445" y="14746"/>
                </a:cubicBezTo>
                <a:cubicBezTo>
                  <a:pt x="18491" y="14756"/>
                  <a:pt x="18517" y="14763"/>
                  <a:pt x="18528" y="14763"/>
                </a:cubicBezTo>
                <a:cubicBezTo>
                  <a:pt x="18715" y="14795"/>
                  <a:pt x="18925" y="14811"/>
                  <a:pt x="19112" y="14816"/>
                </a:cubicBezTo>
                <a:cubicBezTo>
                  <a:pt x="19123" y="14816"/>
                  <a:pt x="19147" y="14816"/>
                  <a:pt x="19159" y="14816"/>
                </a:cubicBezTo>
                <a:cubicBezTo>
                  <a:pt x="19486" y="14816"/>
                  <a:pt x="19810" y="14778"/>
                  <a:pt x="20183" y="14697"/>
                </a:cubicBezTo>
                <a:cubicBezTo>
                  <a:pt x="20288" y="14675"/>
                  <a:pt x="20335" y="14622"/>
                  <a:pt x="20289" y="14574"/>
                </a:cubicBezTo>
                <a:cubicBezTo>
                  <a:pt x="20266" y="14536"/>
                  <a:pt x="20185" y="14515"/>
                  <a:pt x="20103" y="14515"/>
                </a:cubicBezTo>
                <a:cubicBezTo>
                  <a:pt x="20091" y="14515"/>
                  <a:pt x="20067" y="14515"/>
                  <a:pt x="20056" y="14520"/>
                </a:cubicBezTo>
                <a:cubicBezTo>
                  <a:pt x="19822" y="14547"/>
                  <a:pt x="19623" y="14562"/>
                  <a:pt x="19436" y="14562"/>
                </a:cubicBezTo>
                <a:cubicBezTo>
                  <a:pt x="19331" y="14562"/>
                  <a:pt x="19241" y="14557"/>
                  <a:pt x="19159" y="14552"/>
                </a:cubicBezTo>
                <a:cubicBezTo>
                  <a:pt x="19031" y="14541"/>
                  <a:pt x="18901" y="14520"/>
                  <a:pt x="18773" y="14488"/>
                </a:cubicBezTo>
                <a:cubicBezTo>
                  <a:pt x="18656" y="14456"/>
                  <a:pt x="18539" y="14418"/>
                  <a:pt x="18423" y="14380"/>
                </a:cubicBezTo>
                <a:lnTo>
                  <a:pt x="18401" y="14374"/>
                </a:lnTo>
                <a:cubicBezTo>
                  <a:pt x="18366" y="14363"/>
                  <a:pt x="18330" y="14352"/>
                  <a:pt x="18295" y="14342"/>
                </a:cubicBezTo>
                <a:cubicBezTo>
                  <a:pt x="18202" y="14309"/>
                  <a:pt x="18141" y="14261"/>
                  <a:pt x="18153" y="14207"/>
                </a:cubicBezTo>
                <a:cubicBezTo>
                  <a:pt x="18165" y="14148"/>
                  <a:pt x="18179" y="14089"/>
                  <a:pt x="18179" y="14035"/>
                </a:cubicBezTo>
                <a:cubicBezTo>
                  <a:pt x="18190" y="13987"/>
                  <a:pt x="18270" y="13943"/>
                  <a:pt x="18386" y="13943"/>
                </a:cubicBezTo>
                <a:cubicBezTo>
                  <a:pt x="18386" y="13943"/>
                  <a:pt x="18459" y="13943"/>
                  <a:pt x="18459" y="13943"/>
                </a:cubicBezTo>
                <a:cubicBezTo>
                  <a:pt x="18669" y="13943"/>
                  <a:pt x="18888" y="13928"/>
                  <a:pt x="19086" y="13895"/>
                </a:cubicBezTo>
                <a:cubicBezTo>
                  <a:pt x="19296" y="13863"/>
                  <a:pt x="19472" y="13813"/>
                  <a:pt x="19600" y="13781"/>
                </a:cubicBezTo>
                <a:lnTo>
                  <a:pt x="19626" y="13776"/>
                </a:lnTo>
                <a:cubicBezTo>
                  <a:pt x="19754" y="13744"/>
                  <a:pt x="19881" y="13712"/>
                  <a:pt x="19997" y="13685"/>
                </a:cubicBezTo>
                <a:cubicBezTo>
                  <a:pt x="20126" y="13658"/>
                  <a:pt x="20266" y="13641"/>
                  <a:pt x="20395" y="13641"/>
                </a:cubicBezTo>
                <a:cubicBezTo>
                  <a:pt x="20430" y="13641"/>
                  <a:pt x="20465" y="13641"/>
                  <a:pt x="20500" y="13641"/>
                </a:cubicBezTo>
                <a:cubicBezTo>
                  <a:pt x="20722" y="13641"/>
                  <a:pt x="20989" y="13668"/>
                  <a:pt x="21280" y="13717"/>
                </a:cubicBezTo>
                <a:cubicBezTo>
                  <a:pt x="21303" y="13722"/>
                  <a:pt x="21326" y="13722"/>
                  <a:pt x="21349" y="13722"/>
                </a:cubicBezTo>
                <a:cubicBezTo>
                  <a:pt x="21419" y="13722"/>
                  <a:pt x="21489" y="13700"/>
                  <a:pt x="21524" y="13668"/>
                </a:cubicBezTo>
                <a:cubicBezTo>
                  <a:pt x="21571" y="13620"/>
                  <a:pt x="21537" y="13560"/>
                  <a:pt x="21444" y="13533"/>
                </a:cubicBezTo>
                <a:cubicBezTo>
                  <a:pt x="21059" y="13431"/>
                  <a:pt x="20733" y="13378"/>
                  <a:pt x="20395" y="13362"/>
                </a:cubicBezTo>
                <a:cubicBezTo>
                  <a:pt x="20348" y="13362"/>
                  <a:pt x="20299" y="13357"/>
                  <a:pt x="20252" y="13357"/>
                </a:cubicBezTo>
                <a:cubicBezTo>
                  <a:pt x="20101" y="13357"/>
                  <a:pt x="19952" y="13367"/>
                  <a:pt x="19800" y="13384"/>
                </a:cubicBezTo>
                <a:cubicBezTo>
                  <a:pt x="19626" y="13405"/>
                  <a:pt x="19459" y="13431"/>
                  <a:pt x="19319" y="13458"/>
                </a:cubicBezTo>
                <a:lnTo>
                  <a:pt x="19276" y="13464"/>
                </a:lnTo>
                <a:cubicBezTo>
                  <a:pt x="19136" y="13491"/>
                  <a:pt x="18993" y="13513"/>
                  <a:pt x="18853" y="13523"/>
                </a:cubicBezTo>
                <a:cubicBezTo>
                  <a:pt x="18771" y="13529"/>
                  <a:pt x="18704" y="13533"/>
                  <a:pt x="18634" y="13533"/>
                </a:cubicBezTo>
                <a:cubicBezTo>
                  <a:pt x="18588" y="13533"/>
                  <a:pt x="18539" y="13534"/>
                  <a:pt x="18492" y="13528"/>
                </a:cubicBezTo>
                <a:lnTo>
                  <a:pt x="18481" y="13528"/>
                </a:lnTo>
                <a:cubicBezTo>
                  <a:pt x="18330" y="13518"/>
                  <a:pt x="18223" y="13459"/>
                  <a:pt x="18211" y="13384"/>
                </a:cubicBezTo>
                <a:cubicBezTo>
                  <a:pt x="18211" y="13211"/>
                  <a:pt x="18203" y="13044"/>
                  <a:pt x="18168" y="12877"/>
                </a:cubicBezTo>
                <a:cubicBezTo>
                  <a:pt x="18168" y="12839"/>
                  <a:pt x="18190" y="12806"/>
                  <a:pt x="18237" y="12779"/>
                </a:cubicBezTo>
                <a:cubicBezTo>
                  <a:pt x="18400" y="12704"/>
                  <a:pt x="18539" y="12769"/>
                  <a:pt x="19017" y="12796"/>
                </a:cubicBezTo>
                <a:cubicBezTo>
                  <a:pt x="19215" y="12807"/>
                  <a:pt x="19424" y="12800"/>
                  <a:pt x="19611" y="12784"/>
                </a:cubicBezTo>
                <a:cubicBezTo>
                  <a:pt x="19937" y="12752"/>
                  <a:pt x="20252" y="12678"/>
                  <a:pt x="20602" y="12549"/>
                </a:cubicBezTo>
                <a:cubicBezTo>
                  <a:pt x="20684" y="12516"/>
                  <a:pt x="20708" y="12457"/>
                  <a:pt x="20650" y="12414"/>
                </a:cubicBezTo>
                <a:cubicBezTo>
                  <a:pt x="20615" y="12387"/>
                  <a:pt x="20544" y="12370"/>
                  <a:pt x="20486" y="12370"/>
                </a:cubicBezTo>
                <a:cubicBezTo>
                  <a:pt x="20451" y="12370"/>
                  <a:pt x="20430" y="12375"/>
                  <a:pt x="20395" y="12380"/>
                </a:cubicBezTo>
                <a:cubicBezTo>
                  <a:pt x="19462" y="12623"/>
                  <a:pt x="19089" y="12478"/>
                  <a:pt x="18343" y="12360"/>
                </a:cubicBezTo>
                <a:cubicBezTo>
                  <a:pt x="18156" y="12333"/>
                  <a:pt x="18028" y="12258"/>
                  <a:pt x="17993" y="12171"/>
                </a:cubicBezTo>
                <a:cubicBezTo>
                  <a:pt x="17946" y="12037"/>
                  <a:pt x="17888" y="11907"/>
                  <a:pt x="17818" y="11777"/>
                </a:cubicBezTo>
                <a:cubicBezTo>
                  <a:pt x="17783" y="11702"/>
                  <a:pt x="17852" y="11622"/>
                  <a:pt x="18004" y="11579"/>
                </a:cubicBezTo>
                <a:cubicBezTo>
                  <a:pt x="18039" y="11568"/>
                  <a:pt x="18074" y="11563"/>
                  <a:pt x="18120" y="11552"/>
                </a:cubicBezTo>
                <a:cubicBezTo>
                  <a:pt x="18237" y="11530"/>
                  <a:pt x="18354" y="11514"/>
                  <a:pt x="18470" y="11503"/>
                </a:cubicBezTo>
                <a:cubicBezTo>
                  <a:pt x="18528" y="11498"/>
                  <a:pt x="18586" y="11498"/>
                  <a:pt x="18656" y="11498"/>
                </a:cubicBezTo>
                <a:cubicBezTo>
                  <a:pt x="18726" y="11498"/>
                  <a:pt x="18806" y="11498"/>
                  <a:pt x="18911" y="11503"/>
                </a:cubicBezTo>
                <a:lnTo>
                  <a:pt x="18984" y="11503"/>
                </a:lnTo>
                <a:cubicBezTo>
                  <a:pt x="19101" y="11508"/>
                  <a:pt x="19228" y="11508"/>
                  <a:pt x="19356" y="11508"/>
                </a:cubicBezTo>
                <a:cubicBezTo>
                  <a:pt x="19391" y="11508"/>
                  <a:pt x="19437" y="11508"/>
                  <a:pt x="19472" y="11508"/>
                </a:cubicBezTo>
                <a:cubicBezTo>
                  <a:pt x="19682" y="11503"/>
                  <a:pt x="19881" y="11487"/>
                  <a:pt x="20056" y="11449"/>
                </a:cubicBezTo>
                <a:cubicBezTo>
                  <a:pt x="20370" y="11390"/>
                  <a:pt x="20661" y="11292"/>
                  <a:pt x="20941" y="11131"/>
                </a:cubicBezTo>
                <a:cubicBezTo>
                  <a:pt x="21011" y="11093"/>
                  <a:pt x="21012" y="11029"/>
                  <a:pt x="20930" y="10991"/>
                </a:cubicBezTo>
                <a:cubicBezTo>
                  <a:pt x="20884" y="10970"/>
                  <a:pt x="20836" y="10959"/>
                  <a:pt x="20777" y="10959"/>
                </a:cubicBezTo>
                <a:cubicBezTo>
                  <a:pt x="20731" y="10959"/>
                  <a:pt x="20696" y="10963"/>
                  <a:pt x="20661" y="10979"/>
                </a:cubicBezTo>
                <a:cubicBezTo>
                  <a:pt x="20392" y="11087"/>
                  <a:pt x="20126" y="11153"/>
                  <a:pt x="19870" y="11180"/>
                </a:cubicBezTo>
                <a:cubicBezTo>
                  <a:pt x="19776" y="11190"/>
                  <a:pt x="19694" y="11195"/>
                  <a:pt x="19589" y="11195"/>
                </a:cubicBezTo>
                <a:cubicBezTo>
                  <a:pt x="19542" y="11195"/>
                  <a:pt x="19497" y="11195"/>
                  <a:pt x="19451" y="11190"/>
                </a:cubicBezTo>
                <a:cubicBezTo>
                  <a:pt x="19322" y="11184"/>
                  <a:pt x="19193" y="11174"/>
                  <a:pt x="19053" y="11158"/>
                </a:cubicBezTo>
                <a:lnTo>
                  <a:pt x="18995" y="11153"/>
                </a:lnTo>
                <a:cubicBezTo>
                  <a:pt x="18832" y="11137"/>
                  <a:pt x="18644" y="11121"/>
                  <a:pt x="18434" y="11121"/>
                </a:cubicBezTo>
                <a:cubicBezTo>
                  <a:pt x="18224" y="11121"/>
                  <a:pt x="18013" y="11136"/>
                  <a:pt x="17803" y="11168"/>
                </a:cubicBezTo>
                <a:cubicBezTo>
                  <a:pt x="17768" y="11173"/>
                  <a:pt x="17747" y="11179"/>
                  <a:pt x="17712" y="11185"/>
                </a:cubicBezTo>
                <a:cubicBezTo>
                  <a:pt x="17665" y="11190"/>
                  <a:pt x="17617" y="11195"/>
                  <a:pt x="17570" y="11190"/>
                </a:cubicBezTo>
                <a:cubicBezTo>
                  <a:pt x="17477" y="11184"/>
                  <a:pt x="17397" y="11147"/>
                  <a:pt x="17362" y="11104"/>
                </a:cubicBezTo>
                <a:cubicBezTo>
                  <a:pt x="17316" y="11050"/>
                  <a:pt x="17267" y="11001"/>
                  <a:pt x="17220" y="10947"/>
                </a:cubicBezTo>
                <a:cubicBezTo>
                  <a:pt x="17138" y="10856"/>
                  <a:pt x="17058" y="10769"/>
                  <a:pt x="16976" y="10683"/>
                </a:cubicBezTo>
                <a:cubicBezTo>
                  <a:pt x="16953" y="10661"/>
                  <a:pt x="16964" y="10635"/>
                  <a:pt x="16987" y="10619"/>
                </a:cubicBezTo>
                <a:cubicBezTo>
                  <a:pt x="17010" y="10597"/>
                  <a:pt x="17060" y="10587"/>
                  <a:pt x="17118" y="10582"/>
                </a:cubicBezTo>
                <a:cubicBezTo>
                  <a:pt x="17223" y="10577"/>
                  <a:pt x="17313" y="10571"/>
                  <a:pt x="17395" y="10565"/>
                </a:cubicBezTo>
                <a:cubicBezTo>
                  <a:pt x="17593" y="10549"/>
                  <a:pt x="17793" y="10517"/>
                  <a:pt x="17956" y="10474"/>
                </a:cubicBezTo>
                <a:cubicBezTo>
                  <a:pt x="18318" y="10383"/>
                  <a:pt x="18574" y="10252"/>
                  <a:pt x="18784" y="10139"/>
                </a:cubicBezTo>
                <a:cubicBezTo>
                  <a:pt x="18819" y="10118"/>
                  <a:pt x="18831" y="10097"/>
                  <a:pt x="18831" y="10075"/>
                </a:cubicBezTo>
                <a:cubicBezTo>
                  <a:pt x="18831" y="10054"/>
                  <a:pt x="18797" y="10032"/>
                  <a:pt x="18762" y="10016"/>
                </a:cubicBezTo>
                <a:cubicBezTo>
                  <a:pt x="18727" y="10005"/>
                  <a:pt x="18680" y="9994"/>
                  <a:pt x="18645" y="9994"/>
                </a:cubicBezTo>
                <a:cubicBezTo>
                  <a:pt x="18598" y="9994"/>
                  <a:pt x="18553" y="10000"/>
                  <a:pt x="18518" y="10016"/>
                </a:cubicBezTo>
                <a:cubicBezTo>
                  <a:pt x="18226" y="10129"/>
                  <a:pt x="17978" y="10199"/>
                  <a:pt x="17745" y="10237"/>
                </a:cubicBezTo>
                <a:cubicBezTo>
                  <a:pt x="17617" y="10258"/>
                  <a:pt x="17491" y="10269"/>
                  <a:pt x="17351" y="10269"/>
                </a:cubicBezTo>
                <a:lnTo>
                  <a:pt x="17337" y="10269"/>
                </a:lnTo>
                <a:cubicBezTo>
                  <a:pt x="17208" y="10269"/>
                  <a:pt x="17071" y="10263"/>
                  <a:pt x="16896" y="10252"/>
                </a:cubicBezTo>
                <a:cubicBezTo>
                  <a:pt x="16861" y="10252"/>
                  <a:pt x="16824" y="10247"/>
                  <a:pt x="16801" y="10247"/>
                </a:cubicBezTo>
                <a:cubicBezTo>
                  <a:pt x="16673" y="10242"/>
                  <a:pt x="16556" y="10198"/>
                  <a:pt x="16509" y="10144"/>
                </a:cubicBezTo>
                <a:cubicBezTo>
                  <a:pt x="16451" y="10080"/>
                  <a:pt x="16369" y="9972"/>
                  <a:pt x="16287" y="9865"/>
                </a:cubicBezTo>
                <a:cubicBezTo>
                  <a:pt x="16217" y="9773"/>
                  <a:pt x="16267" y="9675"/>
                  <a:pt x="16418" y="9605"/>
                </a:cubicBezTo>
                <a:cubicBezTo>
                  <a:pt x="16535" y="9552"/>
                  <a:pt x="16638" y="9509"/>
                  <a:pt x="16684" y="9488"/>
                </a:cubicBezTo>
                <a:cubicBezTo>
                  <a:pt x="16801" y="9434"/>
                  <a:pt x="16907" y="9380"/>
                  <a:pt x="17012" y="9343"/>
                </a:cubicBezTo>
                <a:cubicBezTo>
                  <a:pt x="17117" y="9305"/>
                  <a:pt x="17233" y="9272"/>
                  <a:pt x="17373" y="9250"/>
                </a:cubicBezTo>
                <a:cubicBezTo>
                  <a:pt x="17571" y="9218"/>
                  <a:pt x="17817" y="9201"/>
                  <a:pt x="18120" y="9201"/>
                </a:cubicBezTo>
                <a:cubicBezTo>
                  <a:pt x="18179" y="9201"/>
                  <a:pt x="18226" y="9201"/>
                  <a:pt x="18284" y="9201"/>
                </a:cubicBezTo>
                <a:lnTo>
                  <a:pt x="18295" y="9201"/>
                </a:lnTo>
                <a:cubicBezTo>
                  <a:pt x="18389" y="9201"/>
                  <a:pt x="18469" y="9175"/>
                  <a:pt x="18492" y="9132"/>
                </a:cubicBezTo>
                <a:cubicBezTo>
                  <a:pt x="18504" y="9111"/>
                  <a:pt x="18494" y="9083"/>
                  <a:pt x="18470" y="9067"/>
                </a:cubicBezTo>
                <a:cubicBezTo>
                  <a:pt x="18447" y="9045"/>
                  <a:pt x="18401" y="9035"/>
                  <a:pt x="18343" y="9030"/>
                </a:cubicBezTo>
                <a:cubicBezTo>
                  <a:pt x="18074" y="9003"/>
                  <a:pt x="17840" y="8986"/>
                  <a:pt x="17595" y="8986"/>
                </a:cubicBezTo>
                <a:cubicBezTo>
                  <a:pt x="17479" y="8986"/>
                  <a:pt x="17362" y="8992"/>
                  <a:pt x="17246" y="8998"/>
                </a:cubicBezTo>
                <a:cubicBezTo>
                  <a:pt x="17047" y="9014"/>
                  <a:pt x="16860" y="9040"/>
                  <a:pt x="16673" y="9083"/>
                </a:cubicBezTo>
                <a:cubicBezTo>
                  <a:pt x="16498" y="9127"/>
                  <a:pt x="16347" y="9175"/>
                  <a:pt x="16207" y="9223"/>
                </a:cubicBezTo>
                <a:cubicBezTo>
                  <a:pt x="16195" y="9229"/>
                  <a:pt x="16184" y="9235"/>
                  <a:pt x="16149" y="9240"/>
                </a:cubicBezTo>
                <a:cubicBezTo>
                  <a:pt x="16009" y="9278"/>
                  <a:pt x="15835" y="9250"/>
                  <a:pt x="15777" y="9174"/>
                </a:cubicBezTo>
                <a:cubicBezTo>
                  <a:pt x="15684" y="9040"/>
                  <a:pt x="15576" y="8901"/>
                  <a:pt x="15529" y="8809"/>
                </a:cubicBezTo>
                <a:cubicBezTo>
                  <a:pt x="15506" y="8777"/>
                  <a:pt x="15519" y="8743"/>
                  <a:pt x="15565" y="8716"/>
                </a:cubicBezTo>
                <a:cubicBezTo>
                  <a:pt x="15600" y="8689"/>
                  <a:pt x="15670" y="8675"/>
                  <a:pt x="15740" y="8669"/>
                </a:cubicBezTo>
                <a:cubicBezTo>
                  <a:pt x="15845" y="8664"/>
                  <a:pt x="15916" y="8658"/>
                  <a:pt x="15963" y="8658"/>
                </a:cubicBezTo>
                <a:cubicBezTo>
                  <a:pt x="16161" y="8652"/>
                  <a:pt x="16359" y="8631"/>
                  <a:pt x="16546" y="8599"/>
                </a:cubicBezTo>
                <a:cubicBezTo>
                  <a:pt x="16919" y="8534"/>
                  <a:pt x="17211" y="8431"/>
                  <a:pt x="17468" y="8334"/>
                </a:cubicBezTo>
                <a:cubicBezTo>
                  <a:pt x="17515" y="8318"/>
                  <a:pt x="17537" y="8297"/>
                  <a:pt x="17537" y="8270"/>
                </a:cubicBezTo>
                <a:cubicBezTo>
                  <a:pt x="17537" y="8249"/>
                  <a:pt x="17526" y="8227"/>
                  <a:pt x="17479" y="8211"/>
                </a:cubicBezTo>
                <a:cubicBezTo>
                  <a:pt x="17444" y="8195"/>
                  <a:pt x="17395" y="8184"/>
                  <a:pt x="17337" y="8184"/>
                </a:cubicBezTo>
                <a:cubicBezTo>
                  <a:pt x="17302" y="8184"/>
                  <a:pt x="17270" y="8189"/>
                  <a:pt x="17235" y="8200"/>
                </a:cubicBezTo>
                <a:cubicBezTo>
                  <a:pt x="17025" y="8259"/>
                  <a:pt x="16707" y="8334"/>
                  <a:pt x="16404" y="8361"/>
                </a:cubicBezTo>
                <a:cubicBezTo>
                  <a:pt x="16322" y="8367"/>
                  <a:pt x="16240" y="8373"/>
                  <a:pt x="16170" y="8373"/>
                </a:cubicBezTo>
                <a:cubicBezTo>
                  <a:pt x="16112" y="8373"/>
                  <a:pt x="16054" y="8372"/>
                  <a:pt x="15996" y="8366"/>
                </a:cubicBezTo>
                <a:cubicBezTo>
                  <a:pt x="15844" y="8355"/>
                  <a:pt x="15683" y="8335"/>
                  <a:pt x="15555" y="8319"/>
                </a:cubicBezTo>
                <a:lnTo>
                  <a:pt x="15460" y="8307"/>
                </a:lnTo>
                <a:cubicBezTo>
                  <a:pt x="15331" y="8291"/>
                  <a:pt x="15239" y="8244"/>
                  <a:pt x="15216" y="8184"/>
                </a:cubicBezTo>
                <a:cubicBezTo>
                  <a:pt x="15146" y="8039"/>
                  <a:pt x="15098" y="7893"/>
                  <a:pt x="15052" y="7753"/>
                </a:cubicBezTo>
                <a:cubicBezTo>
                  <a:pt x="15028" y="7683"/>
                  <a:pt x="15109" y="7617"/>
                  <a:pt x="15237" y="7585"/>
                </a:cubicBezTo>
                <a:cubicBezTo>
                  <a:pt x="15342" y="7563"/>
                  <a:pt x="15436" y="7549"/>
                  <a:pt x="15529" y="7538"/>
                </a:cubicBezTo>
                <a:cubicBezTo>
                  <a:pt x="15611" y="7527"/>
                  <a:pt x="15694" y="7521"/>
                  <a:pt x="15788" y="7521"/>
                </a:cubicBezTo>
                <a:cubicBezTo>
                  <a:pt x="15823" y="7521"/>
                  <a:pt x="15858" y="7521"/>
                  <a:pt x="15904" y="7521"/>
                </a:cubicBezTo>
                <a:cubicBezTo>
                  <a:pt x="16033" y="7526"/>
                  <a:pt x="16171" y="7543"/>
                  <a:pt x="16334" y="7565"/>
                </a:cubicBezTo>
                <a:cubicBezTo>
                  <a:pt x="16509" y="7586"/>
                  <a:pt x="16684" y="7601"/>
                  <a:pt x="16870" y="7612"/>
                </a:cubicBezTo>
                <a:cubicBezTo>
                  <a:pt x="16929" y="7612"/>
                  <a:pt x="16976" y="7619"/>
                  <a:pt x="17034" y="7619"/>
                </a:cubicBezTo>
                <a:cubicBezTo>
                  <a:pt x="17174" y="7619"/>
                  <a:pt x="17328" y="7613"/>
                  <a:pt x="17468" y="7597"/>
                </a:cubicBezTo>
                <a:cubicBezTo>
                  <a:pt x="17853" y="7559"/>
                  <a:pt x="18179" y="7478"/>
                  <a:pt x="18459" y="7408"/>
                </a:cubicBezTo>
                <a:cubicBezTo>
                  <a:pt x="18506" y="7397"/>
                  <a:pt x="18539" y="7376"/>
                  <a:pt x="18550" y="7354"/>
                </a:cubicBezTo>
                <a:cubicBezTo>
                  <a:pt x="18562" y="7333"/>
                  <a:pt x="18553" y="7312"/>
                  <a:pt x="18518" y="7295"/>
                </a:cubicBezTo>
                <a:cubicBezTo>
                  <a:pt x="18483" y="7274"/>
                  <a:pt x="18424" y="7262"/>
                  <a:pt x="18354" y="7262"/>
                </a:cubicBezTo>
                <a:cubicBezTo>
                  <a:pt x="18330" y="7262"/>
                  <a:pt x="18305" y="7263"/>
                  <a:pt x="18270" y="7268"/>
                </a:cubicBezTo>
                <a:cubicBezTo>
                  <a:pt x="18013" y="7312"/>
                  <a:pt x="17687" y="7359"/>
                  <a:pt x="17384" y="7359"/>
                </a:cubicBezTo>
                <a:lnTo>
                  <a:pt x="17373" y="7359"/>
                </a:lnTo>
                <a:cubicBezTo>
                  <a:pt x="17280" y="7359"/>
                  <a:pt x="17175" y="7360"/>
                  <a:pt x="17082" y="7349"/>
                </a:cubicBezTo>
                <a:cubicBezTo>
                  <a:pt x="16930" y="7333"/>
                  <a:pt x="16778" y="7305"/>
                  <a:pt x="16557" y="7257"/>
                </a:cubicBezTo>
                <a:lnTo>
                  <a:pt x="16520" y="7247"/>
                </a:lnTo>
                <a:cubicBezTo>
                  <a:pt x="16380" y="7214"/>
                  <a:pt x="16229" y="7181"/>
                  <a:pt x="16054" y="7154"/>
                </a:cubicBezTo>
                <a:cubicBezTo>
                  <a:pt x="15844" y="7122"/>
                  <a:pt x="15637" y="7105"/>
                  <a:pt x="15427" y="7100"/>
                </a:cubicBezTo>
                <a:cubicBezTo>
                  <a:pt x="15415" y="7100"/>
                  <a:pt x="15391" y="7100"/>
                  <a:pt x="15380" y="7100"/>
                </a:cubicBezTo>
                <a:cubicBezTo>
                  <a:pt x="15356" y="7100"/>
                  <a:pt x="15334" y="7100"/>
                  <a:pt x="15310" y="7100"/>
                </a:cubicBezTo>
                <a:lnTo>
                  <a:pt x="15296" y="7100"/>
                </a:lnTo>
                <a:cubicBezTo>
                  <a:pt x="15179" y="7100"/>
                  <a:pt x="15063" y="7075"/>
                  <a:pt x="14993" y="7026"/>
                </a:cubicBezTo>
                <a:cubicBezTo>
                  <a:pt x="14947" y="6999"/>
                  <a:pt x="14935" y="6961"/>
                  <a:pt x="14935" y="6923"/>
                </a:cubicBezTo>
                <a:cubicBezTo>
                  <a:pt x="14947" y="6821"/>
                  <a:pt x="14959" y="6719"/>
                  <a:pt x="14982" y="6622"/>
                </a:cubicBezTo>
                <a:cubicBezTo>
                  <a:pt x="15006" y="6541"/>
                  <a:pt x="15146" y="6481"/>
                  <a:pt x="15332" y="6481"/>
                </a:cubicBezTo>
                <a:cubicBezTo>
                  <a:pt x="15402" y="6481"/>
                  <a:pt x="15474" y="6475"/>
                  <a:pt x="15544" y="6475"/>
                </a:cubicBezTo>
                <a:cubicBezTo>
                  <a:pt x="15730" y="6465"/>
                  <a:pt x="15891" y="6443"/>
                  <a:pt x="16043" y="6427"/>
                </a:cubicBezTo>
                <a:lnTo>
                  <a:pt x="16090" y="6422"/>
                </a:lnTo>
                <a:cubicBezTo>
                  <a:pt x="16254" y="6400"/>
                  <a:pt x="16395" y="6390"/>
                  <a:pt x="16535" y="6385"/>
                </a:cubicBezTo>
                <a:cubicBezTo>
                  <a:pt x="16558" y="6385"/>
                  <a:pt x="16592" y="6385"/>
                  <a:pt x="16615" y="6385"/>
                </a:cubicBezTo>
                <a:cubicBezTo>
                  <a:pt x="16720" y="6385"/>
                  <a:pt x="16824" y="6389"/>
                  <a:pt x="16929" y="6400"/>
                </a:cubicBezTo>
                <a:cubicBezTo>
                  <a:pt x="17208" y="6432"/>
                  <a:pt x="17491" y="6508"/>
                  <a:pt x="17759" y="6583"/>
                </a:cubicBezTo>
                <a:cubicBezTo>
                  <a:pt x="17794" y="6594"/>
                  <a:pt x="17841" y="6600"/>
                  <a:pt x="17876" y="6600"/>
                </a:cubicBezTo>
                <a:cubicBezTo>
                  <a:pt x="17923" y="6600"/>
                  <a:pt x="17969" y="6594"/>
                  <a:pt x="17993" y="6583"/>
                </a:cubicBezTo>
                <a:cubicBezTo>
                  <a:pt x="18028" y="6567"/>
                  <a:pt x="18051" y="6551"/>
                  <a:pt x="18051" y="6529"/>
                </a:cubicBezTo>
                <a:cubicBezTo>
                  <a:pt x="18051" y="6508"/>
                  <a:pt x="18028" y="6482"/>
                  <a:pt x="17993" y="6465"/>
                </a:cubicBezTo>
                <a:cubicBezTo>
                  <a:pt x="17725" y="6358"/>
                  <a:pt x="17468" y="6255"/>
                  <a:pt x="17118" y="6179"/>
                </a:cubicBezTo>
                <a:cubicBezTo>
                  <a:pt x="16943" y="6141"/>
                  <a:pt x="16744" y="6109"/>
                  <a:pt x="16546" y="6098"/>
                </a:cubicBezTo>
                <a:cubicBezTo>
                  <a:pt x="16429" y="6093"/>
                  <a:pt x="16300" y="6088"/>
                  <a:pt x="16149" y="6088"/>
                </a:cubicBezTo>
                <a:cubicBezTo>
                  <a:pt x="16090" y="6088"/>
                  <a:pt x="16042" y="6088"/>
                  <a:pt x="15996" y="6088"/>
                </a:cubicBezTo>
                <a:cubicBezTo>
                  <a:pt x="15926" y="6088"/>
                  <a:pt x="15869" y="6088"/>
                  <a:pt x="15799" y="6088"/>
                </a:cubicBezTo>
                <a:cubicBezTo>
                  <a:pt x="15694" y="6088"/>
                  <a:pt x="15614" y="6089"/>
                  <a:pt x="15544" y="6083"/>
                </a:cubicBezTo>
                <a:cubicBezTo>
                  <a:pt x="15532" y="6083"/>
                  <a:pt x="15530" y="6083"/>
                  <a:pt x="15518" y="6083"/>
                </a:cubicBezTo>
                <a:cubicBezTo>
                  <a:pt x="15413" y="6072"/>
                  <a:pt x="15331" y="6034"/>
                  <a:pt x="15296" y="5986"/>
                </a:cubicBezTo>
                <a:cubicBezTo>
                  <a:pt x="15272" y="5953"/>
                  <a:pt x="15272" y="5920"/>
                  <a:pt x="15296" y="5888"/>
                </a:cubicBezTo>
                <a:cubicBezTo>
                  <a:pt x="15412" y="5710"/>
                  <a:pt x="15555" y="5522"/>
                  <a:pt x="15729" y="5339"/>
                </a:cubicBezTo>
                <a:cubicBezTo>
                  <a:pt x="15811" y="5247"/>
                  <a:pt x="15997" y="5188"/>
                  <a:pt x="16207" y="5177"/>
                </a:cubicBezTo>
                <a:cubicBezTo>
                  <a:pt x="16289" y="5172"/>
                  <a:pt x="16370" y="5172"/>
                  <a:pt x="16440" y="5172"/>
                </a:cubicBezTo>
                <a:cubicBezTo>
                  <a:pt x="16475" y="5172"/>
                  <a:pt x="16510" y="5172"/>
                  <a:pt x="16557" y="5172"/>
                </a:cubicBezTo>
                <a:cubicBezTo>
                  <a:pt x="16697" y="5178"/>
                  <a:pt x="16826" y="5188"/>
                  <a:pt x="16954" y="5209"/>
                </a:cubicBezTo>
                <a:cubicBezTo>
                  <a:pt x="17071" y="5231"/>
                  <a:pt x="17197" y="5263"/>
                  <a:pt x="17384" y="5317"/>
                </a:cubicBezTo>
                <a:lnTo>
                  <a:pt x="17468" y="5344"/>
                </a:lnTo>
                <a:cubicBezTo>
                  <a:pt x="17596" y="5382"/>
                  <a:pt x="17746" y="5431"/>
                  <a:pt x="17898" y="5469"/>
                </a:cubicBezTo>
                <a:cubicBezTo>
                  <a:pt x="18108" y="5517"/>
                  <a:pt x="18319" y="5549"/>
                  <a:pt x="18528" y="5560"/>
                </a:cubicBezTo>
                <a:cubicBezTo>
                  <a:pt x="18598" y="5565"/>
                  <a:pt x="18655" y="5565"/>
                  <a:pt x="18725" y="5565"/>
                </a:cubicBezTo>
                <a:cubicBezTo>
                  <a:pt x="19040" y="5565"/>
                  <a:pt x="19369" y="5528"/>
                  <a:pt x="19742" y="5442"/>
                </a:cubicBezTo>
                <a:cubicBezTo>
                  <a:pt x="19847" y="5420"/>
                  <a:pt x="19905" y="5354"/>
                  <a:pt x="19870" y="5295"/>
                </a:cubicBezTo>
                <a:cubicBezTo>
                  <a:pt x="19846" y="5247"/>
                  <a:pt x="19765" y="5214"/>
                  <a:pt x="19684" y="5214"/>
                </a:cubicBezTo>
                <a:cubicBezTo>
                  <a:pt x="19672" y="5214"/>
                  <a:pt x="19649" y="5216"/>
                  <a:pt x="19626" y="5221"/>
                </a:cubicBezTo>
                <a:cubicBezTo>
                  <a:pt x="19404" y="5253"/>
                  <a:pt x="19193" y="5268"/>
                  <a:pt x="19006" y="5268"/>
                </a:cubicBezTo>
                <a:cubicBezTo>
                  <a:pt x="18878" y="5268"/>
                  <a:pt x="18750" y="5264"/>
                  <a:pt x="18645" y="5248"/>
                </a:cubicBezTo>
                <a:cubicBezTo>
                  <a:pt x="18505" y="5232"/>
                  <a:pt x="18377" y="5199"/>
                  <a:pt x="18237" y="5155"/>
                </a:cubicBezTo>
                <a:cubicBezTo>
                  <a:pt x="18132" y="5123"/>
                  <a:pt x="18025" y="5081"/>
                  <a:pt x="17920" y="5038"/>
                </a:cubicBezTo>
                <a:lnTo>
                  <a:pt x="17829" y="4999"/>
                </a:lnTo>
                <a:cubicBezTo>
                  <a:pt x="17689" y="4945"/>
                  <a:pt x="17514" y="4881"/>
                  <a:pt x="17304" y="4832"/>
                </a:cubicBezTo>
                <a:cubicBezTo>
                  <a:pt x="17106" y="4784"/>
                  <a:pt x="16870" y="4757"/>
                  <a:pt x="16637" y="4746"/>
                </a:cubicBezTo>
                <a:cubicBezTo>
                  <a:pt x="16625" y="4746"/>
                  <a:pt x="16593" y="4747"/>
                  <a:pt x="16546" y="4741"/>
                </a:cubicBezTo>
                <a:cubicBezTo>
                  <a:pt x="16348" y="4736"/>
                  <a:pt x="16205" y="4654"/>
                  <a:pt x="16229" y="4563"/>
                </a:cubicBezTo>
                <a:cubicBezTo>
                  <a:pt x="16275" y="4423"/>
                  <a:pt x="16311" y="4197"/>
                  <a:pt x="16334" y="4009"/>
                </a:cubicBezTo>
                <a:cubicBezTo>
                  <a:pt x="16346" y="3923"/>
                  <a:pt x="16523" y="3858"/>
                  <a:pt x="16710" y="3874"/>
                </a:cubicBezTo>
                <a:cubicBezTo>
                  <a:pt x="16745" y="3880"/>
                  <a:pt x="16780" y="3879"/>
                  <a:pt x="16826" y="3884"/>
                </a:cubicBezTo>
                <a:cubicBezTo>
                  <a:pt x="16966" y="3895"/>
                  <a:pt x="17105" y="3911"/>
                  <a:pt x="17257" y="3916"/>
                </a:cubicBezTo>
                <a:cubicBezTo>
                  <a:pt x="17315" y="3916"/>
                  <a:pt x="17373" y="3921"/>
                  <a:pt x="17431" y="3921"/>
                </a:cubicBezTo>
                <a:cubicBezTo>
                  <a:pt x="17583" y="3921"/>
                  <a:pt x="17722" y="3911"/>
                  <a:pt x="17851" y="3894"/>
                </a:cubicBezTo>
                <a:cubicBezTo>
                  <a:pt x="18200" y="3851"/>
                  <a:pt x="18518" y="3749"/>
                  <a:pt x="18809" y="3593"/>
                </a:cubicBezTo>
                <a:cubicBezTo>
                  <a:pt x="18879" y="3555"/>
                  <a:pt x="18879" y="3492"/>
                  <a:pt x="18809" y="3443"/>
                </a:cubicBezTo>
                <a:cubicBezTo>
                  <a:pt x="18762" y="3416"/>
                  <a:pt x="18703" y="3399"/>
                  <a:pt x="18645" y="3399"/>
                </a:cubicBezTo>
                <a:cubicBezTo>
                  <a:pt x="18610" y="3399"/>
                  <a:pt x="18563" y="3405"/>
                  <a:pt x="18539" y="3416"/>
                </a:cubicBezTo>
                <a:cubicBezTo>
                  <a:pt x="18271" y="3519"/>
                  <a:pt x="17991" y="3582"/>
                  <a:pt x="17723" y="3598"/>
                </a:cubicBezTo>
                <a:cubicBezTo>
                  <a:pt x="17676" y="3603"/>
                  <a:pt x="17631" y="3605"/>
                  <a:pt x="17585" y="3605"/>
                </a:cubicBezTo>
                <a:cubicBezTo>
                  <a:pt x="17503" y="3605"/>
                  <a:pt x="17408" y="3598"/>
                  <a:pt x="17315" y="3593"/>
                </a:cubicBezTo>
                <a:cubicBezTo>
                  <a:pt x="17210" y="3582"/>
                  <a:pt x="17103" y="3567"/>
                  <a:pt x="16987" y="3556"/>
                </a:cubicBezTo>
                <a:cubicBezTo>
                  <a:pt x="16940" y="3551"/>
                  <a:pt x="16906" y="3544"/>
                  <a:pt x="16859" y="3539"/>
                </a:cubicBezTo>
                <a:cubicBezTo>
                  <a:pt x="16848" y="3539"/>
                  <a:pt x="16767" y="3528"/>
                  <a:pt x="16662" y="3517"/>
                </a:cubicBezTo>
                <a:cubicBezTo>
                  <a:pt x="16429" y="3490"/>
                  <a:pt x="16241" y="3416"/>
                  <a:pt x="16160" y="3313"/>
                </a:cubicBezTo>
                <a:cubicBezTo>
                  <a:pt x="16031" y="3163"/>
                  <a:pt x="15880" y="2995"/>
                  <a:pt x="15740" y="2888"/>
                </a:cubicBezTo>
                <a:cubicBezTo>
                  <a:pt x="15705" y="2855"/>
                  <a:pt x="15695" y="2822"/>
                  <a:pt x="15719" y="2790"/>
                </a:cubicBezTo>
                <a:cubicBezTo>
                  <a:pt x="15742" y="2758"/>
                  <a:pt x="15788" y="2732"/>
                  <a:pt x="15846" y="2716"/>
                </a:cubicBezTo>
                <a:cubicBezTo>
                  <a:pt x="15963" y="2689"/>
                  <a:pt x="16020" y="2677"/>
                  <a:pt x="16043" y="2672"/>
                </a:cubicBezTo>
                <a:cubicBezTo>
                  <a:pt x="16078" y="2667"/>
                  <a:pt x="16113" y="2661"/>
                  <a:pt x="16160" y="2655"/>
                </a:cubicBezTo>
                <a:cubicBezTo>
                  <a:pt x="16299" y="2639"/>
                  <a:pt x="16427" y="2623"/>
                  <a:pt x="16579" y="2601"/>
                </a:cubicBezTo>
                <a:cubicBezTo>
                  <a:pt x="16789" y="2569"/>
                  <a:pt x="16964" y="2520"/>
                  <a:pt x="17103" y="2467"/>
                </a:cubicBezTo>
                <a:cubicBezTo>
                  <a:pt x="17383" y="2359"/>
                  <a:pt x="17585" y="2203"/>
                  <a:pt x="17701" y="2009"/>
                </a:cubicBezTo>
                <a:cubicBezTo>
                  <a:pt x="17736" y="1960"/>
                  <a:pt x="17664" y="1901"/>
                  <a:pt x="17559" y="1874"/>
                </a:cubicBezTo>
                <a:cubicBezTo>
                  <a:pt x="17524" y="1863"/>
                  <a:pt x="17477" y="1859"/>
                  <a:pt x="17442" y="1859"/>
                </a:cubicBezTo>
                <a:cubicBezTo>
                  <a:pt x="17372" y="1859"/>
                  <a:pt x="17313" y="1875"/>
                  <a:pt x="17278" y="1908"/>
                </a:cubicBezTo>
                <a:cubicBezTo>
                  <a:pt x="17127" y="2053"/>
                  <a:pt x="16943" y="2166"/>
                  <a:pt x="16710" y="2231"/>
                </a:cubicBezTo>
                <a:cubicBezTo>
                  <a:pt x="16605" y="2263"/>
                  <a:pt x="16474" y="2284"/>
                  <a:pt x="16334" y="2300"/>
                </a:cubicBezTo>
                <a:cubicBezTo>
                  <a:pt x="16229" y="2311"/>
                  <a:pt x="16112" y="2321"/>
                  <a:pt x="15996" y="2327"/>
                </a:cubicBezTo>
                <a:cubicBezTo>
                  <a:pt x="15961" y="2332"/>
                  <a:pt x="15915" y="2333"/>
                  <a:pt x="15868" y="2339"/>
                </a:cubicBezTo>
                <a:cubicBezTo>
                  <a:pt x="15821" y="2344"/>
                  <a:pt x="15659" y="2359"/>
                  <a:pt x="15449" y="2381"/>
                </a:cubicBezTo>
                <a:cubicBezTo>
                  <a:pt x="15239" y="2402"/>
                  <a:pt x="15018" y="2381"/>
                  <a:pt x="14855" y="2317"/>
                </a:cubicBezTo>
                <a:cubicBezTo>
                  <a:pt x="14656" y="2241"/>
                  <a:pt x="14468" y="2166"/>
                  <a:pt x="14363" y="2128"/>
                </a:cubicBezTo>
                <a:cubicBezTo>
                  <a:pt x="14246" y="2085"/>
                  <a:pt x="14212" y="2009"/>
                  <a:pt x="14293" y="1945"/>
                </a:cubicBezTo>
                <a:cubicBezTo>
                  <a:pt x="14422" y="1848"/>
                  <a:pt x="14517" y="1741"/>
                  <a:pt x="14563" y="1638"/>
                </a:cubicBezTo>
                <a:cubicBezTo>
                  <a:pt x="14610" y="1530"/>
                  <a:pt x="14611" y="1428"/>
                  <a:pt x="14611" y="1342"/>
                </a:cubicBezTo>
                <a:cubicBezTo>
                  <a:pt x="14611" y="1315"/>
                  <a:pt x="14611" y="1293"/>
                  <a:pt x="14611" y="1266"/>
                </a:cubicBezTo>
                <a:cubicBezTo>
                  <a:pt x="14611" y="1207"/>
                  <a:pt x="14599" y="1147"/>
                  <a:pt x="14611" y="1093"/>
                </a:cubicBezTo>
                <a:cubicBezTo>
                  <a:pt x="14622" y="1012"/>
                  <a:pt x="14655" y="949"/>
                  <a:pt x="14702" y="884"/>
                </a:cubicBezTo>
                <a:cubicBezTo>
                  <a:pt x="14807" y="755"/>
                  <a:pt x="15028" y="630"/>
                  <a:pt x="15354" y="517"/>
                </a:cubicBezTo>
                <a:cubicBezTo>
                  <a:pt x="15401" y="501"/>
                  <a:pt x="15427" y="480"/>
                  <a:pt x="15427" y="458"/>
                </a:cubicBezTo>
                <a:cubicBezTo>
                  <a:pt x="15427" y="431"/>
                  <a:pt x="15415" y="404"/>
                  <a:pt x="15369" y="382"/>
                </a:cubicBezTo>
                <a:cubicBezTo>
                  <a:pt x="15310" y="355"/>
                  <a:pt x="15229" y="333"/>
                  <a:pt x="15135" y="333"/>
                </a:cubicBezTo>
                <a:cubicBezTo>
                  <a:pt x="15100" y="333"/>
                  <a:pt x="15053" y="340"/>
                  <a:pt x="15030" y="345"/>
                </a:cubicBezTo>
                <a:cubicBezTo>
                  <a:pt x="14575" y="453"/>
                  <a:pt x="14258" y="586"/>
                  <a:pt x="14071" y="743"/>
                </a:cubicBezTo>
                <a:cubicBezTo>
                  <a:pt x="13966" y="829"/>
                  <a:pt x="13899" y="926"/>
                  <a:pt x="13852" y="1039"/>
                </a:cubicBezTo>
                <a:cubicBezTo>
                  <a:pt x="13829" y="1120"/>
                  <a:pt x="13817" y="1201"/>
                  <a:pt x="13805" y="1271"/>
                </a:cubicBezTo>
                <a:lnTo>
                  <a:pt x="13794" y="1325"/>
                </a:lnTo>
                <a:cubicBezTo>
                  <a:pt x="13783" y="1422"/>
                  <a:pt x="13756" y="1491"/>
                  <a:pt x="13721" y="1551"/>
                </a:cubicBezTo>
                <a:cubicBezTo>
                  <a:pt x="13686" y="1610"/>
                  <a:pt x="13642" y="1658"/>
                  <a:pt x="13572" y="1712"/>
                </a:cubicBezTo>
                <a:cubicBezTo>
                  <a:pt x="13514" y="1755"/>
                  <a:pt x="13418" y="1788"/>
                  <a:pt x="13313" y="1788"/>
                </a:cubicBezTo>
                <a:cubicBezTo>
                  <a:pt x="13266" y="1788"/>
                  <a:pt x="13221" y="1783"/>
                  <a:pt x="13186" y="1778"/>
                </a:cubicBezTo>
                <a:cubicBezTo>
                  <a:pt x="12871" y="1713"/>
                  <a:pt x="12543" y="1654"/>
                  <a:pt x="12205" y="1611"/>
                </a:cubicBezTo>
                <a:cubicBezTo>
                  <a:pt x="12100" y="1601"/>
                  <a:pt x="12019" y="1562"/>
                  <a:pt x="11972" y="1519"/>
                </a:cubicBezTo>
                <a:cubicBezTo>
                  <a:pt x="11925" y="1476"/>
                  <a:pt x="11925" y="1427"/>
                  <a:pt x="11972" y="1384"/>
                </a:cubicBezTo>
                <a:cubicBezTo>
                  <a:pt x="11984" y="1373"/>
                  <a:pt x="11997" y="1362"/>
                  <a:pt x="11997" y="1357"/>
                </a:cubicBezTo>
                <a:cubicBezTo>
                  <a:pt x="12091" y="1265"/>
                  <a:pt x="12138" y="1174"/>
                  <a:pt x="12161" y="1088"/>
                </a:cubicBezTo>
                <a:cubicBezTo>
                  <a:pt x="12196" y="926"/>
                  <a:pt x="12102" y="754"/>
                  <a:pt x="11892" y="571"/>
                </a:cubicBezTo>
                <a:cubicBezTo>
                  <a:pt x="11857" y="538"/>
                  <a:pt x="11763" y="512"/>
                  <a:pt x="11669" y="512"/>
                </a:cubicBezTo>
                <a:cubicBezTo>
                  <a:pt x="11646" y="512"/>
                  <a:pt x="11623" y="512"/>
                  <a:pt x="11600" y="517"/>
                </a:cubicBezTo>
                <a:cubicBezTo>
                  <a:pt x="11542" y="522"/>
                  <a:pt x="11496" y="539"/>
                  <a:pt x="11473" y="566"/>
                </a:cubicBezTo>
                <a:cubicBezTo>
                  <a:pt x="11449" y="587"/>
                  <a:pt x="11450" y="608"/>
                  <a:pt x="11462" y="630"/>
                </a:cubicBezTo>
                <a:cubicBezTo>
                  <a:pt x="11567" y="781"/>
                  <a:pt x="11600" y="927"/>
                  <a:pt x="11542" y="1046"/>
                </a:cubicBezTo>
                <a:cubicBezTo>
                  <a:pt x="11519" y="1105"/>
                  <a:pt x="11459" y="1158"/>
                  <a:pt x="11378" y="1217"/>
                </a:cubicBezTo>
                <a:cubicBezTo>
                  <a:pt x="11320" y="1260"/>
                  <a:pt x="11252" y="1304"/>
                  <a:pt x="11170" y="1352"/>
                </a:cubicBezTo>
                <a:lnTo>
                  <a:pt x="11097" y="1396"/>
                </a:lnTo>
                <a:cubicBezTo>
                  <a:pt x="10981" y="1466"/>
                  <a:pt x="10807" y="1509"/>
                  <a:pt x="10609" y="1509"/>
                </a:cubicBezTo>
                <a:cubicBezTo>
                  <a:pt x="10329" y="1509"/>
                  <a:pt x="10039" y="1519"/>
                  <a:pt x="9771" y="1536"/>
                </a:cubicBezTo>
                <a:cubicBezTo>
                  <a:pt x="9747" y="1536"/>
                  <a:pt x="9710" y="1541"/>
                  <a:pt x="9687" y="1541"/>
                </a:cubicBezTo>
                <a:cubicBezTo>
                  <a:pt x="9442" y="1541"/>
                  <a:pt x="9233" y="1477"/>
                  <a:pt x="9151" y="1369"/>
                </a:cubicBezTo>
                <a:cubicBezTo>
                  <a:pt x="9151" y="1363"/>
                  <a:pt x="9140" y="1357"/>
                  <a:pt x="9140" y="1352"/>
                </a:cubicBezTo>
                <a:cubicBezTo>
                  <a:pt x="9093" y="1298"/>
                  <a:pt x="9068" y="1239"/>
                  <a:pt x="9056" y="1185"/>
                </a:cubicBezTo>
                <a:cubicBezTo>
                  <a:pt x="9045" y="1131"/>
                  <a:pt x="9058" y="1066"/>
                  <a:pt x="9093" y="980"/>
                </a:cubicBezTo>
                <a:cubicBezTo>
                  <a:pt x="9093" y="964"/>
                  <a:pt x="9104" y="948"/>
                  <a:pt x="9104" y="926"/>
                </a:cubicBezTo>
                <a:cubicBezTo>
                  <a:pt x="9127" y="861"/>
                  <a:pt x="9150" y="797"/>
                  <a:pt x="9162" y="727"/>
                </a:cubicBezTo>
                <a:cubicBezTo>
                  <a:pt x="9174" y="630"/>
                  <a:pt x="9151" y="534"/>
                  <a:pt x="9093" y="453"/>
                </a:cubicBezTo>
                <a:cubicBezTo>
                  <a:pt x="8988" y="297"/>
                  <a:pt x="8779" y="157"/>
                  <a:pt x="8429" y="22"/>
                </a:cubicBezTo>
                <a:cubicBezTo>
                  <a:pt x="8394" y="6"/>
                  <a:pt x="8335" y="0"/>
                  <a:pt x="827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29" name="DNA"/>
          <p:cNvSpPr/>
          <p:nvPr/>
        </p:nvSpPr>
        <p:spPr>
          <a:xfrm rot="19076680">
            <a:off x="12923769" y="4189360"/>
            <a:ext cx="557989" cy="1529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30" name="Clock"/>
          <p:cNvSpPr/>
          <p:nvPr/>
        </p:nvSpPr>
        <p:spPr>
          <a:xfrm>
            <a:off x="12727057" y="718415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3" y="0"/>
                  <a:pt x="0" y="4833"/>
                  <a:pt x="0" y="10800"/>
                </a:cubicBezTo>
                <a:cubicBezTo>
                  <a:pt x="0" y="16767"/>
                  <a:pt x="4833" y="21600"/>
                  <a:pt x="10800" y="21600"/>
                </a:cubicBezTo>
                <a:cubicBezTo>
                  <a:pt x="16767" y="21600"/>
                  <a:pt x="21600" y="16767"/>
                  <a:pt x="21600" y="10800"/>
                </a:cubicBezTo>
                <a:cubicBezTo>
                  <a:pt x="21600" y="4833"/>
                  <a:pt x="16762" y="0"/>
                  <a:pt x="10800" y="0"/>
                </a:cubicBezTo>
                <a:close/>
                <a:moveTo>
                  <a:pt x="10714" y="1340"/>
                </a:moveTo>
                <a:lnTo>
                  <a:pt x="10886" y="1340"/>
                </a:lnTo>
                <a:cubicBezTo>
                  <a:pt x="10994" y="1340"/>
                  <a:pt x="11080" y="1426"/>
                  <a:pt x="11080" y="1534"/>
                </a:cubicBezTo>
                <a:lnTo>
                  <a:pt x="11080" y="3100"/>
                </a:lnTo>
                <a:cubicBezTo>
                  <a:pt x="11080" y="3208"/>
                  <a:pt x="10994" y="3294"/>
                  <a:pt x="10886" y="3294"/>
                </a:cubicBezTo>
                <a:lnTo>
                  <a:pt x="10714" y="3294"/>
                </a:lnTo>
                <a:cubicBezTo>
                  <a:pt x="10606" y="3294"/>
                  <a:pt x="10520" y="3208"/>
                  <a:pt x="10520" y="3100"/>
                </a:cubicBezTo>
                <a:lnTo>
                  <a:pt x="10520" y="1534"/>
                </a:lnTo>
                <a:cubicBezTo>
                  <a:pt x="10520" y="1426"/>
                  <a:pt x="10606" y="1340"/>
                  <a:pt x="10714" y="1340"/>
                </a:cubicBezTo>
                <a:close/>
                <a:moveTo>
                  <a:pt x="6218" y="2541"/>
                </a:moveTo>
                <a:cubicBezTo>
                  <a:pt x="6293" y="2532"/>
                  <a:pt x="6369" y="2567"/>
                  <a:pt x="6409" y="2636"/>
                </a:cubicBezTo>
                <a:lnTo>
                  <a:pt x="7192" y="3991"/>
                </a:lnTo>
                <a:cubicBezTo>
                  <a:pt x="7246" y="4083"/>
                  <a:pt x="7215" y="4202"/>
                  <a:pt x="7123" y="4256"/>
                </a:cubicBezTo>
                <a:lnTo>
                  <a:pt x="6971" y="4342"/>
                </a:lnTo>
                <a:cubicBezTo>
                  <a:pt x="6879" y="4396"/>
                  <a:pt x="6760" y="4363"/>
                  <a:pt x="6706" y="4271"/>
                </a:cubicBezTo>
                <a:lnTo>
                  <a:pt x="5923" y="2916"/>
                </a:lnTo>
                <a:cubicBezTo>
                  <a:pt x="5869" y="2824"/>
                  <a:pt x="5902" y="2700"/>
                  <a:pt x="5994" y="2651"/>
                </a:cubicBezTo>
                <a:lnTo>
                  <a:pt x="6146" y="2565"/>
                </a:lnTo>
                <a:cubicBezTo>
                  <a:pt x="6169" y="2552"/>
                  <a:pt x="6194" y="2544"/>
                  <a:pt x="6218" y="2541"/>
                </a:cubicBezTo>
                <a:close/>
                <a:moveTo>
                  <a:pt x="15382" y="2541"/>
                </a:moveTo>
                <a:cubicBezTo>
                  <a:pt x="15406" y="2544"/>
                  <a:pt x="15431" y="2552"/>
                  <a:pt x="15454" y="2565"/>
                </a:cubicBezTo>
                <a:lnTo>
                  <a:pt x="15606" y="2651"/>
                </a:lnTo>
                <a:cubicBezTo>
                  <a:pt x="15698" y="2705"/>
                  <a:pt x="15731" y="2824"/>
                  <a:pt x="15677" y="2916"/>
                </a:cubicBezTo>
                <a:lnTo>
                  <a:pt x="14894" y="4271"/>
                </a:lnTo>
                <a:cubicBezTo>
                  <a:pt x="14840" y="4363"/>
                  <a:pt x="14721" y="4396"/>
                  <a:pt x="14629" y="4342"/>
                </a:cubicBezTo>
                <a:lnTo>
                  <a:pt x="14477" y="4256"/>
                </a:lnTo>
                <a:cubicBezTo>
                  <a:pt x="14385" y="4202"/>
                  <a:pt x="14354" y="4083"/>
                  <a:pt x="14408" y="3991"/>
                </a:cubicBezTo>
                <a:lnTo>
                  <a:pt x="15191" y="2636"/>
                </a:lnTo>
                <a:cubicBezTo>
                  <a:pt x="15231" y="2567"/>
                  <a:pt x="15307" y="2532"/>
                  <a:pt x="15382" y="2541"/>
                </a:cubicBezTo>
                <a:close/>
                <a:moveTo>
                  <a:pt x="16951" y="4904"/>
                </a:moveTo>
                <a:lnTo>
                  <a:pt x="17280" y="5282"/>
                </a:lnTo>
                <a:lnTo>
                  <a:pt x="11762" y="10660"/>
                </a:lnTo>
                <a:lnTo>
                  <a:pt x="12221" y="10903"/>
                </a:lnTo>
                <a:lnTo>
                  <a:pt x="11600" y="11978"/>
                </a:lnTo>
                <a:lnTo>
                  <a:pt x="10876" y="11524"/>
                </a:lnTo>
                <a:lnTo>
                  <a:pt x="10265" y="12118"/>
                </a:lnTo>
                <a:lnTo>
                  <a:pt x="9433" y="11205"/>
                </a:lnTo>
                <a:lnTo>
                  <a:pt x="9833" y="10871"/>
                </a:lnTo>
                <a:lnTo>
                  <a:pt x="6161" y="8576"/>
                </a:lnTo>
                <a:lnTo>
                  <a:pt x="6556" y="7896"/>
                </a:lnTo>
                <a:lnTo>
                  <a:pt x="10736" y="10115"/>
                </a:lnTo>
                <a:lnTo>
                  <a:pt x="16951" y="4904"/>
                </a:lnTo>
                <a:close/>
                <a:moveTo>
                  <a:pt x="2838" y="5900"/>
                </a:moveTo>
                <a:cubicBezTo>
                  <a:pt x="2863" y="5903"/>
                  <a:pt x="2888" y="5911"/>
                  <a:pt x="2911" y="5925"/>
                </a:cubicBezTo>
                <a:lnTo>
                  <a:pt x="4266" y="6708"/>
                </a:lnTo>
                <a:cubicBezTo>
                  <a:pt x="4358" y="6762"/>
                  <a:pt x="4391" y="6879"/>
                  <a:pt x="4337" y="6971"/>
                </a:cubicBezTo>
                <a:lnTo>
                  <a:pt x="4249" y="7123"/>
                </a:lnTo>
                <a:cubicBezTo>
                  <a:pt x="4195" y="7215"/>
                  <a:pt x="4078" y="7248"/>
                  <a:pt x="3986" y="7194"/>
                </a:cubicBezTo>
                <a:lnTo>
                  <a:pt x="2629" y="6411"/>
                </a:lnTo>
                <a:cubicBezTo>
                  <a:pt x="2537" y="6357"/>
                  <a:pt x="2506" y="6238"/>
                  <a:pt x="2560" y="6146"/>
                </a:cubicBezTo>
                <a:lnTo>
                  <a:pt x="2646" y="5994"/>
                </a:lnTo>
                <a:cubicBezTo>
                  <a:pt x="2686" y="5925"/>
                  <a:pt x="2764" y="5890"/>
                  <a:pt x="2838" y="5900"/>
                </a:cubicBezTo>
                <a:close/>
                <a:moveTo>
                  <a:pt x="18757" y="5900"/>
                </a:moveTo>
                <a:cubicBezTo>
                  <a:pt x="18831" y="5890"/>
                  <a:pt x="18908" y="5925"/>
                  <a:pt x="18949" y="5994"/>
                </a:cubicBezTo>
                <a:lnTo>
                  <a:pt x="19035" y="6146"/>
                </a:lnTo>
                <a:cubicBezTo>
                  <a:pt x="19089" y="6238"/>
                  <a:pt x="19056" y="6357"/>
                  <a:pt x="18964" y="6411"/>
                </a:cubicBezTo>
                <a:lnTo>
                  <a:pt x="17609" y="7194"/>
                </a:lnTo>
                <a:cubicBezTo>
                  <a:pt x="17517" y="7248"/>
                  <a:pt x="17398" y="7215"/>
                  <a:pt x="17344" y="7123"/>
                </a:cubicBezTo>
                <a:lnTo>
                  <a:pt x="17258" y="6971"/>
                </a:lnTo>
                <a:cubicBezTo>
                  <a:pt x="17204" y="6879"/>
                  <a:pt x="17237" y="6762"/>
                  <a:pt x="17329" y="6708"/>
                </a:cubicBezTo>
                <a:lnTo>
                  <a:pt x="18684" y="5925"/>
                </a:lnTo>
                <a:cubicBezTo>
                  <a:pt x="18707" y="5911"/>
                  <a:pt x="18732" y="5903"/>
                  <a:pt x="18757" y="5900"/>
                </a:cubicBezTo>
                <a:close/>
                <a:moveTo>
                  <a:pt x="10800" y="10439"/>
                </a:moveTo>
                <a:cubicBezTo>
                  <a:pt x="10707" y="10439"/>
                  <a:pt x="10614" y="10475"/>
                  <a:pt x="10544" y="10545"/>
                </a:cubicBezTo>
                <a:cubicBezTo>
                  <a:pt x="10402" y="10686"/>
                  <a:pt x="10402" y="10915"/>
                  <a:pt x="10544" y="11056"/>
                </a:cubicBezTo>
                <a:cubicBezTo>
                  <a:pt x="10685" y="11198"/>
                  <a:pt x="10915" y="11198"/>
                  <a:pt x="11056" y="11056"/>
                </a:cubicBezTo>
                <a:cubicBezTo>
                  <a:pt x="11198" y="10915"/>
                  <a:pt x="11198" y="10686"/>
                  <a:pt x="11056" y="10545"/>
                </a:cubicBezTo>
                <a:cubicBezTo>
                  <a:pt x="10986" y="10475"/>
                  <a:pt x="10893" y="10439"/>
                  <a:pt x="10800" y="10439"/>
                </a:cubicBezTo>
                <a:close/>
                <a:moveTo>
                  <a:pt x="1529" y="10520"/>
                </a:moveTo>
                <a:lnTo>
                  <a:pt x="3095" y="10520"/>
                </a:lnTo>
                <a:cubicBezTo>
                  <a:pt x="3203" y="10520"/>
                  <a:pt x="3289" y="10606"/>
                  <a:pt x="3289" y="10714"/>
                </a:cubicBezTo>
                <a:lnTo>
                  <a:pt x="3289" y="10886"/>
                </a:lnTo>
                <a:cubicBezTo>
                  <a:pt x="3289" y="10994"/>
                  <a:pt x="3203" y="11082"/>
                  <a:pt x="3095" y="11082"/>
                </a:cubicBezTo>
                <a:lnTo>
                  <a:pt x="1529" y="11082"/>
                </a:lnTo>
                <a:cubicBezTo>
                  <a:pt x="1426" y="11082"/>
                  <a:pt x="1333" y="10994"/>
                  <a:pt x="1333" y="10886"/>
                </a:cubicBezTo>
                <a:lnTo>
                  <a:pt x="1333" y="10714"/>
                </a:lnTo>
                <a:cubicBezTo>
                  <a:pt x="1333" y="10606"/>
                  <a:pt x="1421" y="10520"/>
                  <a:pt x="1529" y="10520"/>
                </a:cubicBezTo>
                <a:close/>
                <a:moveTo>
                  <a:pt x="18500" y="10520"/>
                </a:moveTo>
                <a:lnTo>
                  <a:pt x="20066" y="10520"/>
                </a:lnTo>
                <a:cubicBezTo>
                  <a:pt x="20174" y="10520"/>
                  <a:pt x="20260" y="10606"/>
                  <a:pt x="20260" y="10714"/>
                </a:cubicBezTo>
                <a:lnTo>
                  <a:pt x="20260" y="10886"/>
                </a:lnTo>
                <a:cubicBezTo>
                  <a:pt x="20260" y="10994"/>
                  <a:pt x="20174" y="11082"/>
                  <a:pt x="20066" y="11082"/>
                </a:cubicBezTo>
                <a:lnTo>
                  <a:pt x="18500" y="11082"/>
                </a:lnTo>
                <a:cubicBezTo>
                  <a:pt x="18392" y="11082"/>
                  <a:pt x="18306" y="10994"/>
                  <a:pt x="18306" y="10886"/>
                </a:cubicBezTo>
                <a:lnTo>
                  <a:pt x="18306" y="10714"/>
                </a:lnTo>
                <a:cubicBezTo>
                  <a:pt x="18306" y="10606"/>
                  <a:pt x="18392" y="10520"/>
                  <a:pt x="18500" y="10520"/>
                </a:cubicBezTo>
                <a:close/>
                <a:moveTo>
                  <a:pt x="4058" y="14383"/>
                </a:moveTo>
                <a:cubicBezTo>
                  <a:pt x="4133" y="14373"/>
                  <a:pt x="4209" y="14408"/>
                  <a:pt x="4249" y="14477"/>
                </a:cubicBezTo>
                <a:lnTo>
                  <a:pt x="4337" y="14629"/>
                </a:lnTo>
                <a:cubicBezTo>
                  <a:pt x="4391" y="14721"/>
                  <a:pt x="4358" y="14840"/>
                  <a:pt x="4266" y="14894"/>
                </a:cubicBezTo>
                <a:lnTo>
                  <a:pt x="2911" y="15677"/>
                </a:lnTo>
                <a:cubicBezTo>
                  <a:pt x="2819" y="15731"/>
                  <a:pt x="2700" y="15698"/>
                  <a:pt x="2646" y="15606"/>
                </a:cubicBezTo>
                <a:lnTo>
                  <a:pt x="2560" y="15456"/>
                </a:lnTo>
                <a:cubicBezTo>
                  <a:pt x="2506" y="15364"/>
                  <a:pt x="2537" y="15245"/>
                  <a:pt x="2629" y="15191"/>
                </a:cubicBezTo>
                <a:lnTo>
                  <a:pt x="3986" y="14408"/>
                </a:lnTo>
                <a:cubicBezTo>
                  <a:pt x="4009" y="14394"/>
                  <a:pt x="4034" y="14386"/>
                  <a:pt x="4058" y="14383"/>
                </a:cubicBezTo>
                <a:close/>
                <a:moveTo>
                  <a:pt x="17536" y="14383"/>
                </a:moveTo>
                <a:cubicBezTo>
                  <a:pt x="17561" y="14386"/>
                  <a:pt x="17586" y="14394"/>
                  <a:pt x="17609" y="14408"/>
                </a:cubicBezTo>
                <a:lnTo>
                  <a:pt x="18964" y="15191"/>
                </a:lnTo>
                <a:cubicBezTo>
                  <a:pt x="19056" y="15245"/>
                  <a:pt x="19089" y="15364"/>
                  <a:pt x="19035" y="15456"/>
                </a:cubicBezTo>
                <a:lnTo>
                  <a:pt x="18949" y="15606"/>
                </a:lnTo>
                <a:cubicBezTo>
                  <a:pt x="18895" y="15698"/>
                  <a:pt x="18776" y="15731"/>
                  <a:pt x="18684" y="15677"/>
                </a:cubicBezTo>
                <a:lnTo>
                  <a:pt x="17329" y="14894"/>
                </a:lnTo>
                <a:cubicBezTo>
                  <a:pt x="17237" y="14840"/>
                  <a:pt x="17204" y="14721"/>
                  <a:pt x="17258" y="14629"/>
                </a:cubicBezTo>
                <a:lnTo>
                  <a:pt x="17344" y="14477"/>
                </a:lnTo>
                <a:cubicBezTo>
                  <a:pt x="17385" y="14408"/>
                  <a:pt x="17462" y="14373"/>
                  <a:pt x="17536" y="14383"/>
                </a:cubicBezTo>
                <a:close/>
                <a:moveTo>
                  <a:pt x="6893" y="17240"/>
                </a:moveTo>
                <a:cubicBezTo>
                  <a:pt x="6918" y="17243"/>
                  <a:pt x="6943" y="17251"/>
                  <a:pt x="6966" y="17265"/>
                </a:cubicBezTo>
                <a:lnTo>
                  <a:pt x="7118" y="17351"/>
                </a:lnTo>
                <a:cubicBezTo>
                  <a:pt x="7210" y="17399"/>
                  <a:pt x="7241" y="17519"/>
                  <a:pt x="7187" y="17616"/>
                </a:cubicBezTo>
                <a:lnTo>
                  <a:pt x="6404" y="18971"/>
                </a:lnTo>
                <a:cubicBezTo>
                  <a:pt x="6350" y="19063"/>
                  <a:pt x="6231" y="19094"/>
                  <a:pt x="6139" y="19040"/>
                </a:cubicBezTo>
                <a:lnTo>
                  <a:pt x="5989" y="18954"/>
                </a:lnTo>
                <a:cubicBezTo>
                  <a:pt x="5897" y="18900"/>
                  <a:pt x="5864" y="18781"/>
                  <a:pt x="5918" y="18689"/>
                </a:cubicBezTo>
                <a:lnTo>
                  <a:pt x="6701" y="17334"/>
                </a:lnTo>
                <a:cubicBezTo>
                  <a:pt x="6742" y="17265"/>
                  <a:pt x="6819" y="17230"/>
                  <a:pt x="6893" y="17240"/>
                </a:cubicBezTo>
                <a:close/>
                <a:moveTo>
                  <a:pt x="14696" y="17240"/>
                </a:moveTo>
                <a:cubicBezTo>
                  <a:pt x="14771" y="17230"/>
                  <a:pt x="14847" y="17265"/>
                  <a:pt x="14887" y="17334"/>
                </a:cubicBezTo>
                <a:lnTo>
                  <a:pt x="15670" y="18689"/>
                </a:lnTo>
                <a:cubicBezTo>
                  <a:pt x="15730" y="18781"/>
                  <a:pt x="15698" y="18900"/>
                  <a:pt x="15601" y="18954"/>
                </a:cubicBezTo>
                <a:lnTo>
                  <a:pt x="15449" y="19040"/>
                </a:lnTo>
                <a:cubicBezTo>
                  <a:pt x="15357" y="19094"/>
                  <a:pt x="15238" y="19063"/>
                  <a:pt x="15184" y="18971"/>
                </a:cubicBezTo>
                <a:lnTo>
                  <a:pt x="14401" y="17616"/>
                </a:lnTo>
                <a:cubicBezTo>
                  <a:pt x="14347" y="17524"/>
                  <a:pt x="14380" y="17405"/>
                  <a:pt x="14472" y="17351"/>
                </a:cubicBezTo>
                <a:lnTo>
                  <a:pt x="14624" y="17265"/>
                </a:lnTo>
                <a:cubicBezTo>
                  <a:pt x="14647" y="17251"/>
                  <a:pt x="14672" y="17243"/>
                  <a:pt x="14696" y="17240"/>
                </a:cubicBezTo>
                <a:close/>
                <a:moveTo>
                  <a:pt x="10714" y="18306"/>
                </a:moveTo>
                <a:lnTo>
                  <a:pt x="10886" y="18306"/>
                </a:lnTo>
                <a:cubicBezTo>
                  <a:pt x="10994" y="18306"/>
                  <a:pt x="11080" y="18392"/>
                  <a:pt x="11080" y="18500"/>
                </a:cubicBezTo>
                <a:lnTo>
                  <a:pt x="11080" y="20066"/>
                </a:lnTo>
                <a:cubicBezTo>
                  <a:pt x="11080" y="20174"/>
                  <a:pt x="10994" y="20262"/>
                  <a:pt x="10886" y="20262"/>
                </a:cubicBezTo>
                <a:lnTo>
                  <a:pt x="10714" y="20262"/>
                </a:lnTo>
                <a:cubicBezTo>
                  <a:pt x="10606" y="20262"/>
                  <a:pt x="10520" y="20174"/>
                  <a:pt x="10520" y="20066"/>
                </a:cubicBezTo>
                <a:lnTo>
                  <a:pt x="10520" y="18500"/>
                </a:lnTo>
                <a:cubicBezTo>
                  <a:pt x="10520" y="18392"/>
                  <a:pt x="10606" y="18306"/>
                  <a:pt x="10714" y="1830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31" name="Bar Chart"/>
          <p:cNvSpPr/>
          <p:nvPr/>
        </p:nvSpPr>
        <p:spPr>
          <a:xfrm>
            <a:off x="12866921" y="10049931"/>
            <a:ext cx="1271684" cy="1268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1"/>
                  <a:pt x="21600" y="21404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163" y="20628"/>
                </a:lnTo>
                <a:cubicBezTo>
                  <a:pt x="1056" y="20628"/>
                  <a:pt x="970" y="20539"/>
                  <a:pt x="970" y="20432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6860" y="3004"/>
                </a:moveTo>
                <a:lnTo>
                  <a:pt x="16860" y="19065"/>
                </a:lnTo>
                <a:lnTo>
                  <a:pt x="19553" y="19065"/>
                </a:lnTo>
                <a:lnTo>
                  <a:pt x="19553" y="3004"/>
                </a:lnTo>
                <a:lnTo>
                  <a:pt x="16860" y="3004"/>
                </a:lnTo>
                <a:close/>
                <a:moveTo>
                  <a:pt x="7272" y="6922"/>
                </a:moveTo>
                <a:lnTo>
                  <a:pt x="7272" y="19065"/>
                </a:lnTo>
                <a:lnTo>
                  <a:pt x="9965" y="19065"/>
                </a:lnTo>
                <a:lnTo>
                  <a:pt x="9965" y="6922"/>
                </a:lnTo>
                <a:lnTo>
                  <a:pt x="7272" y="6922"/>
                </a:lnTo>
                <a:close/>
                <a:moveTo>
                  <a:pt x="12066" y="10127"/>
                </a:moveTo>
                <a:lnTo>
                  <a:pt x="12066" y="19065"/>
                </a:lnTo>
                <a:lnTo>
                  <a:pt x="14759" y="19065"/>
                </a:lnTo>
                <a:lnTo>
                  <a:pt x="14759" y="10127"/>
                </a:lnTo>
                <a:lnTo>
                  <a:pt x="12066" y="10127"/>
                </a:lnTo>
                <a:close/>
                <a:moveTo>
                  <a:pt x="2478" y="15151"/>
                </a:moveTo>
                <a:lnTo>
                  <a:pt x="2478" y="19065"/>
                </a:lnTo>
                <a:lnTo>
                  <a:pt x="5171" y="19065"/>
                </a:lnTo>
                <a:lnTo>
                  <a:pt x="5171" y="15151"/>
                </a:lnTo>
                <a:lnTo>
                  <a:pt x="2478" y="15151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HANK YOU!…"/>
          <p:cNvSpPr txBox="1"/>
          <p:nvPr/>
        </p:nvSpPr>
        <p:spPr>
          <a:xfrm>
            <a:off x="8536501" y="5331155"/>
            <a:ext cx="7542341" cy="5289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>
              <a:defRPr sz="8500">
                <a:solidFill>
                  <a:srgbClr val="4D7891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THANK YOU! </a:t>
            </a:r>
          </a:p>
          <a:p>
            <a:pPr algn="ctr">
              <a:defRPr sz="8500">
                <a:solidFill>
                  <a:srgbClr val="4D7891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pPr>
            <a:endParaRPr/>
          </a:p>
          <a:p>
            <a:pPr algn="ctr">
              <a:defRPr sz="8500">
                <a:solidFill>
                  <a:srgbClr val="4D7891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Questions?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Appendix"/>
          <p:cNvSpPr/>
          <p:nvPr/>
        </p:nvSpPr>
        <p:spPr>
          <a:xfrm>
            <a:off x="-1" y="1910"/>
            <a:ext cx="11771485" cy="137121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1" h="21600" extrusionOk="0">
                <a:moveTo>
                  <a:pt x="0" y="0"/>
                </a:moveTo>
                <a:lnTo>
                  <a:pt x="17430" y="0"/>
                </a:lnTo>
                <a:cubicBezTo>
                  <a:pt x="20154" y="3185"/>
                  <a:pt x="21600" y="7046"/>
                  <a:pt x="21550" y="11001"/>
                </a:cubicBezTo>
                <a:cubicBezTo>
                  <a:pt x="21502" y="14818"/>
                  <a:pt x="20061" y="18526"/>
                  <a:pt x="1743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0CEE0"/>
              </a:gs>
              <a:gs pos="100000">
                <a:srgbClr val="41637E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2" algn="ctr" defTabSz="1130300">
              <a:lnSpc>
                <a:spcPct val="100000"/>
              </a:lnSpc>
              <a:spcBef>
                <a:spcPts val="0"/>
              </a:spcBef>
              <a:defRPr sz="10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t>Appendix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ontents"/>
          <p:cNvSpPr/>
          <p:nvPr/>
        </p:nvSpPr>
        <p:spPr>
          <a:xfrm>
            <a:off x="-1" y="1910"/>
            <a:ext cx="11771484" cy="137121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1" h="21600" extrusionOk="0">
                <a:moveTo>
                  <a:pt x="0" y="0"/>
                </a:moveTo>
                <a:lnTo>
                  <a:pt x="17430" y="0"/>
                </a:lnTo>
                <a:cubicBezTo>
                  <a:pt x="20154" y="3185"/>
                  <a:pt x="21600" y="7046"/>
                  <a:pt x="21550" y="11001"/>
                </a:cubicBezTo>
                <a:cubicBezTo>
                  <a:pt x="21502" y="14818"/>
                  <a:pt x="20061" y="18526"/>
                  <a:pt x="1743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0CEE0"/>
              </a:gs>
              <a:gs pos="100000">
                <a:srgbClr val="41637E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10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Contents</a:t>
            </a:r>
          </a:p>
        </p:txBody>
      </p:sp>
      <p:sp>
        <p:nvSpPr>
          <p:cNvPr id="154" name="Introduction"/>
          <p:cNvSpPr/>
          <p:nvPr/>
        </p:nvSpPr>
        <p:spPr>
          <a:xfrm>
            <a:off x="12504593" y="1260493"/>
            <a:ext cx="11416320" cy="1690673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9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Introduction</a:t>
            </a:r>
          </a:p>
        </p:txBody>
      </p:sp>
      <p:sp>
        <p:nvSpPr>
          <p:cNvPr id="155" name="Results"/>
          <p:cNvSpPr/>
          <p:nvPr/>
        </p:nvSpPr>
        <p:spPr>
          <a:xfrm>
            <a:off x="12504593" y="10724552"/>
            <a:ext cx="11416320" cy="1690673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9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Results</a:t>
            </a:r>
          </a:p>
        </p:txBody>
      </p:sp>
      <p:sp>
        <p:nvSpPr>
          <p:cNvPr id="156" name="Research Goal"/>
          <p:cNvSpPr/>
          <p:nvPr/>
        </p:nvSpPr>
        <p:spPr>
          <a:xfrm>
            <a:off x="12504593" y="3626508"/>
            <a:ext cx="11416320" cy="1690673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9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Research Goal</a:t>
            </a:r>
          </a:p>
        </p:txBody>
      </p:sp>
      <p:sp>
        <p:nvSpPr>
          <p:cNvPr id="157" name="Data Gathering"/>
          <p:cNvSpPr/>
          <p:nvPr/>
        </p:nvSpPr>
        <p:spPr>
          <a:xfrm>
            <a:off x="12504593" y="5992523"/>
            <a:ext cx="11416320" cy="1690673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9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Data Gathering</a:t>
            </a:r>
          </a:p>
        </p:txBody>
      </p:sp>
      <p:sp>
        <p:nvSpPr>
          <p:cNvPr id="158" name="Data Pre-Processing"/>
          <p:cNvSpPr/>
          <p:nvPr/>
        </p:nvSpPr>
        <p:spPr>
          <a:xfrm>
            <a:off x="12504593" y="8276176"/>
            <a:ext cx="11416320" cy="1690673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9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Data Pre-Processing</a:t>
            </a:r>
          </a:p>
        </p:txBody>
      </p:sp>
      <p:sp>
        <p:nvSpPr>
          <p:cNvPr id="159" name="Bar Chart"/>
          <p:cNvSpPr/>
          <p:nvPr/>
        </p:nvSpPr>
        <p:spPr>
          <a:xfrm>
            <a:off x="12866623" y="10935732"/>
            <a:ext cx="1271683" cy="1268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1"/>
                  <a:pt x="21600" y="21404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163" y="20628"/>
                </a:lnTo>
                <a:cubicBezTo>
                  <a:pt x="1056" y="20628"/>
                  <a:pt x="970" y="20539"/>
                  <a:pt x="970" y="20432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6860" y="3004"/>
                </a:moveTo>
                <a:lnTo>
                  <a:pt x="16860" y="19065"/>
                </a:lnTo>
                <a:lnTo>
                  <a:pt x="19553" y="19065"/>
                </a:lnTo>
                <a:lnTo>
                  <a:pt x="19553" y="3004"/>
                </a:lnTo>
                <a:lnTo>
                  <a:pt x="16860" y="3004"/>
                </a:lnTo>
                <a:close/>
                <a:moveTo>
                  <a:pt x="7272" y="6922"/>
                </a:moveTo>
                <a:lnTo>
                  <a:pt x="7272" y="19065"/>
                </a:lnTo>
                <a:lnTo>
                  <a:pt x="9965" y="19065"/>
                </a:lnTo>
                <a:lnTo>
                  <a:pt x="9965" y="6922"/>
                </a:lnTo>
                <a:lnTo>
                  <a:pt x="7272" y="6922"/>
                </a:lnTo>
                <a:close/>
                <a:moveTo>
                  <a:pt x="12066" y="10127"/>
                </a:moveTo>
                <a:lnTo>
                  <a:pt x="12066" y="19065"/>
                </a:lnTo>
                <a:lnTo>
                  <a:pt x="14759" y="19065"/>
                </a:lnTo>
                <a:lnTo>
                  <a:pt x="14759" y="10127"/>
                </a:lnTo>
                <a:lnTo>
                  <a:pt x="12066" y="10127"/>
                </a:lnTo>
                <a:close/>
                <a:moveTo>
                  <a:pt x="2478" y="15151"/>
                </a:moveTo>
                <a:lnTo>
                  <a:pt x="2478" y="19065"/>
                </a:lnTo>
                <a:lnTo>
                  <a:pt x="5171" y="19065"/>
                </a:lnTo>
                <a:lnTo>
                  <a:pt x="5171" y="15151"/>
                </a:lnTo>
                <a:lnTo>
                  <a:pt x="2478" y="15151"/>
                </a:lnTo>
                <a:close/>
              </a:path>
            </a:pathLst>
          </a:custGeom>
          <a:solidFill>
            <a:schemeClr val="accent1">
              <a:lumOff val="-2449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60" name="Organization"/>
          <p:cNvSpPr/>
          <p:nvPr/>
        </p:nvSpPr>
        <p:spPr>
          <a:xfrm>
            <a:off x="12823328" y="8537870"/>
            <a:ext cx="1358273" cy="1167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974" y="0"/>
                </a:moveTo>
                <a:cubicBezTo>
                  <a:pt x="7706" y="0"/>
                  <a:pt x="7487" y="255"/>
                  <a:pt x="7487" y="566"/>
                </a:cubicBezTo>
                <a:lnTo>
                  <a:pt x="7487" y="3615"/>
                </a:lnTo>
                <a:cubicBezTo>
                  <a:pt x="7487" y="3926"/>
                  <a:pt x="7706" y="4181"/>
                  <a:pt x="7974" y="4181"/>
                </a:cubicBezTo>
                <a:lnTo>
                  <a:pt x="10530" y="4181"/>
                </a:lnTo>
                <a:lnTo>
                  <a:pt x="10530" y="7322"/>
                </a:lnTo>
                <a:lnTo>
                  <a:pt x="3210" y="7322"/>
                </a:lnTo>
                <a:cubicBezTo>
                  <a:pt x="3102" y="7322"/>
                  <a:pt x="3015" y="7425"/>
                  <a:pt x="3015" y="7550"/>
                </a:cubicBezTo>
                <a:lnTo>
                  <a:pt x="3015" y="10705"/>
                </a:lnTo>
                <a:lnTo>
                  <a:pt x="974" y="10705"/>
                </a:lnTo>
                <a:cubicBezTo>
                  <a:pt x="706" y="10705"/>
                  <a:pt x="487" y="10960"/>
                  <a:pt x="487" y="11271"/>
                </a:cubicBezTo>
                <a:lnTo>
                  <a:pt x="487" y="13737"/>
                </a:lnTo>
                <a:cubicBezTo>
                  <a:pt x="487" y="14049"/>
                  <a:pt x="706" y="14304"/>
                  <a:pt x="974" y="14304"/>
                </a:cubicBezTo>
                <a:lnTo>
                  <a:pt x="3015" y="14304"/>
                </a:lnTo>
                <a:lnTo>
                  <a:pt x="3015" y="17244"/>
                </a:lnTo>
                <a:lnTo>
                  <a:pt x="1350" y="17244"/>
                </a:lnTo>
                <a:cubicBezTo>
                  <a:pt x="1243" y="17244"/>
                  <a:pt x="1156" y="17345"/>
                  <a:pt x="1156" y="17470"/>
                </a:cubicBezTo>
                <a:lnTo>
                  <a:pt x="1156" y="19454"/>
                </a:lnTo>
                <a:lnTo>
                  <a:pt x="274" y="19454"/>
                </a:lnTo>
                <a:cubicBezTo>
                  <a:pt x="124" y="19454"/>
                  <a:pt x="0" y="19598"/>
                  <a:pt x="0" y="19773"/>
                </a:cubicBezTo>
                <a:lnTo>
                  <a:pt x="0" y="21281"/>
                </a:lnTo>
                <a:cubicBezTo>
                  <a:pt x="0" y="21456"/>
                  <a:pt x="124" y="21600"/>
                  <a:pt x="274" y="21600"/>
                </a:cubicBezTo>
                <a:lnTo>
                  <a:pt x="2579" y="21600"/>
                </a:lnTo>
                <a:cubicBezTo>
                  <a:pt x="2729" y="21600"/>
                  <a:pt x="2853" y="21456"/>
                  <a:pt x="2853" y="21281"/>
                </a:cubicBezTo>
                <a:lnTo>
                  <a:pt x="2853" y="19773"/>
                </a:lnTo>
                <a:cubicBezTo>
                  <a:pt x="2853" y="19599"/>
                  <a:pt x="2729" y="19454"/>
                  <a:pt x="2579" y="19454"/>
                </a:cubicBezTo>
                <a:lnTo>
                  <a:pt x="1697" y="19454"/>
                </a:lnTo>
                <a:lnTo>
                  <a:pt x="1697" y="18111"/>
                </a:lnTo>
                <a:cubicBezTo>
                  <a:pt x="1697" y="17987"/>
                  <a:pt x="1784" y="17885"/>
                  <a:pt x="1891" y="17885"/>
                </a:cubicBezTo>
                <a:lnTo>
                  <a:pt x="4629" y="17885"/>
                </a:lnTo>
                <a:cubicBezTo>
                  <a:pt x="4736" y="17885"/>
                  <a:pt x="4824" y="17987"/>
                  <a:pt x="4824" y="18111"/>
                </a:cubicBezTo>
                <a:lnTo>
                  <a:pt x="4824" y="19454"/>
                </a:lnTo>
                <a:lnTo>
                  <a:pt x="3941" y="19454"/>
                </a:lnTo>
                <a:cubicBezTo>
                  <a:pt x="3791" y="19454"/>
                  <a:pt x="3668" y="19598"/>
                  <a:pt x="3668" y="19773"/>
                </a:cubicBezTo>
                <a:lnTo>
                  <a:pt x="3668" y="21281"/>
                </a:lnTo>
                <a:cubicBezTo>
                  <a:pt x="3668" y="21456"/>
                  <a:pt x="3791" y="21600"/>
                  <a:pt x="3941" y="21600"/>
                </a:cubicBezTo>
                <a:lnTo>
                  <a:pt x="6247" y="21600"/>
                </a:lnTo>
                <a:cubicBezTo>
                  <a:pt x="6397" y="21600"/>
                  <a:pt x="6519" y="21456"/>
                  <a:pt x="6519" y="21281"/>
                </a:cubicBezTo>
                <a:lnTo>
                  <a:pt x="6519" y="19773"/>
                </a:lnTo>
                <a:cubicBezTo>
                  <a:pt x="6519" y="19599"/>
                  <a:pt x="6397" y="19454"/>
                  <a:pt x="6247" y="19454"/>
                </a:cubicBezTo>
                <a:lnTo>
                  <a:pt x="5365" y="19454"/>
                </a:lnTo>
                <a:lnTo>
                  <a:pt x="5365" y="17470"/>
                </a:lnTo>
                <a:cubicBezTo>
                  <a:pt x="5365" y="17345"/>
                  <a:pt x="5277" y="17244"/>
                  <a:pt x="5170" y="17244"/>
                </a:cubicBezTo>
                <a:lnTo>
                  <a:pt x="3556" y="17244"/>
                </a:lnTo>
                <a:lnTo>
                  <a:pt x="3556" y="14304"/>
                </a:lnTo>
                <a:lnTo>
                  <a:pt x="5549" y="14304"/>
                </a:lnTo>
                <a:cubicBezTo>
                  <a:pt x="5816" y="14304"/>
                  <a:pt x="6035" y="14049"/>
                  <a:pt x="6035" y="13737"/>
                </a:cubicBezTo>
                <a:lnTo>
                  <a:pt x="6035" y="11271"/>
                </a:lnTo>
                <a:cubicBezTo>
                  <a:pt x="6035" y="10960"/>
                  <a:pt x="5816" y="10705"/>
                  <a:pt x="5549" y="10705"/>
                </a:cubicBezTo>
                <a:lnTo>
                  <a:pt x="3556" y="10705"/>
                </a:lnTo>
                <a:lnTo>
                  <a:pt x="3556" y="8179"/>
                </a:lnTo>
                <a:cubicBezTo>
                  <a:pt x="3556" y="8055"/>
                  <a:pt x="3643" y="7951"/>
                  <a:pt x="3750" y="7951"/>
                </a:cubicBezTo>
                <a:lnTo>
                  <a:pt x="10530" y="7951"/>
                </a:lnTo>
                <a:lnTo>
                  <a:pt x="10530" y="10705"/>
                </a:lnTo>
                <a:lnTo>
                  <a:pt x="8513" y="10705"/>
                </a:lnTo>
                <a:cubicBezTo>
                  <a:pt x="8246" y="10705"/>
                  <a:pt x="8026" y="10960"/>
                  <a:pt x="8026" y="11271"/>
                </a:cubicBezTo>
                <a:lnTo>
                  <a:pt x="8026" y="13737"/>
                </a:lnTo>
                <a:cubicBezTo>
                  <a:pt x="8026" y="14049"/>
                  <a:pt x="8246" y="14304"/>
                  <a:pt x="8513" y="14304"/>
                </a:cubicBezTo>
                <a:lnTo>
                  <a:pt x="10530" y="14304"/>
                </a:lnTo>
                <a:lnTo>
                  <a:pt x="10530" y="17244"/>
                </a:lnTo>
                <a:lnTo>
                  <a:pt x="8890" y="17244"/>
                </a:lnTo>
                <a:cubicBezTo>
                  <a:pt x="8783" y="17244"/>
                  <a:pt x="8696" y="17345"/>
                  <a:pt x="8696" y="17470"/>
                </a:cubicBezTo>
                <a:lnTo>
                  <a:pt x="8696" y="19454"/>
                </a:lnTo>
                <a:lnTo>
                  <a:pt x="7790" y="19454"/>
                </a:lnTo>
                <a:cubicBezTo>
                  <a:pt x="7640" y="19454"/>
                  <a:pt x="7516" y="19598"/>
                  <a:pt x="7516" y="19773"/>
                </a:cubicBezTo>
                <a:lnTo>
                  <a:pt x="7516" y="21281"/>
                </a:lnTo>
                <a:cubicBezTo>
                  <a:pt x="7516" y="21456"/>
                  <a:pt x="7640" y="21600"/>
                  <a:pt x="7790" y="21600"/>
                </a:cubicBezTo>
                <a:lnTo>
                  <a:pt x="10095" y="21600"/>
                </a:lnTo>
                <a:cubicBezTo>
                  <a:pt x="10245" y="21600"/>
                  <a:pt x="10367" y="21456"/>
                  <a:pt x="10367" y="21281"/>
                </a:cubicBezTo>
                <a:lnTo>
                  <a:pt x="10367" y="19773"/>
                </a:lnTo>
                <a:cubicBezTo>
                  <a:pt x="10367" y="19599"/>
                  <a:pt x="10245" y="19454"/>
                  <a:pt x="10095" y="19454"/>
                </a:cubicBezTo>
                <a:lnTo>
                  <a:pt x="9237" y="19454"/>
                </a:lnTo>
                <a:lnTo>
                  <a:pt x="9237" y="18111"/>
                </a:lnTo>
                <a:cubicBezTo>
                  <a:pt x="9237" y="17987"/>
                  <a:pt x="9324" y="17885"/>
                  <a:pt x="9431" y="17885"/>
                </a:cubicBezTo>
                <a:lnTo>
                  <a:pt x="12169" y="17885"/>
                </a:lnTo>
                <a:cubicBezTo>
                  <a:pt x="12276" y="17885"/>
                  <a:pt x="12363" y="17987"/>
                  <a:pt x="12363" y="18111"/>
                </a:cubicBezTo>
                <a:lnTo>
                  <a:pt x="12363" y="19454"/>
                </a:lnTo>
                <a:lnTo>
                  <a:pt x="11505" y="19454"/>
                </a:lnTo>
                <a:cubicBezTo>
                  <a:pt x="11355" y="19454"/>
                  <a:pt x="11233" y="19599"/>
                  <a:pt x="11233" y="19773"/>
                </a:cubicBezTo>
                <a:lnTo>
                  <a:pt x="11233" y="21281"/>
                </a:lnTo>
                <a:cubicBezTo>
                  <a:pt x="11233" y="21456"/>
                  <a:pt x="11355" y="21600"/>
                  <a:pt x="11505" y="21600"/>
                </a:cubicBezTo>
                <a:lnTo>
                  <a:pt x="13810" y="21600"/>
                </a:lnTo>
                <a:cubicBezTo>
                  <a:pt x="13960" y="21600"/>
                  <a:pt x="14084" y="21456"/>
                  <a:pt x="14084" y="21281"/>
                </a:cubicBezTo>
                <a:lnTo>
                  <a:pt x="14084" y="19773"/>
                </a:lnTo>
                <a:cubicBezTo>
                  <a:pt x="14084" y="19599"/>
                  <a:pt x="13960" y="19454"/>
                  <a:pt x="13810" y="19454"/>
                </a:cubicBezTo>
                <a:lnTo>
                  <a:pt x="12904" y="19454"/>
                </a:lnTo>
                <a:lnTo>
                  <a:pt x="12904" y="17470"/>
                </a:lnTo>
                <a:cubicBezTo>
                  <a:pt x="12904" y="17345"/>
                  <a:pt x="12817" y="17244"/>
                  <a:pt x="12710" y="17244"/>
                </a:cubicBezTo>
                <a:lnTo>
                  <a:pt x="11070" y="17244"/>
                </a:lnTo>
                <a:lnTo>
                  <a:pt x="11070" y="14304"/>
                </a:lnTo>
                <a:lnTo>
                  <a:pt x="13087" y="14304"/>
                </a:lnTo>
                <a:cubicBezTo>
                  <a:pt x="13354" y="14304"/>
                  <a:pt x="13574" y="14049"/>
                  <a:pt x="13574" y="13737"/>
                </a:cubicBezTo>
                <a:lnTo>
                  <a:pt x="13574" y="11271"/>
                </a:lnTo>
                <a:cubicBezTo>
                  <a:pt x="13574" y="10960"/>
                  <a:pt x="13354" y="10705"/>
                  <a:pt x="13087" y="10705"/>
                </a:cubicBezTo>
                <a:lnTo>
                  <a:pt x="11070" y="10705"/>
                </a:lnTo>
                <a:lnTo>
                  <a:pt x="11070" y="7951"/>
                </a:lnTo>
                <a:lnTo>
                  <a:pt x="17850" y="7951"/>
                </a:lnTo>
                <a:cubicBezTo>
                  <a:pt x="17957" y="7951"/>
                  <a:pt x="18044" y="8055"/>
                  <a:pt x="18044" y="8179"/>
                </a:cubicBezTo>
                <a:lnTo>
                  <a:pt x="18044" y="10705"/>
                </a:lnTo>
                <a:lnTo>
                  <a:pt x="16051" y="10705"/>
                </a:lnTo>
                <a:cubicBezTo>
                  <a:pt x="15784" y="10705"/>
                  <a:pt x="15565" y="10960"/>
                  <a:pt x="15565" y="11271"/>
                </a:cubicBezTo>
                <a:lnTo>
                  <a:pt x="15565" y="13737"/>
                </a:lnTo>
                <a:cubicBezTo>
                  <a:pt x="15565" y="14049"/>
                  <a:pt x="15784" y="14304"/>
                  <a:pt x="16051" y="14304"/>
                </a:cubicBezTo>
                <a:lnTo>
                  <a:pt x="18044" y="14304"/>
                </a:lnTo>
                <a:lnTo>
                  <a:pt x="18044" y="17244"/>
                </a:lnTo>
                <a:lnTo>
                  <a:pt x="16430" y="17244"/>
                </a:lnTo>
                <a:cubicBezTo>
                  <a:pt x="16323" y="17244"/>
                  <a:pt x="16235" y="17345"/>
                  <a:pt x="16235" y="17470"/>
                </a:cubicBezTo>
                <a:lnTo>
                  <a:pt x="16235" y="19454"/>
                </a:lnTo>
                <a:lnTo>
                  <a:pt x="15353" y="19454"/>
                </a:lnTo>
                <a:cubicBezTo>
                  <a:pt x="15203" y="19454"/>
                  <a:pt x="15079" y="19599"/>
                  <a:pt x="15079" y="19773"/>
                </a:cubicBezTo>
                <a:lnTo>
                  <a:pt x="15079" y="21281"/>
                </a:lnTo>
                <a:cubicBezTo>
                  <a:pt x="15079" y="21456"/>
                  <a:pt x="15203" y="21600"/>
                  <a:pt x="15353" y="21600"/>
                </a:cubicBezTo>
                <a:lnTo>
                  <a:pt x="17659" y="21600"/>
                </a:lnTo>
                <a:cubicBezTo>
                  <a:pt x="17809" y="21600"/>
                  <a:pt x="17931" y="21456"/>
                  <a:pt x="17931" y="21281"/>
                </a:cubicBezTo>
                <a:lnTo>
                  <a:pt x="17931" y="19773"/>
                </a:lnTo>
                <a:cubicBezTo>
                  <a:pt x="17931" y="19599"/>
                  <a:pt x="17809" y="19454"/>
                  <a:pt x="17659" y="19454"/>
                </a:cubicBezTo>
                <a:lnTo>
                  <a:pt x="16776" y="19454"/>
                </a:lnTo>
                <a:lnTo>
                  <a:pt x="16776" y="18111"/>
                </a:lnTo>
                <a:cubicBezTo>
                  <a:pt x="16776" y="17987"/>
                  <a:pt x="16864" y="17885"/>
                  <a:pt x="16971" y="17885"/>
                </a:cubicBezTo>
                <a:lnTo>
                  <a:pt x="19709" y="17885"/>
                </a:lnTo>
                <a:cubicBezTo>
                  <a:pt x="19816" y="17885"/>
                  <a:pt x="19903" y="17987"/>
                  <a:pt x="19903" y="18111"/>
                </a:cubicBezTo>
                <a:lnTo>
                  <a:pt x="19903" y="19454"/>
                </a:lnTo>
                <a:lnTo>
                  <a:pt x="19021" y="19454"/>
                </a:lnTo>
                <a:cubicBezTo>
                  <a:pt x="18871" y="19454"/>
                  <a:pt x="18747" y="19599"/>
                  <a:pt x="18747" y="19773"/>
                </a:cubicBezTo>
                <a:lnTo>
                  <a:pt x="18747" y="21281"/>
                </a:lnTo>
                <a:cubicBezTo>
                  <a:pt x="18747" y="21456"/>
                  <a:pt x="18871" y="21600"/>
                  <a:pt x="19021" y="21600"/>
                </a:cubicBezTo>
                <a:lnTo>
                  <a:pt x="21326" y="21600"/>
                </a:lnTo>
                <a:cubicBezTo>
                  <a:pt x="21476" y="21600"/>
                  <a:pt x="21600" y="21456"/>
                  <a:pt x="21600" y="21281"/>
                </a:cubicBezTo>
                <a:lnTo>
                  <a:pt x="21600" y="19773"/>
                </a:lnTo>
                <a:cubicBezTo>
                  <a:pt x="21600" y="19599"/>
                  <a:pt x="21476" y="19454"/>
                  <a:pt x="21326" y="19454"/>
                </a:cubicBezTo>
                <a:lnTo>
                  <a:pt x="20444" y="19454"/>
                </a:lnTo>
                <a:lnTo>
                  <a:pt x="20444" y="17470"/>
                </a:lnTo>
                <a:cubicBezTo>
                  <a:pt x="20444" y="17345"/>
                  <a:pt x="20357" y="17244"/>
                  <a:pt x="20250" y="17244"/>
                </a:cubicBezTo>
                <a:lnTo>
                  <a:pt x="18585" y="17244"/>
                </a:lnTo>
                <a:lnTo>
                  <a:pt x="18585" y="14304"/>
                </a:lnTo>
                <a:lnTo>
                  <a:pt x="20626" y="14304"/>
                </a:lnTo>
                <a:cubicBezTo>
                  <a:pt x="20894" y="14304"/>
                  <a:pt x="21113" y="14049"/>
                  <a:pt x="21113" y="13737"/>
                </a:cubicBezTo>
                <a:lnTo>
                  <a:pt x="21113" y="11271"/>
                </a:lnTo>
                <a:cubicBezTo>
                  <a:pt x="21113" y="10960"/>
                  <a:pt x="20894" y="10705"/>
                  <a:pt x="20626" y="10705"/>
                </a:cubicBezTo>
                <a:lnTo>
                  <a:pt x="18585" y="10705"/>
                </a:lnTo>
                <a:lnTo>
                  <a:pt x="18585" y="7550"/>
                </a:lnTo>
                <a:cubicBezTo>
                  <a:pt x="18585" y="7425"/>
                  <a:pt x="18498" y="7322"/>
                  <a:pt x="18390" y="7322"/>
                </a:cubicBezTo>
                <a:lnTo>
                  <a:pt x="11070" y="7322"/>
                </a:lnTo>
                <a:lnTo>
                  <a:pt x="11070" y="4181"/>
                </a:lnTo>
                <a:lnTo>
                  <a:pt x="13626" y="4181"/>
                </a:lnTo>
                <a:cubicBezTo>
                  <a:pt x="13894" y="4181"/>
                  <a:pt x="14113" y="3926"/>
                  <a:pt x="14113" y="3615"/>
                </a:cubicBezTo>
                <a:lnTo>
                  <a:pt x="14113" y="566"/>
                </a:lnTo>
                <a:cubicBezTo>
                  <a:pt x="14113" y="255"/>
                  <a:pt x="13894" y="0"/>
                  <a:pt x="13626" y="0"/>
                </a:cubicBezTo>
                <a:lnTo>
                  <a:pt x="10800" y="0"/>
                </a:lnTo>
                <a:lnTo>
                  <a:pt x="7974" y="0"/>
                </a:lnTo>
                <a:close/>
              </a:path>
            </a:pathLst>
          </a:custGeom>
          <a:solidFill>
            <a:schemeClr val="accent1">
              <a:lumOff val="-2449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61" name="Coins"/>
          <p:cNvSpPr/>
          <p:nvPr/>
        </p:nvSpPr>
        <p:spPr>
          <a:xfrm>
            <a:off x="13114770" y="6529575"/>
            <a:ext cx="775389" cy="777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chemeClr val="accent1">
              <a:lumOff val="-2449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62" name="Approved"/>
          <p:cNvSpPr/>
          <p:nvPr/>
        </p:nvSpPr>
        <p:spPr>
          <a:xfrm>
            <a:off x="12867464" y="3939559"/>
            <a:ext cx="1167286" cy="1167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chemeClr val="accent1">
              <a:lumOff val="-2449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63" name="Computer"/>
          <p:cNvSpPr/>
          <p:nvPr/>
        </p:nvSpPr>
        <p:spPr>
          <a:xfrm>
            <a:off x="12807564" y="1545057"/>
            <a:ext cx="1389801" cy="1121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chemeClr val="accent1">
              <a:lumOff val="-2449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Introduction"/>
          <p:cNvSpPr/>
          <p:nvPr/>
        </p:nvSpPr>
        <p:spPr>
          <a:xfrm>
            <a:off x="-1" y="1910"/>
            <a:ext cx="11771485" cy="137121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1" h="21600" extrusionOk="0">
                <a:moveTo>
                  <a:pt x="0" y="0"/>
                </a:moveTo>
                <a:lnTo>
                  <a:pt x="17430" y="0"/>
                </a:lnTo>
                <a:cubicBezTo>
                  <a:pt x="20154" y="3185"/>
                  <a:pt x="21600" y="7046"/>
                  <a:pt x="21550" y="11001"/>
                </a:cubicBezTo>
                <a:cubicBezTo>
                  <a:pt x="21502" y="14818"/>
                  <a:pt x="20061" y="18526"/>
                  <a:pt x="1743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0CEE0"/>
              </a:gs>
              <a:gs pos="100000">
                <a:srgbClr val="41637E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10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Introduction</a:t>
            </a:r>
          </a:p>
        </p:txBody>
      </p:sp>
      <p:sp>
        <p:nvSpPr>
          <p:cNvPr id="166" name="Radiology is a branch of medicine where the disease diagnosed by examine X-ray images"/>
          <p:cNvSpPr/>
          <p:nvPr/>
        </p:nvSpPr>
        <p:spPr>
          <a:xfrm>
            <a:off x="12282435" y="1073284"/>
            <a:ext cx="11417301" cy="2032001"/>
          </a:xfrm>
          <a:prstGeom prst="roundRect">
            <a:avLst>
              <a:gd name="adj" fmla="val 9375"/>
            </a:avLst>
          </a:prstGeom>
          <a:solidFill>
            <a:srgbClr val="AE79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4" indent="1778000" defTabSz="1130300">
              <a:lnSpc>
                <a:spcPts val="81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Radiology is a branch of medicine where the disease</a:t>
            </a:r>
            <a:r>
              <a:rPr lang="en-US" dirty="0"/>
              <a:t> is </a:t>
            </a:r>
            <a:r>
              <a:rPr dirty="0"/>
              <a:t>diagnosed by examin</a:t>
            </a:r>
            <a:r>
              <a:rPr lang="en-US" dirty="0"/>
              <a:t>ing</a:t>
            </a:r>
            <a:r>
              <a:rPr dirty="0"/>
              <a:t> X-ray images</a:t>
            </a:r>
          </a:p>
        </p:txBody>
      </p:sp>
      <p:sp>
        <p:nvSpPr>
          <p:cNvPr id="167" name="To reduce the human eye error and reduce time in diagnosing the disease medical centers implement computer aided systems for better diagnosis"/>
          <p:cNvSpPr/>
          <p:nvPr/>
        </p:nvSpPr>
        <p:spPr>
          <a:xfrm>
            <a:off x="12282435" y="3938218"/>
            <a:ext cx="11417301" cy="2032001"/>
          </a:xfrm>
          <a:prstGeom prst="roundRect">
            <a:avLst>
              <a:gd name="adj" fmla="val 9375"/>
            </a:avLst>
          </a:prstGeom>
          <a:solidFill>
            <a:srgbClr val="916C7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indent="1778000"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dirty="0"/>
              <a:t>To reduce human</a:t>
            </a:r>
            <a:r>
              <a:rPr lang="en-US" dirty="0"/>
              <a:t> </a:t>
            </a:r>
            <a:r>
              <a:rPr dirty="0"/>
              <a:t>error and</a:t>
            </a:r>
            <a:r>
              <a:rPr lang="en-US" dirty="0"/>
              <a:t> the </a:t>
            </a:r>
            <a:r>
              <a:rPr dirty="0"/>
              <a:t>time </a:t>
            </a:r>
            <a:r>
              <a:rPr lang="en-US" dirty="0"/>
              <a:t>required for</a:t>
            </a:r>
            <a:r>
              <a:rPr dirty="0"/>
              <a:t> </a:t>
            </a:r>
            <a:r>
              <a:rPr lang="en-US" dirty="0"/>
              <a:t>a diagnosis, </a:t>
            </a:r>
            <a:r>
              <a:rPr dirty="0"/>
              <a:t>medical centers implement computer</a:t>
            </a:r>
            <a:r>
              <a:rPr lang="en-US" dirty="0"/>
              <a:t>-</a:t>
            </a:r>
            <a:r>
              <a:rPr dirty="0"/>
              <a:t>aided system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168" name="Machine learning techniques shown great results in image recognition"/>
          <p:cNvSpPr/>
          <p:nvPr/>
        </p:nvSpPr>
        <p:spPr>
          <a:xfrm>
            <a:off x="12282435" y="6803153"/>
            <a:ext cx="11417301" cy="2032001"/>
          </a:xfrm>
          <a:prstGeom prst="roundRect">
            <a:avLst>
              <a:gd name="adj" fmla="val 9375"/>
            </a:avLst>
          </a:prstGeom>
          <a:solidFill>
            <a:srgbClr val="6C325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indent="1778000"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dirty="0"/>
              <a:t>Machine learning techniques </a:t>
            </a:r>
            <a:r>
              <a:rPr lang="en-US" dirty="0"/>
              <a:t>have </a:t>
            </a:r>
            <a:r>
              <a:rPr dirty="0"/>
              <a:t>shown great </a:t>
            </a:r>
            <a:r>
              <a:rPr lang="en-US" dirty="0"/>
              <a:t>results with </a:t>
            </a:r>
            <a:r>
              <a:rPr dirty="0"/>
              <a:t>image recognition</a:t>
            </a:r>
            <a:r>
              <a:rPr lang="en-US" dirty="0"/>
              <a:t> in diagnostics</a:t>
            </a:r>
            <a:endParaRPr dirty="0"/>
          </a:p>
        </p:txBody>
      </p:sp>
      <p:sp>
        <p:nvSpPr>
          <p:cNvPr id="169" name="In this project we are trying to diagnose the Pneumonia from X-ray using MLT"/>
          <p:cNvSpPr/>
          <p:nvPr/>
        </p:nvSpPr>
        <p:spPr>
          <a:xfrm>
            <a:off x="12282435" y="9668088"/>
            <a:ext cx="11417301" cy="2032001"/>
          </a:xfrm>
          <a:prstGeom prst="roundRect">
            <a:avLst>
              <a:gd name="adj" fmla="val 9375"/>
            </a:avLst>
          </a:prstGeom>
          <a:solidFill>
            <a:srgbClr val="3A1A2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indent="1778000"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dirty="0"/>
              <a:t>In this project we </a:t>
            </a:r>
            <a:r>
              <a:rPr lang="en-US" dirty="0"/>
              <a:t>attempt </a:t>
            </a:r>
            <a:r>
              <a:rPr dirty="0"/>
              <a:t>to diagnose </a:t>
            </a:r>
            <a:r>
              <a:rPr lang="en-US" dirty="0"/>
              <a:t>p</a:t>
            </a:r>
            <a:r>
              <a:rPr dirty="0"/>
              <a:t>neumonia from X-ray</a:t>
            </a:r>
            <a:r>
              <a:rPr lang="en-US" dirty="0"/>
              <a:t>s</a:t>
            </a:r>
            <a:r>
              <a:rPr dirty="0"/>
              <a:t> using </a:t>
            </a:r>
            <a:r>
              <a:rPr lang="en-US" dirty="0"/>
              <a:t>deep learning</a:t>
            </a:r>
            <a:endParaRPr dirty="0"/>
          </a:p>
        </p:txBody>
      </p:sp>
      <p:sp>
        <p:nvSpPr>
          <p:cNvPr id="170" name="Stethoscope"/>
          <p:cNvSpPr/>
          <p:nvPr/>
        </p:nvSpPr>
        <p:spPr>
          <a:xfrm>
            <a:off x="12818618" y="1448659"/>
            <a:ext cx="1258548" cy="1281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8" h="21600" extrusionOk="0">
                <a:moveTo>
                  <a:pt x="4660" y="0"/>
                </a:moveTo>
                <a:cubicBezTo>
                  <a:pt x="4486" y="0"/>
                  <a:pt x="4333" y="77"/>
                  <a:pt x="4229" y="199"/>
                </a:cubicBezTo>
                <a:lnTo>
                  <a:pt x="3737" y="123"/>
                </a:lnTo>
                <a:cubicBezTo>
                  <a:pt x="3611" y="103"/>
                  <a:pt x="3497" y="199"/>
                  <a:pt x="3497" y="325"/>
                </a:cubicBezTo>
                <a:lnTo>
                  <a:pt x="3497" y="356"/>
                </a:lnTo>
                <a:lnTo>
                  <a:pt x="3192" y="356"/>
                </a:lnTo>
                <a:cubicBezTo>
                  <a:pt x="2222" y="356"/>
                  <a:pt x="1316" y="783"/>
                  <a:pt x="707" y="1529"/>
                </a:cubicBezTo>
                <a:cubicBezTo>
                  <a:pt x="99" y="2274"/>
                  <a:pt x="-132" y="3240"/>
                  <a:pt x="73" y="4176"/>
                </a:cubicBezTo>
                <a:lnTo>
                  <a:pt x="1323" y="9889"/>
                </a:lnTo>
                <a:cubicBezTo>
                  <a:pt x="1244" y="9911"/>
                  <a:pt x="1177" y="9959"/>
                  <a:pt x="1132" y="10027"/>
                </a:cubicBezTo>
                <a:cubicBezTo>
                  <a:pt x="1084" y="10102"/>
                  <a:pt x="1067" y="10189"/>
                  <a:pt x="1086" y="10275"/>
                </a:cubicBezTo>
                <a:lnTo>
                  <a:pt x="1696" y="13068"/>
                </a:lnTo>
                <a:cubicBezTo>
                  <a:pt x="2020" y="14547"/>
                  <a:pt x="3366" y="15619"/>
                  <a:pt x="4897" y="15619"/>
                </a:cubicBezTo>
                <a:lnTo>
                  <a:pt x="5236" y="15619"/>
                </a:lnTo>
                <a:lnTo>
                  <a:pt x="5236" y="18509"/>
                </a:lnTo>
                <a:cubicBezTo>
                  <a:pt x="5236" y="20214"/>
                  <a:pt x="6701" y="21600"/>
                  <a:pt x="8502" y="21600"/>
                </a:cubicBezTo>
                <a:cubicBezTo>
                  <a:pt x="9813" y="21600"/>
                  <a:pt x="10992" y="20863"/>
                  <a:pt x="11506" y="19721"/>
                </a:cubicBezTo>
                <a:lnTo>
                  <a:pt x="11522" y="19689"/>
                </a:lnTo>
                <a:lnTo>
                  <a:pt x="14654" y="8875"/>
                </a:lnTo>
                <a:cubicBezTo>
                  <a:pt x="14936" y="8011"/>
                  <a:pt x="15813" y="7407"/>
                  <a:pt x="16787" y="7407"/>
                </a:cubicBezTo>
                <a:cubicBezTo>
                  <a:pt x="18016" y="7407"/>
                  <a:pt x="19016" y="8335"/>
                  <a:pt x="19016" y="9475"/>
                </a:cubicBezTo>
                <a:lnTo>
                  <a:pt x="19016" y="12151"/>
                </a:lnTo>
                <a:cubicBezTo>
                  <a:pt x="18200" y="12375"/>
                  <a:pt x="17601" y="13113"/>
                  <a:pt x="17601" y="13991"/>
                </a:cubicBezTo>
                <a:cubicBezTo>
                  <a:pt x="17601" y="15047"/>
                  <a:pt x="18466" y="15902"/>
                  <a:pt x="19534" y="15902"/>
                </a:cubicBezTo>
                <a:cubicBezTo>
                  <a:pt x="20602" y="15902"/>
                  <a:pt x="21468" y="15047"/>
                  <a:pt x="21468" y="13991"/>
                </a:cubicBezTo>
                <a:cubicBezTo>
                  <a:pt x="21468" y="13113"/>
                  <a:pt x="20869" y="12375"/>
                  <a:pt x="20053" y="12151"/>
                </a:cubicBezTo>
                <a:lnTo>
                  <a:pt x="20053" y="9475"/>
                </a:lnTo>
                <a:cubicBezTo>
                  <a:pt x="20053" y="7770"/>
                  <a:pt x="18588" y="6382"/>
                  <a:pt x="16787" y="6382"/>
                </a:cubicBezTo>
                <a:cubicBezTo>
                  <a:pt x="15341" y="6382"/>
                  <a:pt x="14085" y="7261"/>
                  <a:pt x="13663" y="8570"/>
                </a:cubicBezTo>
                <a:lnTo>
                  <a:pt x="10545" y="19335"/>
                </a:lnTo>
                <a:cubicBezTo>
                  <a:pt x="10189" y="20090"/>
                  <a:pt x="9392" y="20575"/>
                  <a:pt x="8502" y="20575"/>
                </a:cubicBezTo>
                <a:cubicBezTo>
                  <a:pt x="7273" y="20575"/>
                  <a:pt x="6273" y="19649"/>
                  <a:pt x="6273" y="18509"/>
                </a:cubicBezTo>
                <a:lnTo>
                  <a:pt x="6273" y="15619"/>
                </a:lnTo>
                <a:lnTo>
                  <a:pt x="6612" y="15619"/>
                </a:lnTo>
                <a:cubicBezTo>
                  <a:pt x="8143" y="15619"/>
                  <a:pt x="9489" y="14547"/>
                  <a:pt x="9813" y="13068"/>
                </a:cubicBezTo>
                <a:lnTo>
                  <a:pt x="10423" y="10275"/>
                </a:lnTo>
                <a:cubicBezTo>
                  <a:pt x="10442" y="10189"/>
                  <a:pt x="10426" y="10102"/>
                  <a:pt x="10377" y="10027"/>
                </a:cubicBezTo>
                <a:cubicBezTo>
                  <a:pt x="10333" y="9959"/>
                  <a:pt x="10265" y="9911"/>
                  <a:pt x="10186" y="9889"/>
                </a:cubicBezTo>
                <a:lnTo>
                  <a:pt x="11438" y="4176"/>
                </a:lnTo>
                <a:cubicBezTo>
                  <a:pt x="11643" y="3240"/>
                  <a:pt x="11411" y="2274"/>
                  <a:pt x="10802" y="1529"/>
                </a:cubicBezTo>
                <a:cubicBezTo>
                  <a:pt x="10193" y="783"/>
                  <a:pt x="9287" y="356"/>
                  <a:pt x="8318" y="356"/>
                </a:cubicBezTo>
                <a:lnTo>
                  <a:pt x="8014" y="356"/>
                </a:lnTo>
                <a:lnTo>
                  <a:pt x="8014" y="325"/>
                </a:lnTo>
                <a:cubicBezTo>
                  <a:pt x="8014" y="199"/>
                  <a:pt x="7898" y="103"/>
                  <a:pt x="7772" y="123"/>
                </a:cubicBezTo>
                <a:lnTo>
                  <a:pt x="7281" y="199"/>
                </a:lnTo>
                <a:cubicBezTo>
                  <a:pt x="7177" y="77"/>
                  <a:pt x="7025" y="0"/>
                  <a:pt x="6851" y="0"/>
                </a:cubicBezTo>
                <a:cubicBezTo>
                  <a:pt x="6382" y="0"/>
                  <a:pt x="6382" y="1121"/>
                  <a:pt x="6851" y="1121"/>
                </a:cubicBezTo>
                <a:cubicBezTo>
                  <a:pt x="7025" y="1121"/>
                  <a:pt x="7177" y="1042"/>
                  <a:pt x="7281" y="920"/>
                </a:cubicBezTo>
                <a:lnTo>
                  <a:pt x="7772" y="998"/>
                </a:lnTo>
                <a:cubicBezTo>
                  <a:pt x="7898" y="1018"/>
                  <a:pt x="8014" y="920"/>
                  <a:pt x="8014" y="794"/>
                </a:cubicBezTo>
                <a:lnTo>
                  <a:pt x="8014" y="765"/>
                </a:lnTo>
                <a:lnTo>
                  <a:pt x="8318" y="765"/>
                </a:lnTo>
                <a:cubicBezTo>
                  <a:pt x="9161" y="765"/>
                  <a:pt x="9950" y="1137"/>
                  <a:pt x="10480" y="1786"/>
                </a:cubicBezTo>
                <a:cubicBezTo>
                  <a:pt x="11009" y="2435"/>
                  <a:pt x="11211" y="3274"/>
                  <a:pt x="11032" y="4088"/>
                </a:cubicBezTo>
                <a:lnTo>
                  <a:pt x="9782" y="9801"/>
                </a:lnTo>
                <a:cubicBezTo>
                  <a:pt x="9609" y="9775"/>
                  <a:pt x="9441" y="9886"/>
                  <a:pt x="9404" y="10058"/>
                </a:cubicBezTo>
                <a:lnTo>
                  <a:pt x="8793" y="12848"/>
                </a:lnTo>
                <a:cubicBezTo>
                  <a:pt x="8573" y="13856"/>
                  <a:pt x="7656" y="14588"/>
                  <a:pt x="6612" y="14588"/>
                </a:cubicBezTo>
                <a:lnTo>
                  <a:pt x="4899" y="14588"/>
                </a:lnTo>
                <a:cubicBezTo>
                  <a:pt x="3855" y="14588"/>
                  <a:pt x="2937" y="13856"/>
                  <a:pt x="2716" y="12848"/>
                </a:cubicBezTo>
                <a:lnTo>
                  <a:pt x="2106" y="10058"/>
                </a:lnTo>
                <a:cubicBezTo>
                  <a:pt x="2087" y="9971"/>
                  <a:pt x="2036" y="9897"/>
                  <a:pt x="1961" y="9849"/>
                </a:cubicBezTo>
                <a:cubicBezTo>
                  <a:pt x="1891" y="9805"/>
                  <a:pt x="1808" y="9789"/>
                  <a:pt x="1727" y="9801"/>
                </a:cubicBezTo>
                <a:lnTo>
                  <a:pt x="477" y="4088"/>
                </a:lnTo>
                <a:cubicBezTo>
                  <a:pt x="299" y="3274"/>
                  <a:pt x="502" y="2435"/>
                  <a:pt x="1031" y="1786"/>
                </a:cubicBezTo>
                <a:cubicBezTo>
                  <a:pt x="1561" y="1137"/>
                  <a:pt x="2348" y="765"/>
                  <a:pt x="3192" y="765"/>
                </a:cubicBezTo>
                <a:lnTo>
                  <a:pt x="3497" y="765"/>
                </a:lnTo>
                <a:lnTo>
                  <a:pt x="3497" y="794"/>
                </a:lnTo>
                <a:cubicBezTo>
                  <a:pt x="3497" y="920"/>
                  <a:pt x="3611" y="1018"/>
                  <a:pt x="3737" y="998"/>
                </a:cubicBezTo>
                <a:lnTo>
                  <a:pt x="4229" y="920"/>
                </a:lnTo>
                <a:cubicBezTo>
                  <a:pt x="4333" y="1042"/>
                  <a:pt x="4486" y="1121"/>
                  <a:pt x="4660" y="1121"/>
                </a:cubicBezTo>
                <a:cubicBezTo>
                  <a:pt x="5129" y="1121"/>
                  <a:pt x="5129" y="0"/>
                  <a:pt x="4660" y="0"/>
                </a:cubicBezTo>
                <a:close/>
                <a:moveTo>
                  <a:pt x="19016" y="12768"/>
                </a:moveTo>
                <a:lnTo>
                  <a:pt x="19016" y="13314"/>
                </a:lnTo>
                <a:cubicBezTo>
                  <a:pt x="18817" y="13467"/>
                  <a:pt x="18688" y="13705"/>
                  <a:pt x="18688" y="13973"/>
                </a:cubicBezTo>
                <a:cubicBezTo>
                  <a:pt x="18688" y="14433"/>
                  <a:pt x="19068" y="14808"/>
                  <a:pt x="19534" y="14808"/>
                </a:cubicBezTo>
                <a:cubicBezTo>
                  <a:pt x="20001" y="14808"/>
                  <a:pt x="20380" y="14433"/>
                  <a:pt x="20380" y="13973"/>
                </a:cubicBezTo>
                <a:cubicBezTo>
                  <a:pt x="20380" y="13705"/>
                  <a:pt x="20251" y="13467"/>
                  <a:pt x="20053" y="13314"/>
                </a:cubicBezTo>
                <a:lnTo>
                  <a:pt x="20053" y="12768"/>
                </a:lnTo>
                <a:cubicBezTo>
                  <a:pt x="20526" y="12967"/>
                  <a:pt x="20857" y="13432"/>
                  <a:pt x="20857" y="13973"/>
                </a:cubicBezTo>
                <a:cubicBezTo>
                  <a:pt x="20857" y="14694"/>
                  <a:pt x="20265" y="15282"/>
                  <a:pt x="19534" y="15282"/>
                </a:cubicBezTo>
                <a:cubicBezTo>
                  <a:pt x="18804" y="15282"/>
                  <a:pt x="18209" y="14694"/>
                  <a:pt x="18209" y="13973"/>
                </a:cubicBezTo>
                <a:cubicBezTo>
                  <a:pt x="18209" y="13432"/>
                  <a:pt x="18542" y="12967"/>
                  <a:pt x="19016" y="1276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71" name="Microscope"/>
          <p:cNvSpPr/>
          <p:nvPr/>
        </p:nvSpPr>
        <p:spPr>
          <a:xfrm>
            <a:off x="12941785" y="4229239"/>
            <a:ext cx="1012215" cy="1449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758" y="0"/>
                </a:moveTo>
                <a:lnTo>
                  <a:pt x="5450" y="778"/>
                </a:lnTo>
                <a:lnTo>
                  <a:pt x="6641" y="3247"/>
                </a:lnTo>
                <a:lnTo>
                  <a:pt x="5792" y="3446"/>
                </a:lnTo>
                <a:lnTo>
                  <a:pt x="6104" y="4092"/>
                </a:lnTo>
                <a:cubicBezTo>
                  <a:pt x="6260" y="4416"/>
                  <a:pt x="6045" y="4765"/>
                  <a:pt x="5610" y="4922"/>
                </a:cubicBezTo>
                <a:cubicBezTo>
                  <a:pt x="2282" y="6123"/>
                  <a:pt x="0" y="8548"/>
                  <a:pt x="0" y="11338"/>
                </a:cubicBezTo>
                <a:cubicBezTo>
                  <a:pt x="0" y="13653"/>
                  <a:pt x="1568" y="15716"/>
                  <a:pt x="4002" y="17038"/>
                </a:cubicBezTo>
                <a:cubicBezTo>
                  <a:pt x="4586" y="17355"/>
                  <a:pt x="4834" y="17888"/>
                  <a:pt x="4600" y="18378"/>
                </a:cubicBezTo>
                <a:lnTo>
                  <a:pt x="4184" y="19249"/>
                </a:lnTo>
                <a:lnTo>
                  <a:pt x="1504" y="19249"/>
                </a:lnTo>
                <a:lnTo>
                  <a:pt x="383" y="21600"/>
                </a:lnTo>
                <a:lnTo>
                  <a:pt x="21600" y="21600"/>
                </a:lnTo>
                <a:lnTo>
                  <a:pt x="20479" y="19249"/>
                </a:lnTo>
                <a:lnTo>
                  <a:pt x="11598" y="19249"/>
                </a:lnTo>
                <a:lnTo>
                  <a:pt x="10562" y="17077"/>
                </a:lnTo>
                <a:lnTo>
                  <a:pt x="11571" y="16839"/>
                </a:lnTo>
                <a:lnTo>
                  <a:pt x="11765" y="17236"/>
                </a:lnTo>
                <a:cubicBezTo>
                  <a:pt x="11884" y="17482"/>
                  <a:pt x="13400" y="17349"/>
                  <a:pt x="15152" y="16937"/>
                </a:cubicBezTo>
                <a:cubicBezTo>
                  <a:pt x="16905" y="16524"/>
                  <a:pt x="18230" y="15990"/>
                  <a:pt x="18111" y="15743"/>
                </a:cubicBezTo>
                <a:lnTo>
                  <a:pt x="17339" y="14141"/>
                </a:lnTo>
                <a:lnTo>
                  <a:pt x="9985" y="15870"/>
                </a:lnTo>
                <a:lnTo>
                  <a:pt x="9392" y="14628"/>
                </a:lnTo>
                <a:lnTo>
                  <a:pt x="18738" y="12430"/>
                </a:lnTo>
                <a:lnTo>
                  <a:pt x="18157" y="11225"/>
                </a:lnTo>
                <a:lnTo>
                  <a:pt x="8816" y="13422"/>
                </a:lnTo>
                <a:cubicBezTo>
                  <a:pt x="8484" y="12824"/>
                  <a:pt x="7243" y="12835"/>
                  <a:pt x="6947" y="13456"/>
                </a:cubicBezTo>
                <a:lnTo>
                  <a:pt x="6503" y="14386"/>
                </a:lnTo>
                <a:cubicBezTo>
                  <a:pt x="6304" y="14804"/>
                  <a:pt x="5529" y="14924"/>
                  <a:pt x="5109" y="14596"/>
                </a:cubicBezTo>
                <a:cubicBezTo>
                  <a:pt x="4000" y="13729"/>
                  <a:pt x="3324" y="12589"/>
                  <a:pt x="3324" y="11338"/>
                </a:cubicBezTo>
                <a:cubicBezTo>
                  <a:pt x="3324" y="9736"/>
                  <a:pt x="4435" y="8310"/>
                  <a:pt x="6145" y="7417"/>
                </a:cubicBezTo>
                <a:cubicBezTo>
                  <a:pt x="6760" y="7095"/>
                  <a:pt x="7648" y="7292"/>
                  <a:pt x="7893" y="7801"/>
                </a:cubicBezTo>
                <a:lnTo>
                  <a:pt x="8198" y="8499"/>
                </a:lnTo>
                <a:cubicBezTo>
                  <a:pt x="7412" y="8705"/>
                  <a:pt x="6996" y="9308"/>
                  <a:pt x="7266" y="9868"/>
                </a:cubicBezTo>
                <a:lnTo>
                  <a:pt x="7411" y="10170"/>
                </a:lnTo>
                <a:lnTo>
                  <a:pt x="10048" y="9550"/>
                </a:lnTo>
                <a:lnTo>
                  <a:pt x="11155" y="11844"/>
                </a:lnTo>
                <a:lnTo>
                  <a:pt x="13852" y="11208"/>
                </a:lnTo>
                <a:lnTo>
                  <a:pt x="12745" y="8916"/>
                </a:lnTo>
                <a:lnTo>
                  <a:pt x="15302" y="8314"/>
                </a:lnTo>
                <a:lnTo>
                  <a:pt x="15157" y="8012"/>
                </a:lnTo>
                <a:cubicBezTo>
                  <a:pt x="14886" y="7450"/>
                  <a:pt x="14024" y="7146"/>
                  <a:pt x="13218" y="7317"/>
                </a:cubicBezTo>
                <a:lnTo>
                  <a:pt x="10821" y="2265"/>
                </a:lnTo>
                <a:lnTo>
                  <a:pt x="9949" y="2469"/>
                </a:lnTo>
                <a:lnTo>
                  <a:pt x="8758" y="0"/>
                </a:lnTo>
                <a:close/>
                <a:moveTo>
                  <a:pt x="7777" y="15736"/>
                </a:moveTo>
                <a:cubicBezTo>
                  <a:pt x="8266" y="15736"/>
                  <a:pt x="8661" y="16014"/>
                  <a:pt x="8661" y="16355"/>
                </a:cubicBezTo>
                <a:cubicBezTo>
                  <a:pt x="8661" y="16696"/>
                  <a:pt x="8266" y="16972"/>
                  <a:pt x="7777" y="16972"/>
                </a:cubicBezTo>
                <a:cubicBezTo>
                  <a:pt x="7288" y="16972"/>
                  <a:pt x="6891" y="16696"/>
                  <a:pt x="6891" y="16355"/>
                </a:cubicBezTo>
                <a:cubicBezTo>
                  <a:pt x="6891" y="16014"/>
                  <a:pt x="7288" y="15736"/>
                  <a:pt x="7777" y="1573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72" name="Molecule"/>
          <p:cNvSpPr/>
          <p:nvPr/>
        </p:nvSpPr>
        <p:spPr>
          <a:xfrm>
            <a:off x="12607864" y="7231593"/>
            <a:ext cx="1352440" cy="1175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5" h="21600" extrusionOk="0">
                <a:moveTo>
                  <a:pt x="2726" y="0"/>
                </a:moveTo>
                <a:cubicBezTo>
                  <a:pt x="2262" y="0"/>
                  <a:pt x="1792" y="142"/>
                  <a:pt x="1361" y="440"/>
                </a:cubicBezTo>
                <a:cubicBezTo>
                  <a:pt x="57" y="1343"/>
                  <a:pt x="-387" y="3336"/>
                  <a:pt x="369" y="4892"/>
                </a:cubicBezTo>
                <a:cubicBezTo>
                  <a:pt x="875" y="5935"/>
                  <a:pt x="1791" y="6516"/>
                  <a:pt x="2733" y="6516"/>
                </a:cubicBezTo>
                <a:cubicBezTo>
                  <a:pt x="2959" y="6516"/>
                  <a:pt x="3186" y="6484"/>
                  <a:pt x="3410" y="6415"/>
                </a:cubicBezTo>
                <a:lnTo>
                  <a:pt x="4436" y="8528"/>
                </a:lnTo>
                <a:cubicBezTo>
                  <a:pt x="3958" y="9115"/>
                  <a:pt x="3662" y="9916"/>
                  <a:pt x="3662" y="10800"/>
                </a:cubicBezTo>
                <a:cubicBezTo>
                  <a:pt x="3662" y="11684"/>
                  <a:pt x="3958" y="12485"/>
                  <a:pt x="4436" y="13072"/>
                </a:cubicBezTo>
                <a:lnTo>
                  <a:pt x="3410" y="15187"/>
                </a:lnTo>
                <a:cubicBezTo>
                  <a:pt x="3186" y="15119"/>
                  <a:pt x="2959" y="15084"/>
                  <a:pt x="2733" y="15084"/>
                </a:cubicBezTo>
                <a:cubicBezTo>
                  <a:pt x="1791" y="15084"/>
                  <a:pt x="875" y="15665"/>
                  <a:pt x="369" y="16708"/>
                </a:cubicBezTo>
                <a:cubicBezTo>
                  <a:pt x="-387" y="18264"/>
                  <a:pt x="57" y="20259"/>
                  <a:pt x="1361" y="21162"/>
                </a:cubicBezTo>
                <a:cubicBezTo>
                  <a:pt x="1792" y="21460"/>
                  <a:pt x="2262" y="21600"/>
                  <a:pt x="2726" y="21600"/>
                </a:cubicBezTo>
                <a:cubicBezTo>
                  <a:pt x="3668" y="21600"/>
                  <a:pt x="4584" y="21018"/>
                  <a:pt x="5090" y="19976"/>
                </a:cubicBezTo>
                <a:cubicBezTo>
                  <a:pt x="5718" y="18683"/>
                  <a:pt x="5518" y="17090"/>
                  <a:pt x="4685" y="16070"/>
                </a:cubicBezTo>
                <a:lnTo>
                  <a:pt x="5711" y="13956"/>
                </a:lnTo>
                <a:cubicBezTo>
                  <a:pt x="5929" y="14023"/>
                  <a:pt x="6157" y="14058"/>
                  <a:pt x="6392" y="14058"/>
                </a:cubicBezTo>
                <a:cubicBezTo>
                  <a:pt x="7643" y="14058"/>
                  <a:pt x="8698" y="13052"/>
                  <a:pt x="9020" y="11681"/>
                </a:cubicBezTo>
                <a:lnTo>
                  <a:pt x="11805" y="11681"/>
                </a:lnTo>
                <a:cubicBezTo>
                  <a:pt x="12127" y="13052"/>
                  <a:pt x="13181" y="14058"/>
                  <a:pt x="14433" y="14058"/>
                </a:cubicBezTo>
                <a:cubicBezTo>
                  <a:pt x="14667" y="14058"/>
                  <a:pt x="14896" y="14023"/>
                  <a:pt x="15113" y="13956"/>
                </a:cubicBezTo>
                <a:lnTo>
                  <a:pt x="16139" y="16070"/>
                </a:lnTo>
                <a:cubicBezTo>
                  <a:pt x="15307" y="17090"/>
                  <a:pt x="15106" y="18683"/>
                  <a:pt x="15734" y="19976"/>
                </a:cubicBezTo>
                <a:cubicBezTo>
                  <a:pt x="16240" y="21018"/>
                  <a:pt x="17156" y="21600"/>
                  <a:pt x="18098" y="21600"/>
                </a:cubicBezTo>
                <a:cubicBezTo>
                  <a:pt x="18563" y="21600"/>
                  <a:pt x="19033" y="21460"/>
                  <a:pt x="19464" y="21162"/>
                </a:cubicBezTo>
                <a:cubicBezTo>
                  <a:pt x="20768" y="20259"/>
                  <a:pt x="21213" y="18264"/>
                  <a:pt x="20457" y="16708"/>
                </a:cubicBezTo>
                <a:cubicBezTo>
                  <a:pt x="19951" y="15665"/>
                  <a:pt x="19035" y="15083"/>
                  <a:pt x="18093" y="15084"/>
                </a:cubicBezTo>
                <a:cubicBezTo>
                  <a:pt x="17867" y="15084"/>
                  <a:pt x="17640" y="15119"/>
                  <a:pt x="17416" y="15187"/>
                </a:cubicBezTo>
                <a:lnTo>
                  <a:pt x="16388" y="13072"/>
                </a:lnTo>
                <a:cubicBezTo>
                  <a:pt x="16867" y="12485"/>
                  <a:pt x="17162" y="11684"/>
                  <a:pt x="17162" y="10800"/>
                </a:cubicBezTo>
                <a:cubicBezTo>
                  <a:pt x="17162" y="9916"/>
                  <a:pt x="16867" y="9115"/>
                  <a:pt x="16388" y="8528"/>
                </a:cubicBezTo>
                <a:lnTo>
                  <a:pt x="17416" y="6415"/>
                </a:lnTo>
                <a:cubicBezTo>
                  <a:pt x="17640" y="6484"/>
                  <a:pt x="17867" y="6516"/>
                  <a:pt x="18093" y="6516"/>
                </a:cubicBezTo>
                <a:cubicBezTo>
                  <a:pt x="19035" y="6516"/>
                  <a:pt x="19951" y="5935"/>
                  <a:pt x="20457" y="4892"/>
                </a:cubicBezTo>
                <a:cubicBezTo>
                  <a:pt x="21213" y="3336"/>
                  <a:pt x="20768" y="1343"/>
                  <a:pt x="19464" y="440"/>
                </a:cubicBezTo>
                <a:cubicBezTo>
                  <a:pt x="19033" y="142"/>
                  <a:pt x="18563" y="0"/>
                  <a:pt x="18098" y="0"/>
                </a:cubicBezTo>
                <a:cubicBezTo>
                  <a:pt x="17156" y="0"/>
                  <a:pt x="16240" y="582"/>
                  <a:pt x="15734" y="1624"/>
                </a:cubicBezTo>
                <a:cubicBezTo>
                  <a:pt x="15106" y="2917"/>
                  <a:pt x="15307" y="4510"/>
                  <a:pt x="16139" y="5530"/>
                </a:cubicBezTo>
                <a:lnTo>
                  <a:pt x="15113" y="7644"/>
                </a:lnTo>
                <a:cubicBezTo>
                  <a:pt x="14896" y="7577"/>
                  <a:pt x="14667" y="7542"/>
                  <a:pt x="14433" y="7542"/>
                </a:cubicBezTo>
                <a:cubicBezTo>
                  <a:pt x="13181" y="7542"/>
                  <a:pt x="12127" y="8548"/>
                  <a:pt x="11805" y="9919"/>
                </a:cubicBezTo>
                <a:lnTo>
                  <a:pt x="9020" y="9919"/>
                </a:lnTo>
                <a:cubicBezTo>
                  <a:pt x="8698" y="8548"/>
                  <a:pt x="7643" y="7542"/>
                  <a:pt x="6392" y="7542"/>
                </a:cubicBezTo>
                <a:cubicBezTo>
                  <a:pt x="6157" y="7542"/>
                  <a:pt x="5929" y="7577"/>
                  <a:pt x="5711" y="7644"/>
                </a:cubicBezTo>
                <a:lnTo>
                  <a:pt x="4685" y="5530"/>
                </a:lnTo>
                <a:cubicBezTo>
                  <a:pt x="5518" y="4510"/>
                  <a:pt x="5718" y="2917"/>
                  <a:pt x="5090" y="1624"/>
                </a:cubicBezTo>
                <a:cubicBezTo>
                  <a:pt x="4584" y="582"/>
                  <a:pt x="3668" y="0"/>
                  <a:pt x="2726" y="0"/>
                </a:cubicBezTo>
                <a:close/>
                <a:moveTo>
                  <a:pt x="2728" y="1761"/>
                </a:moveTo>
                <a:cubicBezTo>
                  <a:pt x="3175" y="1761"/>
                  <a:pt x="3591" y="2046"/>
                  <a:pt x="3815" y="2507"/>
                </a:cubicBezTo>
                <a:cubicBezTo>
                  <a:pt x="3983" y="2853"/>
                  <a:pt x="4027" y="3257"/>
                  <a:pt x="3941" y="3644"/>
                </a:cubicBezTo>
                <a:cubicBezTo>
                  <a:pt x="3855" y="4030"/>
                  <a:pt x="3649" y="4353"/>
                  <a:pt x="3359" y="4554"/>
                </a:cubicBezTo>
                <a:cubicBezTo>
                  <a:pt x="3165" y="4688"/>
                  <a:pt x="2954" y="4755"/>
                  <a:pt x="2733" y="4755"/>
                </a:cubicBezTo>
                <a:cubicBezTo>
                  <a:pt x="2286" y="4755"/>
                  <a:pt x="1868" y="4470"/>
                  <a:pt x="1644" y="4010"/>
                </a:cubicBezTo>
                <a:cubicBezTo>
                  <a:pt x="1476" y="3664"/>
                  <a:pt x="1432" y="3259"/>
                  <a:pt x="1518" y="2873"/>
                </a:cubicBezTo>
                <a:cubicBezTo>
                  <a:pt x="1604" y="2486"/>
                  <a:pt x="1810" y="2163"/>
                  <a:pt x="2100" y="1963"/>
                </a:cubicBezTo>
                <a:cubicBezTo>
                  <a:pt x="2294" y="1828"/>
                  <a:pt x="2506" y="1761"/>
                  <a:pt x="2728" y="1761"/>
                </a:cubicBezTo>
                <a:close/>
                <a:moveTo>
                  <a:pt x="18098" y="1761"/>
                </a:moveTo>
                <a:cubicBezTo>
                  <a:pt x="18320" y="1761"/>
                  <a:pt x="18530" y="1829"/>
                  <a:pt x="18724" y="1963"/>
                </a:cubicBezTo>
                <a:cubicBezTo>
                  <a:pt x="19014" y="2163"/>
                  <a:pt x="19222" y="2486"/>
                  <a:pt x="19308" y="2873"/>
                </a:cubicBezTo>
                <a:cubicBezTo>
                  <a:pt x="19394" y="3259"/>
                  <a:pt x="19348" y="3664"/>
                  <a:pt x="19180" y="4010"/>
                </a:cubicBezTo>
                <a:cubicBezTo>
                  <a:pt x="18956" y="4470"/>
                  <a:pt x="18540" y="4755"/>
                  <a:pt x="18093" y="4755"/>
                </a:cubicBezTo>
                <a:cubicBezTo>
                  <a:pt x="17872" y="4755"/>
                  <a:pt x="17661" y="4688"/>
                  <a:pt x="17467" y="4554"/>
                </a:cubicBezTo>
                <a:cubicBezTo>
                  <a:pt x="17177" y="4353"/>
                  <a:pt x="16969" y="4030"/>
                  <a:pt x="16883" y="3644"/>
                </a:cubicBezTo>
                <a:cubicBezTo>
                  <a:pt x="16797" y="3257"/>
                  <a:pt x="16843" y="2853"/>
                  <a:pt x="17011" y="2507"/>
                </a:cubicBezTo>
                <a:cubicBezTo>
                  <a:pt x="17235" y="2046"/>
                  <a:pt x="17651" y="1761"/>
                  <a:pt x="18098" y="1761"/>
                </a:cubicBezTo>
                <a:close/>
                <a:moveTo>
                  <a:pt x="2733" y="16845"/>
                </a:moveTo>
                <a:cubicBezTo>
                  <a:pt x="2954" y="16845"/>
                  <a:pt x="3165" y="16912"/>
                  <a:pt x="3359" y="17046"/>
                </a:cubicBezTo>
                <a:cubicBezTo>
                  <a:pt x="3649" y="17247"/>
                  <a:pt x="3855" y="17572"/>
                  <a:pt x="3941" y="17958"/>
                </a:cubicBezTo>
                <a:cubicBezTo>
                  <a:pt x="4027" y="18345"/>
                  <a:pt x="3983" y="18747"/>
                  <a:pt x="3815" y="19093"/>
                </a:cubicBezTo>
                <a:cubicBezTo>
                  <a:pt x="3591" y="19554"/>
                  <a:pt x="3175" y="19841"/>
                  <a:pt x="2728" y="19841"/>
                </a:cubicBezTo>
                <a:cubicBezTo>
                  <a:pt x="2506" y="19841"/>
                  <a:pt x="2294" y="19772"/>
                  <a:pt x="2100" y="19637"/>
                </a:cubicBezTo>
                <a:cubicBezTo>
                  <a:pt x="1810" y="19437"/>
                  <a:pt x="1604" y="19114"/>
                  <a:pt x="1518" y="18727"/>
                </a:cubicBezTo>
                <a:cubicBezTo>
                  <a:pt x="1432" y="18341"/>
                  <a:pt x="1476" y="17938"/>
                  <a:pt x="1644" y="17592"/>
                </a:cubicBezTo>
                <a:cubicBezTo>
                  <a:pt x="1868" y="17132"/>
                  <a:pt x="2286" y="16845"/>
                  <a:pt x="2733" y="16845"/>
                </a:cubicBezTo>
                <a:close/>
                <a:moveTo>
                  <a:pt x="18093" y="16845"/>
                </a:moveTo>
                <a:cubicBezTo>
                  <a:pt x="18540" y="16845"/>
                  <a:pt x="18956" y="17132"/>
                  <a:pt x="19180" y="17592"/>
                </a:cubicBezTo>
                <a:cubicBezTo>
                  <a:pt x="19348" y="17938"/>
                  <a:pt x="19394" y="18341"/>
                  <a:pt x="19308" y="18727"/>
                </a:cubicBezTo>
                <a:cubicBezTo>
                  <a:pt x="19222" y="19114"/>
                  <a:pt x="19014" y="19437"/>
                  <a:pt x="18724" y="19637"/>
                </a:cubicBezTo>
                <a:cubicBezTo>
                  <a:pt x="18530" y="19772"/>
                  <a:pt x="18320" y="19839"/>
                  <a:pt x="18098" y="19839"/>
                </a:cubicBezTo>
                <a:cubicBezTo>
                  <a:pt x="17651" y="19839"/>
                  <a:pt x="17235" y="19554"/>
                  <a:pt x="17011" y="19093"/>
                </a:cubicBezTo>
                <a:cubicBezTo>
                  <a:pt x="16843" y="18747"/>
                  <a:pt x="16797" y="18345"/>
                  <a:pt x="16883" y="17958"/>
                </a:cubicBezTo>
                <a:cubicBezTo>
                  <a:pt x="16969" y="17572"/>
                  <a:pt x="17177" y="17247"/>
                  <a:pt x="17467" y="17046"/>
                </a:cubicBezTo>
                <a:cubicBezTo>
                  <a:pt x="17661" y="16912"/>
                  <a:pt x="17872" y="16845"/>
                  <a:pt x="18093" y="1684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73" name="Lungs"/>
          <p:cNvSpPr/>
          <p:nvPr/>
        </p:nvSpPr>
        <p:spPr>
          <a:xfrm>
            <a:off x="12638785" y="9959108"/>
            <a:ext cx="1290598" cy="1248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0" extrusionOk="0">
                <a:moveTo>
                  <a:pt x="10776" y="0"/>
                </a:moveTo>
                <a:cubicBezTo>
                  <a:pt x="10331" y="2"/>
                  <a:pt x="9887" y="171"/>
                  <a:pt x="9887" y="500"/>
                </a:cubicBezTo>
                <a:lnTo>
                  <a:pt x="9887" y="4637"/>
                </a:lnTo>
                <a:cubicBezTo>
                  <a:pt x="9887" y="5159"/>
                  <a:pt x="9693" y="5633"/>
                  <a:pt x="9374" y="5990"/>
                </a:cubicBezTo>
                <a:cubicBezTo>
                  <a:pt x="9375" y="5536"/>
                  <a:pt x="9375" y="5157"/>
                  <a:pt x="9376" y="4882"/>
                </a:cubicBezTo>
                <a:cubicBezTo>
                  <a:pt x="9387" y="1538"/>
                  <a:pt x="7191" y="1111"/>
                  <a:pt x="4851" y="3667"/>
                </a:cubicBezTo>
                <a:cubicBezTo>
                  <a:pt x="679" y="8223"/>
                  <a:pt x="0" y="13172"/>
                  <a:pt x="0" y="19754"/>
                </a:cubicBezTo>
                <a:cubicBezTo>
                  <a:pt x="0" y="20743"/>
                  <a:pt x="613" y="21598"/>
                  <a:pt x="1570" y="21515"/>
                </a:cubicBezTo>
                <a:cubicBezTo>
                  <a:pt x="4705" y="21242"/>
                  <a:pt x="9376" y="19727"/>
                  <a:pt x="9376" y="16181"/>
                </a:cubicBezTo>
                <a:cubicBezTo>
                  <a:pt x="9376" y="14941"/>
                  <a:pt x="9373" y="11130"/>
                  <a:pt x="9373" y="8174"/>
                </a:cubicBezTo>
                <a:cubicBezTo>
                  <a:pt x="9918" y="7939"/>
                  <a:pt x="10398" y="7575"/>
                  <a:pt x="10776" y="7118"/>
                </a:cubicBezTo>
                <a:cubicBezTo>
                  <a:pt x="11164" y="7589"/>
                  <a:pt x="11660" y="7960"/>
                  <a:pt x="12226" y="8193"/>
                </a:cubicBezTo>
                <a:cubicBezTo>
                  <a:pt x="12226" y="11147"/>
                  <a:pt x="12224" y="14944"/>
                  <a:pt x="12224" y="16181"/>
                </a:cubicBezTo>
                <a:cubicBezTo>
                  <a:pt x="12224" y="19727"/>
                  <a:pt x="16894" y="21242"/>
                  <a:pt x="20029" y="21515"/>
                </a:cubicBezTo>
                <a:cubicBezTo>
                  <a:pt x="20985" y="21598"/>
                  <a:pt x="21600" y="20743"/>
                  <a:pt x="21600" y="19754"/>
                </a:cubicBezTo>
                <a:cubicBezTo>
                  <a:pt x="21600" y="13172"/>
                  <a:pt x="20921" y="8223"/>
                  <a:pt x="16749" y="3667"/>
                </a:cubicBezTo>
                <a:cubicBezTo>
                  <a:pt x="14409" y="1111"/>
                  <a:pt x="12213" y="1538"/>
                  <a:pt x="12224" y="4882"/>
                </a:cubicBezTo>
                <a:cubicBezTo>
                  <a:pt x="12225" y="5167"/>
                  <a:pt x="12225" y="5566"/>
                  <a:pt x="12226" y="6044"/>
                </a:cubicBezTo>
                <a:cubicBezTo>
                  <a:pt x="11878" y="5682"/>
                  <a:pt x="11662" y="5185"/>
                  <a:pt x="11662" y="4637"/>
                </a:cubicBezTo>
                <a:lnTo>
                  <a:pt x="11662" y="500"/>
                </a:lnTo>
                <a:cubicBezTo>
                  <a:pt x="11662" y="163"/>
                  <a:pt x="11220" y="-2"/>
                  <a:pt x="1077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search…"/>
          <p:cNvSpPr/>
          <p:nvPr/>
        </p:nvSpPr>
        <p:spPr>
          <a:xfrm>
            <a:off x="-1" y="1910"/>
            <a:ext cx="11771485" cy="137121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1" h="21600" extrusionOk="0">
                <a:moveTo>
                  <a:pt x="0" y="0"/>
                </a:moveTo>
                <a:lnTo>
                  <a:pt x="17430" y="0"/>
                </a:lnTo>
                <a:cubicBezTo>
                  <a:pt x="20154" y="3185"/>
                  <a:pt x="21600" y="7046"/>
                  <a:pt x="21550" y="11001"/>
                </a:cubicBezTo>
                <a:cubicBezTo>
                  <a:pt x="21502" y="14818"/>
                  <a:pt x="20061" y="18526"/>
                  <a:pt x="1743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0CEE0"/>
              </a:gs>
              <a:gs pos="100000">
                <a:srgbClr val="41637E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10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t>Research </a:t>
            </a:r>
          </a:p>
          <a:p>
            <a:pPr algn="ctr" defTabSz="1130300">
              <a:lnSpc>
                <a:spcPct val="100000"/>
              </a:lnSpc>
              <a:spcBef>
                <a:spcPts val="0"/>
              </a:spcBef>
              <a:defRPr sz="10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t>Question</a:t>
            </a:r>
          </a:p>
        </p:txBody>
      </p:sp>
      <p:sp>
        <p:nvSpPr>
          <p:cNvPr id="176" name="Can we create a CNN model that can improve Pneumonia detection with recall score closer to as much as possible 100%?"/>
          <p:cNvSpPr txBox="1"/>
          <p:nvPr/>
        </p:nvSpPr>
        <p:spPr>
          <a:xfrm>
            <a:off x="13359498" y="5122463"/>
            <a:ext cx="9091478" cy="25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marL="546100" indent="-546100">
              <a:buClr>
                <a:srgbClr val="7D3859"/>
              </a:buClr>
              <a:buSzPct val="150000"/>
              <a:buChar char="✓"/>
            </a:lvl1pPr>
          </a:lstStyle>
          <a:p>
            <a:r>
              <a:rPr dirty="0"/>
              <a:t>Can we create a </a:t>
            </a:r>
            <a:r>
              <a:rPr lang="en-US" dirty="0"/>
              <a:t>deep learning </a:t>
            </a:r>
            <a:r>
              <a:rPr dirty="0"/>
              <a:t>model </a:t>
            </a:r>
            <a:r>
              <a:rPr lang="en-US" dirty="0"/>
              <a:t>that can classify x-ray images as having pneumonia with a 100% sensitivity/recall? 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Data…"/>
          <p:cNvSpPr/>
          <p:nvPr/>
        </p:nvSpPr>
        <p:spPr>
          <a:xfrm>
            <a:off x="-1" y="1910"/>
            <a:ext cx="11771485" cy="137121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1" h="21600" extrusionOk="0">
                <a:moveTo>
                  <a:pt x="0" y="0"/>
                </a:moveTo>
                <a:lnTo>
                  <a:pt x="17430" y="0"/>
                </a:lnTo>
                <a:cubicBezTo>
                  <a:pt x="20154" y="3185"/>
                  <a:pt x="21600" y="7046"/>
                  <a:pt x="21550" y="11001"/>
                </a:cubicBezTo>
                <a:cubicBezTo>
                  <a:pt x="21502" y="14818"/>
                  <a:pt x="20061" y="18526"/>
                  <a:pt x="1743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0CEE0"/>
              </a:gs>
              <a:gs pos="100000">
                <a:srgbClr val="41637E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10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t>Data </a:t>
            </a:r>
          </a:p>
          <a:p>
            <a:pPr algn="ctr" defTabSz="1130300">
              <a:lnSpc>
                <a:spcPct val="100000"/>
              </a:lnSpc>
              <a:spcBef>
                <a:spcPts val="0"/>
              </a:spcBef>
              <a:defRPr sz="10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t>Gathering</a:t>
            </a:r>
          </a:p>
        </p:txBody>
      </p:sp>
      <p:sp>
        <p:nvSpPr>
          <p:cNvPr id="179" name="Stethoscope"/>
          <p:cNvSpPr/>
          <p:nvPr/>
        </p:nvSpPr>
        <p:spPr>
          <a:xfrm>
            <a:off x="12818619" y="1448659"/>
            <a:ext cx="1258548" cy="1281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8" h="21600" extrusionOk="0">
                <a:moveTo>
                  <a:pt x="4660" y="0"/>
                </a:moveTo>
                <a:cubicBezTo>
                  <a:pt x="4486" y="0"/>
                  <a:pt x="4333" y="77"/>
                  <a:pt x="4229" y="199"/>
                </a:cubicBezTo>
                <a:lnTo>
                  <a:pt x="3737" y="123"/>
                </a:lnTo>
                <a:cubicBezTo>
                  <a:pt x="3611" y="103"/>
                  <a:pt x="3497" y="199"/>
                  <a:pt x="3497" y="325"/>
                </a:cubicBezTo>
                <a:lnTo>
                  <a:pt x="3497" y="356"/>
                </a:lnTo>
                <a:lnTo>
                  <a:pt x="3192" y="356"/>
                </a:lnTo>
                <a:cubicBezTo>
                  <a:pt x="2222" y="356"/>
                  <a:pt x="1316" y="783"/>
                  <a:pt x="707" y="1529"/>
                </a:cubicBezTo>
                <a:cubicBezTo>
                  <a:pt x="99" y="2274"/>
                  <a:pt x="-132" y="3240"/>
                  <a:pt x="73" y="4176"/>
                </a:cubicBezTo>
                <a:lnTo>
                  <a:pt x="1323" y="9889"/>
                </a:lnTo>
                <a:cubicBezTo>
                  <a:pt x="1244" y="9911"/>
                  <a:pt x="1177" y="9959"/>
                  <a:pt x="1132" y="10027"/>
                </a:cubicBezTo>
                <a:cubicBezTo>
                  <a:pt x="1084" y="10102"/>
                  <a:pt x="1067" y="10189"/>
                  <a:pt x="1086" y="10275"/>
                </a:cubicBezTo>
                <a:lnTo>
                  <a:pt x="1696" y="13068"/>
                </a:lnTo>
                <a:cubicBezTo>
                  <a:pt x="2020" y="14547"/>
                  <a:pt x="3366" y="15619"/>
                  <a:pt x="4897" y="15619"/>
                </a:cubicBezTo>
                <a:lnTo>
                  <a:pt x="5236" y="15619"/>
                </a:lnTo>
                <a:lnTo>
                  <a:pt x="5236" y="18509"/>
                </a:lnTo>
                <a:cubicBezTo>
                  <a:pt x="5236" y="20214"/>
                  <a:pt x="6701" y="21600"/>
                  <a:pt x="8502" y="21600"/>
                </a:cubicBezTo>
                <a:cubicBezTo>
                  <a:pt x="9813" y="21600"/>
                  <a:pt x="10992" y="20863"/>
                  <a:pt x="11506" y="19721"/>
                </a:cubicBezTo>
                <a:lnTo>
                  <a:pt x="11522" y="19689"/>
                </a:lnTo>
                <a:lnTo>
                  <a:pt x="14654" y="8875"/>
                </a:lnTo>
                <a:cubicBezTo>
                  <a:pt x="14936" y="8011"/>
                  <a:pt x="15813" y="7407"/>
                  <a:pt x="16787" y="7407"/>
                </a:cubicBezTo>
                <a:cubicBezTo>
                  <a:pt x="18016" y="7407"/>
                  <a:pt x="19016" y="8335"/>
                  <a:pt x="19016" y="9475"/>
                </a:cubicBezTo>
                <a:lnTo>
                  <a:pt x="19016" y="12151"/>
                </a:lnTo>
                <a:cubicBezTo>
                  <a:pt x="18200" y="12375"/>
                  <a:pt x="17601" y="13113"/>
                  <a:pt x="17601" y="13991"/>
                </a:cubicBezTo>
                <a:cubicBezTo>
                  <a:pt x="17601" y="15047"/>
                  <a:pt x="18466" y="15902"/>
                  <a:pt x="19534" y="15902"/>
                </a:cubicBezTo>
                <a:cubicBezTo>
                  <a:pt x="20602" y="15902"/>
                  <a:pt x="21468" y="15047"/>
                  <a:pt x="21468" y="13991"/>
                </a:cubicBezTo>
                <a:cubicBezTo>
                  <a:pt x="21468" y="13113"/>
                  <a:pt x="20869" y="12375"/>
                  <a:pt x="20053" y="12151"/>
                </a:cubicBezTo>
                <a:lnTo>
                  <a:pt x="20053" y="9475"/>
                </a:lnTo>
                <a:cubicBezTo>
                  <a:pt x="20053" y="7770"/>
                  <a:pt x="18588" y="6382"/>
                  <a:pt x="16787" y="6382"/>
                </a:cubicBezTo>
                <a:cubicBezTo>
                  <a:pt x="15341" y="6382"/>
                  <a:pt x="14085" y="7261"/>
                  <a:pt x="13663" y="8570"/>
                </a:cubicBezTo>
                <a:lnTo>
                  <a:pt x="10545" y="19335"/>
                </a:lnTo>
                <a:cubicBezTo>
                  <a:pt x="10189" y="20090"/>
                  <a:pt x="9392" y="20575"/>
                  <a:pt x="8502" y="20575"/>
                </a:cubicBezTo>
                <a:cubicBezTo>
                  <a:pt x="7273" y="20575"/>
                  <a:pt x="6273" y="19649"/>
                  <a:pt x="6273" y="18509"/>
                </a:cubicBezTo>
                <a:lnTo>
                  <a:pt x="6273" y="15619"/>
                </a:lnTo>
                <a:lnTo>
                  <a:pt x="6612" y="15619"/>
                </a:lnTo>
                <a:cubicBezTo>
                  <a:pt x="8143" y="15619"/>
                  <a:pt x="9489" y="14547"/>
                  <a:pt x="9813" y="13068"/>
                </a:cubicBezTo>
                <a:lnTo>
                  <a:pt x="10423" y="10275"/>
                </a:lnTo>
                <a:cubicBezTo>
                  <a:pt x="10442" y="10189"/>
                  <a:pt x="10426" y="10102"/>
                  <a:pt x="10377" y="10027"/>
                </a:cubicBezTo>
                <a:cubicBezTo>
                  <a:pt x="10333" y="9959"/>
                  <a:pt x="10265" y="9911"/>
                  <a:pt x="10186" y="9889"/>
                </a:cubicBezTo>
                <a:lnTo>
                  <a:pt x="11438" y="4176"/>
                </a:lnTo>
                <a:cubicBezTo>
                  <a:pt x="11643" y="3240"/>
                  <a:pt x="11411" y="2274"/>
                  <a:pt x="10802" y="1529"/>
                </a:cubicBezTo>
                <a:cubicBezTo>
                  <a:pt x="10193" y="783"/>
                  <a:pt x="9287" y="356"/>
                  <a:pt x="8318" y="356"/>
                </a:cubicBezTo>
                <a:lnTo>
                  <a:pt x="8014" y="356"/>
                </a:lnTo>
                <a:lnTo>
                  <a:pt x="8014" y="325"/>
                </a:lnTo>
                <a:cubicBezTo>
                  <a:pt x="8014" y="199"/>
                  <a:pt x="7898" y="103"/>
                  <a:pt x="7772" y="123"/>
                </a:cubicBezTo>
                <a:lnTo>
                  <a:pt x="7281" y="199"/>
                </a:lnTo>
                <a:cubicBezTo>
                  <a:pt x="7177" y="77"/>
                  <a:pt x="7025" y="0"/>
                  <a:pt x="6851" y="0"/>
                </a:cubicBezTo>
                <a:cubicBezTo>
                  <a:pt x="6382" y="0"/>
                  <a:pt x="6382" y="1121"/>
                  <a:pt x="6851" y="1121"/>
                </a:cubicBezTo>
                <a:cubicBezTo>
                  <a:pt x="7025" y="1121"/>
                  <a:pt x="7177" y="1042"/>
                  <a:pt x="7281" y="920"/>
                </a:cubicBezTo>
                <a:lnTo>
                  <a:pt x="7772" y="998"/>
                </a:lnTo>
                <a:cubicBezTo>
                  <a:pt x="7898" y="1018"/>
                  <a:pt x="8014" y="920"/>
                  <a:pt x="8014" y="794"/>
                </a:cubicBezTo>
                <a:lnTo>
                  <a:pt x="8014" y="765"/>
                </a:lnTo>
                <a:lnTo>
                  <a:pt x="8318" y="765"/>
                </a:lnTo>
                <a:cubicBezTo>
                  <a:pt x="9161" y="765"/>
                  <a:pt x="9950" y="1137"/>
                  <a:pt x="10480" y="1786"/>
                </a:cubicBezTo>
                <a:cubicBezTo>
                  <a:pt x="11009" y="2435"/>
                  <a:pt x="11211" y="3274"/>
                  <a:pt x="11032" y="4088"/>
                </a:cubicBezTo>
                <a:lnTo>
                  <a:pt x="9782" y="9801"/>
                </a:lnTo>
                <a:cubicBezTo>
                  <a:pt x="9609" y="9775"/>
                  <a:pt x="9441" y="9886"/>
                  <a:pt x="9404" y="10058"/>
                </a:cubicBezTo>
                <a:lnTo>
                  <a:pt x="8793" y="12848"/>
                </a:lnTo>
                <a:cubicBezTo>
                  <a:pt x="8573" y="13856"/>
                  <a:pt x="7656" y="14588"/>
                  <a:pt x="6612" y="14588"/>
                </a:cubicBezTo>
                <a:lnTo>
                  <a:pt x="4899" y="14588"/>
                </a:lnTo>
                <a:cubicBezTo>
                  <a:pt x="3855" y="14588"/>
                  <a:pt x="2937" y="13856"/>
                  <a:pt x="2716" y="12848"/>
                </a:cubicBezTo>
                <a:lnTo>
                  <a:pt x="2106" y="10058"/>
                </a:lnTo>
                <a:cubicBezTo>
                  <a:pt x="2087" y="9971"/>
                  <a:pt x="2036" y="9897"/>
                  <a:pt x="1961" y="9849"/>
                </a:cubicBezTo>
                <a:cubicBezTo>
                  <a:pt x="1891" y="9805"/>
                  <a:pt x="1808" y="9789"/>
                  <a:pt x="1727" y="9801"/>
                </a:cubicBezTo>
                <a:lnTo>
                  <a:pt x="477" y="4088"/>
                </a:lnTo>
                <a:cubicBezTo>
                  <a:pt x="299" y="3274"/>
                  <a:pt x="502" y="2435"/>
                  <a:pt x="1031" y="1786"/>
                </a:cubicBezTo>
                <a:cubicBezTo>
                  <a:pt x="1561" y="1137"/>
                  <a:pt x="2348" y="765"/>
                  <a:pt x="3192" y="765"/>
                </a:cubicBezTo>
                <a:lnTo>
                  <a:pt x="3497" y="765"/>
                </a:lnTo>
                <a:lnTo>
                  <a:pt x="3497" y="794"/>
                </a:lnTo>
                <a:cubicBezTo>
                  <a:pt x="3497" y="920"/>
                  <a:pt x="3611" y="1018"/>
                  <a:pt x="3737" y="998"/>
                </a:cubicBezTo>
                <a:lnTo>
                  <a:pt x="4229" y="920"/>
                </a:lnTo>
                <a:cubicBezTo>
                  <a:pt x="4333" y="1042"/>
                  <a:pt x="4486" y="1121"/>
                  <a:pt x="4660" y="1121"/>
                </a:cubicBezTo>
                <a:cubicBezTo>
                  <a:pt x="5129" y="1121"/>
                  <a:pt x="5129" y="0"/>
                  <a:pt x="4660" y="0"/>
                </a:cubicBezTo>
                <a:close/>
                <a:moveTo>
                  <a:pt x="19016" y="12768"/>
                </a:moveTo>
                <a:lnTo>
                  <a:pt x="19016" y="13314"/>
                </a:lnTo>
                <a:cubicBezTo>
                  <a:pt x="18817" y="13467"/>
                  <a:pt x="18688" y="13705"/>
                  <a:pt x="18688" y="13973"/>
                </a:cubicBezTo>
                <a:cubicBezTo>
                  <a:pt x="18688" y="14433"/>
                  <a:pt x="19068" y="14808"/>
                  <a:pt x="19534" y="14808"/>
                </a:cubicBezTo>
                <a:cubicBezTo>
                  <a:pt x="20001" y="14808"/>
                  <a:pt x="20380" y="14433"/>
                  <a:pt x="20380" y="13973"/>
                </a:cubicBezTo>
                <a:cubicBezTo>
                  <a:pt x="20380" y="13705"/>
                  <a:pt x="20251" y="13467"/>
                  <a:pt x="20053" y="13314"/>
                </a:cubicBezTo>
                <a:lnTo>
                  <a:pt x="20053" y="12768"/>
                </a:lnTo>
                <a:cubicBezTo>
                  <a:pt x="20526" y="12967"/>
                  <a:pt x="20857" y="13432"/>
                  <a:pt x="20857" y="13973"/>
                </a:cubicBezTo>
                <a:cubicBezTo>
                  <a:pt x="20857" y="14694"/>
                  <a:pt x="20265" y="15282"/>
                  <a:pt x="19534" y="15282"/>
                </a:cubicBezTo>
                <a:cubicBezTo>
                  <a:pt x="18804" y="15282"/>
                  <a:pt x="18209" y="14694"/>
                  <a:pt x="18209" y="13973"/>
                </a:cubicBezTo>
                <a:cubicBezTo>
                  <a:pt x="18209" y="13432"/>
                  <a:pt x="18542" y="12967"/>
                  <a:pt x="19016" y="1276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80" name="Microscope"/>
          <p:cNvSpPr/>
          <p:nvPr/>
        </p:nvSpPr>
        <p:spPr>
          <a:xfrm>
            <a:off x="12941785" y="4229239"/>
            <a:ext cx="1012215" cy="1449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758" y="0"/>
                </a:moveTo>
                <a:lnTo>
                  <a:pt x="5450" y="778"/>
                </a:lnTo>
                <a:lnTo>
                  <a:pt x="6641" y="3247"/>
                </a:lnTo>
                <a:lnTo>
                  <a:pt x="5792" y="3446"/>
                </a:lnTo>
                <a:lnTo>
                  <a:pt x="6104" y="4092"/>
                </a:lnTo>
                <a:cubicBezTo>
                  <a:pt x="6260" y="4416"/>
                  <a:pt x="6045" y="4765"/>
                  <a:pt x="5610" y="4922"/>
                </a:cubicBezTo>
                <a:cubicBezTo>
                  <a:pt x="2282" y="6123"/>
                  <a:pt x="0" y="8548"/>
                  <a:pt x="0" y="11338"/>
                </a:cubicBezTo>
                <a:cubicBezTo>
                  <a:pt x="0" y="13653"/>
                  <a:pt x="1568" y="15716"/>
                  <a:pt x="4002" y="17038"/>
                </a:cubicBezTo>
                <a:cubicBezTo>
                  <a:pt x="4586" y="17355"/>
                  <a:pt x="4834" y="17888"/>
                  <a:pt x="4600" y="18378"/>
                </a:cubicBezTo>
                <a:lnTo>
                  <a:pt x="4184" y="19249"/>
                </a:lnTo>
                <a:lnTo>
                  <a:pt x="1504" y="19249"/>
                </a:lnTo>
                <a:lnTo>
                  <a:pt x="383" y="21600"/>
                </a:lnTo>
                <a:lnTo>
                  <a:pt x="21600" y="21600"/>
                </a:lnTo>
                <a:lnTo>
                  <a:pt x="20479" y="19249"/>
                </a:lnTo>
                <a:lnTo>
                  <a:pt x="11598" y="19249"/>
                </a:lnTo>
                <a:lnTo>
                  <a:pt x="10562" y="17077"/>
                </a:lnTo>
                <a:lnTo>
                  <a:pt x="11571" y="16839"/>
                </a:lnTo>
                <a:lnTo>
                  <a:pt x="11765" y="17236"/>
                </a:lnTo>
                <a:cubicBezTo>
                  <a:pt x="11884" y="17482"/>
                  <a:pt x="13400" y="17349"/>
                  <a:pt x="15152" y="16937"/>
                </a:cubicBezTo>
                <a:cubicBezTo>
                  <a:pt x="16905" y="16524"/>
                  <a:pt x="18230" y="15990"/>
                  <a:pt x="18111" y="15743"/>
                </a:cubicBezTo>
                <a:lnTo>
                  <a:pt x="17339" y="14141"/>
                </a:lnTo>
                <a:lnTo>
                  <a:pt x="9985" y="15870"/>
                </a:lnTo>
                <a:lnTo>
                  <a:pt x="9392" y="14628"/>
                </a:lnTo>
                <a:lnTo>
                  <a:pt x="18738" y="12430"/>
                </a:lnTo>
                <a:lnTo>
                  <a:pt x="18157" y="11225"/>
                </a:lnTo>
                <a:lnTo>
                  <a:pt x="8816" y="13422"/>
                </a:lnTo>
                <a:cubicBezTo>
                  <a:pt x="8484" y="12824"/>
                  <a:pt x="7243" y="12835"/>
                  <a:pt x="6947" y="13456"/>
                </a:cubicBezTo>
                <a:lnTo>
                  <a:pt x="6503" y="14386"/>
                </a:lnTo>
                <a:cubicBezTo>
                  <a:pt x="6304" y="14804"/>
                  <a:pt x="5529" y="14924"/>
                  <a:pt x="5109" y="14596"/>
                </a:cubicBezTo>
                <a:cubicBezTo>
                  <a:pt x="4000" y="13729"/>
                  <a:pt x="3324" y="12589"/>
                  <a:pt x="3324" y="11338"/>
                </a:cubicBezTo>
                <a:cubicBezTo>
                  <a:pt x="3324" y="9736"/>
                  <a:pt x="4435" y="8310"/>
                  <a:pt x="6145" y="7417"/>
                </a:cubicBezTo>
                <a:cubicBezTo>
                  <a:pt x="6760" y="7095"/>
                  <a:pt x="7648" y="7292"/>
                  <a:pt x="7893" y="7801"/>
                </a:cubicBezTo>
                <a:lnTo>
                  <a:pt x="8198" y="8499"/>
                </a:lnTo>
                <a:cubicBezTo>
                  <a:pt x="7412" y="8705"/>
                  <a:pt x="6996" y="9308"/>
                  <a:pt x="7266" y="9868"/>
                </a:cubicBezTo>
                <a:lnTo>
                  <a:pt x="7411" y="10170"/>
                </a:lnTo>
                <a:lnTo>
                  <a:pt x="10048" y="9550"/>
                </a:lnTo>
                <a:lnTo>
                  <a:pt x="11155" y="11844"/>
                </a:lnTo>
                <a:lnTo>
                  <a:pt x="13852" y="11208"/>
                </a:lnTo>
                <a:lnTo>
                  <a:pt x="12745" y="8916"/>
                </a:lnTo>
                <a:lnTo>
                  <a:pt x="15302" y="8314"/>
                </a:lnTo>
                <a:lnTo>
                  <a:pt x="15157" y="8012"/>
                </a:lnTo>
                <a:cubicBezTo>
                  <a:pt x="14886" y="7450"/>
                  <a:pt x="14024" y="7146"/>
                  <a:pt x="13218" y="7317"/>
                </a:cubicBezTo>
                <a:lnTo>
                  <a:pt x="10821" y="2265"/>
                </a:lnTo>
                <a:lnTo>
                  <a:pt x="9949" y="2469"/>
                </a:lnTo>
                <a:lnTo>
                  <a:pt x="8758" y="0"/>
                </a:lnTo>
                <a:close/>
                <a:moveTo>
                  <a:pt x="7777" y="15736"/>
                </a:moveTo>
                <a:cubicBezTo>
                  <a:pt x="8266" y="15736"/>
                  <a:pt x="8661" y="16014"/>
                  <a:pt x="8661" y="16355"/>
                </a:cubicBezTo>
                <a:cubicBezTo>
                  <a:pt x="8661" y="16696"/>
                  <a:pt x="8266" y="16972"/>
                  <a:pt x="7777" y="16972"/>
                </a:cubicBezTo>
                <a:cubicBezTo>
                  <a:pt x="7288" y="16972"/>
                  <a:pt x="6891" y="16696"/>
                  <a:pt x="6891" y="16355"/>
                </a:cubicBezTo>
                <a:cubicBezTo>
                  <a:pt x="6891" y="16014"/>
                  <a:pt x="7288" y="15736"/>
                  <a:pt x="7777" y="1573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81" name="Molecule"/>
          <p:cNvSpPr/>
          <p:nvPr/>
        </p:nvSpPr>
        <p:spPr>
          <a:xfrm>
            <a:off x="12607864" y="7231593"/>
            <a:ext cx="1352440" cy="1175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5" h="21600" extrusionOk="0">
                <a:moveTo>
                  <a:pt x="2726" y="0"/>
                </a:moveTo>
                <a:cubicBezTo>
                  <a:pt x="2262" y="0"/>
                  <a:pt x="1792" y="142"/>
                  <a:pt x="1361" y="440"/>
                </a:cubicBezTo>
                <a:cubicBezTo>
                  <a:pt x="57" y="1343"/>
                  <a:pt x="-387" y="3336"/>
                  <a:pt x="369" y="4892"/>
                </a:cubicBezTo>
                <a:cubicBezTo>
                  <a:pt x="875" y="5935"/>
                  <a:pt x="1791" y="6516"/>
                  <a:pt x="2733" y="6516"/>
                </a:cubicBezTo>
                <a:cubicBezTo>
                  <a:pt x="2959" y="6516"/>
                  <a:pt x="3186" y="6484"/>
                  <a:pt x="3410" y="6415"/>
                </a:cubicBezTo>
                <a:lnTo>
                  <a:pt x="4436" y="8528"/>
                </a:lnTo>
                <a:cubicBezTo>
                  <a:pt x="3958" y="9115"/>
                  <a:pt x="3662" y="9916"/>
                  <a:pt x="3662" y="10800"/>
                </a:cubicBezTo>
                <a:cubicBezTo>
                  <a:pt x="3662" y="11684"/>
                  <a:pt x="3958" y="12485"/>
                  <a:pt x="4436" y="13072"/>
                </a:cubicBezTo>
                <a:lnTo>
                  <a:pt x="3410" y="15187"/>
                </a:lnTo>
                <a:cubicBezTo>
                  <a:pt x="3186" y="15119"/>
                  <a:pt x="2959" y="15084"/>
                  <a:pt x="2733" y="15084"/>
                </a:cubicBezTo>
                <a:cubicBezTo>
                  <a:pt x="1791" y="15084"/>
                  <a:pt x="875" y="15665"/>
                  <a:pt x="369" y="16708"/>
                </a:cubicBezTo>
                <a:cubicBezTo>
                  <a:pt x="-387" y="18264"/>
                  <a:pt x="57" y="20259"/>
                  <a:pt x="1361" y="21162"/>
                </a:cubicBezTo>
                <a:cubicBezTo>
                  <a:pt x="1792" y="21460"/>
                  <a:pt x="2262" y="21600"/>
                  <a:pt x="2726" y="21600"/>
                </a:cubicBezTo>
                <a:cubicBezTo>
                  <a:pt x="3668" y="21600"/>
                  <a:pt x="4584" y="21018"/>
                  <a:pt x="5090" y="19976"/>
                </a:cubicBezTo>
                <a:cubicBezTo>
                  <a:pt x="5718" y="18683"/>
                  <a:pt x="5518" y="17090"/>
                  <a:pt x="4685" y="16070"/>
                </a:cubicBezTo>
                <a:lnTo>
                  <a:pt x="5711" y="13956"/>
                </a:lnTo>
                <a:cubicBezTo>
                  <a:pt x="5929" y="14023"/>
                  <a:pt x="6157" y="14058"/>
                  <a:pt x="6392" y="14058"/>
                </a:cubicBezTo>
                <a:cubicBezTo>
                  <a:pt x="7643" y="14058"/>
                  <a:pt x="8698" y="13052"/>
                  <a:pt x="9020" y="11681"/>
                </a:cubicBezTo>
                <a:lnTo>
                  <a:pt x="11805" y="11681"/>
                </a:lnTo>
                <a:cubicBezTo>
                  <a:pt x="12127" y="13052"/>
                  <a:pt x="13181" y="14058"/>
                  <a:pt x="14433" y="14058"/>
                </a:cubicBezTo>
                <a:cubicBezTo>
                  <a:pt x="14667" y="14058"/>
                  <a:pt x="14896" y="14023"/>
                  <a:pt x="15113" y="13956"/>
                </a:cubicBezTo>
                <a:lnTo>
                  <a:pt x="16139" y="16070"/>
                </a:lnTo>
                <a:cubicBezTo>
                  <a:pt x="15307" y="17090"/>
                  <a:pt x="15106" y="18683"/>
                  <a:pt x="15734" y="19976"/>
                </a:cubicBezTo>
                <a:cubicBezTo>
                  <a:pt x="16240" y="21018"/>
                  <a:pt x="17156" y="21600"/>
                  <a:pt x="18098" y="21600"/>
                </a:cubicBezTo>
                <a:cubicBezTo>
                  <a:pt x="18563" y="21600"/>
                  <a:pt x="19033" y="21460"/>
                  <a:pt x="19464" y="21162"/>
                </a:cubicBezTo>
                <a:cubicBezTo>
                  <a:pt x="20768" y="20259"/>
                  <a:pt x="21213" y="18264"/>
                  <a:pt x="20457" y="16708"/>
                </a:cubicBezTo>
                <a:cubicBezTo>
                  <a:pt x="19951" y="15665"/>
                  <a:pt x="19035" y="15083"/>
                  <a:pt x="18093" y="15084"/>
                </a:cubicBezTo>
                <a:cubicBezTo>
                  <a:pt x="17867" y="15084"/>
                  <a:pt x="17640" y="15119"/>
                  <a:pt x="17416" y="15187"/>
                </a:cubicBezTo>
                <a:lnTo>
                  <a:pt x="16388" y="13072"/>
                </a:lnTo>
                <a:cubicBezTo>
                  <a:pt x="16867" y="12485"/>
                  <a:pt x="17162" y="11684"/>
                  <a:pt x="17162" y="10800"/>
                </a:cubicBezTo>
                <a:cubicBezTo>
                  <a:pt x="17162" y="9916"/>
                  <a:pt x="16867" y="9115"/>
                  <a:pt x="16388" y="8528"/>
                </a:cubicBezTo>
                <a:lnTo>
                  <a:pt x="17416" y="6415"/>
                </a:lnTo>
                <a:cubicBezTo>
                  <a:pt x="17640" y="6484"/>
                  <a:pt x="17867" y="6516"/>
                  <a:pt x="18093" y="6516"/>
                </a:cubicBezTo>
                <a:cubicBezTo>
                  <a:pt x="19035" y="6516"/>
                  <a:pt x="19951" y="5935"/>
                  <a:pt x="20457" y="4892"/>
                </a:cubicBezTo>
                <a:cubicBezTo>
                  <a:pt x="21213" y="3336"/>
                  <a:pt x="20768" y="1343"/>
                  <a:pt x="19464" y="440"/>
                </a:cubicBezTo>
                <a:cubicBezTo>
                  <a:pt x="19033" y="142"/>
                  <a:pt x="18563" y="0"/>
                  <a:pt x="18098" y="0"/>
                </a:cubicBezTo>
                <a:cubicBezTo>
                  <a:pt x="17156" y="0"/>
                  <a:pt x="16240" y="582"/>
                  <a:pt x="15734" y="1624"/>
                </a:cubicBezTo>
                <a:cubicBezTo>
                  <a:pt x="15106" y="2917"/>
                  <a:pt x="15307" y="4510"/>
                  <a:pt x="16139" y="5530"/>
                </a:cubicBezTo>
                <a:lnTo>
                  <a:pt x="15113" y="7644"/>
                </a:lnTo>
                <a:cubicBezTo>
                  <a:pt x="14896" y="7577"/>
                  <a:pt x="14667" y="7542"/>
                  <a:pt x="14433" y="7542"/>
                </a:cubicBezTo>
                <a:cubicBezTo>
                  <a:pt x="13181" y="7542"/>
                  <a:pt x="12127" y="8548"/>
                  <a:pt x="11805" y="9919"/>
                </a:cubicBezTo>
                <a:lnTo>
                  <a:pt x="9020" y="9919"/>
                </a:lnTo>
                <a:cubicBezTo>
                  <a:pt x="8698" y="8548"/>
                  <a:pt x="7643" y="7542"/>
                  <a:pt x="6392" y="7542"/>
                </a:cubicBezTo>
                <a:cubicBezTo>
                  <a:pt x="6157" y="7542"/>
                  <a:pt x="5929" y="7577"/>
                  <a:pt x="5711" y="7644"/>
                </a:cubicBezTo>
                <a:lnTo>
                  <a:pt x="4685" y="5530"/>
                </a:lnTo>
                <a:cubicBezTo>
                  <a:pt x="5518" y="4510"/>
                  <a:pt x="5718" y="2917"/>
                  <a:pt x="5090" y="1624"/>
                </a:cubicBezTo>
                <a:cubicBezTo>
                  <a:pt x="4584" y="582"/>
                  <a:pt x="3668" y="0"/>
                  <a:pt x="2726" y="0"/>
                </a:cubicBezTo>
                <a:close/>
                <a:moveTo>
                  <a:pt x="2728" y="1761"/>
                </a:moveTo>
                <a:cubicBezTo>
                  <a:pt x="3175" y="1761"/>
                  <a:pt x="3591" y="2046"/>
                  <a:pt x="3815" y="2507"/>
                </a:cubicBezTo>
                <a:cubicBezTo>
                  <a:pt x="3983" y="2853"/>
                  <a:pt x="4027" y="3257"/>
                  <a:pt x="3941" y="3644"/>
                </a:cubicBezTo>
                <a:cubicBezTo>
                  <a:pt x="3855" y="4030"/>
                  <a:pt x="3649" y="4353"/>
                  <a:pt x="3359" y="4554"/>
                </a:cubicBezTo>
                <a:cubicBezTo>
                  <a:pt x="3165" y="4688"/>
                  <a:pt x="2954" y="4755"/>
                  <a:pt x="2733" y="4755"/>
                </a:cubicBezTo>
                <a:cubicBezTo>
                  <a:pt x="2286" y="4755"/>
                  <a:pt x="1868" y="4470"/>
                  <a:pt x="1644" y="4010"/>
                </a:cubicBezTo>
                <a:cubicBezTo>
                  <a:pt x="1476" y="3664"/>
                  <a:pt x="1432" y="3259"/>
                  <a:pt x="1518" y="2873"/>
                </a:cubicBezTo>
                <a:cubicBezTo>
                  <a:pt x="1604" y="2486"/>
                  <a:pt x="1810" y="2163"/>
                  <a:pt x="2100" y="1963"/>
                </a:cubicBezTo>
                <a:cubicBezTo>
                  <a:pt x="2294" y="1828"/>
                  <a:pt x="2506" y="1761"/>
                  <a:pt x="2728" y="1761"/>
                </a:cubicBezTo>
                <a:close/>
                <a:moveTo>
                  <a:pt x="18098" y="1761"/>
                </a:moveTo>
                <a:cubicBezTo>
                  <a:pt x="18320" y="1761"/>
                  <a:pt x="18530" y="1829"/>
                  <a:pt x="18724" y="1963"/>
                </a:cubicBezTo>
                <a:cubicBezTo>
                  <a:pt x="19014" y="2163"/>
                  <a:pt x="19222" y="2486"/>
                  <a:pt x="19308" y="2873"/>
                </a:cubicBezTo>
                <a:cubicBezTo>
                  <a:pt x="19394" y="3259"/>
                  <a:pt x="19348" y="3664"/>
                  <a:pt x="19180" y="4010"/>
                </a:cubicBezTo>
                <a:cubicBezTo>
                  <a:pt x="18956" y="4470"/>
                  <a:pt x="18540" y="4755"/>
                  <a:pt x="18093" y="4755"/>
                </a:cubicBezTo>
                <a:cubicBezTo>
                  <a:pt x="17872" y="4755"/>
                  <a:pt x="17661" y="4688"/>
                  <a:pt x="17467" y="4554"/>
                </a:cubicBezTo>
                <a:cubicBezTo>
                  <a:pt x="17177" y="4353"/>
                  <a:pt x="16969" y="4030"/>
                  <a:pt x="16883" y="3644"/>
                </a:cubicBezTo>
                <a:cubicBezTo>
                  <a:pt x="16797" y="3257"/>
                  <a:pt x="16843" y="2853"/>
                  <a:pt x="17011" y="2507"/>
                </a:cubicBezTo>
                <a:cubicBezTo>
                  <a:pt x="17235" y="2046"/>
                  <a:pt x="17651" y="1761"/>
                  <a:pt x="18098" y="1761"/>
                </a:cubicBezTo>
                <a:close/>
                <a:moveTo>
                  <a:pt x="2733" y="16845"/>
                </a:moveTo>
                <a:cubicBezTo>
                  <a:pt x="2954" y="16845"/>
                  <a:pt x="3165" y="16912"/>
                  <a:pt x="3359" y="17046"/>
                </a:cubicBezTo>
                <a:cubicBezTo>
                  <a:pt x="3649" y="17247"/>
                  <a:pt x="3855" y="17572"/>
                  <a:pt x="3941" y="17958"/>
                </a:cubicBezTo>
                <a:cubicBezTo>
                  <a:pt x="4027" y="18345"/>
                  <a:pt x="3983" y="18747"/>
                  <a:pt x="3815" y="19093"/>
                </a:cubicBezTo>
                <a:cubicBezTo>
                  <a:pt x="3591" y="19554"/>
                  <a:pt x="3175" y="19841"/>
                  <a:pt x="2728" y="19841"/>
                </a:cubicBezTo>
                <a:cubicBezTo>
                  <a:pt x="2506" y="19841"/>
                  <a:pt x="2294" y="19772"/>
                  <a:pt x="2100" y="19637"/>
                </a:cubicBezTo>
                <a:cubicBezTo>
                  <a:pt x="1810" y="19437"/>
                  <a:pt x="1604" y="19114"/>
                  <a:pt x="1518" y="18727"/>
                </a:cubicBezTo>
                <a:cubicBezTo>
                  <a:pt x="1432" y="18341"/>
                  <a:pt x="1476" y="17938"/>
                  <a:pt x="1644" y="17592"/>
                </a:cubicBezTo>
                <a:cubicBezTo>
                  <a:pt x="1868" y="17132"/>
                  <a:pt x="2286" y="16845"/>
                  <a:pt x="2733" y="16845"/>
                </a:cubicBezTo>
                <a:close/>
                <a:moveTo>
                  <a:pt x="18093" y="16845"/>
                </a:moveTo>
                <a:cubicBezTo>
                  <a:pt x="18540" y="16845"/>
                  <a:pt x="18956" y="17132"/>
                  <a:pt x="19180" y="17592"/>
                </a:cubicBezTo>
                <a:cubicBezTo>
                  <a:pt x="19348" y="17938"/>
                  <a:pt x="19394" y="18341"/>
                  <a:pt x="19308" y="18727"/>
                </a:cubicBezTo>
                <a:cubicBezTo>
                  <a:pt x="19222" y="19114"/>
                  <a:pt x="19014" y="19437"/>
                  <a:pt x="18724" y="19637"/>
                </a:cubicBezTo>
                <a:cubicBezTo>
                  <a:pt x="18530" y="19772"/>
                  <a:pt x="18320" y="19839"/>
                  <a:pt x="18098" y="19839"/>
                </a:cubicBezTo>
                <a:cubicBezTo>
                  <a:pt x="17651" y="19839"/>
                  <a:pt x="17235" y="19554"/>
                  <a:pt x="17011" y="19093"/>
                </a:cubicBezTo>
                <a:cubicBezTo>
                  <a:pt x="16843" y="18747"/>
                  <a:pt x="16797" y="18345"/>
                  <a:pt x="16883" y="17958"/>
                </a:cubicBezTo>
                <a:cubicBezTo>
                  <a:pt x="16969" y="17572"/>
                  <a:pt x="17177" y="17247"/>
                  <a:pt x="17467" y="17046"/>
                </a:cubicBezTo>
                <a:cubicBezTo>
                  <a:pt x="17661" y="16912"/>
                  <a:pt x="17872" y="16845"/>
                  <a:pt x="18093" y="1684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82" name="Lungs"/>
          <p:cNvSpPr/>
          <p:nvPr/>
        </p:nvSpPr>
        <p:spPr>
          <a:xfrm>
            <a:off x="12638785" y="9959108"/>
            <a:ext cx="1290598" cy="1248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0" extrusionOk="0">
                <a:moveTo>
                  <a:pt x="10776" y="0"/>
                </a:moveTo>
                <a:cubicBezTo>
                  <a:pt x="10331" y="2"/>
                  <a:pt x="9887" y="171"/>
                  <a:pt x="9887" y="500"/>
                </a:cubicBezTo>
                <a:lnTo>
                  <a:pt x="9887" y="4637"/>
                </a:lnTo>
                <a:cubicBezTo>
                  <a:pt x="9887" y="5159"/>
                  <a:pt x="9693" y="5633"/>
                  <a:pt x="9374" y="5990"/>
                </a:cubicBezTo>
                <a:cubicBezTo>
                  <a:pt x="9375" y="5536"/>
                  <a:pt x="9375" y="5157"/>
                  <a:pt x="9376" y="4882"/>
                </a:cubicBezTo>
                <a:cubicBezTo>
                  <a:pt x="9387" y="1538"/>
                  <a:pt x="7191" y="1111"/>
                  <a:pt x="4851" y="3667"/>
                </a:cubicBezTo>
                <a:cubicBezTo>
                  <a:pt x="679" y="8223"/>
                  <a:pt x="0" y="13172"/>
                  <a:pt x="0" y="19754"/>
                </a:cubicBezTo>
                <a:cubicBezTo>
                  <a:pt x="0" y="20743"/>
                  <a:pt x="613" y="21598"/>
                  <a:pt x="1570" y="21515"/>
                </a:cubicBezTo>
                <a:cubicBezTo>
                  <a:pt x="4705" y="21242"/>
                  <a:pt x="9376" y="19727"/>
                  <a:pt x="9376" y="16181"/>
                </a:cubicBezTo>
                <a:cubicBezTo>
                  <a:pt x="9376" y="14941"/>
                  <a:pt x="9373" y="11130"/>
                  <a:pt x="9373" y="8174"/>
                </a:cubicBezTo>
                <a:cubicBezTo>
                  <a:pt x="9918" y="7939"/>
                  <a:pt x="10398" y="7575"/>
                  <a:pt x="10776" y="7118"/>
                </a:cubicBezTo>
                <a:cubicBezTo>
                  <a:pt x="11164" y="7589"/>
                  <a:pt x="11660" y="7960"/>
                  <a:pt x="12226" y="8193"/>
                </a:cubicBezTo>
                <a:cubicBezTo>
                  <a:pt x="12226" y="11147"/>
                  <a:pt x="12224" y="14944"/>
                  <a:pt x="12224" y="16181"/>
                </a:cubicBezTo>
                <a:cubicBezTo>
                  <a:pt x="12224" y="19727"/>
                  <a:pt x="16894" y="21242"/>
                  <a:pt x="20029" y="21515"/>
                </a:cubicBezTo>
                <a:cubicBezTo>
                  <a:pt x="20985" y="21598"/>
                  <a:pt x="21600" y="20743"/>
                  <a:pt x="21600" y="19754"/>
                </a:cubicBezTo>
                <a:cubicBezTo>
                  <a:pt x="21600" y="13172"/>
                  <a:pt x="20921" y="8223"/>
                  <a:pt x="16749" y="3667"/>
                </a:cubicBezTo>
                <a:cubicBezTo>
                  <a:pt x="14409" y="1111"/>
                  <a:pt x="12213" y="1538"/>
                  <a:pt x="12224" y="4882"/>
                </a:cubicBezTo>
                <a:cubicBezTo>
                  <a:pt x="12225" y="5167"/>
                  <a:pt x="12225" y="5566"/>
                  <a:pt x="12226" y="6044"/>
                </a:cubicBezTo>
                <a:cubicBezTo>
                  <a:pt x="11878" y="5682"/>
                  <a:pt x="11662" y="5185"/>
                  <a:pt x="11662" y="4637"/>
                </a:cubicBezTo>
                <a:lnTo>
                  <a:pt x="11662" y="500"/>
                </a:lnTo>
                <a:cubicBezTo>
                  <a:pt x="11662" y="163"/>
                  <a:pt x="11220" y="-2"/>
                  <a:pt x="1077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83" name="Data for this project is extracted from Kaggle prepared dataset"/>
          <p:cNvSpPr/>
          <p:nvPr/>
        </p:nvSpPr>
        <p:spPr>
          <a:xfrm>
            <a:off x="12446243" y="2173138"/>
            <a:ext cx="11417301" cy="2032001"/>
          </a:xfrm>
          <a:prstGeom prst="roundRect">
            <a:avLst>
              <a:gd name="adj" fmla="val 9375"/>
            </a:avLst>
          </a:prstGeom>
          <a:solidFill>
            <a:srgbClr val="AE79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4" indent="1778000" defTabSz="1130300">
              <a:lnSpc>
                <a:spcPts val="81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Data for this project is extracted from</a:t>
            </a:r>
            <a:r>
              <a:rPr lang="en-US" dirty="0"/>
              <a:t> a</a:t>
            </a:r>
            <a:r>
              <a:rPr dirty="0"/>
              <a:t> Kaggle</a:t>
            </a:r>
            <a:r>
              <a:rPr lang="en-US" dirty="0"/>
              <a:t> prepared </a:t>
            </a:r>
            <a:r>
              <a:rPr dirty="0"/>
              <a:t>datas</a:t>
            </a:r>
            <a:r>
              <a:rPr lang="en-US" dirty="0"/>
              <a:t>e</a:t>
            </a:r>
            <a:r>
              <a:rPr dirty="0"/>
              <a:t>t</a:t>
            </a:r>
          </a:p>
        </p:txBody>
      </p:sp>
      <p:sp>
        <p:nvSpPr>
          <p:cNvPr id="184" name="There are 5,856 X-Ray images in two categories (Pneumonia/Normal = 4273/1583 )"/>
          <p:cNvSpPr/>
          <p:nvPr/>
        </p:nvSpPr>
        <p:spPr>
          <a:xfrm>
            <a:off x="12446243" y="5328508"/>
            <a:ext cx="11417301" cy="2032001"/>
          </a:xfrm>
          <a:prstGeom prst="roundRect">
            <a:avLst>
              <a:gd name="adj" fmla="val 9375"/>
            </a:avLst>
          </a:prstGeom>
          <a:solidFill>
            <a:srgbClr val="916C7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indent="1778000"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There are 5,856 X-Ray images in two categories (Pneumonia/Normal = 4273/1583 ) </a:t>
            </a:r>
          </a:p>
        </p:txBody>
      </p:sp>
      <p:sp>
        <p:nvSpPr>
          <p:cNvPr id="185" name="Images are in grayscale format, JPEG, different sizes"/>
          <p:cNvSpPr/>
          <p:nvPr/>
        </p:nvSpPr>
        <p:spPr>
          <a:xfrm>
            <a:off x="12446243" y="8483879"/>
            <a:ext cx="11417301" cy="2032001"/>
          </a:xfrm>
          <a:prstGeom prst="roundRect">
            <a:avLst>
              <a:gd name="adj" fmla="val 9375"/>
            </a:avLst>
          </a:prstGeom>
          <a:solidFill>
            <a:srgbClr val="6C325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indent="1778000"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dirty="0"/>
              <a:t>Images are in </a:t>
            </a:r>
            <a:r>
              <a:t>JPEG</a:t>
            </a:r>
            <a:r>
              <a:rPr lang="en-US"/>
              <a:t> format with</a:t>
            </a:r>
            <a:r>
              <a:t> </a:t>
            </a:r>
            <a:r>
              <a:rPr dirty="0"/>
              <a:t>different sizes </a:t>
            </a:r>
          </a:p>
        </p:txBody>
      </p:sp>
      <p:sp>
        <p:nvSpPr>
          <p:cNvPr id="186" name="Stethoscope"/>
          <p:cNvSpPr/>
          <p:nvPr/>
        </p:nvSpPr>
        <p:spPr>
          <a:xfrm>
            <a:off x="12990196" y="5703883"/>
            <a:ext cx="1258548" cy="1281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8" h="21600" extrusionOk="0">
                <a:moveTo>
                  <a:pt x="4660" y="0"/>
                </a:moveTo>
                <a:cubicBezTo>
                  <a:pt x="4486" y="0"/>
                  <a:pt x="4333" y="77"/>
                  <a:pt x="4229" y="199"/>
                </a:cubicBezTo>
                <a:lnTo>
                  <a:pt x="3737" y="123"/>
                </a:lnTo>
                <a:cubicBezTo>
                  <a:pt x="3611" y="103"/>
                  <a:pt x="3497" y="199"/>
                  <a:pt x="3497" y="325"/>
                </a:cubicBezTo>
                <a:lnTo>
                  <a:pt x="3497" y="356"/>
                </a:lnTo>
                <a:lnTo>
                  <a:pt x="3192" y="356"/>
                </a:lnTo>
                <a:cubicBezTo>
                  <a:pt x="2222" y="356"/>
                  <a:pt x="1316" y="783"/>
                  <a:pt x="707" y="1529"/>
                </a:cubicBezTo>
                <a:cubicBezTo>
                  <a:pt x="99" y="2274"/>
                  <a:pt x="-132" y="3240"/>
                  <a:pt x="73" y="4176"/>
                </a:cubicBezTo>
                <a:lnTo>
                  <a:pt x="1323" y="9889"/>
                </a:lnTo>
                <a:cubicBezTo>
                  <a:pt x="1244" y="9911"/>
                  <a:pt x="1177" y="9959"/>
                  <a:pt x="1132" y="10027"/>
                </a:cubicBezTo>
                <a:cubicBezTo>
                  <a:pt x="1084" y="10102"/>
                  <a:pt x="1067" y="10189"/>
                  <a:pt x="1086" y="10275"/>
                </a:cubicBezTo>
                <a:lnTo>
                  <a:pt x="1696" y="13068"/>
                </a:lnTo>
                <a:cubicBezTo>
                  <a:pt x="2020" y="14547"/>
                  <a:pt x="3366" y="15619"/>
                  <a:pt x="4897" y="15619"/>
                </a:cubicBezTo>
                <a:lnTo>
                  <a:pt x="5236" y="15619"/>
                </a:lnTo>
                <a:lnTo>
                  <a:pt x="5236" y="18509"/>
                </a:lnTo>
                <a:cubicBezTo>
                  <a:pt x="5236" y="20214"/>
                  <a:pt x="6701" y="21600"/>
                  <a:pt x="8502" y="21600"/>
                </a:cubicBezTo>
                <a:cubicBezTo>
                  <a:pt x="9813" y="21600"/>
                  <a:pt x="10992" y="20863"/>
                  <a:pt x="11506" y="19721"/>
                </a:cubicBezTo>
                <a:lnTo>
                  <a:pt x="11522" y="19689"/>
                </a:lnTo>
                <a:lnTo>
                  <a:pt x="14654" y="8875"/>
                </a:lnTo>
                <a:cubicBezTo>
                  <a:pt x="14936" y="8011"/>
                  <a:pt x="15813" y="7407"/>
                  <a:pt x="16787" y="7407"/>
                </a:cubicBezTo>
                <a:cubicBezTo>
                  <a:pt x="18016" y="7407"/>
                  <a:pt x="19016" y="8335"/>
                  <a:pt x="19016" y="9475"/>
                </a:cubicBezTo>
                <a:lnTo>
                  <a:pt x="19016" y="12151"/>
                </a:lnTo>
                <a:cubicBezTo>
                  <a:pt x="18200" y="12375"/>
                  <a:pt x="17601" y="13113"/>
                  <a:pt x="17601" y="13991"/>
                </a:cubicBezTo>
                <a:cubicBezTo>
                  <a:pt x="17601" y="15047"/>
                  <a:pt x="18466" y="15902"/>
                  <a:pt x="19534" y="15902"/>
                </a:cubicBezTo>
                <a:cubicBezTo>
                  <a:pt x="20602" y="15902"/>
                  <a:pt x="21468" y="15047"/>
                  <a:pt x="21468" y="13991"/>
                </a:cubicBezTo>
                <a:cubicBezTo>
                  <a:pt x="21468" y="13113"/>
                  <a:pt x="20869" y="12375"/>
                  <a:pt x="20053" y="12151"/>
                </a:cubicBezTo>
                <a:lnTo>
                  <a:pt x="20053" y="9475"/>
                </a:lnTo>
                <a:cubicBezTo>
                  <a:pt x="20053" y="7770"/>
                  <a:pt x="18588" y="6382"/>
                  <a:pt x="16787" y="6382"/>
                </a:cubicBezTo>
                <a:cubicBezTo>
                  <a:pt x="15341" y="6382"/>
                  <a:pt x="14085" y="7261"/>
                  <a:pt x="13663" y="8570"/>
                </a:cubicBezTo>
                <a:lnTo>
                  <a:pt x="10545" y="19335"/>
                </a:lnTo>
                <a:cubicBezTo>
                  <a:pt x="10189" y="20090"/>
                  <a:pt x="9392" y="20575"/>
                  <a:pt x="8502" y="20575"/>
                </a:cubicBezTo>
                <a:cubicBezTo>
                  <a:pt x="7273" y="20575"/>
                  <a:pt x="6273" y="19649"/>
                  <a:pt x="6273" y="18509"/>
                </a:cubicBezTo>
                <a:lnTo>
                  <a:pt x="6273" y="15619"/>
                </a:lnTo>
                <a:lnTo>
                  <a:pt x="6612" y="15619"/>
                </a:lnTo>
                <a:cubicBezTo>
                  <a:pt x="8143" y="15619"/>
                  <a:pt x="9489" y="14547"/>
                  <a:pt x="9813" y="13068"/>
                </a:cubicBezTo>
                <a:lnTo>
                  <a:pt x="10423" y="10275"/>
                </a:lnTo>
                <a:cubicBezTo>
                  <a:pt x="10442" y="10189"/>
                  <a:pt x="10426" y="10102"/>
                  <a:pt x="10377" y="10027"/>
                </a:cubicBezTo>
                <a:cubicBezTo>
                  <a:pt x="10333" y="9959"/>
                  <a:pt x="10265" y="9911"/>
                  <a:pt x="10186" y="9889"/>
                </a:cubicBezTo>
                <a:lnTo>
                  <a:pt x="11438" y="4176"/>
                </a:lnTo>
                <a:cubicBezTo>
                  <a:pt x="11643" y="3240"/>
                  <a:pt x="11411" y="2274"/>
                  <a:pt x="10802" y="1529"/>
                </a:cubicBezTo>
                <a:cubicBezTo>
                  <a:pt x="10193" y="783"/>
                  <a:pt x="9287" y="356"/>
                  <a:pt x="8318" y="356"/>
                </a:cubicBezTo>
                <a:lnTo>
                  <a:pt x="8014" y="356"/>
                </a:lnTo>
                <a:lnTo>
                  <a:pt x="8014" y="325"/>
                </a:lnTo>
                <a:cubicBezTo>
                  <a:pt x="8014" y="199"/>
                  <a:pt x="7898" y="103"/>
                  <a:pt x="7772" y="123"/>
                </a:cubicBezTo>
                <a:lnTo>
                  <a:pt x="7281" y="199"/>
                </a:lnTo>
                <a:cubicBezTo>
                  <a:pt x="7177" y="77"/>
                  <a:pt x="7025" y="0"/>
                  <a:pt x="6851" y="0"/>
                </a:cubicBezTo>
                <a:cubicBezTo>
                  <a:pt x="6382" y="0"/>
                  <a:pt x="6382" y="1121"/>
                  <a:pt x="6851" y="1121"/>
                </a:cubicBezTo>
                <a:cubicBezTo>
                  <a:pt x="7025" y="1121"/>
                  <a:pt x="7177" y="1042"/>
                  <a:pt x="7281" y="920"/>
                </a:cubicBezTo>
                <a:lnTo>
                  <a:pt x="7772" y="998"/>
                </a:lnTo>
                <a:cubicBezTo>
                  <a:pt x="7898" y="1018"/>
                  <a:pt x="8014" y="920"/>
                  <a:pt x="8014" y="794"/>
                </a:cubicBezTo>
                <a:lnTo>
                  <a:pt x="8014" y="765"/>
                </a:lnTo>
                <a:lnTo>
                  <a:pt x="8318" y="765"/>
                </a:lnTo>
                <a:cubicBezTo>
                  <a:pt x="9161" y="765"/>
                  <a:pt x="9950" y="1137"/>
                  <a:pt x="10480" y="1786"/>
                </a:cubicBezTo>
                <a:cubicBezTo>
                  <a:pt x="11009" y="2435"/>
                  <a:pt x="11211" y="3274"/>
                  <a:pt x="11032" y="4088"/>
                </a:cubicBezTo>
                <a:lnTo>
                  <a:pt x="9782" y="9801"/>
                </a:lnTo>
                <a:cubicBezTo>
                  <a:pt x="9609" y="9775"/>
                  <a:pt x="9441" y="9886"/>
                  <a:pt x="9404" y="10058"/>
                </a:cubicBezTo>
                <a:lnTo>
                  <a:pt x="8793" y="12848"/>
                </a:lnTo>
                <a:cubicBezTo>
                  <a:pt x="8573" y="13856"/>
                  <a:pt x="7656" y="14588"/>
                  <a:pt x="6612" y="14588"/>
                </a:cubicBezTo>
                <a:lnTo>
                  <a:pt x="4899" y="14588"/>
                </a:lnTo>
                <a:cubicBezTo>
                  <a:pt x="3855" y="14588"/>
                  <a:pt x="2937" y="13856"/>
                  <a:pt x="2716" y="12848"/>
                </a:cubicBezTo>
                <a:lnTo>
                  <a:pt x="2106" y="10058"/>
                </a:lnTo>
                <a:cubicBezTo>
                  <a:pt x="2087" y="9971"/>
                  <a:pt x="2036" y="9897"/>
                  <a:pt x="1961" y="9849"/>
                </a:cubicBezTo>
                <a:cubicBezTo>
                  <a:pt x="1891" y="9805"/>
                  <a:pt x="1808" y="9789"/>
                  <a:pt x="1727" y="9801"/>
                </a:cubicBezTo>
                <a:lnTo>
                  <a:pt x="477" y="4088"/>
                </a:lnTo>
                <a:cubicBezTo>
                  <a:pt x="299" y="3274"/>
                  <a:pt x="502" y="2435"/>
                  <a:pt x="1031" y="1786"/>
                </a:cubicBezTo>
                <a:cubicBezTo>
                  <a:pt x="1561" y="1137"/>
                  <a:pt x="2348" y="765"/>
                  <a:pt x="3192" y="765"/>
                </a:cubicBezTo>
                <a:lnTo>
                  <a:pt x="3497" y="765"/>
                </a:lnTo>
                <a:lnTo>
                  <a:pt x="3497" y="794"/>
                </a:lnTo>
                <a:cubicBezTo>
                  <a:pt x="3497" y="920"/>
                  <a:pt x="3611" y="1018"/>
                  <a:pt x="3737" y="998"/>
                </a:cubicBezTo>
                <a:lnTo>
                  <a:pt x="4229" y="920"/>
                </a:lnTo>
                <a:cubicBezTo>
                  <a:pt x="4333" y="1042"/>
                  <a:pt x="4486" y="1121"/>
                  <a:pt x="4660" y="1121"/>
                </a:cubicBezTo>
                <a:cubicBezTo>
                  <a:pt x="5129" y="1121"/>
                  <a:pt x="5129" y="0"/>
                  <a:pt x="4660" y="0"/>
                </a:cubicBezTo>
                <a:close/>
                <a:moveTo>
                  <a:pt x="19016" y="12768"/>
                </a:moveTo>
                <a:lnTo>
                  <a:pt x="19016" y="13314"/>
                </a:lnTo>
                <a:cubicBezTo>
                  <a:pt x="18817" y="13467"/>
                  <a:pt x="18688" y="13705"/>
                  <a:pt x="18688" y="13973"/>
                </a:cubicBezTo>
                <a:cubicBezTo>
                  <a:pt x="18688" y="14433"/>
                  <a:pt x="19068" y="14808"/>
                  <a:pt x="19534" y="14808"/>
                </a:cubicBezTo>
                <a:cubicBezTo>
                  <a:pt x="20001" y="14808"/>
                  <a:pt x="20380" y="14433"/>
                  <a:pt x="20380" y="13973"/>
                </a:cubicBezTo>
                <a:cubicBezTo>
                  <a:pt x="20380" y="13705"/>
                  <a:pt x="20251" y="13467"/>
                  <a:pt x="20053" y="13314"/>
                </a:cubicBezTo>
                <a:lnTo>
                  <a:pt x="20053" y="12768"/>
                </a:lnTo>
                <a:cubicBezTo>
                  <a:pt x="20526" y="12967"/>
                  <a:pt x="20857" y="13432"/>
                  <a:pt x="20857" y="13973"/>
                </a:cubicBezTo>
                <a:cubicBezTo>
                  <a:pt x="20857" y="14694"/>
                  <a:pt x="20265" y="15282"/>
                  <a:pt x="19534" y="15282"/>
                </a:cubicBezTo>
                <a:cubicBezTo>
                  <a:pt x="18804" y="15282"/>
                  <a:pt x="18209" y="14694"/>
                  <a:pt x="18209" y="13973"/>
                </a:cubicBezTo>
                <a:cubicBezTo>
                  <a:pt x="18209" y="13432"/>
                  <a:pt x="18542" y="12967"/>
                  <a:pt x="19016" y="1276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87" name="Coins"/>
          <p:cNvSpPr/>
          <p:nvPr/>
        </p:nvSpPr>
        <p:spPr>
          <a:xfrm>
            <a:off x="12813846" y="2553187"/>
            <a:ext cx="1268094" cy="1271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88" name="Shutter"/>
          <p:cNvSpPr/>
          <p:nvPr/>
        </p:nvSpPr>
        <p:spPr>
          <a:xfrm>
            <a:off x="12812892" y="8864879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9683" y="0"/>
                  <a:pt x="8604" y="169"/>
                  <a:pt x="7590" y="484"/>
                </a:cubicBezTo>
                <a:cubicBezTo>
                  <a:pt x="6863" y="2032"/>
                  <a:pt x="5709" y="5429"/>
                  <a:pt x="7045" y="9518"/>
                </a:cubicBezTo>
                <a:lnTo>
                  <a:pt x="8792" y="7302"/>
                </a:lnTo>
                <a:cubicBezTo>
                  <a:pt x="11466" y="3672"/>
                  <a:pt x="14927" y="2482"/>
                  <a:pt x="17201" y="2103"/>
                </a:cubicBezTo>
                <a:cubicBezTo>
                  <a:pt x="15409" y="782"/>
                  <a:pt x="13196" y="0"/>
                  <a:pt x="10800" y="0"/>
                </a:cubicBezTo>
                <a:close/>
                <a:moveTo>
                  <a:pt x="6731" y="795"/>
                </a:moveTo>
                <a:cubicBezTo>
                  <a:pt x="3636" y="2055"/>
                  <a:pt x="1257" y="4709"/>
                  <a:pt x="375" y="7978"/>
                </a:cubicBezTo>
                <a:cubicBezTo>
                  <a:pt x="2737" y="11561"/>
                  <a:pt x="5999" y="12779"/>
                  <a:pt x="7908" y="13191"/>
                </a:cubicBezTo>
                <a:cubicBezTo>
                  <a:pt x="7698" y="12730"/>
                  <a:pt x="7440" y="12174"/>
                  <a:pt x="7307" y="11920"/>
                </a:cubicBezTo>
                <a:cubicBezTo>
                  <a:pt x="7218" y="11752"/>
                  <a:pt x="7099" y="11472"/>
                  <a:pt x="6983" y="11183"/>
                </a:cubicBezTo>
                <a:cubicBezTo>
                  <a:pt x="4953" y="6729"/>
                  <a:pt x="5895" y="2858"/>
                  <a:pt x="6731" y="795"/>
                </a:cubicBezTo>
                <a:close/>
                <a:moveTo>
                  <a:pt x="17908" y="2673"/>
                </a:moveTo>
                <a:cubicBezTo>
                  <a:pt x="15922" y="2904"/>
                  <a:pt x="12483" y="3807"/>
                  <a:pt x="9744" y="7162"/>
                </a:cubicBezTo>
                <a:cubicBezTo>
                  <a:pt x="10018" y="7190"/>
                  <a:pt x="10346" y="7222"/>
                  <a:pt x="10697" y="7255"/>
                </a:cubicBezTo>
                <a:cubicBezTo>
                  <a:pt x="11486" y="7328"/>
                  <a:pt x="12003" y="7394"/>
                  <a:pt x="12346" y="7449"/>
                </a:cubicBezTo>
                <a:cubicBezTo>
                  <a:pt x="17485" y="8250"/>
                  <a:pt x="20224" y="11534"/>
                  <a:pt x="21322" y="13233"/>
                </a:cubicBezTo>
                <a:cubicBezTo>
                  <a:pt x="21502" y="12451"/>
                  <a:pt x="21600" y="11637"/>
                  <a:pt x="21600" y="10800"/>
                </a:cubicBezTo>
                <a:cubicBezTo>
                  <a:pt x="21600" y="7558"/>
                  <a:pt x="20169" y="4653"/>
                  <a:pt x="17908" y="2673"/>
                </a:cubicBezTo>
                <a:close/>
                <a:moveTo>
                  <a:pt x="13308" y="8319"/>
                </a:moveTo>
                <a:lnTo>
                  <a:pt x="13907" y="9853"/>
                </a:lnTo>
                <a:cubicBezTo>
                  <a:pt x="14109" y="10307"/>
                  <a:pt x="14283" y="10754"/>
                  <a:pt x="14430" y="11193"/>
                </a:cubicBezTo>
                <a:lnTo>
                  <a:pt x="14464" y="11278"/>
                </a:lnTo>
                <a:lnTo>
                  <a:pt x="14459" y="11284"/>
                </a:lnTo>
                <a:cubicBezTo>
                  <a:pt x="15895" y="15672"/>
                  <a:pt x="14705" y="19272"/>
                  <a:pt x="13750" y="21188"/>
                </a:cubicBezTo>
                <a:cubicBezTo>
                  <a:pt x="17219" y="20205"/>
                  <a:pt x="19977" y="17534"/>
                  <a:pt x="21079" y="14116"/>
                </a:cubicBezTo>
                <a:cubicBezTo>
                  <a:pt x="20408" y="12922"/>
                  <a:pt x="18101" y="9475"/>
                  <a:pt x="13308" y="8319"/>
                </a:cubicBezTo>
                <a:close/>
                <a:moveTo>
                  <a:pt x="176" y="8866"/>
                </a:moveTo>
                <a:cubicBezTo>
                  <a:pt x="62" y="9494"/>
                  <a:pt x="0" y="10139"/>
                  <a:pt x="0" y="10800"/>
                </a:cubicBezTo>
                <a:cubicBezTo>
                  <a:pt x="0" y="13806"/>
                  <a:pt x="1228" y="16524"/>
                  <a:pt x="3210" y="18482"/>
                </a:cubicBezTo>
                <a:cubicBezTo>
                  <a:pt x="5360" y="18248"/>
                  <a:pt x="8551" y="17337"/>
                  <a:pt x="11239" y="14266"/>
                </a:cubicBezTo>
                <a:cubicBezTo>
                  <a:pt x="11019" y="14250"/>
                  <a:pt x="10811" y="14234"/>
                  <a:pt x="10700" y="14224"/>
                </a:cubicBezTo>
                <a:cubicBezTo>
                  <a:pt x="10631" y="14217"/>
                  <a:pt x="10547" y="14208"/>
                  <a:pt x="10454" y="14199"/>
                </a:cubicBezTo>
                <a:cubicBezTo>
                  <a:pt x="9747" y="14139"/>
                  <a:pt x="9260" y="14076"/>
                  <a:pt x="8999" y="14038"/>
                </a:cubicBezTo>
                <a:lnTo>
                  <a:pt x="8961" y="14035"/>
                </a:lnTo>
                <a:cubicBezTo>
                  <a:pt x="7546" y="13892"/>
                  <a:pt x="3254" y="13106"/>
                  <a:pt x="176" y="8866"/>
                </a:cubicBezTo>
                <a:close/>
                <a:moveTo>
                  <a:pt x="13957" y="11919"/>
                </a:moveTo>
                <a:lnTo>
                  <a:pt x="12432" y="13851"/>
                </a:lnTo>
                <a:lnTo>
                  <a:pt x="12437" y="13854"/>
                </a:lnTo>
                <a:cubicBezTo>
                  <a:pt x="9707" y="17479"/>
                  <a:pt x="6303" y="18696"/>
                  <a:pt x="3854" y="19069"/>
                </a:cubicBezTo>
                <a:cubicBezTo>
                  <a:pt x="5732" y="20648"/>
                  <a:pt x="8155" y="21600"/>
                  <a:pt x="10800" y="21600"/>
                </a:cubicBezTo>
                <a:cubicBezTo>
                  <a:pt x="11515" y="21600"/>
                  <a:pt x="12212" y="21528"/>
                  <a:pt x="12887" y="21396"/>
                </a:cubicBezTo>
                <a:cubicBezTo>
                  <a:pt x="13765" y="19837"/>
                  <a:pt x="15239" y="16329"/>
                  <a:pt x="13957" y="11919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"/>
          <p:cNvSpPr/>
          <p:nvPr/>
        </p:nvSpPr>
        <p:spPr>
          <a:xfrm>
            <a:off x="-1" y="1910"/>
            <a:ext cx="11771485" cy="137121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1" h="21600" extrusionOk="0">
                <a:moveTo>
                  <a:pt x="0" y="0"/>
                </a:moveTo>
                <a:lnTo>
                  <a:pt x="17430" y="0"/>
                </a:lnTo>
                <a:cubicBezTo>
                  <a:pt x="20154" y="3185"/>
                  <a:pt x="21600" y="7046"/>
                  <a:pt x="21550" y="11001"/>
                </a:cubicBezTo>
                <a:cubicBezTo>
                  <a:pt x="21502" y="14818"/>
                  <a:pt x="20061" y="18526"/>
                  <a:pt x="1743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0CEE0"/>
              </a:gs>
              <a:gs pos="100000">
                <a:srgbClr val="41637E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10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pic>
        <p:nvPicPr>
          <p:cNvPr id="191" name="download.png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57" y="5260225"/>
            <a:ext cx="10449600" cy="79060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download (1).png" descr="download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1965" y="524490"/>
            <a:ext cx="10449599" cy="6439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Screen Shot 2020-06-27 at 5.16.29 AM.png" descr="Screen Shot 2020-06-27 at 5.16.29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4635" y="7394280"/>
            <a:ext cx="12862638" cy="5260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Data…"/>
          <p:cNvSpPr/>
          <p:nvPr/>
        </p:nvSpPr>
        <p:spPr>
          <a:xfrm>
            <a:off x="-1" y="1910"/>
            <a:ext cx="11771485" cy="137121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1" h="21600" extrusionOk="0">
                <a:moveTo>
                  <a:pt x="0" y="0"/>
                </a:moveTo>
                <a:lnTo>
                  <a:pt x="17430" y="0"/>
                </a:lnTo>
                <a:cubicBezTo>
                  <a:pt x="20154" y="3185"/>
                  <a:pt x="21600" y="7046"/>
                  <a:pt x="21550" y="11001"/>
                </a:cubicBezTo>
                <a:cubicBezTo>
                  <a:pt x="21502" y="14818"/>
                  <a:pt x="20061" y="18526"/>
                  <a:pt x="1743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0CEE0"/>
              </a:gs>
              <a:gs pos="100000">
                <a:srgbClr val="41637E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2" algn="ctr" defTabSz="1130300">
              <a:lnSpc>
                <a:spcPct val="100000"/>
              </a:lnSpc>
              <a:spcBef>
                <a:spcPts val="0"/>
              </a:spcBef>
              <a:defRPr sz="10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t>Data </a:t>
            </a:r>
          </a:p>
          <a:p>
            <a:pPr lvl="3" algn="ctr" defTabSz="1130300">
              <a:lnSpc>
                <a:spcPct val="100000"/>
              </a:lnSpc>
              <a:spcBef>
                <a:spcPts val="0"/>
              </a:spcBef>
              <a:defRPr sz="10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t>Preprocessing</a:t>
            </a:r>
          </a:p>
        </p:txBody>
      </p:sp>
      <p:sp>
        <p:nvSpPr>
          <p:cNvPr id="196" name="Rescaling:  divided each image by 255"/>
          <p:cNvSpPr/>
          <p:nvPr/>
        </p:nvSpPr>
        <p:spPr>
          <a:xfrm>
            <a:off x="12282435" y="1073284"/>
            <a:ext cx="11417301" cy="2032001"/>
          </a:xfrm>
          <a:prstGeom prst="roundRect">
            <a:avLst>
              <a:gd name="adj" fmla="val 9375"/>
            </a:avLst>
          </a:prstGeom>
          <a:solidFill>
            <a:srgbClr val="AE79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4" indent="1778000" defTabSz="1130300">
              <a:lnSpc>
                <a:spcPts val="81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t>Rescaling:  divided each image by 255</a:t>
            </a:r>
          </a:p>
        </p:txBody>
      </p:sp>
      <p:sp>
        <p:nvSpPr>
          <p:cNvPr id="197" name="Resizing: all images have 224x224 sizes"/>
          <p:cNvSpPr/>
          <p:nvPr/>
        </p:nvSpPr>
        <p:spPr>
          <a:xfrm>
            <a:off x="12282435" y="3938218"/>
            <a:ext cx="11417301" cy="2032001"/>
          </a:xfrm>
          <a:prstGeom prst="roundRect">
            <a:avLst>
              <a:gd name="adj" fmla="val 9375"/>
            </a:avLst>
          </a:prstGeom>
          <a:solidFill>
            <a:srgbClr val="916C7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indent="1778000"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dirty="0"/>
              <a:t>Resizing: all images </a:t>
            </a:r>
            <a:r>
              <a:rPr lang="en-US" dirty="0"/>
              <a:t>sized to</a:t>
            </a:r>
            <a:r>
              <a:rPr dirty="0"/>
              <a:t> 224x224 </a:t>
            </a:r>
            <a:r>
              <a:rPr lang="en-US" dirty="0"/>
              <a:t>pixels</a:t>
            </a:r>
            <a:endParaRPr dirty="0"/>
          </a:p>
        </p:txBody>
      </p:sp>
      <p:sp>
        <p:nvSpPr>
          <p:cNvPr id="198" name="Rotation: changed by 10 degrees"/>
          <p:cNvSpPr/>
          <p:nvPr/>
        </p:nvSpPr>
        <p:spPr>
          <a:xfrm>
            <a:off x="12282435" y="6803153"/>
            <a:ext cx="11417301" cy="2032001"/>
          </a:xfrm>
          <a:prstGeom prst="roundRect">
            <a:avLst>
              <a:gd name="adj" fmla="val 9375"/>
            </a:avLst>
          </a:prstGeom>
          <a:solidFill>
            <a:srgbClr val="6C325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indent="1778000"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dirty="0"/>
              <a:t>Rotation: 10 </a:t>
            </a:r>
            <a:r>
              <a:rPr lang="en-US" dirty="0"/>
              <a:t>degrees range for random rotations</a:t>
            </a:r>
            <a:endParaRPr dirty="0"/>
          </a:p>
        </p:txBody>
      </p:sp>
      <p:sp>
        <p:nvSpPr>
          <p:cNvPr id="199" name="Also we used shearing transformation, randomly zooming inside picture and some horizontally flipping"/>
          <p:cNvSpPr/>
          <p:nvPr/>
        </p:nvSpPr>
        <p:spPr>
          <a:xfrm>
            <a:off x="12282435" y="9668088"/>
            <a:ext cx="11417301" cy="2032001"/>
          </a:xfrm>
          <a:prstGeom prst="roundRect">
            <a:avLst>
              <a:gd name="adj" fmla="val 9375"/>
            </a:avLst>
          </a:prstGeom>
          <a:solidFill>
            <a:srgbClr val="3A1A2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indent="1778000"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dirty="0"/>
              <a:t>Also </a:t>
            </a:r>
            <a:r>
              <a:rPr lang="en-US" dirty="0"/>
              <a:t>used: </a:t>
            </a:r>
            <a:r>
              <a:rPr dirty="0"/>
              <a:t>shearing transformation</a:t>
            </a:r>
            <a:r>
              <a:rPr lang="en-US" dirty="0"/>
              <a:t>s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/>
              <a:t>zooming</a:t>
            </a:r>
            <a:r>
              <a:rPr lang="en-US" dirty="0"/>
              <a:t> </a:t>
            </a:r>
            <a:r>
              <a:rPr dirty="0"/>
              <a:t>and horizontal flipping</a:t>
            </a:r>
          </a:p>
        </p:txBody>
      </p:sp>
      <p:sp>
        <p:nvSpPr>
          <p:cNvPr id="200" name="Simple Frame"/>
          <p:cNvSpPr/>
          <p:nvPr/>
        </p:nvSpPr>
        <p:spPr>
          <a:xfrm>
            <a:off x="12820662" y="4319218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2" y="0"/>
                </a:moveTo>
                <a:lnTo>
                  <a:pt x="2843" y="2560"/>
                </a:lnTo>
                <a:lnTo>
                  <a:pt x="18843" y="2560"/>
                </a:lnTo>
                <a:lnTo>
                  <a:pt x="21403" y="0"/>
                </a:lnTo>
                <a:lnTo>
                  <a:pt x="282" y="0"/>
                </a:lnTo>
                <a:close/>
                <a:moveTo>
                  <a:pt x="0" y="197"/>
                </a:moveTo>
                <a:lnTo>
                  <a:pt x="0" y="21403"/>
                </a:lnTo>
                <a:lnTo>
                  <a:pt x="2560" y="18841"/>
                </a:lnTo>
                <a:lnTo>
                  <a:pt x="2560" y="2759"/>
                </a:lnTo>
                <a:lnTo>
                  <a:pt x="0" y="197"/>
                </a:lnTo>
                <a:close/>
                <a:moveTo>
                  <a:pt x="21600" y="282"/>
                </a:moveTo>
                <a:lnTo>
                  <a:pt x="19040" y="2843"/>
                </a:lnTo>
                <a:lnTo>
                  <a:pt x="19040" y="18757"/>
                </a:lnTo>
                <a:lnTo>
                  <a:pt x="21600" y="21318"/>
                </a:lnTo>
                <a:lnTo>
                  <a:pt x="21600" y="282"/>
                </a:lnTo>
                <a:close/>
                <a:moveTo>
                  <a:pt x="2843" y="19040"/>
                </a:moveTo>
                <a:lnTo>
                  <a:pt x="282" y="21600"/>
                </a:lnTo>
                <a:lnTo>
                  <a:pt x="21403" y="21600"/>
                </a:lnTo>
                <a:lnTo>
                  <a:pt x="18841" y="19040"/>
                </a:lnTo>
                <a:lnTo>
                  <a:pt x="2843" y="1904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01" name="Revise"/>
          <p:cNvSpPr/>
          <p:nvPr/>
        </p:nvSpPr>
        <p:spPr>
          <a:xfrm>
            <a:off x="12820662" y="718415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3" y="0"/>
                  <a:pt x="0" y="4833"/>
                  <a:pt x="0" y="10800"/>
                </a:cubicBezTo>
                <a:cubicBezTo>
                  <a:pt x="0" y="16767"/>
                  <a:pt x="4833" y="21600"/>
                  <a:pt x="10800" y="21600"/>
                </a:cubicBezTo>
                <a:cubicBezTo>
                  <a:pt x="16767" y="21600"/>
                  <a:pt x="21600" y="16767"/>
                  <a:pt x="21600" y="10800"/>
                </a:cubicBezTo>
                <a:cubicBezTo>
                  <a:pt x="21600" y="4833"/>
                  <a:pt x="16767" y="0"/>
                  <a:pt x="10800" y="0"/>
                </a:cubicBezTo>
                <a:close/>
                <a:moveTo>
                  <a:pt x="8974" y="1912"/>
                </a:moveTo>
                <a:lnTo>
                  <a:pt x="12626" y="5363"/>
                </a:lnTo>
                <a:lnTo>
                  <a:pt x="8974" y="8812"/>
                </a:lnTo>
                <a:lnTo>
                  <a:pt x="8974" y="6625"/>
                </a:lnTo>
                <a:cubicBezTo>
                  <a:pt x="7284" y="7338"/>
                  <a:pt x="6092" y="9018"/>
                  <a:pt x="6092" y="10967"/>
                </a:cubicBezTo>
                <a:cubicBezTo>
                  <a:pt x="6092" y="13564"/>
                  <a:pt x="8203" y="15677"/>
                  <a:pt x="10800" y="15677"/>
                </a:cubicBezTo>
                <a:cubicBezTo>
                  <a:pt x="13397" y="15677"/>
                  <a:pt x="15508" y="13564"/>
                  <a:pt x="15508" y="10967"/>
                </a:cubicBezTo>
                <a:cubicBezTo>
                  <a:pt x="15508" y="9509"/>
                  <a:pt x="14849" y="8154"/>
                  <a:pt x="13699" y="7258"/>
                </a:cubicBezTo>
                <a:lnTo>
                  <a:pt x="15130" y="5427"/>
                </a:lnTo>
                <a:cubicBezTo>
                  <a:pt x="16847" y="6772"/>
                  <a:pt x="17837" y="8791"/>
                  <a:pt x="17837" y="10967"/>
                </a:cubicBezTo>
                <a:cubicBezTo>
                  <a:pt x="17837" y="14844"/>
                  <a:pt x="14682" y="17999"/>
                  <a:pt x="10805" y="17999"/>
                </a:cubicBezTo>
                <a:cubicBezTo>
                  <a:pt x="6928" y="17999"/>
                  <a:pt x="3770" y="14845"/>
                  <a:pt x="3770" y="10962"/>
                </a:cubicBezTo>
                <a:cubicBezTo>
                  <a:pt x="3770" y="7717"/>
                  <a:pt x="5983" y="4973"/>
                  <a:pt x="8974" y="4168"/>
                </a:cubicBezTo>
                <a:lnTo>
                  <a:pt x="8974" y="1912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02" name="Ruler"/>
          <p:cNvSpPr/>
          <p:nvPr/>
        </p:nvSpPr>
        <p:spPr>
          <a:xfrm rot="2624291">
            <a:off x="12727853" y="10548960"/>
            <a:ext cx="1455618" cy="270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7" y="0"/>
                </a:moveTo>
                <a:cubicBezTo>
                  <a:pt x="196" y="0"/>
                  <a:pt x="0" y="1044"/>
                  <a:pt x="0" y="2342"/>
                </a:cubicBezTo>
                <a:lnTo>
                  <a:pt x="0" y="19258"/>
                </a:lnTo>
                <a:cubicBezTo>
                  <a:pt x="0" y="20556"/>
                  <a:pt x="196" y="21600"/>
                  <a:pt x="437" y="21600"/>
                </a:cubicBezTo>
                <a:lnTo>
                  <a:pt x="21163" y="21600"/>
                </a:lnTo>
                <a:cubicBezTo>
                  <a:pt x="21404" y="21600"/>
                  <a:pt x="21600" y="20556"/>
                  <a:pt x="21600" y="19258"/>
                </a:cubicBezTo>
                <a:lnTo>
                  <a:pt x="21600" y="2342"/>
                </a:lnTo>
                <a:cubicBezTo>
                  <a:pt x="21600" y="1044"/>
                  <a:pt x="21404" y="0"/>
                  <a:pt x="21163" y="0"/>
                </a:cubicBezTo>
                <a:lnTo>
                  <a:pt x="437" y="0"/>
                </a:lnTo>
                <a:close/>
                <a:moveTo>
                  <a:pt x="19439" y="7273"/>
                </a:moveTo>
                <a:cubicBezTo>
                  <a:pt x="19672" y="7273"/>
                  <a:pt x="19860" y="8287"/>
                  <a:pt x="19860" y="9542"/>
                </a:cubicBezTo>
                <a:cubicBezTo>
                  <a:pt x="19860" y="10798"/>
                  <a:pt x="19672" y="11821"/>
                  <a:pt x="19439" y="11821"/>
                </a:cubicBezTo>
                <a:cubicBezTo>
                  <a:pt x="19206" y="11821"/>
                  <a:pt x="19018" y="10797"/>
                  <a:pt x="19018" y="9542"/>
                </a:cubicBezTo>
                <a:cubicBezTo>
                  <a:pt x="19018" y="8287"/>
                  <a:pt x="19206" y="7273"/>
                  <a:pt x="19439" y="7273"/>
                </a:cubicBezTo>
                <a:close/>
                <a:moveTo>
                  <a:pt x="677" y="9478"/>
                </a:moveTo>
                <a:lnTo>
                  <a:pt x="893" y="9478"/>
                </a:lnTo>
                <a:lnTo>
                  <a:pt x="893" y="19103"/>
                </a:lnTo>
                <a:lnTo>
                  <a:pt x="677" y="19103"/>
                </a:lnTo>
                <a:lnTo>
                  <a:pt x="677" y="9478"/>
                </a:lnTo>
                <a:close/>
                <a:moveTo>
                  <a:pt x="5658" y="9478"/>
                </a:moveTo>
                <a:lnTo>
                  <a:pt x="5875" y="9478"/>
                </a:lnTo>
                <a:lnTo>
                  <a:pt x="5875" y="19103"/>
                </a:lnTo>
                <a:lnTo>
                  <a:pt x="5658" y="19103"/>
                </a:lnTo>
                <a:lnTo>
                  <a:pt x="5658" y="9478"/>
                </a:lnTo>
                <a:close/>
                <a:moveTo>
                  <a:pt x="10694" y="9478"/>
                </a:moveTo>
                <a:lnTo>
                  <a:pt x="10911" y="9478"/>
                </a:lnTo>
                <a:lnTo>
                  <a:pt x="10911" y="19103"/>
                </a:lnTo>
                <a:lnTo>
                  <a:pt x="10694" y="19103"/>
                </a:lnTo>
                <a:lnTo>
                  <a:pt x="10694" y="9478"/>
                </a:lnTo>
                <a:close/>
                <a:moveTo>
                  <a:pt x="15730" y="9478"/>
                </a:moveTo>
                <a:lnTo>
                  <a:pt x="15947" y="9478"/>
                </a:lnTo>
                <a:lnTo>
                  <a:pt x="15947" y="19103"/>
                </a:lnTo>
                <a:lnTo>
                  <a:pt x="15730" y="19103"/>
                </a:lnTo>
                <a:lnTo>
                  <a:pt x="15730" y="9478"/>
                </a:lnTo>
                <a:close/>
                <a:moveTo>
                  <a:pt x="20712" y="9478"/>
                </a:moveTo>
                <a:lnTo>
                  <a:pt x="20928" y="9478"/>
                </a:lnTo>
                <a:lnTo>
                  <a:pt x="20928" y="19103"/>
                </a:lnTo>
                <a:lnTo>
                  <a:pt x="20712" y="19103"/>
                </a:lnTo>
                <a:lnTo>
                  <a:pt x="20712" y="9478"/>
                </a:lnTo>
                <a:close/>
                <a:moveTo>
                  <a:pt x="3168" y="12395"/>
                </a:moveTo>
                <a:lnTo>
                  <a:pt x="3384" y="12395"/>
                </a:lnTo>
                <a:lnTo>
                  <a:pt x="3384" y="19103"/>
                </a:lnTo>
                <a:lnTo>
                  <a:pt x="3168" y="19103"/>
                </a:lnTo>
                <a:lnTo>
                  <a:pt x="3168" y="12395"/>
                </a:lnTo>
                <a:close/>
                <a:moveTo>
                  <a:pt x="8203" y="12395"/>
                </a:moveTo>
                <a:lnTo>
                  <a:pt x="8420" y="12395"/>
                </a:lnTo>
                <a:lnTo>
                  <a:pt x="8420" y="19103"/>
                </a:lnTo>
                <a:lnTo>
                  <a:pt x="8203" y="19103"/>
                </a:lnTo>
                <a:lnTo>
                  <a:pt x="8203" y="12395"/>
                </a:lnTo>
                <a:close/>
                <a:moveTo>
                  <a:pt x="13185" y="12395"/>
                </a:moveTo>
                <a:lnTo>
                  <a:pt x="13402" y="12395"/>
                </a:lnTo>
                <a:lnTo>
                  <a:pt x="13402" y="19103"/>
                </a:lnTo>
                <a:lnTo>
                  <a:pt x="13185" y="19103"/>
                </a:lnTo>
                <a:lnTo>
                  <a:pt x="13185" y="12395"/>
                </a:lnTo>
                <a:close/>
                <a:moveTo>
                  <a:pt x="18221" y="12395"/>
                </a:moveTo>
                <a:lnTo>
                  <a:pt x="18437" y="12395"/>
                </a:lnTo>
                <a:lnTo>
                  <a:pt x="18437" y="19103"/>
                </a:lnTo>
                <a:lnTo>
                  <a:pt x="18221" y="19103"/>
                </a:lnTo>
                <a:lnTo>
                  <a:pt x="18221" y="12395"/>
                </a:lnTo>
                <a:close/>
                <a:moveTo>
                  <a:pt x="1272" y="15020"/>
                </a:moveTo>
                <a:lnTo>
                  <a:pt x="1489" y="15020"/>
                </a:lnTo>
                <a:lnTo>
                  <a:pt x="1489" y="19103"/>
                </a:lnTo>
                <a:lnTo>
                  <a:pt x="1272" y="19103"/>
                </a:lnTo>
                <a:lnTo>
                  <a:pt x="1272" y="15020"/>
                </a:lnTo>
                <a:close/>
                <a:moveTo>
                  <a:pt x="1922" y="15020"/>
                </a:moveTo>
                <a:lnTo>
                  <a:pt x="2139" y="15020"/>
                </a:lnTo>
                <a:lnTo>
                  <a:pt x="2139" y="19103"/>
                </a:lnTo>
                <a:lnTo>
                  <a:pt x="1922" y="19103"/>
                </a:lnTo>
                <a:lnTo>
                  <a:pt x="1922" y="15020"/>
                </a:lnTo>
                <a:close/>
                <a:moveTo>
                  <a:pt x="2518" y="15020"/>
                </a:moveTo>
                <a:lnTo>
                  <a:pt x="2734" y="15020"/>
                </a:lnTo>
                <a:lnTo>
                  <a:pt x="2734" y="19103"/>
                </a:lnTo>
                <a:lnTo>
                  <a:pt x="2518" y="19103"/>
                </a:lnTo>
                <a:lnTo>
                  <a:pt x="2518" y="15020"/>
                </a:lnTo>
                <a:close/>
                <a:moveTo>
                  <a:pt x="3817" y="15020"/>
                </a:moveTo>
                <a:lnTo>
                  <a:pt x="4034" y="15020"/>
                </a:lnTo>
                <a:lnTo>
                  <a:pt x="4034" y="19103"/>
                </a:lnTo>
                <a:lnTo>
                  <a:pt x="3817" y="19103"/>
                </a:lnTo>
                <a:lnTo>
                  <a:pt x="3817" y="15020"/>
                </a:lnTo>
                <a:close/>
                <a:moveTo>
                  <a:pt x="4413" y="15020"/>
                </a:moveTo>
                <a:lnTo>
                  <a:pt x="4630" y="15020"/>
                </a:lnTo>
                <a:lnTo>
                  <a:pt x="4630" y="19103"/>
                </a:lnTo>
                <a:lnTo>
                  <a:pt x="4413" y="19103"/>
                </a:lnTo>
                <a:lnTo>
                  <a:pt x="4413" y="15020"/>
                </a:lnTo>
                <a:close/>
                <a:moveTo>
                  <a:pt x="5063" y="15020"/>
                </a:moveTo>
                <a:lnTo>
                  <a:pt x="5279" y="15020"/>
                </a:lnTo>
                <a:lnTo>
                  <a:pt x="5279" y="19103"/>
                </a:lnTo>
                <a:lnTo>
                  <a:pt x="5063" y="19103"/>
                </a:lnTo>
                <a:lnTo>
                  <a:pt x="5063" y="15020"/>
                </a:lnTo>
                <a:close/>
                <a:moveTo>
                  <a:pt x="6308" y="15020"/>
                </a:moveTo>
                <a:lnTo>
                  <a:pt x="6525" y="15020"/>
                </a:lnTo>
                <a:lnTo>
                  <a:pt x="6525" y="19103"/>
                </a:lnTo>
                <a:lnTo>
                  <a:pt x="6308" y="19103"/>
                </a:lnTo>
                <a:lnTo>
                  <a:pt x="6308" y="15020"/>
                </a:lnTo>
                <a:close/>
                <a:moveTo>
                  <a:pt x="6904" y="15020"/>
                </a:moveTo>
                <a:lnTo>
                  <a:pt x="7120" y="15020"/>
                </a:lnTo>
                <a:lnTo>
                  <a:pt x="7120" y="19103"/>
                </a:lnTo>
                <a:lnTo>
                  <a:pt x="6904" y="19103"/>
                </a:lnTo>
                <a:lnTo>
                  <a:pt x="6904" y="15020"/>
                </a:lnTo>
                <a:close/>
                <a:moveTo>
                  <a:pt x="7554" y="15020"/>
                </a:moveTo>
                <a:lnTo>
                  <a:pt x="7770" y="15020"/>
                </a:lnTo>
                <a:lnTo>
                  <a:pt x="7770" y="19103"/>
                </a:lnTo>
                <a:lnTo>
                  <a:pt x="7554" y="19103"/>
                </a:lnTo>
                <a:lnTo>
                  <a:pt x="7554" y="15020"/>
                </a:lnTo>
                <a:close/>
                <a:moveTo>
                  <a:pt x="8799" y="15020"/>
                </a:moveTo>
                <a:lnTo>
                  <a:pt x="9016" y="15020"/>
                </a:lnTo>
                <a:lnTo>
                  <a:pt x="9016" y="19103"/>
                </a:lnTo>
                <a:lnTo>
                  <a:pt x="8799" y="19103"/>
                </a:lnTo>
                <a:lnTo>
                  <a:pt x="8799" y="15020"/>
                </a:lnTo>
                <a:close/>
                <a:moveTo>
                  <a:pt x="9449" y="15020"/>
                </a:moveTo>
                <a:lnTo>
                  <a:pt x="9665" y="15020"/>
                </a:lnTo>
                <a:lnTo>
                  <a:pt x="9665" y="19103"/>
                </a:lnTo>
                <a:lnTo>
                  <a:pt x="9449" y="19103"/>
                </a:lnTo>
                <a:lnTo>
                  <a:pt x="9449" y="15020"/>
                </a:lnTo>
                <a:close/>
                <a:moveTo>
                  <a:pt x="10044" y="15020"/>
                </a:moveTo>
                <a:lnTo>
                  <a:pt x="10261" y="15020"/>
                </a:lnTo>
                <a:lnTo>
                  <a:pt x="10261" y="19103"/>
                </a:lnTo>
                <a:lnTo>
                  <a:pt x="10044" y="19103"/>
                </a:lnTo>
                <a:lnTo>
                  <a:pt x="10044" y="15020"/>
                </a:lnTo>
                <a:close/>
                <a:moveTo>
                  <a:pt x="11344" y="15020"/>
                </a:moveTo>
                <a:lnTo>
                  <a:pt x="11506" y="15020"/>
                </a:lnTo>
                <a:lnTo>
                  <a:pt x="11506" y="19103"/>
                </a:lnTo>
                <a:lnTo>
                  <a:pt x="11344" y="19103"/>
                </a:lnTo>
                <a:lnTo>
                  <a:pt x="11344" y="15020"/>
                </a:lnTo>
                <a:close/>
                <a:moveTo>
                  <a:pt x="11940" y="15020"/>
                </a:moveTo>
                <a:lnTo>
                  <a:pt x="12156" y="15020"/>
                </a:lnTo>
                <a:lnTo>
                  <a:pt x="12156" y="19103"/>
                </a:lnTo>
                <a:lnTo>
                  <a:pt x="11940" y="19103"/>
                </a:lnTo>
                <a:lnTo>
                  <a:pt x="11940" y="15020"/>
                </a:lnTo>
                <a:close/>
                <a:moveTo>
                  <a:pt x="12589" y="15020"/>
                </a:moveTo>
                <a:lnTo>
                  <a:pt x="12806" y="15020"/>
                </a:lnTo>
                <a:lnTo>
                  <a:pt x="12806" y="19103"/>
                </a:lnTo>
                <a:lnTo>
                  <a:pt x="12589" y="19103"/>
                </a:lnTo>
                <a:lnTo>
                  <a:pt x="12589" y="15020"/>
                </a:lnTo>
                <a:close/>
                <a:moveTo>
                  <a:pt x="13835" y="15020"/>
                </a:moveTo>
                <a:lnTo>
                  <a:pt x="14051" y="15020"/>
                </a:lnTo>
                <a:lnTo>
                  <a:pt x="14051" y="19103"/>
                </a:lnTo>
                <a:lnTo>
                  <a:pt x="13835" y="19103"/>
                </a:lnTo>
                <a:lnTo>
                  <a:pt x="13835" y="15020"/>
                </a:lnTo>
                <a:close/>
                <a:moveTo>
                  <a:pt x="14430" y="15020"/>
                </a:moveTo>
                <a:lnTo>
                  <a:pt x="14647" y="15020"/>
                </a:lnTo>
                <a:lnTo>
                  <a:pt x="14647" y="19103"/>
                </a:lnTo>
                <a:lnTo>
                  <a:pt x="14430" y="19103"/>
                </a:lnTo>
                <a:lnTo>
                  <a:pt x="14430" y="15020"/>
                </a:lnTo>
                <a:close/>
                <a:moveTo>
                  <a:pt x="15080" y="15020"/>
                </a:moveTo>
                <a:lnTo>
                  <a:pt x="15297" y="15020"/>
                </a:lnTo>
                <a:lnTo>
                  <a:pt x="15297" y="19103"/>
                </a:lnTo>
                <a:lnTo>
                  <a:pt x="15080" y="19103"/>
                </a:lnTo>
                <a:lnTo>
                  <a:pt x="15080" y="15020"/>
                </a:lnTo>
                <a:close/>
                <a:moveTo>
                  <a:pt x="16326" y="15020"/>
                </a:moveTo>
                <a:lnTo>
                  <a:pt x="16542" y="15020"/>
                </a:lnTo>
                <a:lnTo>
                  <a:pt x="16542" y="19103"/>
                </a:lnTo>
                <a:lnTo>
                  <a:pt x="16326" y="19103"/>
                </a:lnTo>
                <a:lnTo>
                  <a:pt x="16326" y="15020"/>
                </a:lnTo>
                <a:close/>
                <a:moveTo>
                  <a:pt x="16975" y="15020"/>
                </a:moveTo>
                <a:lnTo>
                  <a:pt x="17192" y="15020"/>
                </a:lnTo>
                <a:lnTo>
                  <a:pt x="17192" y="19103"/>
                </a:lnTo>
                <a:lnTo>
                  <a:pt x="16975" y="19103"/>
                </a:lnTo>
                <a:lnTo>
                  <a:pt x="16975" y="15020"/>
                </a:lnTo>
                <a:close/>
                <a:moveTo>
                  <a:pt x="17571" y="15020"/>
                </a:moveTo>
                <a:lnTo>
                  <a:pt x="17788" y="15020"/>
                </a:lnTo>
                <a:lnTo>
                  <a:pt x="17788" y="19103"/>
                </a:lnTo>
                <a:lnTo>
                  <a:pt x="17571" y="19103"/>
                </a:lnTo>
                <a:lnTo>
                  <a:pt x="17571" y="15020"/>
                </a:lnTo>
                <a:close/>
                <a:moveTo>
                  <a:pt x="18816" y="15020"/>
                </a:moveTo>
                <a:lnTo>
                  <a:pt x="19033" y="15020"/>
                </a:lnTo>
                <a:lnTo>
                  <a:pt x="19033" y="19103"/>
                </a:lnTo>
                <a:lnTo>
                  <a:pt x="18816" y="19103"/>
                </a:lnTo>
                <a:lnTo>
                  <a:pt x="18816" y="15020"/>
                </a:lnTo>
                <a:close/>
                <a:moveTo>
                  <a:pt x="19466" y="15020"/>
                </a:moveTo>
                <a:lnTo>
                  <a:pt x="19683" y="15020"/>
                </a:lnTo>
                <a:lnTo>
                  <a:pt x="19683" y="19103"/>
                </a:lnTo>
                <a:lnTo>
                  <a:pt x="19466" y="19103"/>
                </a:lnTo>
                <a:lnTo>
                  <a:pt x="19466" y="15020"/>
                </a:lnTo>
                <a:close/>
                <a:moveTo>
                  <a:pt x="20116" y="15020"/>
                </a:moveTo>
                <a:lnTo>
                  <a:pt x="20333" y="15020"/>
                </a:lnTo>
                <a:lnTo>
                  <a:pt x="20333" y="19103"/>
                </a:lnTo>
                <a:lnTo>
                  <a:pt x="20116" y="19103"/>
                </a:lnTo>
                <a:lnTo>
                  <a:pt x="20116" y="1502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03" name="Bell Curve"/>
          <p:cNvSpPr/>
          <p:nvPr/>
        </p:nvSpPr>
        <p:spPr>
          <a:xfrm>
            <a:off x="12819820" y="1455127"/>
            <a:ext cx="1271684" cy="1268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1"/>
                  <a:pt x="21600" y="21404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2165" y="20628"/>
                </a:lnTo>
                <a:lnTo>
                  <a:pt x="12165" y="19779"/>
                </a:lnTo>
                <a:lnTo>
                  <a:pt x="11626" y="19779"/>
                </a:lnTo>
                <a:lnTo>
                  <a:pt x="11626" y="20628"/>
                </a:lnTo>
                <a:lnTo>
                  <a:pt x="1163" y="20628"/>
                </a:lnTo>
                <a:cubicBezTo>
                  <a:pt x="1056" y="20628"/>
                  <a:pt x="970" y="20539"/>
                  <a:pt x="970" y="20432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1876" y="5159"/>
                </a:moveTo>
                <a:cubicBezTo>
                  <a:pt x="10741" y="5159"/>
                  <a:pt x="10243" y="6260"/>
                  <a:pt x="10080" y="6621"/>
                </a:cubicBezTo>
                <a:cubicBezTo>
                  <a:pt x="9717" y="7423"/>
                  <a:pt x="9465" y="8488"/>
                  <a:pt x="9172" y="9720"/>
                </a:cubicBezTo>
                <a:cubicBezTo>
                  <a:pt x="8905" y="10847"/>
                  <a:pt x="8601" y="12125"/>
                  <a:pt x="8166" y="13338"/>
                </a:cubicBezTo>
                <a:cubicBezTo>
                  <a:pt x="7432" y="15385"/>
                  <a:pt x="6483" y="16961"/>
                  <a:pt x="5344" y="18024"/>
                </a:cubicBezTo>
                <a:cubicBezTo>
                  <a:pt x="4185" y="19106"/>
                  <a:pt x="2822" y="19654"/>
                  <a:pt x="1293" y="19654"/>
                </a:cubicBezTo>
                <a:lnTo>
                  <a:pt x="1293" y="20410"/>
                </a:lnTo>
                <a:cubicBezTo>
                  <a:pt x="4654" y="20410"/>
                  <a:pt x="7277" y="18053"/>
                  <a:pt x="8876" y="13593"/>
                </a:cubicBezTo>
                <a:cubicBezTo>
                  <a:pt x="9325" y="12340"/>
                  <a:pt x="9634" y="11040"/>
                  <a:pt x="9906" y="9894"/>
                </a:cubicBezTo>
                <a:cubicBezTo>
                  <a:pt x="10433" y="7671"/>
                  <a:pt x="10849" y="5916"/>
                  <a:pt x="11876" y="5916"/>
                </a:cubicBezTo>
                <a:cubicBezTo>
                  <a:pt x="12815" y="5916"/>
                  <a:pt x="13161" y="7265"/>
                  <a:pt x="13648" y="9467"/>
                </a:cubicBezTo>
                <a:cubicBezTo>
                  <a:pt x="13935" y="10763"/>
                  <a:pt x="14259" y="12232"/>
                  <a:pt x="14842" y="13651"/>
                </a:cubicBezTo>
                <a:cubicBezTo>
                  <a:pt x="16579" y="17884"/>
                  <a:pt x="19106" y="20410"/>
                  <a:pt x="21600" y="20410"/>
                </a:cubicBezTo>
                <a:lnTo>
                  <a:pt x="21600" y="19654"/>
                </a:lnTo>
                <a:cubicBezTo>
                  <a:pt x="20557" y="19654"/>
                  <a:pt x="19457" y="19095"/>
                  <a:pt x="18417" y="18035"/>
                </a:cubicBezTo>
                <a:cubicBezTo>
                  <a:pt x="17339" y="16937"/>
                  <a:pt x="16343" y="15322"/>
                  <a:pt x="15538" y="13362"/>
                </a:cubicBezTo>
                <a:cubicBezTo>
                  <a:pt x="14981" y="12004"/>
                  <a:pt x="14664" y="10569"/>
                  <a:pt x="14384" y="9303"/>
                </a:cubicBezTo>
                <a:cubicBezTo>
                  <a:pt x="14136" y="8183"/>
                  <a:pt x="13923" y="7216"/>
                  <a:pt x="13593" y="6489"/>
                </a:cubicBezTo>
                <a:cubicBezTo>
                  <a:pt x="13186" y="5595"/>
                  <a:pt x="12624" y="5159"/>
                  <a:pt x="11876" y="5159"/>
                </a:cubicBezTo>
                <a:close/>
                <a:moveTo>
                  <a:pt x="11626" y="6692"/>
                </a:moveTo>
                <a:lnTo>
                  <a:pt x="11626" y="7703"/>
                </a:lnTo>
                <a:lnTo>
                  <a:pt x="12165" y="7703"/>
                </a:lnTo>
                <a:lnTo>
                  <a:pt x="12165" y="6692"/>
                </a:lnTo>
                <a:lnTo>
                  <a:pt x="11626" y="6692"/>
                </a:lnTo>
                <a:close/>
                <a:moveTo>
                  <a:pt x="11596" y="8905"/>
                </a:moveTo>
                <a:lnTo>
                  <a:pt x="11596" y="9916"/>
                </a:lnTo>
                <a:lnTo>
                  <a:pt x="12135" y="9916"/>
                </a:lnTo>
                <a:lnTo>
                  <a:pt x="12135" y="8905"/>
                </a:lnTo>
                <a:lnTo>
                  <a:pt x="11596" y="8905"/>
                </a:lnTo>
                <a:close/>
                <a:moveTo>
                  <a:pt x="11626" y="11293"/>
                </a:moveTo>
                <a:lnTo>
                  <a:pt x="11626" y="12305"/>
                </a:lnTo>
                <a:lnTo>
                  <a:pt x="12165" y="12305"/>
                </a:lnTo>
                <a:lnTo>
                  <a:pt x="12165" y="11293"/>
                </a:lnTo>
                <a:lnTo>
                  <a:pt x="11626" y="11293"/>
                </a:lnTo>
                <a:close/>
                <a:moveTo>
                  <a:pt x="11596" y="13316"/>
                </a:moveTo>
                <a:lnTo>
                  <a:pt x="11596" y="14327"/>
                </a:lnTo>
                <a:lnTo>
                  <a:pt x="12135" y="14327"/>
                </a:lnTo>
                <a:lnTo>
                  <a:pt x="12135" y="13316"/>
                </a:lnTo>
                <a:lnTo>
                  <a:pt x="11596" y="13316"/>
                </a:lnTo>
                <a:close/>
                <a:moveTo>
                  <a:pt x="11626" y="15435"/>
                </a:moveTo>
                <a:lnTo>
                  <a:pt x="11626" y="16446"/>
                </a:lnTo>
                <a:lnTo>
                  <a:pt x="12165" y="16446"/>
                </a:lnTo>
                <a:lnTo>
                  <a:pt x="12165" y="15435"/>
                </a:lnTo>
                <a:lnTo>
                  <a:pt x="11626" y="15435"/>
                </a:lnTo>
                <a:close/>
                <a:moveTo>
                  <a:pt x="11596" y="17590"/>
                </a:moveTo>
                <a:lnTo>
                  <a:pt x="11596" y="18601"/>
                </a:lnTo>
                <a:lnTo>
                  <a:pt x="12135" y="18601"/>
                </a:lnTo>
                <a:lnTo>
                  <a:pt x="12135" y="17590"/>
                </a:lnTo>
                <a:lnTo>
                  <a:pt x="11596" y="1759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"/>
          <p:cNvSpPr/>
          <p:nvPr/>
        </p:nvSpPr>
        <p:spPr>
          <a:xfrm>
            <a:off x="-1" y="1910"/>
            <a:ext cx="11771485" cy="137121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1" h="21600" extrusionOk="0">
                <a:moveTo>
                  <a:pt x="0" y="0"/>
                </a:moveTo>
                <a:lnTo>
                  <a:pt x="17430" y="0"/>
                </a:lnTo>
                <a:cubicBezTo>
                  <a:pt x="20154" y="3185"/>
                  <a:pt x="21600" y="7046"/>
                  <a:pt x="21550" y="11001"/>
                </a:cubicBezTo>
                <a:cubicBezTo>
                  <a:pt x="21502" y="14818"/>
                  <a:pt x="20061" y="18526"/>
                  <a:pt x="1743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0CEE0"/>
              </a:gs>
              <a:gs pos="100000">
                <a:srgbClr val="41637E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2" algn="ctr" defTabSz="1130300">
              <a:lnSpc>
                <a:spcPct val="100000"/>
              </a:lnSpc>
              <a:spcBef>
                <a:spcPts val="0"/>
              </a:spcBef>
              <a:defRPr sz="10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pic>
        <p:nvPicPr>
          <p:cNvPr id="206" name="conf_matrix.png" descr="conf_matr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338" y="2398688"/>
            <a:ext cx="9985430" cy="88692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score.png" descr="score.png"/>
          <p:cNvPicPr>
            <a:picLocks noChangeAspect="1"/>
          </p:cNvPicPr>
          <p:nvPr/>
        </p:nvPicPr>
        <p:blipFill>
          <a:blip r:embed="rId3"/>
          <a:srcRect t="19395" r="50798"/>
          <a:stretch>
            <a:fillRect/>
          </a:stretch>
        </p:blipFill>
        <p:spPr>
          <a:xfrm>
            <a:off x="1740680" y="8948161"/>
            <a:ext cx="7519101" cy="3229932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Result"/>
          <p:cNvSpPr txBox="1"/>
          <p:nvPr/>
        </p:nvSpPr>
        <p:spPr>
          <a:xfrm>
            <a:off x="3583580" y="3053221"/>
            <a:ext cx="3833394" cy="1803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2" algn="ctr" defTabSz="1130300">
              <a:lnSpc>
                <a:spcPct val="100000"/>
              </a:lnSpc>
              <a:spcBef>
                <a:spcPts val="0"/>
              </a:spcBef>
              <a:defRPr sz="10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t>Result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"/>
          <p:cNvSpPr/>
          <p:nvPr/>
        </p:nvSpPr>
        <p:spPr>
          <a:xfrm>
            <a:off x="-1" y="1910"/>
            <a:ext cx="11771485" cy="137121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1" h="21600" extrusionOk="0">
                <a:moveTo>
                  <a:pt x="0" y="0"/>
                </a:moveTo>
                <a:lnTo>
                  <a:pt x="17430" y="0"/>
                </a:lnTo>
                <a:cubicBezTo>
                  <a:pt x="20154" y="3185"/>
                  <a:pt x="21600" y="7046"/>
                  <a:pt x="21550" y="11001"/>
                </a:cubicBezTo>
                <a:cubicBezTo>
                  <a:pt x="21502" y="14818"/>
                  <a:pt x="20061" y="18526"/>
                  <a:pt x="1743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0CEE0"/>
              </a:gs>
              <a:gs pos="100000">
                <a:srgbClr val="41637E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2" algn="ctr" defTabSz="1130300">
              <a:lnSpc>
                <a:spcPct val="100000"/>
              </a:lnSpc>
              <a:spcBef>
                <a:spcPts val="0"/>
              </a:spcBef>
              <a:defRPr sz="10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pic>
        <p:nvPicPr>
          <p:cNvPr id="211" name="images.png" descr="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235" y="3749631"/>
            <a:ext cx="20481293" cy="58997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334</Words>
  <Application>Microsoft Office PowerPoint</Application>
  <PresentationFormat>Custom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Canela Bold</vt:lpstr>
      <vt:lpstr>Canela Deck Regular</vt:lpstr>
      <vt:lpstr>Canela Regular</vt:lpstr>
      <vt:lpstr>Canela Text Bold</vt:lpstr>
      <vt:lpstr>Canela Text Regular</vt:lpstr>
      <vt:lpstr>Graphik</vt:lpstr>
      <vt:lpstr>Graphik Medium</vt:lpstr>
      <vt:lpstr>Graphik Semibold</vt:lpstr>
      <vt:lpstr>Helvetica Neue</vt:lpstr>
      <vt:lpstr>23_ClassicWhite</vt:lpstr>
      <vt:lpstr>Chest X-Ray Pneumonia 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Chest X-Ray Pneumonia  Detection</dc:title>
  <dc:creator>hcain</dc:creator>
  <cp:lastModifiedBy>hcain</cp:lastModifiedBy>
  <cp:revision>5</cp:revision>
  <dcterms:modified xsi:type="dcterms:W3CDTF">2020-06-28T20:45:00Z</dcterms:modified>
</cp:coreProperties>
</file>