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6862-294B-9517-0243-2C219908D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95A05-CC43-A810-2034-B69AF4BF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E84EF-463B-AD17-5E8C-D263C840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CA1-4886-45C5-9580-37365BD8A38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A756-605D-86A9-8F08-B95E4320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1D956-E19B-5A2B-5706-1BBCF6F2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FC99-FFCD-4485-963D-7F85BC1B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6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0B55-2970-0E0D-DFC1-5ECF0313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25F7E-724D-8E70-D4E6-50EE89B5D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39EFC-E5EB-B005-7BC1-D4B226EF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CA1-4886-45C5-9580-37365BD8A38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48A4-4506-8B17-AAE7-BE641CB3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6A3D-C317-8658-8394-D9BD2CA3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FC99-FFCD-4485-963D-7F85BC1B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75E9F-0755-BDC1-00BE-8475087E7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48D8F-CA63-62C6-8419-0C06D292A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9CDFE-DB63-2B26-3A7B-CCB9DBF8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CA1-4886-45C5-9580-37365BD8A38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C5076-E43D-B354-FD74-F2111B3C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2EB0-000A-DF6C-05CC-3EAF6CCC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FC99-FFCD-4485-963D-7F85BC1B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5CB7-6D93-B2D2-E36D-AF4E5FA5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5EB9-CA11-EAA0-A22E-B41A64B92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33DE3-CE16-A351-AC24-DB88B46B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CA1-4886-45C5-9580-37365BD8A38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6521-D4EF-BAA5-995C-C2149DBC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556D-3258-9A1D-CD49-72433F8E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FC99-FFCD-4485-963D-7F85BC1B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92F6-5D22-C4C2-B597-C08FBBD7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0A4AD-6968-6966-3D3B-FCF24F5E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155F-AE3E-2A05-02DE-A468C83A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CA1-4886-45C5-9580-37365BD8A38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BA318-58E3-47D6-85B2-9D4CD1D1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A533-F227-69D9-EE03-3D87A44A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FC99-FFCD-4485-963D-7F85BC1B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3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DBC4-7BB5-D5E0-41B8-4FC09A2F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94F85-1A21-C59F-49F7-1C00BF49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ADAD0-0CF9-8005-8CF2-B5234989B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59D4D-9D5F-C182-F557-85AFC9FB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CA1-4886-45C5-9580-37365BD8A38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6F06B-CFB4-AFB3-9D97-94961E11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562D7-CA57-C441-5A50-B91A15ED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FC99-FFCD-4485-963D-7F85BC1B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5747-6FC2-BB5D-40BB-8719B484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F9A07-2227-08B1-66A0-58F23592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AC859-37B7-13C4-30CE-4FA434CE1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826C7-7F2A-AC88-5B6E-8CE6CA82E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0FCC0-2748-FD10-CBD9-50A03D7A2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7C075-C566-6926-CC4C-3F87E304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CA1-4886-45C5-9580-37365BD8A38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744D1-2E49-46B5-72D5-029E37AE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776F2-3250-2606-7D41-1D0F281F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FC99-FFCD-4485-963D-7F85BC1B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1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7921-9CDF-6C41-EF7B-A1D1D876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010EE-97CF-36F5-4E1D-E54F21C1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CA1-4886-45C5-9580-37365BD8A38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3AC68-735C-AA61-CD95-28695EF4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4DA65-50A2-470E-4FD6-1F1A2309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FC99-FFCD-4485-963D-7F85BC1B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6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5AC88-0907-3F00-2D2C-8641096C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CA1-4886-45C5-9580-37365BD8A38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DF94C-6F6E-F577-22C2-40D47782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A4D67-9BAF-692F-EF2D-87458768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FC99-FFCD-4485-963D-7F85BC1B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3427-D850-0FFC-86D5-57D04471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06F57-07EC-AEA7-C371-A4322E41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64916-0B4C-1531-DD59-A10FA0B0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5FDDC-7545-0437-AE39-7C12A580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CA1-4886-45C5-9580-37365BD8A38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D0966-3350-9B14-E86A-2A3C4672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8636B-62F7-3D66-13D4-19C7D732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FC99-FFCD-4485-963D-7F85BC1B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5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88D8-6B9E-9BEF-3BE2-42BE7CDA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11088-BBF2-FC39-5079-FF8F4E8D5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A7C41-868B-36DA-7784-EF46D1D3D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5B51E-C505-DA15-65B2-274838AD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BCA1-4886-45C5-9580-37365BD8A38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DC6D9-BF0E-681E-946F-3F798C12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5C1DA-31D8-221A-488A-7E7311E4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FC99-FFCD-4485-963D-7F85BC1B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56AF1-D833-113A-B2C0-751C34D9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F9D7E-B29D-5964-A382-653AA537B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AB99-1ECB-05F8-8C9A-055BAD44E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9BCA1-4886-45C5-9580-37365BD8A38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3F4F-1589-86F2-023B-704396FFC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C4AF-3F3F-468B-BDFF-1879A23C1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FC99-FFCD-4485-963D-7F85BC1B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babalo006/LUBMBU219_FTC2306_GroupB_LubabaloMbulawa_book-conn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5552-D343-1721-4606-71AC96601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Book-connect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5C9A9-A4F8-D820-B0DA-062673BFF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Book library</a:t>
            </a:r>
          </a:p>
        </p:txBody>
      </p:sp>
    </p:spTree>
    <p:extLst>
      <p:ext uri="{BB962C8B-B14F-4D97-AF65-F5344CB8AC3E}">
        <p14:creationId xmlns:p14="http://schemas.microsoft.com/office/powerpoint/2010/main" val="370309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3867-97EE-86FE-AA01-46CCA7F9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Book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5D9C-1D99-77A5-1DA1-D96F7D28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book library that makes it easy for user to find the books that they are interested in.</a:t>
            </a:r>
          </a:p>
          <a:p>
            <a:r>
              <a:rPr lang="en-US" dirty="0"/>
              <a:t>Users can view a list of books by title and author</a:t>
            </a:r>
          </a:p>
          <a:p>
            <a:r>
              <a:rPr lang="en-US" dirty="0"/>
              <a:t>Books are associated with their images so that they can be recognized by their cover</a:t>
            </a:r>
          </a:p>
          <a:p>
            <a:r>
              <a:rPr lang="en-US" dirty="0"/>
              <a:t>User are able to read the summary of the book</a:t>
            </a:r>
          </a:p>
          <a:p>
            <a:r>
              <a:rPr lang="en-US" dirty="0"/>
              <a:t>The books can be filtered by their author and genre</a:t>
            </a:r>
          </a:p>
          <a:p>
            <a:r>
              <a:rPr lang="en-US" dirty="0"/>
              <a:t>Users can toggle between dark and light modes so that they can use the app comfortably at night.</a:t>
            </a:r>
          </a:p>
        </p:txBody>
      </p:sp>
    </p:spTree>
    <p:extLst>
      <p:ext uri="{BB962C8B-B14F-4D97-AF65-F5344CB8AC3E}">
        <p14:creationId xmlns:p14="http://schemas.microsoft.com/office/powerpoint/2010/main" val="330473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F7DE-A310-1769-E5E3-669BCFB2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2E2F-B257-DEC8-A4FB-DDEBB6EE7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used the “import” statement to import data from an external file ( ‘ data.js’ )</a:t>
            </a:r>
          </a:p>
          <a:p>
            <a:r>
              <a:rPr lang="en-US" dirty="0"/>
              <a:t>data.js file has important information of the books( e.g.  Author, title, description of the books,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484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1D93-7A79-719F-DC00-941A69F1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and Settings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7847-31E5-7464-0C99-6439AD63C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web page there is a search and setting buttons in the header section, for the user to search for books or set their theme</a:t>
            </a:r>
          </a:p>
          <a:p>
            <a:r>
              <a:rPr lang="en-US" dirty="0"/>
              <a:t>The search button enable the user to search for the book they are interested in</a:t>
            </a:r>
          </a:p>
          <a:p>
            <a:r>
              <a:rPr lang="en-US" dirty="0"/>
              <a:t>The setting button enables the user to set the theme to ‘day’ or ‘night’</a:t>
            </a:r>
          </a:p>
          <a:p>
            <a:r>
              <a:rPr lang="en-US" dirty="0"/>
              <a:t>For the user to be able to search or set the theme they have to click on the buttons</a:t>
            </a:r>
          </a:p>
        </p:txBody>
      </p:sp>
    </p:spTree>
    <p:extLst>
      <p:ext uri="{BB962C8B-B14F-4D97-AF65-F5344CB8AC3E}">
        <p14:creationId xmlns:p14="http://schemas.microsoft.com/office/powerpoint/2010/main" val="158295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E15A-4966-AA85-E366-019066BB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A36B-4D76-09A1-EB84-DAE43E5D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The "List View" functionality in our application provides users with a convenient way to browse and explore a collection of books.</a:t>
            </a:r>
          </a:p>
          <a:p>
            <a:r>
              <a:rPr lang="en-US" b="0" i="0" dirty="0">
                <a:effectLst/>
                <a:latin typeface="Söhne"/>
              </a:rPr>
              <a:t>The "Show More" button is a key feature in the List View. It enhances the user experience by providing a way to load additional books in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6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BD8C-8D82-7124-9E75-6D1C9ED6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BE6A5-1F5D-B02A-9156-F725E184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This JavaScript code enhances the functionality and user experience of our web application in several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3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298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Söhne</vt:lpstr>
      <vt:lpstr>Office Theme</vt:lpstr>
      <vt:lpstr>Book-connect</vt:lpstr>
      <vt:lpstr>Online Book Library</vt:lpstr>
      <vt:lpstr>Data Imports</vt:lpstr>
      <vt:lpstr>Search and Settings Buttons</vt:lpstr>
      <vt:lpstr>List 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Book-connect</dc:title>
  <dc:creator>CodeSpace Academy</dc:creator>
  <cp:lastModifiedBy>CodeSpace Academy</cp:lastModifiedBy>
  <cp:revision>1</cp:revision>
  <dcterms:created xsi:type="dcterms:W3CDTF">2023-09-09T13:43:00Z</dcterms:created>
  <dcterms:modified xsi:type="dcterms:W3CDTF">2023-09-09T14:44:31Z</dcterms:modified>
</cp:coreProperties>
</file>