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7" r:id="rId3"/>
    <p:sldId id="257" r:id="rId4"/>
    <p:sldId id="258" r:id="rId5"/>
    <p:sldId id="260" r:id="rId6"/>
    <p:sldId id="263" r:id="rId7"/>
    <p:sldId id="268" r:id="rId8"/>
    <p:sldId id="276" r:id="rId9"/>
    <p:sldId id="289" r:id="rId10"/>
    <p:sldId id="277" r:id="rId11"/>
    <p:sldId id="290" r:id="rId12"/>
    <p:sldId id="288" r:id="rId13"/>
    <p:sldId id="291" r:id="rId14"/>
    <p:sldId id="278" r:id="rId15"/>
    <p:sldId id="279" r:id="rId16"/>
    <p:sldId id="280" r:id="rId17"/>
    <p:sldId id="273" r:id="rId18"/>
    <p:sldId id="269" r:id="rId19"/>
    <p:sldId id="270" r:id="rId20"/>
    <p:sldId id="274" r:id="rId21"/>
    <p:sldId id="271" r:id="rId22"/>
    <p:sldId id="272" r:id="rId23"/>
    <p:sldId id="295" r:id="rId24"/>
    <p:sldId id="292" r:id="rId25"/>
    <p:sldId id="293" r:id="rId26"/>
    <p:sldId id="296" r:id="rId27"/>
    <p:sldId id="286" r:id="rId28"/>
    <p:sldId id="275" r:id="rId29"/>
    <p:sldId id="259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2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6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99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71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8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26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1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55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9E11-BE77-4B1B-B893-50068932E55B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7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9E11-BE77-4B1B-B893-50068932E55B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63E4-D590-43D0-8E9F-F49506CCD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741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tf.cs.nctu.edu.tw/problems/31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cs.nctu.edu.tw/~wpchen/spam.p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9439480/from-import-vs-import" TargetMode="External"/><Relationship Id="rId2" Type="http://schemas.openxmlformats.org/officeDocument/2006/relationships/hyperlink" Target="http://www.slideshare.net/MattHarrison4/learn-9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wntools.readthedocs.org/en/2.2/about.html" TargetMode="External"/><Relationship Id="rId4" Type="http://schemas.openxmlformats.org/officeDocument/2006/relationships/hyperlink" Target="http://angelboy.logdown.com/posts/245988-ctf-not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bananaapple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76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Everything in Python is object</a:t>
            </a:r>
          </a:p>
          <a:p>
            <a:pPr lvl="1"/>
            <a:r>
              <a:rPr lang="en-US" altLang="zh-TW" dirty="0"/>
              <a:t>an identity ( </a:t>
            </a:r>
            <a:r>
              <a:rPr lang="en-US" altLang="zh-TW" dirty="0" smtClean="0"/>
              <a:t>use </a:t>
            </a:r>
            <a:r>
              <a:rPr lang="en-US" altLang="zh-TW" dirty="0"/>
              <a:t>id to observe it )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 </a:t>
            </a:r>
            <a:r>
              <a:rPr lang="en-US" altLang="zh-TW" dirty="0" smtClean="0"/>
              <a:t>immutable and mutable )</a:t>
            </a:r>
            <a:endParaRPr lang="en-US" altLang="zh-TW" dirty="0"/>
          </a:p>
          <a:p>
            <a:r>
              <a:rPr lang="en-US" altLang="zh-TW" dirty="0"/>
              <a:t>Immutable: Integer, String, Tuple</a:t>
            </a:r>
          </a:p>
          <a:p>
            <a:r>
              <a:rPr lang="en-US" altLang="zh-TW" dirty="0"/>
              <a:t>Mutable: List , </a:t>
            </a:r>
            <a:r>
              <a:rPr lang="en-US" altLang="zh-TW" dirty="0" smtClean="0"/>
              <a:t>Dictionary</a:t>
            </a:r>
          </a:p>
          <a:p>
            <a:r>
              <a:rPr lang="en-US" altLang="zh-TW" dirty="0" smtClean="0"/>
              <a:t>When immutable value change</a:t>
            </a:r>
          </a:p>
          <a:p>
            <a:pPr marL="0" indent="0">
              <a:buNone/>
            </a:pPr>
            <a:r>
              <a:rPr lang="en-US" altLang="zh-TW" dirty="0" smtClean="0"/>
              <a:t>id will be different</a:t>
            </a:r>
          </a:p>
          <a:p>
            <a:r>
              <a:rPr lang="en-US" altLang="zh-TW" dirty="0"/>
              <a:t>When </a:t>
            </a:r>
            <a:r>
              <a:rPr lang="en-US" altLang="zh-TW" dirty="0" smtClean="0"/>
              <a:t>mutable </a:t>
            </a:r>
            <a:r>
              <a:rPr lang="en-US" altLang="zh-TW" dirty="0"/>
              <a:t>value change</a:t>
            </a:r>
          </a:p>
          <a:p>
            <a:pPr marL="0" indent="0">
              <a:buNone/>
            </a:pPr>
            <a:r>
              <a:rPr lang="en-US" altLang="zh-TW" dirty="0"/>
              <a:t>id will be </a:t>
            </a:r>
            <a:r>
              <a:rPr lang="en-US" altLang="zh-TW" dirty="0" smtClean="0"/>
              <a:t>the same</a:t>
            </a:r>
          </a:p>
          <a:p>
            <a:endParaRPr lang="en-US" altLang="zh-TW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77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Declare a variable </a:t>
            </a:r>
          </a:p>
          <a:p>
            <a:pPr marL="0" indent="0">
              <a:buNone/>
            </a:pPr>
            <a:r>
              <a:rPr lang="en-US" altLang="zh-TW" dirty="0" err="1" smtClean="0"/>
              <a:t>i</a:t>
            </a:r>
            <a:r>
              <a:rPr lang="en-US" altLang="zh-TW" dirty="0" smtClean="0"/>
              <a:t> = 1</a:t>
            </a:r>
            <a:r>
              <a:rPr lang="en-US" altLang="zh-TW" dirty="0"/>
              <a:t> 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0x5566</a:t>
            </a:r>
          </a:p>
          <a:p>
            <a:r>
              <a:rPr lang="en-US" altLang="zh-TW" dirty="0" smtClean="0"/>
              <a:t>Print integer as hex</a:t>
            </a:r>
          </a:p>
          <a:p>
            <a:pPr marL="0" indent="0">
              <a:buNone/>
            </a:pPr>
            <a:r>
              <a:rPr lang="en-US" altLang="zh-TW" dirty="0" err="1"/>
              <a:t>i</a:t>
            </a:r>
            <a:r>
              <a:rPr lang="en-US" altLang="zh-TW" dirty="0"/>
              <a:t> = 0x5566</a:t>
            </a:r>
          </a:p>
          <a:p>
            <a:pPr marL="0" indent="0">
              <a:buNone/>
            </a:pPr>
            <a:r>
              <a:rPr lang="en-US" altLang="zh-TW" dirty="0"/>
              <a:t>hex(</a:t>
            </a:r>
            <a:r>
              <a:rPr lang="en-US" altLang="zh-TW" dirty="0" err="1"/>
              <a:t>i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# '0x5566</a:t>
            </a:r>
            <a:r>
              <a:rPr lang="en-US" altLang="zh-TW" dirty="0"/>
              <a:t>'</a:t>
            </a:r>
          </a:p>
          <a:p>
            <a:pPr marL="0" indent="0">
              <a:buNone/>
            </a:pPr>
            <a:r>
              <a:rPr lang="en-US" altLang="zh-TW" dirty="0" err="1"/>
              <a:t>chr</a:t>
            </a:r>
            <a:r>
              <a:rPr lang="en-US" altLang="zh-TW" dirty="0"/>
              <a:t>(0x61)</a:t>
            </a:r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smtClean="0"/>
              <a:t>'a</a:t>
            </a:r>
            <a:r>
              <a:rPr lang="en-US" altLang="zh-TW" dirty="0"/>
              <a:t>'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Change hex string to integer</a:t>
            </a:r>
          </a:p>
          <a:p>
            <a:pPr marL="0" indent="0">
              <a:buNone/>
            </a:pPr>
            <a:r>
              <a:rPr lang="en-US" altLang="zh-TW" dirty="0"/>
              <a:t>s = </a:t>
            </a:r>
            <a:r>
              <a:rPr lang="en-US" altLang="zh-TW" dirty="0" smtClean="0"/>
              <a:t>'0x5566'</a:t>
            </a:r>
          </a:p>
          <a:p>
            <a:pPr marL="0" indent="0">
              <a:buNone/>
            </a:pPr>
            <a:r>
              <a:rPr lang="en-US" altLang="zh-TW" dirty="0" err="1"/>
              <a:t>i</a:t>
            </a:r>
            <a:r>
              <a:rPr lang="en-US" altLang="zh-TW" dirty="0"/>
              <a:t> = </a:t>
            </a:r>
            <a:r>
              <a:rPr lang="en-US" altLang="zh-TW" dirty="0" err="1"/>
              <a:t>int</a:t>
            </a:r>
            <a:r>
              <a:rPr lang="en-US" altLang="zh-TW" dirty="0"/>
              <a:t>(s,16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rint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# 21862</a:t>
            </a:r>
          </a:p>
          <a:p>
            <a:r>
              <a:rPr lang="en-US" altLang="zh-TW" dirty="0" smtClean="0"/>
              <a:t>Convert character to integer</a:t>
            </a:r>
          </a:p>
          <a:p>
            <a:pPr marL="0" indent="0">
              <a:buNone/>
            </a:pPr>
            <a:r>
              <a:rPr lang="en-US" altLang="zh-TW" dirty="0" err="1" smtClean="0"/>
              <a:t>ord</a:t>
            </a:r>
            <a:r>
              <a:rPr lang="en-US" altLang="zh-TW" dirty="0" smtClean="0"/>
              <a:t>(</a:t>
            </a:r>
            <a:r>
              <a:rPr lang="en-US" altLang="zh-TW" dirty="0"/>
              <a:t>'a</a:t>
            </a:r>
            <a:r>
              <a:rPr lang="en-US" altLang="zh-TW" dirty="0" smtClean="0"/>
              <a:t>')</a:t>
            </a:r>
          </a:p>
          <a:p>
            <a:pPr marL="0" indent="0">
              <a:buNone/>
            </a:pPr>
            <a:r>
              <a:rPr lang="en-US" altLang="zh-TW" dirty="0" smtClean="0"/>
              <a:t># 97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29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s.strip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zh-TW" altLang="en-US" dirty="0" smtClean="0"/>
              <a:t>將字串頭尾的</a:t>
            </a:r>
            <a:r>
              <a:rPr lang="en-US" altLang="zh-TW" dirty="0" smtClean="0"/>
              <a:t>newline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space</a:t>
            </a:r>
            <a:r>
              <a:rPr lang="zh-TW" altLang="en-US" dirty="0" smtClean="0"/>
              <a:t>去掉</a:t>
            </a:r>
            <a:endParaRPr lang="en-US" altLang="zh-TW" dirty="0" smtClean="0"/>
          </a:p>
          <a:p>
            <a:r>
              <a:rPr lang="en-US" altLang="zh-TW" dirty="0" err="1"/>
              <a:t>s.find</a:t>
            </a:r>
            <a:r>
              <a:rPr lang="en-US" altLang="zh-TW" dirty="0" smtClean="0"/>
              <a:t>(‘string’)</a:t>
            </a:r>
          </a:p>
          <a:p>
            <a:pPr marL="0" indent="0">
              <a:buNone/>
            </a:pPr>
            <a:r>
              <a:rPr lang="en-US" altLang="zh-TW" dirty="0"/>
              <a:t>r</a:t>
            </a:r>
            <a:r>
              <a:rPr lang="en-US" altLang="zh-TW" dirty="0" smtClean="0"/>
              <a:t>eturn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index</a:t>
            </a:r>
          </a:p>
          <a:p>
            <a:r>
              <a:rPr lang="en-US" altLang="zh-TW" dirty="0" err="1" smtClean="0"/>
              <a:t>s.replace</a:t>
            </a:r>
            <a:r>
              <a:rPr lang="en-US" altLang="zh-TW" dirty="0" smtClean="0"/>
              <a:t>(</a:t>
            </a:r>
            <a:r>
              <a:rPr lang="en-US" altLang="zh-TW" dirty="0"/>
              <a:t>'old', </a:t>
            </a:r>
            <a:r>
              <a:rPr lang="en-US" altLang="zh-TW" dirty="0" smtClean="0"/>
              <a:t>'new', [max])</a:t>
            </a:r>
          </a:p>
          <a:p>
            <a:pPr marL="0" indent="0">
              <a:buNone/>
            </a:pPr>
            <a:r>
              <a:rPr lang="zh-TW" altLang="en-US" dirty="0" smtClean="0"/>
              <a:t>將</a:t>
            </a:r>
            <a:r>
              <a:rPr lang="en-US" altLang="zh-TW" dirty="0" smtClean="0"/>
              <a:t>old</a:t>
            </a:r>
            <a:r>
              <a:rPr lang="zh-TW" altLang="en-US" dirty="0" smtClean="0"/>
              <a:t>字串取代成</a:t>
            </a:r>
            <a:r>
              <a:rPr lang="en-US" altLang="zh-TW" dirty="0" smtClean="0"/>
              <a:t>new</a:t>
            </a:r>
          </a:p>
          <a:p>
            <a:pPr marL="0" indent="0">
              <a:buNone/>
            </a:pPr>
            <a:r>
              <a:rPr lang="zh-TW" altLang="en-US" dirty="0" smtClean="0"/>
              <a:t>最多取代</a:t>
            </a:r>
            <a:r>
              <a:rPr lang="en-US" altLang="zh-TW" dirty="0" smtClean="0"/>
              <a:t>max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s[0:len(s</a:t>
            </a:r>
            <a:r>
              <a:rPr lang="en-US" altLang="zh-TW" dirty="0"/>
              <a:t>)]</a:t>
            </a:r>
          </a:p>
          <a:p>
            <a:pPr marL="0" indent="0">
              <a:buNone/>
            </a:pPr>
            <a:r>
              <a:rPr lang="en-US" altLang="zh-TW" dirty="0"/>
              <a:t>s='</a:t>
            </a:r>
            <a:r>
              <a:rPr lang="en-US" altLang="zh-TW" dirty="0" err="1"/>
              <a:t>abcde</a:t>
            </a:r>
            <a:r>
              <a:rPr lang="en-US" altLang="zh-TW" dirty="0"/>
              <a:t>'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 smtClean="0"/>
              <a:t>len</a:t>
            </a:r>
            <a:r>
              <a:rPr lang="en-US" altLang="zh-TW" dirty="0" smtClean="0"/>
              <a:t>(s</a:t>
            </a:r>
            <a:r>
              <a:rPr lang="en-US" altLang="zh-TW" dirty="0"/>
              <a:t>) # </a:t>
            </a:r>
            <a:r>
              <a:rPr lang="en-US" altLang="zh-TW" dirty="0" smtClean="0"/>
              <a:t>5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s=s[0:2] # s= </a:t>
            </a:r>
            <a:r>
              <a:rPr lang="en-US" altLang="zh-TW" dirty="0" smtClean="0"/>
              <a:t>'ab'</a:t>
            </a:r>
          </a:p>
          <a:p>
            <a:pPr marL="0" indent="0">
              <a:buNone/>
            </a:pPr>
            <a:r>
              <a:rPr lang="en-US" altLang="zh-TW" dirty="0" smtClean="0"/>
              <a:t>s='</a:t>
            </a:r>
            <a:r>
              <a:rPr lang="en-US" altLang="zh-TW" dirty="0" err="1" smtClean="0"/>
              <a:t>abcde</a:t>
            </a:r>
            <a:r>
              <a:rPr lang="en-US" altLang="zh-TW" dirty="0" smtClean="0"/>
              <a:t>'</a:t>
            </a:r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s[::2] </a:t>
            </a:r>
            <a:r>
              <a:rPr lang="en-US" altLang="zh-TW" dirty="0"/>
              <a:t># </a:t>
            </a:r>
            <a:r>
              <a:rPr lang="en-US" altLang="zh-TW" dirty="0" smtClean="0"/>
              <a:t>'ace'</a:t>
            </a:r>
          </a:p>
          <a:p>
            <a:pPr marL="0" indent="0">
              <a:buNone/>
            </a:pPr>
            <a:r>
              <a:rPr lang="en-US" altLang="zh-TW" dirty="0" smtClean="0"/>
              <a:t>s[:-</a:t>
            </a:r>
            <a:r>
              <a:rPr lang="en-US" altLang="zh-TW" dirty="0"/>
              <a:t>1] # '</a:t>
            </a:r>
            <a:r>
              <a:rPr lang="en-US" altLang="zh-TW" dirty="0" err="1"/>
              <a:t>abcd</a:t>
            </a:r>
            <a:r>
              <a:rPr lang="en-US" altLang="zh-TW" dirty="0"/>
              <a:t>'</a:t>
            </a:r>
          </a:p>
          <a:p>
            <a:pPr marL="0" indent="0">
              <a:buNone/>
            </a:pPr>
            <a:r>
              <a:rPr lang="en-US" altLang="zh-TW" dirty="0"/>
              <a:t>s</a:t>
            </a:r>
            <a:r>
              <a:rPr lang="en-US" altLang="zh-TW" dirty="0" smtClean="0"/>
              <a:t>[::-1] </a:t>
            </a:r>
            <a:r>
              <a:rPr lang="en-US" altLang="zh-TW" dirty="0"/>
              <a:t>#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edcba</a:t>
            </a:r>
            <a:r>
              <a:rPr lang="en-US" altLang="zh-TW" dirty="0" smtClean="0"/>
              <a:t>'  </a:t>
            </a:r>
          </a:p>
          <a:p>
            <a:pPr marL="0" indent="0">
              <a:buNone/>
            </a:pPr>
            <a:r>
              <a:rPr lang="en-US" altLang="zh-TW" dirty="0" smtClean="0"/>
              <a:t>s</a:t>
            </a:r>
            <a:r>
              <a:rPr lang="en-US" altLang="zh-TW" dirty="0"/>
              <a:t>[:] # '</a:t>
            </a:r>
            <a:r>
              <a:rPr lang="en-US" altLang="zh-TW" dirty="0" err="1"/>
              <a:t>abcde</a:t>
            </a:r>
            <a:r>
              <a:rPr lang="en-US" altLang="zh-TW" dirty="0"/>
              <a:t>'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54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Declare with []</a:t>
            </a:r>
          </a:p>
          <a:p>
            <a:pPr marL="0" indent="0">
              <a:buNone/>
            </a:pPr>
            <a:r>
              <a:rPr lang="en-US" altLang="zh-TW" dirty="0" err="1" smtClean="0"/>
              <a:t>lis</a:t>
            </a:r>
            <a:r>
              <a:rPr lang="en-US" altLang="zh-TW" dirty="0" smtClean="0"/>
              <a:t> =[]</a:t>
            </a:r>
          </a:p>
          <a:p>
            <a:r>
              <a:rPr lang="en-US" altLang="zh-TW" dirty="0" err="1" smtClean="0"/>
              <a:t>lis.append</a:t>
            </a:r>
            <a:r>
              <a:rPr lang="en-US" altLang="zh-TW" dirty="0" smtClean="0"/>
              <a:t>(element)</a:t>
            </a:r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lis</a:t>
            </a:r>
            <a:r>
              <a:rPr lang="en-US" altLang="zh-TW" dirty="0" smtClean="0"/>
              <a:t> = [element]</a:t>
            </a:r>
          </a:p>
          <a:p>
            <a:r>
              <a:rPr lang="en-US" altLang="zh-TW" dirty="0" err="1" smtClean="0"/>
              <a:t>lis.remove</a:t>
            </a:r>
            <a:r>
              <a:rPr lang="en-US" altLang="zh-TW" dirty="0" smtClean="0"/>
              <a:t>(element)</a:t>
            </a:r>
          </a:p>
          <a:p>
            <a:r>
              <a:rPr lang="en-US" altLang="zh-TW" dirty="0" err="1" smtClean="0"/>
              <a:t>lis.sort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lis.reverse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Split string include spaces</a:t>
            </a:r>
          </a:p>
          <a:p>
            <a:pPr marL="0" indent="0">
              <a:buNone/>
            </a:pPr>
            <a:r>
              <a:rPr lang="en-US" altLang="zh-TW" dirty="0"/>
              <a:t>s = 'a b c d e'</a:t>
            </a:r>
          </a:p>
          <a:p>
            <a:pPr marL="0" indent="0">
              <a:buNone/>
            </a:pPr>
            <a:r>
              <a:rPr lang="en-US" altLang="zh-TW" dirty="0" err="1"/>
              <a:t>lis</a:t>
            </a:r>
            <a:r>
              <a:rPr lang="en-US" altLang="zh-TW" dirty="0"/>
              <a:t> = </a:t>
            </a:r>
            <a:r>
              <a:rPr lang="en-US" altLang="zh-TW" dirty="0" err="1"/>
              <a:t>s.split</a:t>
            </a:r>
            <a:r>
              <a:rPr lang="en-US" altLang="zh-TW" dirty="0"/>
              <a:t>(' ')</a:t>
            </a:r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 smtClean="0"/>
              <a:t>lis</a:t>
            </a:r>
            <a:r>
              <a:rPr lang="en-US" altLang="zh-TW" dirty="0" smtClean="0"/>
              <a:t> = [</a:t>
            </a:r>
            <a:r>
              <a:rPr lang="en-US" altLang="zh-TW" dirty="0"/>
              <a:t>'a', 'b', 'c', 'd', 'e</a:t>
            </a:r>
            <a:r>
              <a:rPr lang="en-US" altLang="zh-TW" dirty="0" smtClean="0"/>
              <a:t>']</a:t>
            </a:r>
          </a:p>
          <a:p>
            <a:r>
              <a:rPr lang="en-US" altLang="zh-TW" dirty="0"/>
              <a:t>m</a:t>
            </a:r>
            <a:r>
              <a:rPr lang="en-US" altLang="zh-TW" dirty="0" smtClean="0"/>
              <a:t>ap( </a:t>
            </a:r>
            <a:r>
              <a:rPr lang="en-US" altLang="zh-TW" dirty="0" err="1" smtClean="0"/>
              <a:t>function_name</a:t>
            </a:r>
            <a:r>
              <a:rPr lang="en-US" altLang="zh-TW" dirty="0" smtClean="0"/>
              <a:t>, sequence )</a:t>
            </a:r>
          </a:p>
          <a:p>
            <a:pPr marL="0" indent="0">
              <a:buNone/>
            </a:pPr>
            <a:r>
              <a:rPr lang="en-US" altLang="zh-TW" dirty="0" err="1"/>
              <a:t>d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f(x):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return x**2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map(</a:t>
            </a:r>
            <a:r>
              <a:rPr lang="en-US" altLang="zh-TW" dirty="0" err="1"/>
              <a:t>f,range</a:t>
            </a:r>
            <a:r>
              <a:rPr lang="en-US" altLang="zh-TW" dirty="0"/>
              <a:t>(10))</a:t>
            </a:r>
          </a:p>
          <a:p>
            <a:pPr marL="0" indent="0">
              <a:buNone/>
            </a:pPr>
            <a:r>
              <a:rPr lang="en-US" altLang="zh-TW" dirty="0"/>
              <a:t>[0, 1, 4, 9, 16, 25, 36, 49, 64, 81]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629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arithmetic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Add</a:t>
            </a:r>
          </a:p>
          <a:p>
            <a:pPr marL="0" indent="0">
              <a:buNone/>
            </a:pPr>
            <a:r>
              <a:rPr lang="en-US" altLang="zh-TW" dirty="0" smtClean="0"/>
              <a:t>+</a:t>
            </a:r>
          </a:p>
          <a:p>
            <a:r>
              <a:rPr lang="en-US" altLang="zh-TW" dirty="0" smtClean="0"/>
              <a:t>Minus</a:t>
            </a:r>
          </a:p>
          <a:p>
            <a:pPr marL="0" indent="0">
              <a:buNone/>
            </a:pPr>
            <a:r>
              <a:rPr lang="en-US" altLang="zh-TW" dirty="0" smtClean="0"/>
              <a:t>-</a:t>
            </a:r>
          </a:p>
          <a:p>
            <a:r>
              <a:rPr lang="en-US" altLang="zh-TW" dirty="0" smtClean="0"/>
              <a:t>Multiply</a:t>
            </a:r>
          </a:p>
          <a:p>
            <a:pPr marL="0" indent="0">
              <a:buNone/>
            </a:pPr>
            <a:r>
              <a:rPr lang="en-US" altLang="zh-TW" dirty="0" smtClean="0"/>
              <a:t>*</a:t>
            </a:r>
          </a:p>
          <a:p>
            <a:r>
              <a:rPr lang="en-US" altLang="zh-TW" dirty="0" smtClean="0"/>
              <a:t>Divide</a:t>
            </a:r>
          </a:p>
          <a:p>
            <a:pPr marL="0" indent="0">
              <a:buNone/>
            </a:pPr>
            <a:r>
              <a:rPr lang="en-US" altLang="zh-TW" dirty="0"/>
              <a:t>/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Power</a:t>
            </a:r>
          </a:p>
          <a:p>
            <a:pPr marL="0" indent="0">
              <a:buNone/>
            </a:pPr>
            <a:r>
              <a:rPr lang="en-US" altLang="zh-TW" dirty="0" smtClean="0"/>
              <a:t>**</a:t>
            </a:r>
          </a:p>
          <a:p>
            <a:pPr marL="0" indent="0">
              <a:buNone/>
            </a:pPr>
            <a:r>
              <a:rPr lang="en-US" altLang="zh-TW" dirty="0" smtClean="0"/>
              <a:t>Ex: 2**3 = 8</a:t>
            </a:r>
          </a:p>
          <a:p>
            <a:r>
              <a:rPr lang="en-US" altLang="zh-TW" dirty="0" smtClean="0"/>
              <a:t>Modulo</a:t>
            </a:r>
          </a:p>
          <a:p>
            <a:pPr marL="0" indent="0">
              <a:buNone/>
            </a:pPr>
            <a:r>
              <a:rPr lang="en-US" altLang="zh-TW" dirty="0" smtClean="0"/>
              <a:t>%</a:t>
            </a:r>
          </a:p>
          <a:p>
            <a:pPr marL="0" indent="0">
              <a:buNone/>
            </a:pPr>
            <a:r>
              <a:rPr lang="en-US" altLang="zh-TW" dirty="0" smtClean="0"/>
              <a:t>Ex : 8 % 3 =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8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Conditional and Comment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f condition: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statement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e</a:t>
            </a:r>
            <a:r>
              <a:rPr lang="en-US" altLang="zh-TW" dirty="0" err="1" smtClean="0"/>
              <a:t>lif</a:t>
            </a:r>
            <a:r>
              <a:rPr lang="en-US" altLang="zh-TW" dirty="0" smtClean="0"/>
              <a:t> condition: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statement</a:t>
            </a:r>
          </a:p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lse: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statement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Single line comment begins with # character</a:t>
            </a:r>
          </a:p>
          <a:p>
            <a:pPr marL="0" indent="0">
              <a:buNone/>
            </a:pPr>
            <a:r>
              <a:rPr lang="en-US" altLang="zh-TW" dirty="0" smtClean="0"/>
              <a:t>#</a:t>
            </a:r>
            <a:r>
              <a:rPr lang="en-US" altLang="zh-TW" dirty="0"/>
              <a:t>Code to be commented </a:t>
            </a:r>
            <a:r>
              <a:rPr lang="en-US" altLang="zh-TW" dirty="0" smtClean="0"/>
              <a:t>out</a:t>
            </a:r>
          </a:p>
          <a:p>
            <a:r>
              <a:rPr lang="en-US" altLang="zh-TW" dirty="0" smtClean="0"/>
              <a:t>Multiple line comment</a:t>
            </a:r>
          </a:p>
          <a:p>
            <a:pPr marL="0" indent="0">
              <a:buNone/>
            </a:pPr>
            <a:r>
              <a:rPr lang="en-US" altLang="zh-TW" dirty="0" smtClean="0"/>
              <a:t>"""</a:t>
            </a:r>
          </a:p>
          <a:p>
            <a:pPr marL="0" indent="0">
              <a:buNone/>
            </a:pPr>
            <a:r>
              <a:rPr lang="en-US" altLang="zh-TW" dirty="0" smtClean="0"/>
              <a:t>Code </a:t>
            </a:r>
            <a:r>
              <a:rPr lang="en-US" altLang="zh-TW" dirty="0"/>
              <a:t>to be commented out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Code to be commented </a:t>
            </a:r>
            <a:r>
              <a:rPr lang="en-US" altLang="zh-TW" dirty="0" smtClean="0"/>
              <a:t>out</a:t>
            </a:r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"""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6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Loop and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range(N):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 I</a:t>
            </a:r>
          </a:p>
          <a:p>
            <a:pPr marL="0" indent="0">
              <a:buNone/>
            </a:pPr>
            <a:r>
              <a:rPr lang="en-US" altLang="zh-TW" dirty="0"/>
              <a:t>w</a:t>
            </a:r>
            <a:r>
              <a:rPr lang="en-US" altLang="zh-TW" dirty="0" smtClean="0"/>
              <a:t>ill print 0 to N-1</a:t>
            </a:r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/>
              <a:t>x</a:t>
            </a:r>
            <a:r>
              <a:rPr lang="en-US" altLang="zh-TW" dirty="0" smtClean="0"/>
              <a:t> in string: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 x</a:t>
            </a:r>
          </a:p>
          <a:p>
            <a:pPr marL="0" indent="0">
              <a:buNone/>
            </a:pPr>
            <a:r>
              <a:rPr lang="en-US" altLang="zh-TW" dirty="0" smtClean="0"/>
              <a:t>will print every character in the string</a:t>
            </a:r>
            <a:r>
              <a:rPr lang="en-US" altLang="zh-TW" dirty="0"/>
              <a:t> </a:t>
            </a:r>
            <a:r>
              <a:rPr lang="en-US" altLang="zh-TW" dirty="0" smtClean="0"/>
              <a:t>appended with </a:t>
            </a:r>
            <a:r>
              <a:rPr lang="en-US" altLang="zh-TW" dirty="0"/>
              <a:t>newline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While condition: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statement</a:t>
            </a:r>
          </a:p>
          <a:p>
            <a:pPr marL="0" indent="0">
              <a:buNone/>
            </a:pPr>
            <a:r>
              <a:rPr lang="en-US" altLang="zh-TW" dirty="0" smtClean="0"/>
              <a:t>in the loop we could use break or continue to control the loop</a:t>
            </a:r>
          </a:p>
          <a:p>
            <a:pPr marL="0" indent="0">
              <a:buNone/>
            </a:pP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function_name</a:t>
            </a:r>
            <a:r>
              <a:rPr lang="en-US" altLang="zh-TW" dirty="0" smtClean="0"/>
              <a:t> ( parameter 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statement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return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10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en-US" altLang="zh-TW" dirty="0"/>
              <a:t>module </a:t>
            </a:r>
          </a:p>
          <a:p>
            <a:pPr lvl="1"/>
            <a:r>
              <a:rPr lang="en-US" altLang="zh-TW" dirty="0"/>
              <a:t>module.name</a:t>
            </a:r>
          </a:p>
          <a:p>
            <a:pPr lvl="1"/>
            <a:r>
              <a:rPr lang="en-US" altLang="zh-TW" dirty="0" err="1"/>
              <a:t>module.attribute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Imports the module X, and creates a reference to that module in the current namespace. Then you need to define completed module path to access a particular attribute or method from inside the module </a:t>
            </a:r>
            <a:r>
              <a:rPr lang="en-US" altLang="zh-TW" dirty="0" smtClean="0"/>
              <a:t>( e.g</a:t>
            </a:r>
            <a:r>
              <a:rPr lang="en-US" altLang="zh-TW" dirty="0"/>
              <a:t>.:  X.name or </a:t>
            </a:r>
            <a:r>
              <a:rPr lang="en-US" altLang="zh-TW" dirty="0" err="1" smtClean="0"/>
              <a:t>X.attribute</a:t>
            </a:r>
            <a:r>
              <a:rPr lang="en-US" altLang="zh-TW" dirty="0" smtClean="0"/>
              <a:t> )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302935"/>
            <a:ext cx="5334000" cy="28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from module import *</a:t>
            </a:r>
          </a:p>
          <a:p>
            <a:pPr lvl="1"/>
            <a:r>
              <a:rPr lang="en-US" altLang="zh-TW" dirty="0"/>
              <a:t>name</a:t>
            </a:r>
          </a:p>
          <a:p>
            <a:pPr lvl="1"/>
            <a:r>
              <a:rPr lang="en-US" altLang="zh-TW" dirty="0"/>
              <a:t>attribute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Imports the module X, and creates references to all public objects defined by that module in the current namespace (that is, everything that doesn’t have a name starting with _) or whatever name you </a:t>
            </a:r>
            <a:r>
              <a:rPr lang="en-US" altLang="zh-TW" dirty="0" smtClean="0"/>
              <a:t>mentioned.</a:t>
            </a:r>
          </a:p>
          <a:p>
            <a:pPr marL="0" indent="0">
              <a:buNone/>
            </a:pPr>
            <a:r>
              <a:rPr lang="en-US" altLang="zh-TW" dirty="0" smtClean="0"/>
              <a:t>This </a:t>
            </a:r>
            <a:r>
              <a:rPr lang="en-US" altLang="zh-TW" dirty="0"/>
              <a:t>makes all names from the module available in the local namespace.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400"/>
            <a:ext cx="5183031" cy="28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Socket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from socket import *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telnetlib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</a:p>
          <a:p>
            <a:pPr marL="0" indent="0">
              <a:buNone/>
            </a:pPr>
            <a:r>
              <a:rPr lang="en-US" altLang="zh-TW" dirty="0" err="1" smtClean="0"/>
              <a:t>ip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'</a:t>
            </a:r>
            <a:r>
              <a:rPr lang="en-US" altLang="zh-TW" dirty="0"/>
              <a:t>140.113.209.24</a:t>
            </a:r>
            <a:r>
              <a:rPr lang="en-US" altLang="zh-TW" dirty="0" smtClean="0"/>
              <a:t>'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ort = 10000</a:t>
            </a:r>
          </a:p>
          <a:p>
            <a:pPr marL="0" indent="0">
              <a:buNone/>
            </a:pPr>
            <a:r>
              <a:rPr lang="en-US" altLang="zh-TW" dirty="0" smtClean="0"/>
              <a:t>s </a:t>
            </a:r>
            <a:r>
              <a:rPr lang="en-US" altLang="zh-TW" dirty="0"/>
              <a:t>= socket(AF_INET, SOCK_STREAM)</a:t>
            </a:r>
          </a:p>
          <a:p>
            <a:pPr marL="0" indent="0">
              <a:buNone/>
            </a:pPr>
            <a:r>
              <a:rPr lang="en-US" altLang="zh-TW" dirty="0" err="1" smtClean="0"/>
              <a:t>s.connect</a:t>
            </a:r>
            <a:r>
              <a:rPr lang="en-US" altLang="zh-TW" dirty="0"/>
              <a:t>((</a:t>
            </a:r>
            <a:r>
              <a:rPr lang="en-US" altLang="zh-TW" dirty="0" err="1"/>
              <a:t>ip,port</a:t>
            </a:r>
            <a:r>
              <a:rPr lang="en-US" altLang="zh-TW" dirty="0"/>
              <a:t>))</a:t>
            </a:r>
          </a:p>
          <a:p>
            <a:pPr marL="0" indent="0">
              <a:buNone/>
            </a:pPr>
            <a:r>
              <a:rPr lang="en-US" altLang="zh-TW" dirty="0"/>
              <a:t>t = </a:t>
            </a:r>
            <a:r>
              <a:rPr lang="en-US" altLang="zh-TW" dirty="0" smtClean="0"/>
              <a:t>Telnet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t.sock</a:t>
            </a:r>
            <a:r>
              <a:rPr lang="en-US" altLang="zh-TW" dirty="0"/>
              <a:t> = </a:t>
            </a:r>
            <a:r>
              <a:rPr lang="en-US" altLang="zh-TW" dirty="0" smtClean="0"/>
              <a:t>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t.interact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20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Who am I?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ID : </a:t>
            </a:r>
            <a:r>
              <a:rPr lang="en-US" altLang="zh-TW" dirty="0" err="1"/>
              <a:t>bananaapple</a:t>
            </a:r>
            <a:endParaRPr lang="en-US" altLang="zh-TW" dirty="0"/>
          </a:p>
          <a:p>
            <a:r>
              <a:rPr lang="zh-TW" altLang="en-US" dirty="0"/>
              <a:t>學校科系 </a:t>
            </a:r>
            <a:r>
              <a:rPr lang="en-US" altLang="zh-TW" dirty="0"/>
              <a:t>:</a:t>
            </a:r>
            <a:r>
              <a:rPr lang="zh-TW" altLang="en-US" dirty="0"/>
              <a:t> 交通大學資工系</a:t>
            </a:r>
            <a:endParaRPr lang="en-US" altLang="zh-TW" dirty="0"/>
          </a:p>
          <a:p>
            <a:r>
              <a:rPr lang="zh-TW" altLang="en-US" dirty="0"/>
              <a:t>年級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大</a:t>
            </a:r>
            <a:r>
              <a:rPr lang="zh-TW" altLang="en-US" dirty="0"/>
              <a:t>四</a:t>
            </a:r>
            <a:endParaRPr lang="en-US" altLang="zh-TW" dirty="0"/>
          </a:p>
          <a:p>
            <a:r>
              <a:rPr lang="zh-TW" altLang="en-US" dirty="0"/>
              <a:t>目前為 </a:t>
            </a:r>
            <a:r>
              <a:rPr lang="en-US" altLang="zh-TW" dirty="0" err="1"/>
              <a:t>Bamboofox</a:t>
            </a:r>
            <a:r>
              <a:rPr lang="zh-TW" altLang="en-US" dirty="0"/>
              <a:t> 中的一</a:t>
            </a:r>
            <a:r>
              <a:rPr lang="zh-TW" altLang="en-US" dirty="0" smtClean="0"/>
              <a:t>員</a:t>
            </a:r>
            <a:endParaRPr lang="en-US" altLang="zh-TW" dirty="0" smtClean="0"/>
          </a:p>
          <a:p>
            <a:r>
              <a:rPr lang="zh-TW" altLang="en-US" smtClean="0"/>
              <a:t>學習資安約一年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0592"/>
            <a:ext cx="5181600" cy="2815646"/>
          </a:xfrm>
        </p:spPr>
      </p:pic>
    </p:spTree>
    <p:extLst>
      <p:ext uri="{BB962C8B-B14F-4D97-AF65-F5344CB8AC3E}">
        <p14:creationId xmlns:p14="http://schemas.microsoft.com/office/powerpoint/2010/main" val="39781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Socket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s.recv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buf_size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收 </a:t>
            </a:r>
            <a:r>
              <a:rPr lang="en-US" altLang="zh-TW" dirty="0" err="1" smtClean="0"/>
              <a:t>buf_size</a:t>
            </a:r>
            <a:r>
              <a:rPr lang="zh-TW" altLang="en-US" dirty="0" smtClean="0"/>
              <a:t> 長度的字串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b</a:t>
            </a:r>
            <a:r>
              <a:rPr lang="en-US" altLang="zh-TW" dirty="0" err="1" smtClean="0"/>
              <a:t>uf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s.recv</a:t>
            </a:r>
            <a:r>
              <a:rPr lang="en-US" altLang="zh-TW" dirty="0" smtClean="0"/>
              <a:t>(4096)</a:t>
            </a:r>
          </a:p>
          <a:p>
            <a:r>
              <a:rPr lang="en-US" altLang="zh-TW" dirty="0" err="1" smtClean="0"/>
              <a:t>s.send</a:t>
            </a:r>
            <a:r>
              <a:rPr lang="en-US" altLang="zh-TW" dirty="0" smtClean="0"/>
              <a:t>(string)</a:t>
            </a:r>
          </a:p>
          <a:p>
            <a:pPr marL="0" indent="0">
              <a:buNone/>
            </a:pPr>
            <a:r>
              <a:rPr lang="zh-TW" altLang="en-US" dirty="0" smtClean="0"/>
              <a:t>將 </a:t>
            </a:r>
            <a:r>
              <a:rPr lang="en-US" altLang="zh-TW" dirty="0" smtClean="0"/>
              <a:t>string </a:t>
            </a:r>
            <a:r>
              <a:rPr lang="zh-TW" altLang="en-US" dirty="0" smtClean="0"/>
              <a:t>送過去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s.send</a:t>
            </a:r>
            <a:r>
              <a:rPr lang="en-US" altLang="zh-TW" dirty="0" smtClean="0"/>
              <a:t>(payload)</a:t>
            </a:r>
            <a:endParaRPr lang="en-US" altLang="zh-TW" dirty="0"/>
          </a:p>
          <a:p>
            <a:r>
              <a:rPr lang="en-US" altLang="zh-TW" dirty="0" err="1" smtClean="0"/>
              <a:t>s.close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zh-TW" altLang="en-US" dirty="0" smtClean="0"/>
              <a:t>關閉 </a:t>
            </a:r>
            <a:r>
              <a:rPr lang="en-US" altLang="zh-TW" dirty="0" smtClean="0"/>
              <a:t>socket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678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S</a:t>
            </a:r>
            <a:r>
              <a:rPr lang="en-US" altLang="zh-TW" dirty="0" err="1" smtClean="0"/>
              <a:t>truct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Pack the integer into little-</a:t>
            </a:r>
            <a:r>
              <a:rPr lang="en-US" altLang="zh-TW" dirty="0" err="1" smtClean="0"/>
              <a:t>indian</a:t>
            </a:r>
            <a:r>
              <a:rPr lang="en-US" altLang="zh-TW" dirty="0" smtClean="0"/>
              <a:t> or big-</a:t>
            </a:r>
            <a:r>
              <a:rPr lang="en-US" altLang="zh-TW" dirty="0" err="1" smtClean="0"/>
              <a:t>indian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mport </a:t>
            </a:r>
            <a:r>
              <a:rPr lang="en-US" altLang="zh-TW" dirty="0" err="1" smtClean="0"/>
              <a:t>struct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ddress = 0x0804aabb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ayload = </a:t>
            </a:r>
            <a:r>
              <a:rPr lang="en-US" altLang="zh-TW" dirty="0" err="1" smtClean="0"/>
              <a:t>struct.pack</a:t>
            </a:r>
            <a:r>
              <a:rPr lang="en-US" altLang="zh-TW" dirty="0" smtClean="0"/>
              <a:t>(</a:t>
            </a:r>
            <a:r>
              <a:rPr lang="en-US" altLang="zh-TW" dirty="0"/>
              <a:t>'&lt;I</a:t>
            </a:r>
            <a:r>
              <a:rPr lang="en-US" altLang="zh-TW" dirty="0" smtClean="0"/>
              <a:t>', address)</a:t>
            </a:r>
          </a:p>
          <a:p>
            <a:pPr marL="0" indent="0">
              <a:buNone/>
            </a:pPr>
            <a:r>
              <a:rPr lang="en-US" altLang="zh-TW" dirty="0" smtClean="0"/>
              <a:t>#payload = </a:t>
            </a:r>
            <a:r>
              <a:rPr lang="en-US" altLang="zh-TW" dirty="0"/>
              <a:t>"\</a:t>
            </a:r>
            <a:r>
              <a:rPr lang="en-US" altLang="zh-TW" dirty="0" err="1" smtClean="0"/>
              <a:t>xbb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xaa</a:t>
            </a:r>
            <a:r>
              <a:rPr lang="en-US" altLang="zh-TW" dirty="0" smtClean="0"/>
              <a:t>\x04\x08"</a:t>
            </a:r>
          </a:p>
          <a:p>
            <a:pPr marL="0" indent="0">
              <a:buNone/>
            </a:pPr>
            <a:r>
              <a:rPr lang="en-US" altLang="zh-TW" dirty="0" smtClean="0"/>
              <a:t>address = </a:t>
            </a:r>
            <a:r>
              <a:rPr lang="en-US" altLang="zh-TW" dirty="0" err="1" smtClean="0"/>
              <a:t>struct.unpack</a:t>
            </a:r>
            <a:r>
              <a:rPr lang="en-US" altLang="zh-TW" dirty="0" smtClean="0"/>
              <a:t>('&lt;</a:t>
            </a:r>
            <a:r>
              <a:rPr lang="en-US" altLang="zh-TW" dirty="0"/>
              <a:t>I', </a:t>
            </a:r>
            <a:r>
              <a:rPr lang="en-US" altLang="zh-TW" dirty="0" smtClean="0"/>
              <a:t>payload)[0]</a:t>
            </a:r>
          </a:p>
          <a:p>
            <a:pPr marL="0" indent="0">
              <a:buNone/>
            </a:pPr>
            <a:r>
              <a:rPr lang="en-US" altLang="zh-TW" dirty="0" smtClean="0"/>
              <a:t>hex(address)</a:t>
            </a:r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smtClean="0"/>
              <a:t>address = 0x804aabb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35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Pwntools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Installation</a:t>
            </a:r>
          </a:p>
          <a:p>
            <a:pPr marL="0" indent="0">
              <a:buNone/>
            </a:pPr>
            <a:r>
              <a:rPr lang="en-US" altLang="zh-TW" dirty="0" err="1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apt-get install python-</a:t>
            </a:r>
            <a:r>
              <a:rPr lang="en-US" altLang="zh-TW" dirty="0" err="1" smtClean="0"/>
              <a:t>dev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smtClean="0"/>
              <a:t>python-</a:t>
            </a:r>
            <a:r>
              <a:rPr lang="en-US" altLang="zh-TW" dirty="0" err="1" smtClean="0"/>
              <a:t>setuptools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easy_install</a:t>
            </a:r>
            <a:r>
              <a:rPr lang="en-US" altLang="zh-TW" dirty="0"/>
              <a:t> pip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s</a:t>
            </a:r>
            <a:r>
              <a:rPr lang="en-US" altLang="zh-TW" dirty="0" err="1" smtClean="0"/>
              <a:t>udo</a:t>
            </a:r>
            <a:r>
              <a:rPr lang="en-US" altLang="zh-TW" dirty="0" smtClean="0"/>
              <a:t> pip install </a:t>
            </a:r>
            <a:r>
              <a:rPr lang="en-US" altLang="zh-TW" dirty="0" err="1" smtClean="0"/>
              <a:t>pwntools</a:t>
            </a:r>
            <a:endParaRPr lang="en-US" altLang="zh-TW" dirty="0" smtClean="0"/>
          </a:p>
          <a:p>
            <a:r>
              <a:rPr lang="en-US" altLang="zh-TW" dirty="0" smtClean="0"/>
              <a:t>Getting started</a:t>
            </a:r>
          </a:p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rom </a:t>
            </a:r>
            <a:r>
              <a:rPr lang="en-US" altLang="zh-TW" dirty="0" err="1" smtClean="0"/>
              <a:t>pwn</a:t>
            </a:r>
            <a:r>
              <a:rPr lang="en-US" altLang="zh-TW" dirty="0" smtClean="0"/>
              <a:t> import *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2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Pwntools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Context - </a:t>
            </a:r>
            <a:r>
              <a:rPr lang="en-US" altLang="zh-TW" dirty="0"/>
              <a:t>Setting runtime variables</a:t>
            </a:r>
          </a:p>
          <a:p>
            <a:pPr marL="0" indent="0">
              <a:buNone/>
            </a:pPr>
            <a:r>
              <a:rPr lang="en-US" altLang="zh-TW" dirty="0" err="1"/>
              <a:t>context.update</a:t>
            </a:r>
            <a:r>
              <a:rPr lang="en-US" altLang="zh-TW" dirty="0"/>
              <a:t>(arch='i386', </a:t>
            </a:r>
            <a:r>
              <a:rPr lang="en-US" altLang="zh-TW" dirty="0" err="1"/>
              <a:t>os</a:t>
            </a:r>
            <a:r>
              <a:rPr lang="en-US" altLang="zh-TW" dirty="0"/>
              <a:t>='</a:t>
            </a:r>
            <a:r>
              <a:rPr lang="en-US" altLang="zh-TW" dirty="0" err="1"/>
              <a:t>linux</a:t>
            </a:r>
            <a:r>
              <a:rPr lang="en-US" altLang="zh-TW" dirty="0" smtClean="0"/>
              <a:t>')</a:t>
            </a:r>
          </a:p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386 is 32bits, amd64 is 64bits </a:t>
            </a:r>
          </a:p>
          <a:p>
            <a:r>
              <a:rPr lang="en-US" altLang="zh-TW" dirty="0" smtClean="0"/>
              <a:t>If you don’t want to see the notice</a:t>
            </a:r>
          </a:p>
          <a:p>
            <a:pPr marL="0" indent="0">
              <a:buNone/>
            </a:pPr>
            <a:r>
              <a:rPr lang="en-US" altLang="zh-TW" dirty="0" err="1"/>
              <a:t>context.log_level</a:t>
            </a:r>
            <a:r>
              <a:rPr lang="en-US" altLang="zh-TW" dirty="0"/>
              <a:t> = 'error'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0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Pwntools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trike="sngStrike" dirty="0" err="1"/>
              <a:t>ip</a:t>
            </a:r>
            <a:r>
              <a:rPr lang="en-US" altLang="zh-TW" strike="sngStrike" dirty="0"/>
              <a:t> = '140.113.209.24'</a:t>
            </a:r>
          </a:p>
          <a:p>
            <a:pPr marL="0" indent="0">
              <a:buNone/>
            </a:pPr>
            <a:r>
              <a:rPr lang="en-US" altLang="zh-TW" strike="sngStrike" dirty="0"/>
              <a:t>port = 10000</a:t>
            </a:r>
          </a:p>
          <a:p>
            <a:pPr marL="0" indent="0">
              <a:buNone/>
            </a:pPr>
            <a:r>
              <a:rPr lang="en-US" altLang="zh-TW" strike="sngStrike" dirty="0"/>
              <a:t>s = socket(AF_INET, SOCK_STREAM)</a:t>
            </a:r>
          </a:p>
          <a:p>
            <a:pPr marL="0" indent="0">
              <a:buNone/>
            </a:pPr>
            <a:r>
              <a:rPr lang="en-US" altLang="zh-TW" strike="sngStrike" dirty="0" err="1"/>
              <a:t>s.connect</a:t>
            </a:r>
            <a:r>
              <a:rPr lang="en-US" altLang="zh-TW" strike="sngStrike" dirty="0"/>
              <a:t>((</a:t>
            </a:r>
            <a:r>
              <a:rPr lang="en-US" altLang="zh-TW" strike="sngStrike" dirty="0" err="1"/>
              <a:t>ip,port</a:t>
            </a:r>
            <a:r>
              <a:rPr lang="en-US" altLang="zh-TW" strike="sngStrike" dirty="0" smtClean="0"/>
              <a:t>))</a:t>
            </a:r>
          </a:p>
          <a:p>
            <a:r>
              <a:rPr lang="en-US" altLang="zh-TW" dirty="0" smtClean="0"/>
              <a:t>s = remote(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, port)</a:t>
            </a:r>
          </a:p>
          <a:p>
            <a:pPr marL="0" indent="0">
              <a:buNone/>
            </a:pPr>
            <a:r>
              <a:rPr lang="en-US" altLang="zh-TW" strike="sngStrike" dirty="0"/>
              <a:t>t = Telnet()</a:t>
            </a:r>
          </a:p>
          <a:p>
            <a:pPr marL="0" indent="0">
              <a:buNone/>
            </a:pPr>
            <a:r>
              <a:rPr lang="en-US" altLang="zh-TW" strike="sngStrike" dirty="0" err="1"/>
              <a:t>t.sock</a:t>
            </a:r>
            <a:r>
              <a:rPr lang="en-US" altLang="zh-TW" strike="sngStrike" dirty="0"/>
              <a:t> = s</a:t>
            </a:r>
          </a:p>
          <a:p>
            <a:pPr marL="0" indent="0">
              <a:buNone/>
            </a:pPr>
            <a:r>
              <a:rPr lang="en-US" altLang="zh-TW" strike="sngStrike" dirty="0" err="1"/>
              <a:t>t.interact</a:t>
            </a:r>
            <a:r>
              <a:rPr lang="en-US" altLang="zh-TW" strike="sngStrike" dirty="0"/>
              <a:t>()</a:t>
            </a:r>
          </a:p>
          <a:p>
            <a:r>
              <a:rPr lang="en-US" altLang="zh-TW" dirty="0" err="1" smtClean="0"/>
              <a:t>s.interactive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4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Pwntools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Packing integer</a:t>
            </a:r>
          </a:p>
          <a:p>
            <a:pPr marL="0" indent="0">
              <a:buNone/>
            </a:pPr>
            <a:r>
              <a:rPr lang="en-US" altLang="zh-TW" strike="sngStrike" dirty="0" smtClean="0"/>
              <a:t>address </a:t>
            </a:r>
            <a:r>
              <a:rPr lang="en-US" altLang="zh-TW" strike="sngStrike" dirty="0"/>
              <a:t>= 0x0804aabb</a:t>
            </a:r>
          </a:p>
          <a:p>
            <a:pPr marL="0" indent="0">
              <a:buNone/>
            </a:pPr>
            <a:r>
              <a:rPr lang="en-US" altLang="zh-TW" strike="sngStrike" dirty="0"/>
              <a:t>payload = </a:t>
            </a:r>
            <a:r>
              <a:rPr lang="en-US" altLang="zh-TW" strike="sngStrike" dirty="0" err="1" smtClean="0"/>
              <a:t>struct.pack</a:t>
            </a:r>
            <a:r>
              <a:rPr lang="en-US" altLang="zh-TW" strike="sngStrike" dirty="0"/>
              <a:t>('&lt;I', </a:t>
            </a:r>
            <a:r>
              <a:rPr lang="en-US" altLang="zh-TW" strike="sngStrike" dirty="0" smtClean="0"/>
              <a:t>address)</a:t>
            </a:r>
          </a:p>
          <a:p>
            <a:r>
              <a:rPr lang="en-US" altLang="zh-TW" dirty="0" smtClean="0"/>
              <a:t>Payload = p32(0x0804aabb)</a:t>
            </a:r>
          </a:p>
          <a:p>
            <a:r>
              <a:rPr lang="en-US" altLang="zh-TW" dirty="0" smtClean="0"/>
              <a:t>8 bytes?</a:t>
            </a:r>
          </a:p>
          <a:p>
            <a:r>
              <a:rPr lang="en-US" altLang="zh-TW" dirty="0"/>
              <a:t>Payload = </a:t>
            </a:r>
            <a:r>
              <a:rPr lang="en-US" altLang="zh-TW" dirty="0" smtClean="0"/>
              <a:t>p64(0x0804aabb)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Unpack string to </a:t>
            </a:r>
            <a:r>
              <a:rPr lang="en-US" altLang="zh-TW" dirty="0" smtClean="0"/>
              <a:t>integer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dirty="0" smtClean="0"/>
              <a:t>payload </a:t>
            </a:r>
            <a:r>
              <a:rPr lang="en-US" altLang="zh-TW" dirty="0"/>
              <a:t>= "\</a:t>
            </a:r>
            <a:r>
              <a:rPr lang="en-US" altLang="zh-TW" dirty="0" err="1"/>
              <a:t>xbb</a:t>
            </a:r>
            <a:r>
              <a:rPr lang="en-US" altLang="zh-TW" dirty="0"/>
              <a:t>\</a:t>
            </a:r>
            <a:r>
              <a:rPr lang="en-US" altLang="zh-TW" dirty="0" err="1"/>
              <a:t>xaa</a:t>
            </a:r>
            <a:r>
              <a:rPr lang="en-US" altLang="zh-TW" dirty="0"/>
              <a:t>\x04\x08"</a:t>
            </a:r>
          </a:p>
          <a:p>
            <a:pPr marL="0" indent="0">
              <a:buNone/>
            </a:pPr>
            <a:r>
              <a:rPr lang="en-US" altLang="zh-TW" strike="sngStrike" dirty="0"/>
              <a:t>address = </a:t>
            </a:r>
            <a:r>
              <a:rPr lang="en-US" altLang="zh-TW" strike="sngStrike" dirty="0" err="1"/>
              <a:t>struct.unpack</a:t>
            </a:r>
            <a:r>
              <a:rPr lang="en-US" altLang="zh-TW" strike="sngStrike" dirty="0"/>
              <a:t>('&lt;I', payload)[0]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ddress = unpack(payload)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dirty="0" smtClean="0"/>
              <a:t>ex(address)</a:t>
            </a:r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smtClean="0"/>
              <a:t>address = 0x804aabb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2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Pwntools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Too much to list</a:t>
            </a:r>
          </a:p>
          <a:p>
            <a:r>
              <a:rPr lang="en-US" altLang="zh-TW" dirty="0" smtClean="0"/>
              <a:t>Shellcode</a:t>
            </a:r>
          </a:p>
          <a:p>
            <a:r>
              <a:rPr lang="en-US" altLang="zh-TW" dirty="0" smtClean="0"/>
              <a:t>Working with elf</a:t>
            </a:r>
          </a:p>
          <a:p>
            <a:r>
              <a:rPr lang="en-US" altLang="zh-TW" dirty="0" smtClean="0"/>
              <a:t>Working with </a:t>
            </a:r>
            <a:r>
              <a:rPr lang="en-US" altLang="zh-TW" dirty="0" err="1" smtClean="0"/>
              <a:t>gdb</a:t>
            </a:r>
            <a:endParaRPr lang="en-US" altLang="zh-TW" dirty="0" smtClean="0"/>
          </a:p>
          <a:p>
            <a:r>
              <a:rPr lang="en-US" altLang="zh-TW" dirty="0" smtClean="0"/>
              <a:t>Memory leak</a:t>
            </a:r>
          </a:p>
          <a:p>
            <a:r>
              <a:rPr lang="en-US" altLang="zh-TW" dirty="0" err="1" smtClean="0"/>
              <a:t>Rop</a:t>
            </a:r>
            <a:r>
              <a:rPr lang="en-US" altLang="zh-TW" dirty="0" smtClean="0"/>
              <a:t> chain</a:t>
            </a:r>
          </a:p>
          <a:p>
            <a:r>
              <a:rPr lang="en-US" altLang="zh-TW" dirty="0" smtClean="0"/>
              <a:t>Translate assembly to string</a:t>
            </a:r>
          </a:p>
          <a:p>
            <a:r>
              <a:rPr lang="en-US" altLang="zh-TW" dirty="0" smtClean="0"/>
              <a:t>Shellcode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28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Vulnerable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Pickle</a:t>
            </a:r>
          </a:p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mport pickle</a:t>
            </a:r>
          </a:p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mport </a:t>
            </a:r>
            <a:r>
              <a:rPr lang="en-US" altLang="zh-TW" dirty="0" err="1" smtClean="0"/>
              <a:t>os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class </a:t>
            </a:r>
            <a:r>
              <a:rPr lang="en-US" altLang="zh-TW" dirty="0"/>
              <a:t>Exploit(object):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/>
              <a:t>__reduce__(self):  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comm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sh</a:t>
            </a:r>
            <a:r>
              <a:rPr lang="en-US" altLang="zh-TW" dirty="0"/>
              <a:t>"  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return </a:t>
            </a:r>
            <a:r>
              <a:rPr lang="en-US" altLang="zh-TW" dirty="0"/>
              <a:t>(</a:t>
            </a:r>
            <a:r>
              <a:rPr lang="en-US" altLang="zh-TW" dirty="0" err="1"/>
              <a:t>os.system</a:t>
            </a:r>
            <a:r>
              <a:rPr lang="en-US" altLang="zh-TW" dirty="0"/>
              <a:t>, (</a:t>
            </a:r>
            <a:r>
              <a:rPr lang="en-US" altLang="zh-TW" dirty="0" err="1"/>
              <a:t>comm</a:t>
            </a:r>
            <a:r>
              <a:rPr lang="en-US" altLang="zh-TW" dirty="0" smtClean="0"/>
              <a:t>,))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pickle.dumps</a:t>
            </a:r>
            <a:r>
              <a:rPr lang="en-US" altLang="zh-TW" dirty="0" smtClean="0"/>
              <a:t>(Exploit())</a:t>
            </a:r>
          </a:p>
          <a:p>
            <a:pPr marL="0" indent="0">
              <a:buNone/>
            </a:pPr>
            <a:r>
              <a:rPr lang="en-US" altLang="zh-TW" dirty="0" smtClean="0"/>
              <a:t>b = </a:t>
            </a:r>
            <a:r>
              <a:rPr lang="en-US" altLang="zh-TW" dirty="0" err="1" smtClean="0"/>
              <a:t>pickle.loads</a:t>
            </a:r>
            <a:r>
              <a:rPr lang="en-US" altLang="zh-TW" dirty="0" smtClean="0"/>
              <a:t>(a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shell</a:t>
            </a:r>
            <a:r>
              <a:rPr lang="zh-TW" altLang="en-US" dirty="0" smtClean="0"/>
              <a:t>跑出來啦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8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Hackerrank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https://www.hackerrank.com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Combination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ctf.cs.nctu.edu.tw/problems/31</a:t>
            </a:r>
            <a:endParaRPr lang="en-US" altLang="zh-TW" dirty="0" smtClean="0"/>
          </a:p>
          <a:p>
            <a:r>
              <a:rPr lang="en-US" altLang="zh-TW" dirty="0" smtClean="0"/>
              <a:t>Pickle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之後會換 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err="1" smtClean="0"/>
              <a:t>nc</a:t>
            </a:r>
            <a:r>
              <a:rPr lang="en-US" altLang="zh-TW" dirty="0" smtClean="0"/>
              <a:t> 140.113.194.85 49167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http://people.cs.nctu.edu.tw/~</a:t>
            </a:r>
            <a:r>
              <a:rPr lang="en-US" altLang="zh-TW" dirty="0" smtClean="0">
                <a:hlinkClick r:id="rId4"/>
              </a:rPr>
              <a:t>wpchen/spam.py</a:t>
            </a:r>
            <a:r>
              <a:rPr lang="zh-TW" altLang="en-US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88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90% of Python in 90 Minutes</a:t>
            </a:r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www.slideshare.net/MattHarrison4/learn-90</a:t>
            </a:r>
            <a:endParaRPr lang="en-US" altLang="zh-TW" dirty="0" smtClean="0"/>
          </a:p>
          <a:p>
            <a:r>
              <a:rPr lang="en-US" altLang="zh-TW" dirty="0" smtClean="0"/>
              <a:t>From import vs import</a:t>
            </a: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stackoverflow.com/questions/9439480/from-import-vs-import</a:t>
            </a:r>
            <a:endParaRPr lang="en-US" altLang="zh-TW" dirty="0" smtClean="0"/>
          </a:p>
          <a:p>
            <a:r>
              <a:rPr lang="en-US" altLang="zh-TW" dirty="0" err="1" smtClean="0"/>
              <a:t>Angelboy’s</a:t>
            </a:r>
            <a:r>
              <a:rPr lang="en-US" altLang="zh-TW" dirty="0" smtClean="0"/>
              <a:t> CTF note 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angelboy.logdown.com/posts/245988-ctf-notes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Pwntools</a:t>
            </a:r>
            <a:r>
              <a:rPr lang="en-US" altLang="zh-TW" dirty="0" smtClean="0"/>
              <a:t> document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pwntools.readthedocs.org/en/2.2/about.html</a:t>
            </a:r>
            <a:r>
              <a:rPr lang="zh-TW" altLang="en-US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82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Installation</a:t>
            </a:r>
          </a:p>
          <a:p>
            <a:r>
              <a:rPr lang="en-US" altLang="zh-TW" dirty="0" smtClean="0"/>
              <a:t>Getting Started</a:t>
            </a:r>
          </a:p>
          <a:p>
            <a:r>
              <a:rPr lang="en-US" altLang="zh-TW" dirty="0" smtClean="0"/>
              <a:t>Version</a:t>
            </a:r>
          </a:p>
          <a:p>
            <a:r>
              <a:rPr lang="en-US" altLang="zh-TW" dirty="0" smtClean="0"/>
              <a:t>Print</a:t>
            </a:r>
          </a:p>
          <a:p>
            <a:r>
              <a:rPr lang="en-US" altLang="zh-TW" dirty="0" smtClean="0"/>
              <a:t>Input</a:t>
            </a:r>
          </a:p>
          <a:p>
            <a:r>
              <a:rPr lang="en-US" altLang="zh-TW" dirty="0" smtClean="0"/>
              <a:t>Object</a:t>
            </a:r>
          </a:p>
          <a:p>
            <a:r>
              <a:rPr lang="en-US" altLang="zh-TW" dirty="0" smtClean="0"/>
              <a:t>Integer</a:t>
            </a:r>
          </a:p>
          <a:p>
            <a:r>
              <a:rPr lang="en-US" altLang="zh-TW" dirty="0" smtClean="0"/>
              <a:t>String</a:t>
            </a:r>
          </a:p>
          <a:p>
            <a:r>
              <a:rPr lang="en-US" altLang="zh-TW" dirty="0" smtClean="0"/>
              <a:t>List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Arithmetic</a:t>
            </a:r>
          </a:p>
          <a:p>
            <a:r>
              <a:rPr lang="en-US" altLang="zh-TW" dirty="0" smtClean="0"/>
              <a:t>Conditional and Comment</a:t>
            </a:r>
          </a:p>
          <a:p>
            <a:r>
              <a:rPr lang="en-US" altLang="zh-TW" dirty="0"/>
              <a:t>Loop and </a:t>
            </a:r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Module</a:t>
            </a:r>
            <a:endParaRPr lang="en-US" altLang="zh-TW" dirty="0"/>
          </a:p>
          <a:p>
            <a:r>
              <a:rPr lang="en-US" altLang="zh-TW" dirty="0"/>
              <a:t>Socket</a:t>
            </a:r>
          </a:p>
          <a:p>
            <a:r>
              <a:rPr lang="en-US" altLang="zh-TW" dirty="0" err="1"/>
              <a:t>Struct</a:t>
            </a:r>
            <a:endParaRPr lang="en-US" altLang="zh-TW" dirty="0"/>
          </a:p>
          <a:p>
            <a:r>
              <a:rPr lang="en-US" altLang="zh-TW" dirty="0" err="1" smtClean="0"/>
              <a:t>Pwntools</a:t>
            </a:r>
            <a:endParaRPr lang="en-US" altLang="zh-TW" dirty="0" smtClean="0"/>
          </a:p>
          <a:p>
            <a:r>
              <a:rPr lang="en-US" altLang="zh-TW" dirty="0" smtClean="0"/>
              <a:t>Vulnerable</a:t>
            </a:r>
            <a:endParaRPr lang="en-US" altLang="zh-TW" dirty="0"/>
          </a:p>
          <a:p>
            <a:r>
              <a:rPr lang="en-US" altLang="zh-TW" dirty="0" smtClean="0"/>
              <a:t>Practice</a:t>
            </a:r>
            <a:endParaRPr lang="en-US" altLang="zh-TW" dirty="0"/>
          </a:p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0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Easy</a:t>
            </a:r>
          </a:p>
          <a:p>
            <a:r>
              <a:rPr lang="en-US" altLang="zh-TW" dirty="0" smtClean="0"/>
              <a:t>Swift</a:t>
            </a:r>
          </a:p>
          <a:p>
            <a:r>
              <a:rPr lang="en-US" altLang="zh-TW" dirty="0" smtClean="0"/>
              <a:t>Grace</a:t>
            </a:r>
          </a:p>
          <a:p>
            <a:r>
              <a:rPr lang="en-US" altLang="zh-TW" dirty="0"/>
              <a:t>O</a:t>
            </a:r>
            <a:r>
              <a:rPr lang="en-US" altLang="zh-TW" dirty="0" smtClean="0"/>
              <a:t>bject-oriented</a:t>
            </a:r>
          </a:p>
          <a:p>
            <a:r>
              <a:rPr lang="en-US" altLang="zh-TW" dirty="0" smtClean="0"/>
              <a:t>Strong module support</a:t>
            </a:r>
          </a:p>
          <a:p>
            <a:r>
              <a:rPr lang="en-US" altLang="zh-TW" dirty="0" smtClean="0"/>
              <a:t>Default built in most environment</a:t>
            </a:r>
          </a:p>
          <a:p>
            <a:r>
              <a:rPr lang="en-US" altLang="zh-TW" dirty="0" smtClean="0"/>
              <a:t>Script language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5181600" cy="3195320"/>
          </a:xfrm>
        </p:spPr>
      </p:pic>
    </p:spTree>
    <p:extLst>
      <p:ext uri="{BB962C8B-B14F-4D97-AF65-F5344CB8AC3E}">
        <p14:creationId xmlns:p14="http://schemas.microsoft.com/office/powerpoint/2010/main" val="14991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Installation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Debian</a:t>
            </a:r>
            <a:r>
              <a:rPr lang="en-US" altLang="zh-TW" dirty="0" smtClean="0"/>
              <a:t> GNU / Linux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apt-get </a:t>
            </a:r>
            <a:r>
              <a:rPr lang="en-US" altLang="zh-TW" dirty="0"/>
              <a:t>install python</a:t>
            </a:r>
          </a:p>
          <a:p>
            <a:pPr marL="0" indent="0">
              <a:buNone/>
            </a:pPr>
            <a:r>
              <a:rPr lang="en-US" altLang="zh-TW" dirty="0" smtClean="0"/>
              <a:t>apt-get install python-dev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// install additional header file and </a:t>
            </a:r>
            <a:r>
              <a:rPr lang="en-US" altLang="zh-TW" dirty="0"/>
              <a:t> static </a:t>
            </a:r>
            <a:r>
              <a:rPr lang="en-US" altLang="zh-TW" dirty="0" smtClean="0"/>
              <a:t>library</a:t>
            </a:r>
            <a:endParaRPr lang="en-US" altLang="zh-TW" dirty="0"/>
          </a:p>
          <a:p>
            <a:r>
              <a:rPr lang="en-US" altLang="zh-TW" dirty="0" smtClean="0"/>
              <a:t>Windows</a:t>
            </a:r>
          </a:p>
          <a:p>
            <a:pPr marL="0" indent="0">
              <a:buNone/>
            </a:pPr>
            <a:r>
              <a:rPr lang="en-US" altLang="zh-TW" dirty="0" smtClean="0"/>
              <a:t>Sorry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49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Getting </a:t>
            </a:r>
            <a:r>
              <a:rPr lang="en-US" altLang="zh-TW" dirty="0" smtClean="0"/>
              <a:t>Started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From terminal type python</a:t>
            </a:r>
          </a:p>
          <a:p>
            <a:pPr marL="0" indent="0">
              <a:buNone/>
            </a:pPr>
            <a:r>
              <a:rPr lang="en-US" altLang="zh-TW" dirty="0" smtClean="0"/>
              <a:t>python</a:t>
            </a:r>
            <a:endParaRPr lang="en-US" altLang="zh-TW" dirty="0"/>
          </a:p>
          <a:p>
            <a:r>
              <a:rPr lang="en-US" altLang="zh-TW" dirty="0" smtClean="0"/>
              <a:t>Save file with file extension 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 and type python print.py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ython print.py</a:t>
            </a:r>
          </a:p>
          <a:p>
            <a:r>
              <a:rPr lang="en-US" altLang="zh-TW" dirty="0" smtClean="0"/>
              <a:t>Add first line #!/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/bin/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python</a:t>
            </a:r>
          </a:p>
          <a:p>
            <a:r>
              <a:rPr lang="en-US" altLang="zh-TW" dirty="0" smtClean="0"/>
              <a:t>Add </a:t>
            </a:r>
            <a:r>
              <a:rPr lang="en-US" altLang="zh-TW" dirty="0"/>
              <a:t>executable </a:t>
            </a:r>
            <a:r>
              <a:rPr lang="en-US" altLang="zh-TW" dirty="0" smtClean="0"/>
              <a:t>privilege to file and ./filename execute it</a:t>
            </a:r>
          </a:p>
          <a:p>
            <a:pPr marL="0" indent="0">
              <a:buNone/>
            </a:pPr>
            <a:r>
              <a:rPr lang="en-US" altLang="zh-TW" dirty="0" smtClean="0"/>
              <a:t>./print.py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2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Python2 or Python3?</a:t>
            </a:r>
          </a:p>
          <a:p>
            <a:r>
              <a:rPr lang="en-US" altLang="zh-TW" dirty="0" smtClean="0"/>
              <a:t>We recommended use Python3</a:t>
            </a:r>
          </a:p>
          <a:p>
            <a:r>
              <a:rPr lang="en-US" altLang="zh-TW" dirty="0" smtClean="0"/>
              <a:t>Almost the same</a:t>
            </a:r>
          </a:p>
          <a:p>
            <a:r>
              <a:rPr lang="en-US" altLang="zh-TW" dirty="0" smtClean="0"/>
              <a:t>Except for print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End with newline character</a:t>
            </a:r>
          </a:p>
          <a:p>
            <a:r>
              <a:rPr lang="en-US" altLang="zh-TW" dirty="0" smtClean="0"/>
              <a:t>Format output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print "%d" % (100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print "{0}{1}".format('hello', 'world</a:t>
            </a:r>
            <a:r>
              <a:rPr lang="en-US" altLang="zh-TW" dirty="0" smtClean="0"/>
              <a:t>')</a:t>
            </a:r>
          </a:p>
          <a:p>
            <a:pPr marL="0" indent="0">
              <a:buNone/>
            </a:pPr>
            <a:r>
              <a:rPr lang="en-US" altLang="zh-TW" dirty="0" smtClean="0"/>
              <a:t>If you want </a:t>
            </a:r>
            <a:r>
              <a:rPr lang="en-US" altLang="zh-TW" dirty="0"/>
              <a:t>to </a:t>
            </a:r>
            <a:r>
              <a:rPr lang="en-US" altLang="zh-TW" dirty="0" smtClean="0"/>
              <a:t>manually control output use </a:t>
            </a:r>
            <a:r>
              <a:rPr lang="en-US" altLang="zh-TW" dirty="0" err="1" smtClean="0"/>
              <a:t>sys.stdout.write</a:t>
            </a:r>
            <a:r>
              <a:rPr lang="en-US" altLang="zh-TW" dirty="0" smtClean="0"/>
              <a:t>() instead</a:t>
            </a:r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Python2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Python3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07" y="4560742"/>
            <a:ext cx="5030086" cy="7263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90618"/>
            <a:ext cx="5028893" cy="70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 smtClean="0"/>
              <a:t>raw_input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Read a line from </a:t>
            </a:r>
            <a:r>
              <a:rPr lang="en-US" altLang="zh-TW" dirty="0" err="1" smtClean="0"/>
              <a:t>stdin</a:t>
            </a:r>
            <a:r>
              <a:rPr lang="en-US" altLang="zh-TW" dirty="0"/>
              <a:t> </a:t>
            </a:r>
            <a:r>
              <a:rPr lang="en-US" altLang="zh-TW" dirty="0" smtClean="0"/>
              <a:t>and strip </a:t>
            </a:r>
            <a:r>
              <a:rPr lang="en-US" altLang="zh-TW" dirty="0"/>
              <a:t>a trailing </a:t>
            </a:r>
            <a:r>
              <a:rPr lang="en-US" altLang="zh-TW" dirty="0" smtClean="0"/>
              <a:t>newline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Python2</a:t>
            </a:r>
          </a:p>
          <a:p>
            <a:pPr marL="0" indent="0">
              <a:buNone/>
            </a:pPr>
            <a:r>
              <a:rPr lang="en-US" altLang="zh-TW" dirty="0" err="1" smtClean="0"/>
              <a:t>raw_input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Python3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nput()</a:t>
            </a:r>
          </a:p>
          <a:p>
            <a:pPr marL="0" indent="0">
              <a:buNone/>
            </a:pPr>
            <a:r>
              <a:rPr lang="en-US" altLang="zh-TW" dirty="0" smtClean="0"/>
              <a:t>Difference:</a:t>
            </a:r>
          </a:p>
          <a:p>
            <a:pPr marL="0" indent="0">
              <a:buNone/>
            </a:pPr>
            <a:r>
              <a:rPr lang="en-US" altLang="zh-TW" dirty="0" smtClean="0"/>
              <a:t>Python3 will run </a:t>
            </a:r>
            <a:r>
              <a:rPr lang="en-US" altLang="zh-TW" dirty="0" err="1"/>
              <a:t>eval</a:t>
            </a:r>
            <a:r>
              <a:rPr lang="en-US" altLang="zh-TW" dirty="0"/>
              <a:t>(input</a:t>
            </a:r>
            <a:r>
              <a:rPr lang="en-US" altLang="zh-TW" dirty="0" smtClean="0"/>
              <a:t>())</a:t>
            </a:r>
          </a:p>
          <a:p>
            <a:pPr marL="0" indent="0">
              <a:buNone/>
            </a:pPr>
            <a:r>
              <a:rPr lang="en-US" altLang="zh-TW" dirty="0" smtClean="0"/>
              <a:t>and return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7644"/>
            <a:ext cx="5181600" cy="26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972</Words>
  <Application>Microsoft Office PowerPoint</Application>
  <PresentationFormat>寬螢幕</PresentationFormat>
  <Paragraphs>294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Office Theme</vt:lpstr>
      <vt:lpstr>Python</vt:lpstr>
      <vt:lpstr>Who am I?</vt:lpstr>
      <vt:lpstr>Outline</vt:lpstr>
      <vt:lpstr>Introduction</vt:lpstr>
      <vt:lpstr>Installation</vt:lpstr>
      <vt:lpstr>Getting Started</vt:lpstr>
      <vt:lpstr>Version</vt:lpstr>
      <vt:lpstr>Print</vt:lpstr>
      <vt:lpstr>Input</vt:lpstr>
      <vt:lpstr>Object</vt:lpstr>
      <vt:lpstr>Integer</vt:lpstr>
      <vt:lpstr>String</vt:lpstr>
      <vt:lpstr>List</vt:lpstr>
      <vt:lpstr>arithmetic</vt:lpstr>
      <vt:lpstr>Conditional and Comment</vt:lpstr>
      <vt:lpstr>Loop and function</vt:lpstr>
      <vt:lpstr>Module</vt:lpstr>
      <vt:lpstr>Module</vt:lpstr>
      <vt:lpstr>Socket</vt:lpstr>
      <vt:lpstr>Socket</vt:lpstr>
      <vt:lpstr>Struct</vt:lpstr>
      <vt:lpstr>Pwntools</vt:lpstr>
      <vt:lpstr>Pwntools</vt:lpstr>
      <vt:lpstr>Pwntools</vt:lpstr>
      <vt:lpstr>Pwntools</vt:lpstr>
      <vt:lpstr>Pwntools</vt:lpstr>
      <vt:lpstr>Vulnerable</vt:lpstr>
      <vt:lpstr>Practice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apple</dc:creator>
  <cp:lastModifiedBy>apple</cp:lastModifiedBy>
  <cp:revision>362</cp:revision>
  <dcterms:created xsi:type="dcterms:W3CDTF">2015-09-30T05:01:29Z</dcterms:created>
  <dcterms:modified xsi:type="dcterms:W3CDTF">2015-10-02T12:09:35Z</dcterms:modified>
</cp:coreProperties>
</file>