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66" r:id="rId7"/>
    <p:sldId id="258" r:id="rId8"/>
    <p:sldId id="259" r:id="rId9"/>
    <p:sldId id="260" r:id="rId10"/>
    <p:sldId id="261" r:id="rId11"/>
    <p:sldId id="262" r:id="rId12"/>
    <p:sldId id="263" r:id="rId13"/>
    <p:sldId id="267" r:id="rId14"/>
    <p:sldId id="264" r:id="rId15"/>
    <p:sldId id="265" r:id="rId16"/>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p:scale>
          <a:sx n="50" d="100"/>
          <a:sy n="50" d="100"/>
        </p:scale>
        <p:origin x="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19A2D7-CE01-4F84-BB2E-0FA96B3131B7}"/>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59E5C2DD-2913-4D88-940A-BBB5173095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95156E13-CC51-4CD8-8D44-B4D254538F86}"/>
              </a:ext>
            </a:extLst>
          </p:cNvPr>
          <p:cNvSpPr>
            <a:spLocks noGrp="1"/>
          </p:cNvSpPr>
          <p:nvPr>
            <p:ph type="dt" sz="half" idx="10"/>
          </p:nvPr>
        </p:nvSpPr>
        <p:spPr/>
        <p:txBody>
          <a:bodyPr/>
          <a:lstStyle/>
          <a:p>
            <a:fld id="{CB538E8B-D0AC-4BA2-8C6C-A93D11C77F18}" type="datetimeFigureOut">
              <a:rPr lang="es-ES" smtClean="0"/>
              <a:t>25/02/2021</a:t>
            </a:fld>
            <a:endParaRPr lang="es-ES"/>
          </a:p>
        </p:txBody>
      </p:sp>
      <p:sp>
        <p:nvSpPr>
          <p:cNvPr id="5" name="Marcador de pie de página 4">
            <a:extLst>
              <a:ext uri="{FF2B5EF4-FFF2-40B4-BE49-F238E27FC236}">
                <a16:creationId xmlns:a16="http://schemas.microsoft.com/office/drawing/2014/main" id="{6DC00FB9-A977-4E62-9AF2-94E493233D7B}"/>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16F600F9-F977-469E-995C-BA2DADF3B91A}"/>
              </a:ext>
            </a:extLst>
          </p:cNvPr>
          <p:cNvSpPr>
            <a:spLocks noGrp="1"/>
          </p:cNvSpPr>
          <p:nvPr>
            <p:ph type="sldNum" sz="quarter" idx="12"/>
          </p:nvPr>
        </p:nvSpPr>
        <p:spPr/>
        <p:txBody>
          <a:bodyPr/>
          <a:lstStyle/>
          <a:p>
            <a:fld id="{F41F15ED-720E-406E-A33A-FEA92C68CF0F}" type="slidenum">
              <a:rPr lang="es-ES" smtClean="0"/>
              <a:t>‹Nº›</a:t>
            </a:fld>
            <a:endParaRPr lang="es-ES"/>
          </a:p>
        </p:txBody>
      </p:sp>
    </p:spTree>
    <p:extLst>
      <p:ext uri="{BB962C8B-B14F-4D97-AF65-F5344CB8AC3E}">
        <p14:creationId xmlns:p14="http://schemas.microsoft.com/office/powerpoint/2010/main" val="1234885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BD3F81-17A4-46B3-A6D0-9138E8518E6D}"/>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F699AA0D-FA5D-48C3-A037-D873658508E7}"/>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E640C9C1-DD43-4DFF-A588-1A924734C3C0}"/>
              </a:ext>
            </a:extLst>
          </p:cNvPr>
          <p:cNvSpPr>
            <a:spLocks noGrp="1"/>
          </p:cNvSpPr>
          <p:nvPr>
            <p:ph type="dt" sz="half" idx="10"/>
          </p:nvPr>
        </p:nvSpPr>
        <p:spPr/>
        <p:txBody>
          <a:bodyPr/>
          <a:lstStyle/>
          <a:p>
            <a:fld id="{CB538E8B-D0AC-4BA2-8C6C-A93D11C77F18}" type="datetimeFigureOut">
              <a:rPr lang="es-ES" smtClean="0"/>
              <a:t>25/02/2021</a:t>
            </a:fld>
            <a:endParaRPr lang="es-ES"/>
          </a:p>
        </p:txBody>
      </p:sp>
      <p:sp>
        <p:nvSpPr>
          <p:cNvPr id="5" name="Marcador de pie de página 4">
            <a:extLst>
              <a:ext uri="{FF2B5EF4-FFF2-40B4-BE49-F238E27FC236}">
                <a16:creationId xmlns:a16="http://schemas.microsoft.com/office/drawing/2014/main" id="{26768071-6C88-4B77-A593-0E1D1085FFBD}"/>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03244832-9C87-40E2-83DB-DB613FE80AB7}"/>
              </a:ext>
            </a:extLst>
          </p:cNvPr>
          <p:cNvSpPr>
            <a:spLocks noGrp="1"/>
          </p:cNvSpPr>
          <p:nvPr>
            <p:ph type="sldNum" sz="quarter" idx="12"/>
          </p:nvPr>
        </p:nvSpPr>
        <p:spPr/>
        <p:txBody>
          <a:bodyPr/>
          <a:lstStyle/>
          <a:p>
            <a:fld id="{F41F15ED-720E-406E-A33A-FEA92C68CF0F}" type="slidenum">
              <a:rPr lang="es-ES" smtClean="0"/>
              <a:t>‹Nº›</a:t>
            </a:fld>
            <a:endParaRPr lang="es-ES"/>
          </a:p>
        </p:txBody>
      </p:sp>
    </p:spTree>
    <p:extLst>
      <p:ext uri="{BB962C8B-B14F-4D97-AF65-F5344CB8AC3E}">
        <p14:creationId xmlns:p14="http://schemas.microsoft.com/office/powerpoint/2010/main" val="2529265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EDC057F-8956-4DF7-840A-F67DBCF39F3C}"/>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0CBF2989-B20C-4920-A038-FA04B9D93224}"/>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33DB2F6-4965-4090-8C81-F24665D21BBB}"/>
              </a:ext>
            </a:extLst>
          </p:cNvPr>
          <p:cNvSpPr>
            <a:spLocks noGrp="1"/>
          </p:cNvSpPr>
          <p:nvPr>
            <p:ph type="dt" sz="half" idx="10"/>
          </p:nvPr>
        </p:nvSpPr>
        <p:spPr/>
        <p:txBody>
          <a:bodyPr/>
          <a:lstStyle/>
          <a:p>
            <a:fld id="{CB538E8B-D0AC-4BA2-8C6C-A93D11C77F18}" type="datetimeFigureOut">
              <a:rPr lang="es-ES" smtClean="0"/>
              <a:t>25/02/2021</a:t>
            </a:fld>
            <a:endParaRPr lang="es-ES"/>
          </a:p>
        </p:txBody>
      </p:sp>
      <p:sp>
        <p:nvSpPr>
          <p:cNvPr id="5" name="Marcador de pie de página 4">
            <a:extLst>
              <a:ext uri="{FF2B5EF4-FFF2-40B4-BE49-F238E27FC236}">
                <a16:creationId xmlns:a16="http://schemas.microsoft.com/office/drawing/2014/main" id="{042068CB-772F-4A01-B0EE-AF372ED0F080}"/>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769086E3-8852-4175-ACFF-CAB7555E27A8}"/>
              </a:ext>
            </a:extLst>
          </p:cNvPr>
          <p:cNvSpPr>
            <a:spLocks noGrp="1"/>
          </p:cNvSpPr>
          <p:nvPr>
            <p:ph type="sldNum" sz="quarter" idx="12"/>
          </p:nvPr>
        </p:nvSpPr>
        <p:spPr/>
        <p:txBody>
          <a:bodyPr/>
          <a:lstStyle/>
          <a:p>
            <a:fld id="{F41F15ED-720E-406E-A33A-FEA92C68CF0F}" type="slidenum">
              <a:rPr lang="es-ES" smtClean="0"/>
              <a:t>‹Nº›</a:t>
            </a:fld>
            <a:endParaRPr lang="es-ES"/>
          </a:p>
        </p:txBody>
      </p:sp>
    </p:spTree>
    <p:extLst>
      <p:ext uri="{BB962C8B-B14F-4D97-AF65-F5344CB8AC3E}">
        <p14:creationId xmlns:p14="http://schemas.microsoft.com/office/powerpoint/2010/main" val="292867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A57087-6143-45AD-8601-E489B836384C}"/>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05C24795-D823-40A8-8336-4EF78F995F81}"/>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59ED2DEF-EE0F-4401-9AD9-CC8251F80B47}"/>
              </a:ext>
            </a:extLst>
          </p:cNvPr>
          <p:cNvSpPr>
            <a:spLocks noGrp="1"/>
          </p:cNvSpPr>
          <p:nvPr>
            <p:ph type="dt" sz="half" idx="10"/>
          </p:nvPr>
        </p:nvSpPr>
        <p:spPr/>
        <p:txBody>
          <a:bodyPr/>
          <a:lstStyle/>
          <a:p>
            <a:fld id="{CB538E8B-D0AC-4BA2-8C6C-A93D11C77F18}" type="datetimeFigureOut">
              <a:rPr lang="es-ES" smtClean="0"/>
              <a:t>25/02/2021</a:t>
            </a:fld>
            <a:endParaRPr lang="es-ES"/>
          </a:p>
        </p:txBody>
      </p:sp>
      <p:sp>
        <p:nvSpPr>
          <p:cNvPr id="5" name="Marcador de pie de página 4">
            <a:extLst>
              <a:ext uri="{FF2B5EF4-FFF2-40B4-BE49-F238E27FC236}">
                <a16:creationId xmlns:a16="http://schemas.microsoft.com/office/drawing/2014/main" id="{5D7196C0-4054-426D-8E6F-E5098AA273AD}"/>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ACA39BDA-3D45-4D28-94FF-C448FA93EBCC}"/>
              </a:ext>
            </a:extLst>
          </p:cNvPr>
          <p:cNvSpPr>
            <a:spLocks noGrp="1"/>
          </p:cNvSpPr>
          <p:nvPr>
            <p:ph type="sldNum" sz="quarter" idx="12"/>
          </p:nvPr>
        </p:nvSpPr>
        <p:spPr/>
        <p:txBody>
          <a:bodyPr/>
          <a:lstStyle/>
          <a:p>
            <a:fld id="{F41F15ED-720E-406E-A33A-FEA92C68CF0F}" type="slidenum">
              <a:rPr lang="es-ES" smtClean="0"/>
              <a:t>‹Nº›</a:t>
            </a:fld>
            <a:endParaRPr lang="es-ES"/>
          </a:p>
        </p:txBody>
      </p:sp>
    </p:spTree>
    <p:extLst>
      <p:ext uri="{BB962C8B-B14F-4D97-AF65-F5344CB8AC3E}">
        <p14:creationId xmlns:p14="http://schemas.microsoft.com/office/powerpoint/2010/main" val="251609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7530EA-0EAA-4A8B-83D3-1A468564A61A}"/>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847FD95E-7172-4225-B399-89D5578A42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1DFB4A07-6A93-4CA3-AEDC-62E3F4568498}"/>
              </a:ext>
            </a:extLst>
          </p:cNvPr>
          <p:cNvSpPr>
            <a:spLocks noGrp="1"/>
          </p:cNvSpPr>
          <p:nvPr>
            <p:ph type="dt" sz="half" idx="10"/>
          </p:nvPr>
        </p:nvSpPr>
        <p:spPr/>
        <p:txBody>
          <a:bodyPr/>
          <a:lstStyle/>
          <a:p>
            <a:fld id="{CB538E8B-D0AC-4BA2-8C6C-A93D11C77F18}" type="datetimeFigureOut">
              <a:rPr lang="es-ES" smtClean="0"/>
              <a:t>25/02/2021</a:t>
            </a:fld>
            <a:endParaRPr lang="es-ES"/>
          </a:p>
        </p:txBody>
      </p:sp>
      <p:sp>
        <p:nvSpPr>
          <p:cNvPr id="5" name="Marcador de pie de página 4">
            <a:extLst>
              <a:ext uri="{FF2B5EF4-FFF2-40B4-BE49-F238E27FC236}">
                <a16:creationId xmlns:a16="http://schemas.microsoft.com/office/drawing/2014/main" id="{80EA2694-655D-4448-AF15-FDA711DED32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7C6DF12B-255A-496A-A35E-188007A1BCE2}"/>
              </a:ext>
            </a:extLst>
          </p:cNvPr>
          <p:cNvSpPr>
            <a:spLocks noGrp="1"/>
          </p:cNvSpPr>
          <p:nvPr>
            <p:ph type="sldNum" sz="quarter" idx="12"/>
          </p:nvPr>
        </p:nvSpPr>
        <p:spPr/>
        <p:txBody>
          <a:bodyPr/>
          <a:lstStyle/>
          <a:p>
            <a:fld id="{F41F15ED-720E-406E-A33A-FEA92C68CF0F}" type="slidenum">
              <a:rPr lang="es-ES" smtClean="0"/>
              <a:t>‹Nº›</a:t>
            </a:fld>
            <a:endParaRPr lang="es-ES"/>
          </a:p>
        </p:txBody>
      </p:sp>
    </p:spTree>
    <p:extLst>
      <p:ext uri="{BB962C8B-B14F-4D97-AF65-F5344CB8AC3E}">
        <p14:creationId xmlns:p14="http://schemas.microsoft.com/office/powerpoint/2010/main" val="2140121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EC63B8-18FE-4D7F-8654-0BAAE9319D87}"/>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8339C45F-242D-4691-9E64-E3FE0FFA2157}"/>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E239F451-CB0C-4AB7-BB1D-355F7F6808CE}"/>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C4998432-0F68-4103-8D4A-C1F93805ED53}"/>
              </a:ext>
            </a:extLst>
          </p:cNvPr>
          <p:cNvSpPr>
            <a:spLocks noGrp="1"/>
          </p:cNvSpPr>
          <p:nvPr>
            <p:ph type="dt" sz="half" idx="10"/>
          </p:nvPr>
        </p:nvSpPr>
        <p:spPr/>
        <p:txBody>
          <a:bodyPr/>
          <a:lstStyle/>
          <a:p>
            <a:fld id="{CB538E8B-D0AC-4BA2-8C6C-A93D11C77F18}" type="datetimeFigureOut">
              <a:rPr lang="es-ES" smtClean="0"/>
              <a:t>25/02/2021</a:t>
            </a:fld>
            <a:endParaRPr lang="es-ES"/>
          </a:p>
        </p:txBody>
      </p:sp>
      <p:sp>
        <p:nvSpPr>
          <p:cNvPr id="6" name="Marcador de pie de página 5">
            <a:extLst>
              <a:ext uri="{FF2B5EF4-FFF2-40B4-BE49-F238E27FC236}">
                <a16:creationId xmlns:a16="http://schemas.microsoft.com/office/drawing/2014/main" id="{56052651-49AE-42A0-8B9F-E33A4C23EEB0}"/>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52B4424C-1ED2-4F05-878E-713BDB479796}"/>
              </a:ext>
            </a:extLst>
          </p:cNvPr>
          <p:cNvSpPr>
            <a:spLocks noGrp="1"/>
          </p:cNvSpPr>
          <p:nvPr>
            <p:ph type="sldNum" sz="quarter" idx="12"/>
          </p:nvPr>
        </p:nvSpPr>
        <p:spPr/>
        <p:txBody>
          <a:bodyPr/>
          <a:lstStyle/>
          <a:p>
            <a:fld id="{F41F15ED-720E-406E-A33A-FEA92C68CF0F}" type="slidenum">
              <a:rPr lang="es-ES" smtClean="0"/>
              <a:t>‹Nº›</a:t>
            </a:fld>
            <a:endParaRPr lang="es-ES"/>
          </a:p>
        </p:txBody>
      </p:sp>
    </p:spTree>
    <p:extLst>
      <p:ext uri="{BB962C8B-B14F-4D97-AF65-F5344CB8AC3E}">
        <p14:creationId xmlns:p14="http://schemas.microsoft.com/office/powerpoint/2010/main" val="3082375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78B2BD-49A1-47E1-8075-883396CA731B}"/>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AFB0FF66-32CB-4BEE-B44B-AA85A9B2DE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03051314-A082-4B23-B9C6-EC996D8249D5}"/>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EAAD5A8D-7E69-4609-B0BF-CCCD38A9DE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1507518E-9BD1-466F-BF54-C749E9DE6AF7}"/>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FABC73D4-C51A-415F-8F40-179C874CAF02}"/>
              </a:ext>
            </a:extLst>
          </p:cNvPr>
          <p:cNvSpPr>
            <a:spLocks noGrp="1"/>
          </p:cNvSpPr>
          <p:nvPr>
            <p:ph type="dt" sz="half" idx="10"/>
          </p:nvPr>
        </p:nvSpPr>
        <p:spPr/>
        <p:txBody>
          <a:bodyPr/>
          <a:lstStyle/>
          <a:p>
            <a:fld id="{CB538E8B-D0AC-4BA2-8C6C-A93D11C77F18}" type="datetimeFigureOut">
              <a:rPr lang="es-ES" smtClean="0"/>
              <a:t>25/02/2021</a:t>
            </a:fld>
            <a:endParaRPr lang="es-ES"/>
          </a:p>
        </p:txBody>
      </p:sp>
      <p:sp>
        <p:nvSpPr>
          <p:cNvPr id="8" name="Marcador de pie de página 7">
            <a:extLst>
              <a:ext uri="{FF2B5EF4-FFF2-40B4-BE49-F238E27FC236}">
                <a16:creationId xmlns:a16="http://schemas.microsoft.com/office/drawing/2014/main" id="{FCF5F750-CEB6-420E-A430-96454AC5325E}"/>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95E984E0-74D2-4E5B-9FB2-301D60A3689F}"/>
              </a:ext>
            </a:extLst>
          </p:cNvPr>
          <p:cNvSpPr>
            <a:spLocks noGrp="1"/>
          </p:cNvSpPr>
          <p:nvPr>
            <p:ph type="sldNum" sz="quarter" idx="12"/>
          </p:nvPr>
        </p:nvSpPr>
        <p:spPr/>
        <p:txBody>
          <a:bodyPr/>
          <a:lstStyle/>
          <a:p>
            <a:fld id="{F41F15ED-720E-406E-A33A-FEA92C68CF0F}" type="slidenum">
              <a:rPr lang="es-ES" smtClean="0"/>
              <a:t>‹Nº›</a:t>
            </a:fld>
            <a:endParaRPr lang="es-ES"/>
          </a:p>
        </p:txBody>
      </p:sp>
    </p:spTree>
    <p:extLst>
      <p:ext uri="{BB962C8B-B14F-4D97-AF65-F5344CB8AC3E}">
        <p14:creationId xmlns:p14="http://schemas.microsoft.com/office/powerpoint/2010/main" val="158395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762391-6CC7-4E5A-9AB0-6EC9DE593A32}"/>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617A83B9-61B3-46C2-B924-8692FC041711}"/>
              </a:ext>
            </a:extLst>
          </p:cNvPr>
          <p:cNvSpPr>
            <a:spLocks noGrp="1"/>
          </p:cNvSpPr>
          <p:nvPr>
            <p:ph type="dt" sz="half" idx="10"/>
          </p:nvPr>
        </p:nvSpPr>
        <p:spPr/>
        <p:txBody>
          <a:bodyPr/>
          <a:lstStyle/>
          <a:p>
            <a:fld id="{CB538E8B-D0AC-4BA2-8C6C-A93D11C77F18}" type="datetimeFigureOut">
              <a:rPr lang="es-ES" smtClean="0"/>
              <a:t>25/02/2021</a:t>
            </a:fld>
            <a:endParaRPr lang="es-ES"/>
          </a:p>
        </p:txBody>
      </p:sp>
      <p:sp>
        <p:nvSpPr>
          <p:cNvPr id="4" name="Marcador de pie de página 3">
            <a:extLst>
              <a:ext uri="{FF2B5EF4-FFF2-40B4-BE49-F238E27FC236}">
                <a16:creationId xmlns:a16="http://schemas.microsoft.com/office/drawing/2014/main" id="{16AE72FD-60BE-420C-AA1A-A4B058FEF997}"/>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395B43F7-4D39-4AAE-9B0E-E4DD6AE62FF9}"/>
              </a:ext>
            </a:extLst>
          </p:cNvPr>
          <p:cNvSpPr>
            <a:spLocks noGrp="1"/>
          </p:cNvSpPr>
          <p:nvPr>
            <p:ph type="sldNum" sz="quarter" idx="12"/>
          </p:nvPr>
        </p:nvSpPr>
        <p:spPr/>
        <p:txBody>
          <a:bodyPr/>
          <a:lstStyle/>
          <a:p>
            <a:fld id="{F41F15ED-720E-406E-A33A-FEA92C68CF0F}" type="slidenum">
              <a:rPr lang="es-ES" smtClean="0"/>
              <a:t>‹Nº›</a:t>
            </a:fld>
            <a:endParaRPr lang="es-ES"/>
          </a:p>
        </p:txBody>
      </p:sp>
    </p:spTree>
    <p:extLst>
      <p:ext uri="{BB962C8B-B14F-4D97-AF65-F5344CB8AC3E}">
        <p14:creationId xmlns:p14="http://schemas.microsoft.com/office/powerpoint/2010/main" val="190282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0DF5CB75-843D-41B2-A7D9-4D83726A4634}"/>
              </a:ext>
            </a:extLst>
          </p:cNvPr>
          <p:cNvSpPr>
            <a:spLocks noGrp="1"/>
          </p:cNvSpPr>
          <p:nvPr>
            <p:ph type="dt" sz="half" idx="10"/>
          </p:nvPr>
        </p:nvSpPr>
        <p:spPr/>
        <p:txBody>
          <a:bodyPr/>
          <a:lstStyle/>
          <a:p>
            <a:fld id="{CB538E8B-D0AC-4BA2-8C6C-A93D11C77F18}" type="datetimeFigureOut">
              <a:rPr lang="es-ES" smtClean="0"/>
              <a:t>25/02/2021</a:t>
            </a:fld>
            <a:endParaRPr lang="es-ES"/>
          </a:p>
        </p:txBody>
      </p:sp>
      <p:sp>
        <p:nvSpPr>
          <p:cNvPr id="3" name="Marcador de pie de página 2">
            <a:extLst>
              <a:ext uri="{FF2B5EF4-FFF2-40B4-BE49-F238E27FC236}">
                <a16:creationId xmlns:a16="http://schemas.microsoft.com/office/drawing/2014/main" id="{37CE7E49-D9C0-45E4-80BE-E132ACE5468F}"/>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FE69CDE7-9D91-4E33-9188-83832B6C7129}"/>
              </a:ext>
            </a:extLst>
          </p:cNvPr>
          <p:cNvSpPr>
            <a:spLocks noGrp="1"/>
          </p:cNvSpPr>
          <p:nvPr>
            <p:ph type="sldNum" sz="quarter" idx="12"/>
          </p:nvPr>
        </p:nvSpPr>
        <p:spPr/>
        <p:txBody>
          <a:bodyPr/>
          <a:lstStyle/>
          <a:p>
            <a:fld id="{F41F15ED-720E-406E-A33A-FEA92C68CF0F}" type="slidenum">
              <a:rPr lang="es-ES" smtClean="0"/>
              <a:t>‹Nº›</a:t>
            </a:fld>
            <a:endParaRPr lang="es-ES"/>
          </a:p>
        </p:txBody>
      </p:sp>
    </p:spTree>
    <p:extLst>
      <p:ext uri="{BB962C8B-B14F-4D97-AF65-F5344CB8AC3E}">
        <p14:creationId xmlns:p14="http://schemas.microsoft.com/office/powerpoint/2010/main" val="1745505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BD9ED3-1BCA-40FD-B798-D68F15D72C7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434C7BDA-4C2E-4734-8E4A-4FDEEA9B0E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C0479620-5BD9-426F-9B1B-6513CB56EB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8029B21-D1F5-4779-85BA-391ADC8ACCA3}"/>
              </a:ext>
            </a:extLst>
          </p:cNvPr>
          <p:cNvSpPr>
            <a:spLocks noGrp="1"/>
          </p:cNvSpPr>
          <p:nvPr>
            <p:ph type="dt" sz="half" idx="10"/>
          </p:nvPr>
        </p:nvSpPr>
        <p:spPr/>
        <p:txBody>
          <a:bodyPr/>
          <a:lstStyle/>
          <a:p>
            <a:fld id="{CB538E8B-D0AC-4BA2-8C6C-A93D11C77F18}" type="datetimeFigureOut">
              <a:rPr lang="es-ES" smtClean="0"/>
              <a:t>25/02/2021</a:t>
            </a:fld>
            <a:endParaRPr lang="es-ES"/>
          </a:p>
        </p:txBody>
      </p:sp>
      <p:sp>
        <p:nvSpPr>
          <p:cNvPr id="6" name="Marcador de pie de página 5">
            <a:extLst>
              <a:ext uri="{FF2B5EF4-FFF2-40B4-BE49-F238E27FC236}">
                <a16:creationId xmlns:a16="http://schemas.microsoft.com/office/drawing/2014/main" id="{583DB64D-F54A-49C2-85CD-F645E8BDD789}"/>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DE0DE05B-C600-4915-ADAE-BB8DBA35E85A}"/>
              </a:ext>
            </a:extLst>
          </p:cNvPr>
          <p:cNvSpPr>
            <a:spLocks noGrp="1"/>
          </p:cNvSpPr>
          <p:nvPr>
            <p:ph type="sldNum" sz="quarter" idx="12"/>
          </p:nvPr>
        </p:nvSpPr>
        <p:spPr/>
        <p:txBody>
          <a:bodyPr/>
          <a:lstStyle/>
          <a:p>
            <a:fld id="{F41F15ED-720E-406E-A33A-FEA92C68CF0F}" type="slidenum">
              <a:rPr lang="es-ES" smtClean="0"/>
              <a:t>‹Nº›</a:t>
            </a:fld>
            <a:endParaRPr lang="es-ES"/>
          </a:p>
        </p:txBody>
      </p:sp>
    </p:spTree>
    <p:extLst>
      <p:ext uri="{BB962C8B-B14F-4D97-AF65-F5344CB8AC3E}">
        <p14:creationId xmlns:p14="http://schemas.microsoft.com/office/powerpoint/2010/main" val="3038593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8900E2-99A5-455B-BCC0-96EF0A5A89E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1460D2BD-4B8D-450D-B2E6-5A6CE3B39D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F29289D6-C173-4F95-9F48-A4B690B6DA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C97891AF-3D79-4D37-893F-CEC26AAAE490}"/>
              </a:ext>
            </a:extLst>
          </p:cNvPr>
          <p:cNvSpPr>
            <a:spLocks noGrp="1"/>
          </p:cNvSpPr>
          <p:nvPr>
            <p:ph type="dt" sz="half" idx="10"/>
          </p:nvPr>
        </p:nvSpPr>
        <p:spPr/>
        <p:txBody>
          <a:bodyPr/>
          <a:lstStyle/>
          <a:p>
            <a:fld id="{CB538E8B-D0AC-4BA2-8C6C-A93D11C77F18}" type="datetimeFigureOut">
              <a:rPr lang="es-ES" smtClean="0"/>
              <a:t>25/02/2021</a:t>
            </a:fld>
            <a:endParaRPr lang="es-ES"/>
          </a:p>
        </p:txBody>
      </p:sp>
      <p:sp>
        <p:nvSpPr>
          <p:cNvPr id="6" name="Marcador de pie de página 5">
            <a:extLst>
              <a:ext uri="{FF2B5EF4-FFF2-40B4-BE49-F238E27FC236}">
                <a16:creationId xmlns:a16="http://schemas.microsoft.com/office/drawing/2014/main" id="{3D95D9BA-DBB2-4AE1-A5A5-8FFB729EC37F}"/>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BFABD82F-777E-4E0C-A1CA-FAA8FE951423}"/>
              </a:ext>
            </a:extLst>
          </p:cNvPr>
          <p:cNvSpPr>
            <a:spLocks noGrp="1"/>
          </p:cNvSpPr>
          <p:nvPr>
            <p:ph type="sldNum" sz="quarter" idx="12"/>
          </p:nvPr>
        </p:nvSpPr>
        <p:spPr/>
        <p:txBody>
          <a:bodyPr/>
          <a:lstStyle/>
          <a:p>
            <a:fld id="{F41F15ED-720E-406E-A33A-FEA92C68CF0F}" type="slidenum">
              <a:rPr lang="es-ES" smtClean="0"/>
              <a:t>‹Nº›</a:t>
            </a:fld>
            <a:endParaRPr lang="es-ES"/>
          </a:p>
        </p:txBody>
      </p:sp>
    </p:spTree>
    <p:extLst>
      <p:ext uri="{BB962C8B-B14F-4D97-AF65-F5344CB8AC3E}">
        <p14:creationId xmlns:p14="http://schemas.microsoft.com/office/powerpoint/2010/main" val="2044030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81EF2E8-B5B8-4258-8DB2-354C60630F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D5767BB7-390A-4C90-BBCE-256541E9C5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1C03C996-6612-4247-A87F-1127AC3E79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538E8B-D0AC-4BA2-8C6C-A93D11C77F18}" type="datetimeFigureOut">
              <a:rPr lang="es-ES" smtClean="0"/>
              <a:t>25/02/2021</a:t>
            </a:fld>
            <a:endParaRPr lang="es-ES"/>
          </a:p>
        </p:txBody>
      </p:sp>
      <p:sp>
        <p:nvSpPr>
          <p:cNvPr id="5" name="Marcador de pie de página 4">
            <a:extLst>
              <a:ext uri="{FF2B5EF4-FFF2-40B4-BE49-F238E27FC236}">
                <a16:creationId xmlns:a16="http://schemas.microsoft.com/office/drawing/2014/main" id="{0F6937B2-B3C7-46D2-B568-B48F66C574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BD6770B2-95AC-4BC6-99E0-6647EF17D8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1F15ED-720E-406E-A33A-FEA92C68CF0F}" type="slidenum">
              <a:rPr lang="es-ES" smtClean="0"/>
              <a:t>‹Nº›</a:t>
            </a:fld>
            <a:endParaRPr lang="es-ES"/>
          </a:p>
        </p:txBody>
      </p:sp>
    </p:spTree>
    <p:extLst>
      <p:ext uri="{BB962C8B-B14F-4D97-AF65-F5344CB8AC3E}">
        <p14:creationId xmlns:p14="http://schemas.microsoft.com/office/powerpoint/2010/main" val="27921884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6" name="Rectangle 27">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870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729A55C-2F01-4368-BC87-490A7494C18D}"/>
              </a:ext>
            </a:extLst>
          </p:cNvPr>
          <p:cNvSpPr>
            <a:spLocks noGrp="1"/>
          </p:cNvSpPr>
          <p:nvPr>
            <p:ph type="ctrTitle"/>
          </p:nvPr>
        </p:nvSpPr>
        <p:spPr>
          <a:xfrm>
            <a:off x="9093496" y="618681"/>
            <a:ext cx="2613872" cy="4794567"/>
          </a:xfrm>
        </p:spPr>
        <p:txBody>
          <a:bodyPr vert="horz" lIns="91440" tIns="45720" rIns="91440" bIns="45720" rtlCol="0" anchor="ctr">
            <a:normAutofit/>
          </a:bodyPr>
          <a:lstStyle/>
          <a:p>
            <a:pPr algn="l"/>
            <a:r>
              <a:rPr lang="en-US" sz="3600">
                <a:solidFill>
                  <a:srgbClr val="FFFFFF"/>
                </a:solidFill>
              </a:rPr>
              <a:t>Covid 19 pandemic and sport</a:t>
            </a:r>
          </a:p>
        </p:txBody>
      </p:sp>
      <p:sp>
        <p:nvSpPr>
          <p:cNvPr id="57"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Imagen 7">
            <a:extLst>
              <a:ext uri="{FF2B5EF4-FFF2-40B4-BE49-F238E27FC236}">
                <a16:creationId xmlns:a16="http://schemas.microsoft.com/office/drawing/2014/main" id="{628BB14F-FEF0-4491-A12A-91AE7DF03ADE}"/>
              </a:ext>
            </a:extLst>
          </p:cNvPr>
          <p:cNvPicPr>
            <a:picLocks noChangeAspect="1"/>
          </p:cNvPicPr>
          <p:nvPr/>
        </p:nvPicPr>
        <p:blipFill rotWithShape="1">
          <a:blip r:embed="rId2"/>
          <a:srcRect l="1656" r="3781" b="-1"/>
          <a:stretch/>
        </p:blipFill>
        <p:spPr>
          <a:xfrm>
            <a:off x="976251" y="942538"/>
            <a:ext cx="7163222" cy="4808332"/>
          </a:xfrm>
          <a:prstGeom prst="rect">
            <a:avLst/>
          </a:prstGeom>
          <a:effectLst/>
        </p:spPr>
      </p:pic>
    </p:spTree>
    <p:extLst>
      <p:ext uri="{BB962C8B-B14F-4D97-AF65-F5344CB8AC3E}">
        <p14:creationId xmlns:p14="http://schemas.microsoft.com/office/powerpoint/2010/main" val="3158332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C71C75BB-5FCD-49BA-B3C0-C40F2CA21F7C}"/>
              </a:ext>
            </a:extLst>
          </p:cNvPr>
          <p:cNvSpPr>
            <a:spLocks noGrp="1"/>
          </p:cNvSpPr>
          <p:nvPr>
            <p:ph idx="1"/>
          </p:nvPr>
        </p:nvSpPr>
        <p:spPr>
          <a:xfrm>
            <a:off x="838200" y="723900"/>
            <a:ext cx="10515600" cy="5453063"/>
          </a:xfrm>
        </p:spPr>
        <p:txBody>
          <a:bodyPr/>
          <a:lstStyle/>
          <a:p>
            <a:r>
              <a:rPr lang="en-US" dirty="0"/>
              <a:t>When we left it was like living again, exploring everything and enjoying, although with many precautions due to fear and little by little we got used to this new normal full of questions and doubts, the institute was something strange, it was not known what we were going to do and We came from doing classes online, today things are changing and there is already a vaccine that is being tested, I passed the </a:t>
            </a:r>
            <a:r>
              <a:rPr lang="en-US" dirty="0" err="1"/>
              <a:t>covid</a:t>
            </a:r>
            <a:r>
              <a:rPr lang="en-US" dirty="0"/>
              <a:t> 19 and it is crazy to each one it affects differently and it is scared and sometimes in me loneliness case.</a:t>
            </a:r>
            <a:endParaRPr lang="es-ES" dirty="0"/>
          </a:p>
        </p:txBody>
      </p:sp>
    </p:spTree>
    <p:extLst>
      <p:ext uri="{BB962C8B-B14F-4D97-AF65-F5344CB8AC3E}">
        <p14:creationId xmlns:p14="http://schemas.microsoft.com/office/powerpoint/2010/main" val="3006941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32BCFD-9621-4E89-8DE6-BCFE28A71D68}"/>
              </a:ext>
            </a:extLst>
          </p:cNvPr>
          <p:cNvSpPr>
            <a:spLocks noGrp="1"/>
          </p:cNvSpPr>
          <p:nvPr>
            <p:ph type="title"/>
          </p:nvPr>
        </p:nvSpPr>
        <p:spPr/>
        <p:txBody>
          <a:bodyPr>
            <a:normAutofit/>
          </a:bodyPr>
          <a:lstStyle/>
          <a:p>
            <a:r>
              <a:rPr lang="es-ES" sz="3600" dirty="0" err="1"/>
              <a:t>How</a:t>
            </a:r>
            <a:r>
              <a:rPr lang="es-ES" sz="3600" dirty="0"/>
              <a:t> do you </a:t>
            </a:r>
            <a:r>
              <a:rPr lang="es-ES" sz="3600" dirty="0" err="1"/>
              <a:t>meet</a:t>
            </a:r>
            <a:r>
              <a:rPr lang="es-ES" sz="3600" dirty="0"/>
              <a:t> </a:t>
            </a:r>
            <a:r>
              <a:rPr lang="es-ES" sz="3600" dirty="0" err="1"/>
              <a:t>with</a:t>
            </a:r>
            <a:r>
              <a:rPr lang="es-ES" sz="3600" dirty="0"/>
              <a:t> </a:t>
            </a:r>
            <a:r>
              <a:rPr lang="es-ES" sz="3600" dirty="0" err="1"/>
              <a:t>your</a:t>
            </a:r>
            <a:r>
              <a:rPr lang="es-ES" sz="3600" dirty="0"/>
              <a:t> </a:t>
            </a:r>
            <a:r>
              <a:rPr lang="es-ES" sz="3600" dirty="0" err="1"/>
              <a:t>friends</a:t>
            </a:r>
            <a:r>
              <a:rPr lang="es-ES" sz="3600" dirty="0"/>
              <a:t> </a:t>
            </a:r>
            <a:r>
              <a:rPr lang="es-ES" sz="3600" dirty="0" err="1"/>
              <a:t>now</a:t>
            </a:r>
            <a:r>
              <a:rPr lang="es-ES" sz="3600" dirty="0"/>
              <a:t>? </a:t>
            </a:r>
            <a:r>
              <a:rPr lang="es-ES" sz="3600" dirty="0" err="1"/>
              <a:t>How</a:t>
            </a:r>
            <a:r>
              <a:rPr lang="es-ES" sz="3600" dirty="0"/>
              <a:t> </a:t>
            </a:r>
            <a:r>
              <a:rPr lang="es-ES" sz="3600" dirty="0" err="1"/>
              <a:t>have</a:t>
            </a:r>
            <a:r>
              <a:rPr lang="es-ES" sz="3600" dirty="0"/>
              <a:t> the </a:t>
            </a:r>
            <a:r>
              <a:rPr lang="es-ES" sz="3600" dirty="0" err="1"/>
              <a:t>interactions</a:t>
            </a:r>
            <a:r>
              <a:rPr lang="es-ES" sz="3600" dirty="0"/>
              <a:t> </a:t>
            </a:r>
            <a:r>
              <a:rPr lang="es-ES" sz="3600" dirty="0" err="1"/>
              <a:t>changed</a:t>
            </a:r>
            <a:r>
              <a:rPr lang="es-ES" sz="3600" dirty="0"/>
              <a:t> </a:t>
            </a:r>
            <a:r>
              <a:rPr lang="es-ES" sz="3600" dirty="0" err="1"/>
              <a:t>among</a:t>
            </a:r>
            <a:r>
              <a:rPr lang="es-ES" sz="3600" dirty="0"/>
              <a:t> </a:t>
            </a:r>
            <a:r>
              <a:rPr lang="es-ES" sz="3600" dirty="0" err="1"/>
              <a:t>teenagers</a:t>
            </a:r>
            <a:r>
              <a:rPr lang="es-ES" sz="3600" dirty="0"/>
              <a:t>?</a:t>
            </a:r>
          </a:p>
        </p:txBody>
      </p:sp>
      <p:sp>
        <p:nvSpPr>
          <p:cNvPr id="3" name="Marcador de contenido 2">
            <a:extLst>
              <a:ext uri="{FF2B5EF4-FFF2-40B4-BE49-F238E27FC236}">
                <a16:creationId xmlns:a16="http://schemas.microsoft.com/office/drawing/2014/main" id="{9582F580-C93D-4C1A-A118-B294726F4674}"/>
              </a:ext>
            </a:extLst>
          </p:cNvPr>
          <p:cNvSpPr>
            <a:spLocks noGrp="1"/>
          </p:cNvSpPr>
          <p:nvPr>
            <p:ph idx="1"/>
          </p:nvPr>
        </p:nvSpPr>
        <p:spPr/>
        <p:txBody>
          <a:bodyPr/>
          <a:lstStyle/>
          <a:p>
            <a:pPr marL="0" indent="0">
              <a:buNone/>
            </a:pPr>
            <a:r>
              <a:rPr lang="en-US" dirty="0"/>
              <a:t>I really don't go out much as a precaution, but if I remember the first time I went out, I felt strange with my friends, there was no screen in between and it was rare to see them after so long and not know what to do if we took off our masks or better leave it to us , not knowing well how to communicate and if you got bored it was not just hanging up the call, now I think we have relaxed but this virus is very treacherous and reduces what we can do a lot if we follow the measures</a:t>
            </a:r>
          </a:p>
          <a:p>
            <a:endParaRPr lang="en-US" dirty="0"/>
          </a:p>
          <a:p>
            <a:endParaRPr lang="es-ES" dirty="0"/>
          </a:p>
        </p:txBody>
      </p:sp>
    </p:spTree>
    <p:extLst>
      <p:ext uri="{BB962C8B-B14F-4D97-AF65-F5344CB8AC3E}">
        <p14:creationId xmlns:p14="http://schemas.microsoft.com/office/powerpoint/2010/main" val="730799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F3899E-0798-426F-8EFA-5AF06370201F}"/>
              </a:ext>
            </a:extLst>
          </p:cNvPr>
          <p:cNvSpPr>
            <a:spLocks noGrp="1"/>
          </p:cNvSpPr>
          <p:nvPr>
            <p:ph type="title"/>
          </p:nvPr>
        </p:nvSpPr>
        <p:spPr/>
        <p:txBody>
          <a:bodyPr>
            <a:normAutofit/>
          </a:bodyPr>
          <a:lstStyle/>
          <a:p>
            <a:r>
              <a:rPr lang="es-ES" sz="3600" dirty="0" err="1"/>
              <a:t>What</a:t>
            </a:r>
            <a:r>
              <a:rPr lang="es-ES" sz="3600" dirty="0"/>
              <a:t> can you do in </a:t>
            </a:r>
            <a:r>
              <a:rPr lang="es-ES" sz="3600" dirty="0" err="1"/>
              <a:t>order</a:t>
            </a:r>
            <a:r>
              <a:rPr lang="es-ES" sz="3600" dirty="0"/>
              <a:t> to stop the covid 19 spread?</a:t>
            </a:r>
          </a:p>
        </p:txBody>
      </p:sp>
      <p:sp>
        <p:nvSpPr>
          <p:cNvPr id="3" name="Marcador de contenido 2">
            <a:extLst>
              <a:ext uri="{FF2B5EF4-FFF2-40B4-BE49-F238E27FC236}">
                <a16:creationId xmlns:a16="http://schemas.microsoft.com/office/drawing/2014/main" id="{7A018CF9-E2F4-4013-9A7E-3B04393091F6}"/>
              </a:ext>
            </a:extLst>
          </p:cNvPr>
          <p:cNvSpPr>
            <a:spLocks noGrp="1"/>
          </p:cNvSpPr>
          <p:nvPr>
            <p:ph idx="1"/>
          </p:nvPr>
        </p:nvSpPr>
        <p:spPr/>
        <p:txBody>
          <a:bodyPr>
            <a:normAutofit fontScale="92500" lnSpcReduction="10000"/>
          </a:bodyPr>
          <a:lstStyle/>
          <a:p>
            <a:pPr marL="0" indent="0">
              <a:buNone/>
            </a:pPr>
            <a:r>
              <a:rPr lang="en-US" dirty="0"/>
              <a:t>To stop the spread of the </a:t>
            </a:r>
            <a:r>
              <a:rPr lang="en-US" dirty="0" err="1"/>
              <a:t>covid</a:t>
            </a:r>
            <a:r>
              <a:rPr lang="en-US" dirty="0"/>
              <a:t> we must strictly follow the safety measures, ALWAYS use the mask, wash our hands thoroughly and thoroughly, do not go out and forget about it, not be left with the maximum number of people that is clearly established as well Do not participate in clandestine parties or do them and if we see or know of any, report it because you do not know the damage that only one of those parties can cause, and it is better to be safe than sorry, I am young but I am very clear that it should be done in those moments and have conscience and not think only of myself, if I stayed at home for 2 months to take care of my classmates and I missed classes and then everything piled up, people should look out for the other and think about the consequences of what they do, endure a little like everyone else and thus get out of all this and be able to return to the life of before or more similar, because after this nothing will be the same again</a:t>
            </a:r>
            <a:endParaRPr lang="es-ES" dirty="0"/>
          </a:p>
        </p:txBody>
      </p:sp>
    </p:spTree>
    <p:extLst>
      <p:ext uri="{BB962C8B-B14F-4D97-AF65-F5344CB8AC3E}">
        <p14:creationId xmlns:p14="http://schemas.microsoft.com/office/powerpoint/2010/main" val="2924311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CF5AC8-C451-441A-AC91-7E3EAF196961}"/>
              </a:ext>
            </a:extLst>
          </p:cNvPr>
          <p:cNvSpPr>
            <a:spLocks noGrp="1"/>
          </p:cNvSpPr>
          <p:nvPr>
            <p:ph type="title"/>
          </p:nvPr>
        </p:nvSpPr>
        <p:spPr/>
        <p:txBody>
          <a:bodyPr>
            <a:normAutofit/>
          </a:bodyPr>
          <a:lstStyle/>
          <a:p>
            <a:r>
              <a:rPr lang="es-ES" sz="3600"/>
              <a:t>What </a:t>
            </a:r>
            <a:r>
              <a:rPr lang="es-ES" sz="3600" dirty="0"/>
              <a:t>are </a:t>
            </a:r>
            <a:r>
              <a:rPr lang="es-ES" sz="3600"/>
              <a:t>the main differences between </a:t>
            </a:r>
            <a:r>
              <a:rPr lang="es-ES" sz="3600" dirty="0"/>
              <a:t>the sport </a:t>
            </a:r>
            <a:r>
              <a:rPr lang="es-ES" sz="3600"/>
              <a:t>you practiced before and during </a:t>
            </a:r>
            <a:r>
              <a:rPr lang="es-ES" sz="3600" dirty="0"/>
              <a:t>the covid </a:t>
            </a:r>
            <a:r>
              <a:rPr lang="es-ES" sz="3600"/>
              <a:t>19 pandemic?</a:t>
            </a:r>
            <a:endParaRPr lang="es-ES" sz="3600" dirty="0"/>
          </a:p>
        </p:txBody>
      </p:sp>
      <p:sp>
        <p:nvSpPr>
          <p:cNvPr id="3" name="Marcador de contenido 2">
            <a:extLst>
              <a:ext uri="{FF2B5EF4-FFF2-40B4-BE49-F238E27FC236}">
                <a16:creationId xmlns:a16="http://schemas.microsoft.com/office/drawing/2014/main" id="{07164319-91F2-44DB-9A06-EE84B9A297D4}"/>
              </a:ext>
            </a:extLst>
          </p:cNvPr>
          <p:cNvSpPr>
            <a:spLocks noGrp="1"/>
          </p:cNvSpPr>
          <p:nvPr>
            <p:ph idx="1"/>
          </p:nvPr>
        </p:nvSpPr>
        <p:spPr/>
        <p:txBody>
          <a:bodyPr/>
          <a:lstStyle/>
          <a:p>
            <a:pPr marL="0" indent="0">
              <a:buNone/>
            </a:pPr>
            <a:r>
              <a:rPr lang="en-US" dirty="0"/>
              <a:t>Before </a:t>
            </a:r>
            <a:r>
              <a:rPr lang="en-US" dirty="0" err="1"/>
              <a:t>covid</a:t>
            </a:r>
            <a:r>
              <a:rPr lang="en-US" dirty="0"/>
              <a:t> 19 you could go running wherever you wanted and at the time you wanted, with friends or go to see a soccer field with your family or friends, eat at the place and then go out to celebrate that your team had won. During the pandemic there have been different ways of doing sports; At the beginning, already locked up at home, people began to do a lot of exercise with virtual trainers like Patricia Jordan, or even in </a:t>
            </a:r>
            <a:r>
              <a:rPr lang="en-US" dirty="0" err="1"/>
              <a:t>rtve</a:t>
            </a:r>
            <a:r>
              <a:rPr lang="en-US" dirty="0"/>
              <a:t> they put an hour to exercise, we also love to make pastries but that is another issue and so we stayed for a few months until we were out of tune and, with a mask and very strict time bands for ages, we began to be able to go out</a:t>
            </a:r>
            <a:endParaRPr lang="es-ES" dirty="0"/>
          </a:p>
        </p:txBody>
      </p:sp>
    </p:spTree>
    <p:extLst>
      <p:ext uri="{BB962C8B-B14F-4D97-AF65-F5344CB8AC3E}">
        <p14:creationId xmlns:p14="http://schemas.microsoft.com/office/powerpoint/2010/main" val="478412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948467C-CFFF-45C3-9CB3-6837E44E893D}"/>
              </a:ext>
            </a:extLst>
          </p:cNvPr>
          <p:cNvSpPr>
            <a:spLocks noGrp="1"/>
          </p:cNvSpPr>
          <p:nvPr>
            <p:ph idx="1"/>
          </p:nvPr>
        </p:nvSpPr>
        <p:spPr>
          <a:xfrm>
            <a:off x="838200" y="348343"/>
            <a:ext cx="10515600" cy="5828620"/>
          </a:xfrm>
        </p:spPr>
        <p:txBody>
          <a:bodyPr/>
          <a:lstStyle/>
          <a:p>
            <a:pPr marL="0" indent="0">
              <a:buNone/>
            </a:pPr>
            <a:r>
              <a:rPr lang="en-US" dirty="0"/>
              <a:t>Later, after going through waves of infections, the measures were relaxed which gave us more freedom but always with responsibility, taking the necessary measures not to get infected, but of course, running with a mask is very difficult, you can not breathe well, and in most sports, you must run or move a lot</a:t>
            </a:r>
          </a:p>
          <a:p>
            <a:pPr marL="0" indent="0">
              <a:buNone/>
            </a:pPr>
            <a:endParaRPr lang="es-ES" dirty="0"/>
          </a:p>
        </p:txBody>
      </p:sp>
      <p:pic>
        <p:nvPicPr>
          <p:cNvPr id="2" name="Imagen 1">
            <a:extLst>
              <a:ext uri="{FF2B5EF4-FFF2-40B4-BE49-F238E27FC236}">
                <a16:creationId xmlns:a16="http://schemas.microsoft.com/office/drawing/2014/main" id="{473A648D-5F63-45CF-B093-3AC9CD1CB72C}"/>
              </a:ext>
            </a:extLst>
          </p:cNvPr>
          <p:cNvPicPr>
            <a:picLocks noChangeAspect="1"/>
          </p:cNvPicPr>
          <p:nvPr/>
        </p:nvPicPr>
        <p:blipFill>
          <a:blip r:embed="rId2"/>
          <a:stretch>
            <a:fillRect/>
          </a:stretch>
        </p:blipFill>
        <p:spPr>
          <a:xfrm>
            <a:off x="838200" y="2862262"/>
            <a:ext cx="3914750" cy="2605088"/>
          </a:xfrm>
          <a:prstGeom prst="rect">
            <a:avLst/>
          </a:prstGeom>
        </p:spPr>
      </p:pic>
      <p:pic>
        <p:nvPicPr>
          <p:cNvPr id="4" name="Imagen 3">
            <a:extLst>
              <a:ext uri="{FF2B5EF4-FFF2-40B4-BE49-F238E27FC236}">
                <a16:creationId xmlns:a16="http://schemas.microsoft.com/office/drawing/2014/main" id="{7BFBBEDA-40D6-4F4E-99F4-9459C59C4380}"/>
              </a:ext>
            </a:extLst>
          </p:cNvPr>
          <p:cNvPicPr>
            <a:picLocks noChangeAspect="1"/>
          </p:cNvPicPr>
          <p:nvPr/>
        </p:nvPicPr>
        <p:blipFill>
          <a:blip r:embed="rId3"/>
          <a:stretch>
            <a:fillRect/>
          </a:stretch>
        </p:blipFill>
        <p:spPr>
          <a:xfrm>
            <a:off x="6496063" y="2862262"/>
            <a:ext cx="3914750" cy="2605088"/>
          </a:xfrm>
          <a:prstGeom prst="rect">
            <a:avLst/>
          </a:prstGeom>
        </p:spPr>
      </p:pic>
    </p:spTree>
    <p:extLst>
      <p:ext uri="{BB962C8B-B14F-4D97-AF65-F5344CB8AC3E}">
        <p14:creationId xmlns:p14="http://schemas.microsoft.com/office/powerpoint/2010/main" val="2730830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FB51B5-211F-4231-ABCB-E1412A32E4B7}"/>
              </a:ext>
            </a:extLst>
          </p:cNvPr>
          <p:cNvSpPr>
            <a:spLocks noGrp="1"/>
          </p:cNvSpPr>
          <p:nvPr>
            <p:ph type="title"/>
          </p:nvPr>
        </p:nvSpPr>
        <p:spPr/>
        <p:txBody>
          <a:bodyPr>
            <a:normAutofit/>
          </a:bodyPr>
          <a:lstStyle/>
          <a:p>
            <a:r>
              <a:rPr lang="es-ES" sz="3600" dirty="0" err="1"/>
              <a:t>How</a:t>
            </a:r>
            <a:r>
              <a:rPr lang="es-ES" sz="3600" dirty="0"/>
              <a:t> do the </a:t>
            </a:r>
            <a:r>
              <a:rPr lang="es-ES" sz="3600" dirty="0" err="1"/>
              <a:t>players</a:t>
            </a:r>
            <a:r>
              <a:rPr lang="es-ES" sz="3600" dirty="0"/>
              <a:t> </a:t>
            </a:r>
            <a:r>
              <a:rPr lang="es-ES" sz="3600" dirty="0" err="1"/>
              <a:t>maintain</a:t>
            </a:r>
            <a:r>
              <a:rPr lang="es-ES" sz="3600" dirty="0"/>
              <a:t> a social </a:t>
            </a:r>
            <a:r>
              <a:rPr lang="es-ES" sz="3600" dirty="0" err="1"/>
              <a:t>distance</a:t>
            </a:r>
            <a:r>
              <a:rPr lang="es-ES" sz="3600" dirty="0"/>
              <a:t> </a:t>
            </a:r>
            <a:r>
              <a:rPr lang="es-ES" sz="3600" dirty="0" err="1"/>
              <a:t>during</a:t>
            </a:r>
            <a:r>
              <a:rPr lang="es-ES" sz="3600" dirty="0"/>
              <a:t> the </a:t>
            </a:r>
            <a:r>
              <a:rPr lang="es-ES" sz="3600" dirty="0" err="1"/>
              <a:t>game</a:t>
            </a:r>
            <a:r>
              <a:rPr lang="es-ES" sz="3600" dirty="0"/>
              <a:t>?</a:t>
            </a:r>
          </a:p>
        </p:txBody>
      </p:sp>
      <p:sp>
        <p:nvSpPr>
          <p:cNvPr id="3" name="Marcador de contenido 2">
            <a:extLst>
              <a:ext uri="{FF2B5EF4-FFF2-40B4-BE49-F238E27FC236}">
                <a16:creationId xmlns:a16="http://schemas.microsoft.com/office/drawing/2014/main" id="{5D4C6E49-D2D9-4831-B967-6EA854B62D50}"/>
              </a:ext>
            </a:extLst>
          </p:cNvPr>
          <p:cNvSpPr>
            <a:spLocks noGrp="1"/>
          </p:cNvSpPr>
          <p:nvPr>
            <p:ph idx="1"/>
          </p:nvPr>
        </p:nvSpPr>
        <p:spPr>
          <a:xfrm>
            <a:off x="838200" y="1690688"/>
            <a:ext cx="10515600" cy="4486275"/>
          </a:xfrm>
        </p:spPr>
        <p:txBody>
          <a:bodyPr>
            <a:normAutofit lnSpcReduction="10000"/>
          </a:bodyPr>
          <a:lstStyle/>
          <a:p>
            <a:pPr marL="0" indent="0">
              <a:buNone/>
            </a:pPr>
            <a:r>
              <a:rPr lang="en-US" dirty="0"/>
              <a:t>It is really difficult to maintain a safe distance (2m) since football, basketball, rugby, among others, is very complicated because they are contact games, you must get closer to the person, so there are sports that you no longer know. They can practice as amateurs, although they try to lead a normal life with a mask and disinfectant, but it is different on an official level, for example soccer that can be done every time they go to play and thus not play with a mask.</a:t>
            </a:r>
          </a:p>
          <a:p>
            <a:pPr marL="0" indent="0">
              <a:buNone/>
            </a:pPr>
            <a:r>
              <a:rPr lang="en-US" dirty="0"/>
              <a:t>But for example, in physical education in schools and institutes, security measures are maintained and it is played with a mask and when the material is used to use the material is disinfected, each of them to prevent, and there are games that cannot be done or for example dance together among other things</a:t>
            </a:r>
            <a:endParaRPr lang="es-ES" dirty="0"/>
          </a:p>
        </p:txBody>
      </p:sp>
    </p:spTree>
    <p:extLst>
      <p:ext uri="{BB962C8B-B14F-4D97-AF65-F5344CB8AC3E}">
        <p14:creationId xmlns:p14="http://schemas.microsoft.com/office/powerpoint/2010/main" val="1944133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6BF9CC-0ACD-4B95-A8ED-BD25521165D2}"/>
              </a:ext>
            </a:extLst>
          </p:cNvPr>
          <p:cNvSpPr>
            <a:spLocks noGrp="1"/>
          </p:cNvSpPr>
          <p:nvPr>
            <p:ph type="title"/>
          </p:nvPr>
        </p:nvSpPr>
        <p:spPr/>
        <p:txBody>
          <a:bodyPr>
            <a:noAutofit/>
          </a:bodyPr>
          <a:lstStyle/>
          <a:p>
            <a:r>
              <a:rPr lang="es-ES" sz="3600" dirty="0" err="1"/>
              <a:t>Did</a:t>
            </a:r>
            <a:r>
              <a:rPr lang="es-ES" sz="3600" dirty="0"/>
              <a:t> </a:t>
            </a:r>
            <a:r>
              <a:rPr lang="es-ES" sz="3600" dirty="0" err="1"/>
              <a:t>they</a:t>
            </a:r>
            <a:r>
              <a:rPr lang="es-ES" sz="3600" dirty="0"/>
              <a:t> </a:t>
            </a:r>
            <a:r>
              <a:rPr lang="es-ES" sz="3600" dirty="0" err="1"/>
              <a:t>wash</a:t>
            </a:r>
            <a:r>
              <a:rPr lang="es-ES" sz="3600" dirty="0"/>
              <a:t> </a:t>
            </a:r>
            <a:r>
              <a:rPr lang="es-ES" sz="3600" dirty="0" err="1"/>
              <a:t>their</a:t>
            </a:r>
            <a:r>
              <a:rPr lang="es-ES" sz="3600" dirty="0"/>
              <a:t> </a:t>
            </a:r>
            <a:r>
              <a:rPr lang="es-ES" sz="3600" dirty="0" err="1"/>
              <a:t>hands</a:t>
            </a:r>
            <a:r>
              <a:rPr lang="es-ES" sz="3600" dirty="0"/>
              <a:t> </a:t>
            </a:r>
            <a:r>
              <a:rPr lang="es-ES" sz="3600" dirty="0" err="1"/>
              <a:t>before</a:t>
            </a:r>
            <a:r>
              <a:rPr lang="es-ES" sz="3600" dirty="0"/>
              <a:t> the </a:t>
            </a:r>
            <a:r>
              <a:rPr lang="es-ES" sz="3600" dirty="0" err="1"/>
              <a:t>competition</a:t>
            </a:r>
            <a:r>
              <a:rPr lang="es-ES" sz="3600" dirty="0"/>
              <a:t> </a:t>
            </a:r>
            <a:r>
              <a:rPr lang="es-ES" sz="3600" dirty="0" err="1"/>
              <a:t>or</a:t>
            </a:r>
            <a:r>
              <a:rPr lang="es-ES" sz="3600" dirty="0"/>
              <a:t> </a:t>
            </a:r>
            <a:r>
              <a:rPr lang="es-ES" sz="3600" dirty="0" err="1"/>
              <a:t>how</a:t>
            </a:r>
            <a:r>
              <a:rPr lang="es-ES" sz="3600" dirty="0"/>
              <a:t> </a:t>
            </a:r>
            <a:r>
              <a:rPr lang="es-ES" sz="3600" dirty="0" err="1"/>
              <a:t>did</a:t>
            </a:r>
            <a:r>
              <a:rPr lang="es-ES" sz="3600" dirty="0"/>
              <a:t> </a:t>
            </a:r>
            <a:r>
              <a:rPr lang="es-ES" sz="3600" dirty="0" err="1"/>
              <a:t>they</a:t>
            </a:r>
            <a:r>
              <a:rPr lang="es-ES" sz="3600" dirty="0"/>
              <a:t> </a:t>
            </a:r>
            <a:r>
              <a:rPr lang="es-ES" sz="3600" dirty="0" err="1"/>
              <a:t>disinfect</a:t>
            </a:r>
            <a:r>
              <a:rPr lang="es-ES" sz="3600" dirty="0"/>
              <a:t> the </a:t>
            </a:r>
            <a:r>
              <a:rPr lang="es-ES" sz="3600" dirty="0" err="1"/>
              <a:t>different</a:t>
            </a:r>
            <a:r>
              <a:rPr lang="es-ES" sz="3600" dirty="0"/>
              <a:t> </a:t>
            </a:r>
            <a:r>
              <a:rPr lang="es-ES" sz="3600" dirty="0" err="1"/>
              <a:t>equipment</a:t>
            </a:r>
            <a:r>
              <a:rPr lang="es-ES" sz="3600" dirty="0"/>
              <a:t> </a:t>
            </a:r>
            <a:r>
              <a:rPr lang="es-ES" sz="3600" dirty="0" err="1"/>
              <a:t>they</a:t>
            </a:r>
            <a:r>
              <a:rPr lang="es-ES" sz="3600" dirty="0"/>
              <a:t> </a:t>
            </a:r>
            <a:r>
              <a:rPr lang="es-ES" sz="3600" dirty="0" err="1"/>
              <a:t>used</a:t>
            </a:r>
            <a:r>
              <a:rPr lang="es-ES" sz="3600" dirty="0"/>
              <a:t> </a:t>
            </a:r>
            <a:r>
              <a:rPr lang="es-ES" sz="3600" dirty="0" err="1"/>
              <a:t>during</a:t>
            </a:r>
            <a:r>
              <a:rPr lang="es-ES" sz="3600" dirty="0"/>
              <a:t> the match?</a:t>
            </a:r>
          </a:p>
        </p:txBody>
      </p:sp>
      <p:sp>
        <p:nvSpPr>
          <p:cNvPr id="3" name="Marcador de contenido 2">
            <a:extLst>
              <a:ext uri="{FF2B5EF4-FFF2-40B4-BE49-F238E27FC236}">
                <a16:creationId xmlns:a16="http://schemas.microsoft.com/office/drawing/2014/main" id="{7576AA9A-2FFB-4B28-B5BE-4881656AACE2}"/>
              </a:ext>
            </a:extLst>
          </p:cNvPr>
          <p:cNvSpPr>
            <a:spLocks noGrp="1"/>
          </p:cNvSpPr>
          <p:nvPr>
            <p:ph idx="1"/>
          </p:nvPr>
        </p:nvSpPr>
        <p:spPr/>
        <p:txBody>
          <a:bodyPr/>
          <a:lstStyle/>
          <a:p>
            <a:pPr marL="0" indent="0">
              <a:buNone/>
            </a:pPr>
            <a:r>
              <a:rPr lang="en-US" dirty="0"/>
              <a:t>you have to wash or disinfect your hands before and much more after playing sports because we may have taken something that may be infected and more if the sport is in a group and you have to share material.</a:t>
            </a:r>
          </a:p>
          <a:p>
            <a:pPr marL="0" indent="0">
              <a:buNone/>
            </a:pPr>
            <a:r>
              <a:rPr lang="en-US" dirty="0"/>
              <a:t>In the institute, as I mentioned before, you must </a:t>
            </a:r>
            <a:r>
              <a:rPr lang="en-US" dirty="0" err="1"/>
              <a:t>deffect</a:t>
            </a:r>
            <a:r>
              <a:rPr lang="en-US" dirty="0"/>
              <a:t> the material and it would be the most appropriate thing that the hands also</a:t>
            </a:r>
            <a:endParaRPr lang="es-ES" dirty="0"/>
          </a:p>
        </p:txBody>
      </p:sp>
    </p:spTree>
    <p:extLst>
      <p:ext uri="{BB962C8B-B14F-4D97-AF65-F5344CB8AC3E}">
        <p14:creationId xmlns:p14="http://schemas.microsoft.com/office/powerpoint/2010/main" val="674007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A5D2BD-632C-4D6D-9550-9C4217837EEE}"/>
              </a:ext>
            </a:extLst>
          </p:cNvPr>
          <p:cNvSpPr>
            <a:spLocks noGrp="1"/>
          </p:cNvSpPr>
          <p:nvPr>
            <p:ph type="title"/>
          </p:nvPr>
        </p:nvSpPr>
        <p:spPr/>
        <p:txBody>
          <a:bodyPr>
            <a:normAutofit/>
          </a:bodyPr>
          <a:lstStyle/>
          <a:p>
            <a:r>
              <a:rPr lang="es-ES" sz="3600" dirty="0" err="1"/>
              <a:t>What</a:t>
            </a:r>
            <a:r>
              <a:rPr lang="es-ES" sz="3600" dirty="0"/>
              <a:t> are the </a:t>
            </a:r>
            <a:r>
              <a:rPr lang="es-ES" sz="3600" dirty="0" err="1"/>
              <a:t>differences</a:t>
            </a:r>
            <a:r>
              <a:rPr lang="es-ES" sz="3600" dirty="0"/>
              <a:t> </a:t>
            </a:r>
            <a:r>
              <a:rPr lang="es-ES" sz="3600" dirty="0" err="1"/>
              <a:t>between</a:t>
            </a:r>
            <a:r>
              <a:rPr lang="es-ES" sz="3600" dirty="0"/>
              <a:t> </a:t>
            </a:r>
            <a:r>
              <a:rPr lang="es-ES" sz="3600" dirty="0" err="1"/>
              <a:t>exercising</a:t>
            </a:r>
            <a:r>
              <a:rPr lang="es-ES" sz="3600" dirty="0"/>
              <a:t> in </a:t>
            </a:r>
            <a:r>
              <a:rPr lang="es-ES" sz="3600" dirty="0" err="1"/>
              <a:t>inside</a:t>
            </a:r>
            <a:r>
              <a:rPr lang="es-ES" sz="3600" dirty="0"/>
              <a:t> </a:t>
            </a:r>
            <a:r>
              <a:rPr lang="es-ES" sz="3600" dirty="0" err="1"/>
              <a:t>or</a:t>
            </a:r>
            <a:r>
              <a:rPr lang="es-ES" sz="3600" dirty="0"/>
              <a:t> </a:t>
            </a:r>
            <a:r>
              <a:rPr lang="es-ES" sz="3600" dirty="0" err="1"/>
              <a:t>outside</a:t>
            </a:r>
            <a:r>
              <a:rPr lang="es-ES" sz="3600" dirty="0"/>
              <a:t> </a:t>
            </a:r>
            <a:r>
              <a:rPr lang="es-ES" sz="3600" dirty="0" err="1"/>
              <a:t>facilities</a:t>
            </a:r>
            <a:r>
              <a:rPr lang="es-ES" sz="3600" dirty="0"/>
              <a:t>?</a:t>
            </a:r>
          </a:p>
        </p:txBody>
      </p:sp>
      <p:sp>
        <p:nvSpPr>
          <p:cNvPr id="3" name="Marcador de contenido 2">
            <a:extLst>
              <a:ext uri="{FF2B5EF4-FFF2-40B4-BE49-F238E27FC236}">
                <a16:creationId xmlns:a16="http://schemas.microsoft.com/office/drawing/2014/main" id="{592E5AB4-7466-4223-B78E-DD02488C65F7}"/>
              </a:ext>
            </a:extLst>
          </p:cNvPr>
          <p:cNvSpPr>
            <a:spLocks noGrp="1"/>
          </p:cNvSpPr>
          <p:nvPr>
            <p:ph idx="1"/>
          </p:nvPr>
        </p:nvSpPr>
        <p:spPr/>
        <p:txBody>
          <a:bodyPr/>
          <a:lstStyle/>
          <a:p>
            <a:pPr marL="0" indent="0">
              <a:buNone/>
            </a:pPr>
            <a:r>
              <a:rPr lang="en-US" dirty="0"/>
              <a:t>Exercising indoors and outdoors and indoors is complicated and sometimes even somewhat impossible to practice for certain sports since we cannot hit the ball without breaking a glass and we learned this very well in confinement. Unless you do not have a mansion, it is also difficult to exercise with your family going from one place to another and maybe you even feel ashamed in addition to the lack of space</a:t>
            </a:r>
          </a:p>
          <a:p>
            <a:pPr marL="0" indent="0">
              <a:buNone/>
            </a:pPr>
            <a:r>
              <a:rPr lang="en-US" dirty="0"/>
              <a:t>while outside you have all the space you want, and you can breathe  better and go to a place that you trust and be calm and enjoy the  landscape</a:t>
            </a:r>
            <a:endParaRPr lang="es-ES" dirty="0"/>
          </a:p>
        </p:txBody>
      </p:sp>
    </p:spTree>
    <p:extLst>
      <p:ext uri="{BB962C8B-B14F-4D97-AF65-F5344CB8AC3E}">
        <p14:creationId xmlns:p14="http://schemas.microsoft.com/office/powerpoint/2010/main" val="3357367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8B7CDA-5BB1-4F5D-9067-F0456B2AD481}"/>
              </a:ext>
            </a:extLst>
          </p:cNvPr>
          <p:cNvSpPr>
            <a:spLocks noGrp="1"/>
          </p:cNvSpPr>
          <p:nvPr>
            <p:ph type="title"/>
          </p:nvPr>
        </p:nvSpPr>
        <p:spPr/>
        <p:txBody>
          <a:bodyPr>
            <a:normAutofit/>
          </a:bodyPr>
          <a:lstStyle/>
          <a:p>
            <a:r>
              <a:rPr lang="es-ES" sz="3600" dirty="0" err="1"/>
              <a:t>During</a:t>
            </a:r>
            <a:r>
              <a:rPr lang="es-ES" sz="3600" dirty="0"/>
              <a:t> </a:t>
            </a:r>
            <a:r>
              <a:rPr lang="es-ES" sz="3600" dirty="0" err="1"/>
              <a:t>practice</a:t>
            </a:r>
            <a:r>
              <a:rPr lang="es-ES" sz="3600" dirty="0"/>
              <a:t>, </a:t>
            </a:r>
            <a:r>
              <a:rPr lang="es-ES" sz="3600" dirty="0" err="1"/>
              <a:t>how</a:t>
            </a:r>
            <a:r>
              <a:rPr lang="es-ES" sz="3600" dirty="0"/>
              <a:t> </a:t>
            </a:r>
            <a:r>
              <a:rPr lang="es-ES" sz="3600" dirty="0" err="1"/>
              <a:t>did</a:t>
            </a:r>
            <a:r>
              <a:rPr lang="es-ES" sz="3600" dirty="0"/>
              <a:t> you </a:t>
            </a:r>
            <a:r>
              <a:rPr lang="es-ES" sz="3600" dirty="0" err="1"/>
              <a:t>feel</a:t>
            </a:r>
            <a:r>
              <a:rPr lang="es-ES" sz="3600" dirty="0"/>
              <a:t> and </a:t>
            </a:r>
            <a:r>
              <a:rPr lang="es-ES" sz="3600" dirty="0" err="1"/>
              <a:t>how</a:t>
            </a:r>
            <a:r>
              <a:rPr lang="es-ES" sz="3600" dirty="0"/>
              <a:t> </a:t>
            </a:r>
            <a:r>
              <a:rPr lang="es-ES" sz="3600" dirty="0" err="1"/>
              <a:t>was</a:t>
            </a:r>
            <a:r>
              <a:rPr lang="es-ES" sz="3600" dirty="0"/>
              <a:t> </a:t>
            </a:r>
            <a:r>
              <a:rPr lang="es-ES" sz="3600" dirty="0" err="1"/>
              <a:t>your</a:t>
            </a:r>
            <a:r>
              <a:rPr lang="es-ES" sz="3600" dirty="0"/>
              <a:t> </a:t>
            </a:r>
            <a:r>
              <a:rPr lang="es-ES" sz="3600" dirty="0" err="1"/>
              <a:t>breathing</a:t>
            </a:r>
            <a:r>
              <a:rPr lang="es-ES" sz="3600" dirty="0"/>
              <a:t> </a:t>
            </a:r>
            <a:r>
              <a:rPr lang="es-ES" sz="3600" dirty="0" err="1"/>
              <a:t>affected</a:t>
            </a:r>
            <a:r>
              <a:rPr lang="es-ES" sz="3600" dirty="0"/>
              <a:t> </a:t>
            </a:r>
            <a:r>
              <a:rPr lang="es-ES" sz="3600" dirty="0" err="1"/>
              <a:t>while</a:t>
            </a:r>
            <a:r>
              <a:rPr lang="es-ES" sz="3600" dirty="0"/>
              <a:t> </a:t>
            </a:r>
            <a:r>
              <a:rPr lang="es-ES" sz="3600" dirty="0" err="1"/>
              <a:t>using</a:t>
            </a:r>
            <a:r>
              <a:rPr lang="es-ES" sz="3600" dirty="0"/>
              <a:t> the </a:t>
            </a:r>
            <a:r>
              <a:rPr lang="es-ES" sz="3600" dirty="0" err="1"/>
              <a:t>face</a:t>
            </a:r>
            <a:r>
              <a:rPr lang="es-ES" sz="3600" dirty="0"/>
              <a:t> </a:t>
            </a:r>
            <a:r>
              <a:rPr lang="es-ES" sz="3600" dirty="0" err="1"/>
              <a:t>mask</a:t>
            </a:r>
            <a:r>
              <a:rPr lang="es-ES" sz="3600" dirty="0"/>
              <a:t>?</a:t>
            </a:r>
          </a:p>
        </p:txBody>
      </p:sp>
      <p:sp>
        <p:nvSpPr>
          <p:cNvPr id="3" name="Marcador de contenido 2">
            <a:extLst>
              <a:ext uri="{FF2B5EF4-FFF2-40B4-BE49-F238E27FC236}">
                <a16:creationId xmlns:a16="http://schemas.microsoft.com/office/drawing/2014/main" id="{C91CEA24-F34A-42AD-B371-9B2DD43DDF79}"/>
              </a:ext>
            </a:extLst>
          </p:cNvPr>
          <p:cNvSpPr>
            <a:spLocks noGrp="1"/>
          </p:cNvSpPr>
          <p:nvPr>
            <p:ph idx="1"/>
          </p:nvPr>
        </p:nvSpPr>
        <p:spPr/>
        <p:txBody>
          <a:bodyPr/>
          <a:lstStyle/>
          <a:p>
            <a:pPr marL="0" indent="0">
              <a:buNone/>
            </a:pPr>
            <a:r>
              <a:rPr lang="en-US" dirty="0"/>
              <a:t>With the mask you can not breathe well, which causes a feeling of overwhelm, suffocation and suffocation which makes the exercise heavier than normal, and you tire faster, you cannot be in the gym without the mask, which if the law allows it is to run without a mask because it is impossible.</a:t>
            </a:r>
          </a:p>
          <a:p>
            <a:pPr marL="0" indent="0">
              <a:buNone/>
            </a:pPr>
            <a:r>
              <a:rPr lang="en-US" dirty="0"/>
              <a:t>although we have known how to take advantage of the mask to make faces under them without anyone noticing or cover a pimple</a:t>
            </a:r>
            <a:endParaRPr lang="es-ES" dirty="0"/>
          </a:p>
        </p:txBody>
      </p:sp>
    </p:spTree>
    <p:extLst>
      <p:ext uri="{BB962C8B-B14F-4D97-AF65-F5344CB8AC3E}">
        <p14:creationId xmlns:p14="http://schemas.microsoft.com/office/powerpoint/2010/main" val="584725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725034-C24F-4AB8-A30B-1A7804EC8D73}"/>
              </a:ext>
            </a:extLst>
          </p:cNvPr>
          <p:cNvSpPr>
            <a:spLocks noGrp="1"/>
          </p:cNvSpPr>
          <p:nvPr>
            <p:ph type="title"/>
          </p:nvPr>
        </p:nvSpPr>
        <p:spPr/>
        <p:txBody>
          <a:bodyPr>
            <a:noAutofit/>
          </a:bodyPr>
          <a:lstStyle/>
          <a:p>
            <a:r>
              <a:rPr lang="es-ES" sz="3600" dirty="0" err="1"/>
              <a:t>What</a:t>
            </a:r>
            <a:r>
              <a:rPr lang="es-ES" sz="3600" dirty="0"/>
              <a:t> </a:t>
            </a:r>
            <a:r>
              <a:rPr lang="es-ES" sz="3600" dirty="0" err="1"/>
              <a:t>have</a:t>
            </a:r>
            <a:r>
              <a:rPr lang="es-ES" sz="3600" dirty="0"/>
              <a:t> you </a:t>
            </a:r>
            <a:r>
              <a:rPr lang="es-ES" sz="3600" dirty="0" err="1"/>
              <a:t>exchanged</a:t>
            </a:r>
            <a:r>
              <a:rPr lang="es-ES" sz="3600" dirty="0"/>
              <a:t> in place </a:t>
            </a:r>
            <a:r>
              <a:rPr lang="es-ES" sz="3600" dirty="0" err="1"/>
              <a:t>of</a:t>
            </a:r>
            <a:r>
              <a:rPr lang="es-ES" sz="3600" dirty="0"/>
              <a:t> </a:t>
            </a:r>
            <a:r>
              <a:rPr lang="es-ES" sz="3600" dirty="0" err="1"/>
              <a:t>hugs</a:t>
            </a:r>
            <a:r>
              <a:rPr lang="es-ES" sz="3600" dirty="0"/>
              <a:t> and </a:t>
            </a:r>
            <a:r>
              <a:rPr lang="es-ES" sz="3600" dirty="0" err="1"/>
              <a:t>high</a:t>
            </a:r>
            <a:r>
              <a:rPr lang="es-ES" sz="3600" dirty="0"/>
              <a:t> </a:t>
            </a:r>
            <a:r>
              <a:rPr lang="es-ES" sz="3600" dirty="0" err="1"/>
              <a:t>fives</a:t>
            </a:r>
            <a:r>
              <a:rPr lang="es-ES" sz="3600" dirty="0"/>
              <a:t> </a:t>
            </a:r>
            <a:r>
              <a:rPr lang="es-ES" sz="3600" dirty="0" err="1"/>
              <a:t>with</a:t>
            </a:r>
            <a:r>
              <a:rPr lang="es-ES" sz="3600" dirty="0"/>
              <a:t> </a:t>
            </a:r>
            <a:r>
              <a:rPr lang="es-ES" sz="3600" dirty="0" err="1"/>
              <a:t>your</a:t>
            </a:r>
            <a:r>
              <a:rPr lang="es-ES" sz="3600" dirty="0"/>
              <a:t> </a:t>
            </a:r>
            <a:r>
              <a:rPr lang="es-ES" sz="3600" dirty="0" err="1"/>
              <a:t>teammates</a:t>
            </a:r>
            <a:r>
              <a:rPr lang="es-ES" sz="3600" dirty="0"/>
              <a:t>? </a:t>
            </a:r>
            <a:r>
              <a:rPr lang="es-ES" sz="3600" dirty="0" err="1"/>
              <a:t>How</a:t>
            </a:r>
            <a:r>
              <a:rPr lang="es-ES" sz="3600" dirty="0"/>
              <a:t> do you </a:t>
            </a:r>
            <a:r>
              <a:rPr lang="es-ES" sz="3600" dirty="0" err="1"/>
              <a:t>celebrate</a:t>
            </a:r>
            <a:r>
              <a:rPr lang="es-ES" sz="3600" dirty="0"/>
              <a:t> a </a:t>
            </a:r>
            <a:r>
              <a:rPr lang="es-ES" sz="3600" dirty="0" err="1"/>
              <a:t>goal</a:t>
            </a:r>
            <a:r>
              <a:rPr lang="es-ES" sz="3600" dirty="0"/>
              <a:t> </a:t>
            </a:r>
            <a:r>
              <a:rPr lang="es-ES" sz="3600" dirty="0" err="1"/>
              <a:t>now</a:t>
            </a:r>
            <a:r>
              <a:rPr lang="es-ES" sz="3600" dirty="0"/>
              <a:t>?</a:t>
            </a:r>
          </a:p>
        </p:txBody>
      </p:sp>
      <p:sp>
        <p:nvSpPr>
          <p:cNvPr id="3" name="Marcador de contenido 2">
            <a:extLst>
              <a:ext uri="{FF2B5EF4-FFF2-40B4-BE49-F238E27FC236}">
                <a16:creationId xmlns:a16="http://schemas.microsoft.com/office/drawing/2014/main" id="{E081BD44-CA05-4C62-B549-89286C244E9B}"/>
              </a:ext>
            </a:extLst>
          </p:cNvPr>
          <p:cNvSpPr>
            <a:spLocks noGrp="1"/>
          </p:cNvSpPr>
          <p:nvPr>
            <p:ph idx="1"/>
          </p:nvPr>
        </p:nvSpPr>
        <p:spPr/>
        <p:txBody>
          <a:bodyPr>
            <a:normAutofit lnSpcReduction="10000"/>
          </a:bodyPr>
          <a:lstStyle/>
          <a:p>
            <a:pPr marL="0" indent="0">
              <a:buNone/>
            </a:pPr>
            <a:r>
              <a:rPr lang="en-US" dirty="0"/>
              <a:t>Now in the midst of this pandemic since there can be no physical contact, and Spain is a country where there is a lot of physical contact we have exchanged it for a clash of fists, an elbow salute, or a simple wave of the hand to greet, also for a Shock feet, or with the mask throwing a kiss or making a hug from a distance, are ways to continue having that "physical" affection and not lose the habits.</a:t>
            </a:r>
          </a:p>
          <a:p>
            <a:pPr marL="0" indent="0">
              <a:buNone/>
            </a:pPr>
            <a:r>
              <a:rPr lang="en-US" dirty="0"/>
              <a:t>Now in sports, a goal can no longer be celebrated as before with hugs, now they congratulate themselves, they bump their fists and little else they give them congratulations and it continues when you win a match you can no longer go to eat but you have to continue as if nothing else, which perhaps unravels us a bit</a:t>
            </a:r>
            <a:endParaRPr lang="es-ES" dirty="0"/>
          </a:p>
        </p:txBody>
      </p:sp>
    </p:spTree>
    <p:extLst>
      <p:ext uri="{BB962C8B-B14F-4D97-AF65-F5344CB8AC3E}">
        <p14:creationId xmlns:p14="http://schemas.microsoft.com/office/powerpoint/2010/main" val="3150652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4392E9-1CA8-4C4A-AA37-3CA63247225D}"/>
              </a:ext>
            </a:extLst>
          </p:cNvPr>
          <p:cNvSpPr>
            <a:spLocks noGrp="1"/>
          </p:cNvSpPr>
          <p:nvPr>
            <p:ph type="title"/>
          </p:nvPr>
        </p:nvSpPr>
        <p:spPr/>
        <p:txBody>
          <a:bodyPr>
            <a:normAutofit/>
          </a:bodyPr>
          <a:lstStyle/>
          <a:p>
            <a:r>
              <a:rPr lang="es-ES" sz="3600" dirty="0" err="1"/>
              <a:t>How</a:t>
            </a:r>
            <a:r>
              <a:rPr lang="es-ES" sz="3600" dirty="0"/>
              <a:t> is the </a:t>
            </a:r>
            <a:r>
              <a:rPr lang="es-ES" sz="3600" dirty="0" err="1"/>
              <a:t>pandemic</a:t>
            </a:r>
            <a:r>
              <a:rPr lang="es-ES" sz="3600" dirty="0"/>
              <a:t> </a:t>
            </a:r>
            <a:r>
              <a:rPr lang="es-ES" sz="3600" dirty="0" err="1"/>
              <a:t>affecting</a:t>
            </a:r>
            <a:r>
              <a:rPr lang="es-ES" sz="3600" dirty="0"/>
              <a:t> you </a:t>
            </a:r>
            <a:r>
              <a:rPr lang="es-ES" sz="3600" dirty="0" err="1"/>
              <a:t>on</a:t>
            </a:r>
            <a:r>
              <a:rPr lang="es-ES" sz="3600" dirty="0"/>
              <a:t> </a:t>
            </a:r>
            <a:r>
              <a:rPr lang="es-ES" sz="3600" dirty="0" err="1"/>
              <a:t>an</a:t>
            </a:r>
            <a:r>
              <a:rPr lang="es-ES" sz="3600" dirty="0"/>
              <a:t> </a:t>
            </a:r>
            <a:r>
              <a:rPr lang="es-ES" sz="3600" dirty="0" err="1"/>
              <a:t>emotional</a:t>
            </a:r>
            <a:r>
              <a:rPr lang="es-ES" sz="3600" dirty="0"/>
              <a:t> </a:t>
            </a:r>
            <a:r>
              <a:rPr lang="es-ES" sz="3600" dirty="0" err="1"/>
              <a:t>level</a:t>
            </a:r>
            <a:r>
              <a:rPr lang="es-ES" sz="3600" dirty="0"/>
              <a:t>?</a:t>
            </a:r>
          </a:p>
        </p:txBody>
      </p:sp>
      <p:sp>
        <p:nvSpPr>
          <p:cNvPr id="3" name="Marcador de contenido 2">
            <a:extLst>
              <a:ext uri="{FF2B5EF4-FFF2-40B4-BE49-F238E27FC236}">
                <a16:creationId xmlns:a16="http://schemas.microsoft.com/office/drawing/2014/main" id="{C3CEA841-C630-4A2D-A98F-6D3FE5B15CF7}"/>
              </a:ext>
            </a:extLst>
          </p:cNvPr>
          <p:cNvSpPr>
            <a:spLocks noGrp="1"/>
          </p:cNvSpPr>
          <p:nvPr>
            <p:ph idx="1"/>
          </p:nvPr>
        </p:nvSpPr>
        <p:spPr/>
        <p:txBody>
          <a:bodyPr/>
          <a:lstStyle/>
          <a:p>
            <a:r>
              <a:rPr lang="en-US" dirty="0"/>
              <a:t>emotionally, the pandemic has done a lot of damage, although it is true that it depends a lot on the person, in my case, the confinement was a roller coaster sometimes it was good I learned too much about many things and I did a lot of exercise but sometimes you had your moments of overwhelm perhaps Due to family issues or perhaps because of the anguish of not knowing how it would happen and when what would happen </a:t>
            </a:r>
            <a:r>
              <a:rPr lang="en-US" dirty="0" err="1"/>
              <a:t>etc</a:t>
            </a:r>
            <a:r>
              <a:rPr lang="en-US" dirty="0"/>
              <a:t>, there are families that I joined them and I separated others, I had my birthday in the middle of the pandemic in confinement and it was a very sad day although they did as possible because no, I really wanted because on this birthday I was going to go on a trip.</a:t>
            </a:r>
            <a:endParaRPr lang="es-ES" dirty="0"/>
          </a:p>
        </p:txBody>
      </p:sp>
    </p:spTree>
    <p:extLst>
      <p:ext uri="{BB962C8B-B14F-4D97-AF65-F5344CB8AC3E}">
        <p14:creationId xmlns:p14="http://schemas.microsoft.com/office/powerpoint/2010/main" val="110177006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145ABA75CC9B4A42B21F65FF445B4A6C" ma:contentTypeVersion="2" ma:contentTypeDescription="Crear nuevo documento." ma:contentTypeScope="" ma:versionID="679511240728245793a93d0026b13a25">
  <xsd:schema xmlns:xsd="http://www.w3.org/2001/XMLSchema" xmlns:xs="http://www.w3.org/2001/XMLSchema" xmlns:p="http://schemas.microsoft.com/office/2006/metadata/properties" xmlns:ns3="8cf52a03-064c-43bb-9ec8-eaff2c2e8083" targetNamespace="http://schemas.microsoft.com/office/2006/metadata/properties" ma:root="true" ma:fieldsID="106942bd62b01767c2ecbd6ff3d5720e" ns3:_="">
    <xsd:import namespace="8cf52a03-064c-43bb-9ec8-eaff2c2e8083"/>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cf52a03-064c-43bb-9ec8-eaff2c2e808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4952231-C84C-47DD-9EE2-1E5D111FABA3}">
  <ds:schemaRefs>
    <ds:schemaRef ds:uri="http://schemas.openxmlformats.org/package/2006/metadata/core-properties"/>
    <ds:schemaRef ds:uri="http://schemas.microsoft.com/office/2006/documentManagement/types"/>
    <ds:schemaRef ds:uri="8cf52a03-064c-43bb-9ec8-eaff2c2e8083"/>
    <ds:schemaRef ds:uri="http://schemas.microsoft.com/office/2006/metadata/properties"/>
    <ds:schemaRef ds:uri="http://purl.org/dc/dcmitype/"/>
    <ds:schemaRef ds:uri="http://schemas.microsoft.com/office/infopath/2007/PartnerControls"/>
    <ds:schemaRef ds:uri="http://purl.org/dc/terms/"/>
    <ds:schemaRef ds:uri="http://www.w3.org/XML/1998/namespace"/>
    <ds:schemaRef ds:uri="http://purl.org/dc/elements/1.1/"/>
  </ds:schemaRefs>
</ds:datastoreItem>
</file>

<file path=customXml/itemProps2.xml><?xml version="1.0" encoding="utf-8"?>
<ds:datastoreItem xmlns:ds="http://schemas.openxmlformats.org/officeDocument/2006/customXml" ds:itemID="{6EEC542E-AE3E-4829-BEC5-A29AD39B9AE0}">
  <ds:schemaRefs>
    <ds:schemaRef ds:uri="http://schemas.microsoft.com/sharepoint/v3/contenttype/forms"/>
  </ds:schemaRefs>
</ds:datastoreItem>
</file>

<file path=customXml/itemProps3.xml><?xml version="1.0" encoding="utf-8"?>
<ds:datastoreItem xmlns:ds="http://schemas.openxmlformats.org/officeDocument/2006/customXml" ds:itemID="{23D608FD-DD83-4BE2-A3D2-FBECA84A2B5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cf52a03-064c-43bb-9ec8-eaff2c2e808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10</TotalTime>
  <Words>1468</Words>
  <Application>Microsoft Office PowerPoint</Application>
  <PresentationFormat>Panorámica</PresentationFormat>
  <Paragraphs>26</Paragraphs>
  <Slides>12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12</vt:i4>
      </vt:variant>
    </vt:vector>
  </HeadingPairs>
  <TitlesOfParts>
    <vt:vector size="16" baseType="lpstr">
      <vt:lpstr>Arial</vt:lpstr>
      <vt:lpstr>Calibri</vt:lpstr>
      <vt:lpstr>Calibri Light</vt:lpstr>
      <vt:lpstr>Tema de Office</vt:lpstr>
      <vt:lpstr>Covid 19 pandemic and sport</vt:lpstr>
      <vt:lpstr>What are the main differences between the sport you practiced before and during the covid 19 pandemic?</vt:lpstr>
      <vt:lpstr>Presentación de PowerPoint</vt:lpstr>
      <vt:lpstr>How do the players maintain a social distance during the game?</vt:lpstr>
      <vt:lpstr>Did they wash their hands before the competition or how did they disinfect the different equipment they used during the match?</vt:lpstr>
      <vt:lpstr>What are the differences between exercising in inside or outside facilities?</vt:lpstr>
      <vt:lpstr>During practice, how did you feel and how was your breathing affected while using the face mask?</vt:lpstr>
      <vt:lpstr>What have you exchanged in place of hugs and high fives with your teammates? How do you celebrate a goal now?</vt:lpstr>
      <vt:lpstr>How is the pandemic affecting you on an emotional level?</vt:lpstr>
      <vt:lpstr>Presentación de PowerPoint</vt:lpstr>
      <vt:lpstr>How do you meet with your friends now? How have the interactions changed among teenagers?</vt:lpstr>
      <vt:lpstr>What can you do in order to stop the covid 19 spread?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 19 pandemic and sport</dc:title>
  <dc:creator>DAMARIS EMILCE MERCADO SUYO</dc:creator>
  <cp:lastModifiedBy>DAMARIS EMILCE</cp:lastModifiedBy>
  <cp:revision>1</cp:revision>
  <dcterms:created xsi:type="dcterms:W3CDTF">2021-02-25T22:20:51Z</dcterms:created>
  <dcterms:modified xsi:type="dcterms:W3CDTF">2021-02-25T22:30:55Z</dcterms:modified>
</cp:coreProperties>
</file>