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 showGuides="1">
      <p:cViewPr varScale="1">
        <p:scale>
          <a:sx n="102" d="100"/>
          <a:sy n="102" d="100"/>
        </p:scale>
        <p:origin x="19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11D2-EA73-C07A-1E46-6C25BE563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BC2CF-52D8-EB9D-A1EF-41CB235EE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90A-A854-C4BB-C9D4-6DADEFC8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D6C7-A2AB-BA49-99C7-714A182688C3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F4AF-03CB-CE72-255E-8419A45F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7B8E8-F4F9-CAC7-62BA-211D328E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DBE9-92D8-814C-A4E5-568DF03C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3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BEEE-7B86-D1DB-A71B-224FA154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699AA-CA1A-668D-6E0B-4163502ED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71A1-FEA0-38BC-9EBF-EDB2D4B2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D6C7-A2AB-BA49-99C7-714A182688C3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9232-D2CD-8AB6-33ED-DE90BC82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E79E-850C-476B-B534-9D9F2049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DBE9-92D8-814C-A4E5-568DF03C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BB6CC-7B69-3945-2813-97649F4AB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8B78-1639-38DB-A854-26035DE0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DA92-F01A-5407-B6EB-FAEB126A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D6C7-A2AB-BA49-99C7-714A182688C3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792-E04C-C12C-80B8-1A8655F6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31437-4FFD-67C1-431F-DF9C2686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DBE9-92D8-814C-A4E5-568DF03C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2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6201-C79B-A010-DE54-C38EDFDA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5895-FF15-B604-07EA-B9D3A6DC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D790-9190-4FB2-3E40-87730945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D6C7-A2AB-BA49-99C7-714A182688C3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48DF-C27F-72EC-B392-38B67D7C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9267-8CBA-49CF-1263-B713D7AA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DBE9-92D8-814C-A4E5-568DF03C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6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34DC-F011-3627-3726-A662D0E3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C862F-3E89-D2CE-5569-5C435BBC2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1B165-BF82-D487-26DB-274DD6AD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D6C7-A2AB-BA49-99C7-714A182688C3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8030-8B05-806D-BBCE-A48C8D1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33F7-9CA4-F191-4C4A-2D41A6F5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DBE9-92D8-814C-A4E5-568DF03C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E7CF-62BE-D7FA-1E59-A0B27419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4A4D-FBA5-48CB-E4B8-0E5DF1739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717C4-A3DA-92B3-7EC7-CBC6E047F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F9AA6-938A-DE0D-36DE-BB5F57AB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D6C7-A2AB-BA49-99C7-714A182688C3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4FDB0-562A-39B1-B6C6-17A3F26B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57306-E336-C937-ED78-D6266473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DBE9-92D8-814C-A4E5-568DF03C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8DB1-1A02-D91C-6B3A-94CB8465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5BCBB-3D6D-C7BB-D586-E4FEAC32A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33FCC-31C6-A0F3-1CE5-5DE3D07D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F660F-80B0-6039-1F2C-4B2BEEA86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B7B8F-E331-D821-1DE0-44A76BB29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FFB7B-90E3-7835-F1C4-1C318D95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D6C7-A2AB-BA49-99C7-714A182688C3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57094-43D3-8AAC-3B3B-A862ECAA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C1275-2260-2E5E-75D8-80657334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DBE9-92D8-814C-A4E5-568DF03C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3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70B7-24EA-D276-79A0-B194DD95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9CEC-1104-031F-5524-1AC26256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D6C7-A2AB-BA49-99C7-714A182688C3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D3378-FBCD-76B0-32E7-93F44781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EF440-8E05-59BC-3D61-9B90BAA6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DBE9-92D8-814C-A4E5-568DF03C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C6FBA-0ABC-CD63-3C18-2170A9C5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D6C7-A2AB-BA49-99C7-714A182688C3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D989C-F019-2DB3-DEDD-C3B2051E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CC0C6-4197-B5DE-76C1-F831C732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DBE9-92D8-814C-A4E5-568DF03C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0557-3DFA-5ED5-4413-384F2C89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2515-0E09-99DE-3ECA-A605EF3D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E1F87-9400-B849-DAD4-497A0ECF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CDCED-0881-98CD-C08F-19FC0E78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D6C7-A2AB-BA49-99C7-714A182688C3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B2643-AF2E-C90A-00E3-FFCCFBD6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986E3-F2B0-50B1-C051-8C9EB288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DBE9-92D8-814C-A4E5-568DF03C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0653-F01C-4C5B-9C5F-ACEEDAAB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8BEBC-14B0-816F-44AC-384ED285D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2D37-D5D8-2AB9-79E3-930AD5B1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D7614-6674-5E45-38ED-634ADAA1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D6C7-A2AB-BA49-99C7-714A182688C3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073C9-CB7B-18B2-D3A6-0C5A592C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9FFD-2F2E-6E1D-5CF1-20F9F68B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DBE9-92D8-814C-A4E5-568DF03C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8126-F708-AB0D-5BEC-9FFAFD83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6B64-42C3-7A5F-6AD6-C2181F95D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F09D-DF8E-E539-2024-E151D92E3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BD6C7-A2AB-BA49-99C7-714A182688C3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18F6-FAFC-7E68-785E-D476FE6D1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854F-7F20-9211-451C-1DB748486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9DBE9-92D8-814C-A4E5-568DF03C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F230284-BECA-4249-EED1-9CAF8F19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100" y="3506663"/>
            <a:ext cx="4572000" cy="2743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82A2720-277C-A8C0-687A-DD64995E2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9900" y="3506663"/>
            <a:ext cx="4572000" cy="2743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DB53CDA-452B-4E60-678F-F9307E340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0000" y="6334414"/>
            <a:ext cx="4572000" cy="457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984294A-24E1-D8C6-0FC4-EE64D04618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9900" y="235800"/>
            <a:ext cx="4572000" cy="2743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55DCF84-0D26-4C77-AC3E-D7C4EE13C5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0100" y="23580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6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 James Lubinga</dc:creator>
  <cp:lastModifiedBy>Solomon James Lubinga</cp:lastModifiedBy>
  <cp:revision>1</cp:revision>
  <dcterms:created xsi:type="dcterms:W3CDTF">2022-05-09T00:12:15Z</dcterms:created>
  <dcterms:modified xsi:type="dcterms:W3CDTF">2022-05-12T05:15:46Z</dcterms:modified>
</cp:coreProperties>
</file>