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76" r:id="rId6"/>
    <p:sldId id="275" r:id="rId7"/>
    <p:sldId id="262" r:id="rId8"/>
    <p:sldId id="263" r:id="rId9"/>
    <p:sldId id="264" r:id="rId10"/>
    <p:sldId id="265" r:id="rId11"/>
    <p:sldId id="272" r:id="rId12"/>
    <p:sldId id="271" r:id="rId13"/>
    <p:sldId id="266" r:id="rId14"/>
    <p:sldId id="267" r:id="rId15"/>
    <p:sldId id="268" r:id="rId16"/>
    <p:sldId id="277" r:id="rId17"/>
    <p:sldId id="269" r:id="rId18"/>
    <p:sldId id="270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993"/>
    <a:srgbClr val="0026CB"/>
    <a:srgbClr val="93A8FF"/>
    <a:srgbClr val="5777FF"/>
    <a:srgbClr val="1542FF"/>
    <a:srgbClr val="1539CC"/>
    <a:srgbClr val="4A69EC"/>
    <a:srgbClr val="70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EAD87-C787-4A94-8DBB-41155A46F6E0}" v="6" dt="2024-01-17T18:04:16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Lubiński" userId="ef5d90f94d3a7e4c" providerId="LiveId" clId="{B689CAE4-039B-4EE4-BAFA-BB350E6AE3C1}"/>
    <pc:docChg chg="undo custSel addSld delSld modSld sldOrd">
      <pc:chgData name="Konrad Lubiński" userId="ef5d90f94d3a7e4c" providerId="LiveId" clId="{B689CAE4-039B-4EE4-BAFA-BB350E6AE3C1}" dt="2024-01-15T21:06:50.509" v="1618" actId="1076"/>
      <pc:docMkLst>
        <pc:docMk/>
      </pc:docMkLst>
      <pc:sldChg chg="addSp delSp modSp mod modTransition setBg">
        <pc:chgData name="Konrad Lubiński" userId="ef5d90f94d3a7e4c" providerId="LiveId" clId="{B689CAE4-039B-4EE4-BAFA-BB350E6AE3C1}" dt="2024-01-15T19:37:48.373" v="1144" actId="14100"/>
        <pc:sldMkLst>
          <pc:docMk/>
          <pc:sldMk cId="2208736471" sldId="256"/>
        </pc:sldMkLst>
        <pc:spChg chg="mod">
          <ac:chgData name="Konrad Lubiński" userId="ef5d90f94d3a7e4c" providerId="LiveId" clId="{B689CAE4-039B-4EE4-BAFA-BB350E6AE3C1}" dt="2024-01-14T19:44:34.170" v="967" actId="1076"/>
          <ac:spMkLst>
            <pc:docMk/>
            <pc:sldMk cId="2208736471" sldId="256"/>
            <ac:spMk id="2" creationId="{3E18800C-3BDF-9ECB-42FB-0B71CC660F1D}"/>
          </ac:spMkLst>
        </pc:spChg>
        <pc:spChg chg="mod">
          <ac:chgData name="Konrad Lubiński" userId="ef5d90f94d3a7e4c" providerId="LiveId" clId="{B689CAE4-039B-4EE4-BAFA-BB350E6AE3C1}" dt="2024-01-14T19:45:06.323" v="979" actId="1037"/>
          <ac:spMkLst>
            <pc:docMk/>
            <pc:sldMk cId="2208736471" sldId="256"/>
            <ac:spMk id="3" creationId="{717BC83B-70A3-F1CB-6662-EC03FF412B30}"/>
          </ac:spMkLst>
        </pc:spChg>
        <pc:spChg chg="add mod ord">
          <ac:chgData name="Konrad Lubiński" userId="ef5d90f94d3a7e4c" providerId="LiveId" clId="{B689CAE4-039B-4EE4-BAFA-BB350E6AE3C1}" dt="2024-01-15T19:37:48.373" v="1144" actId="14100"/>
          <ac:spMkLst>
            <pc:docMk/>
            <pc:sldMk cId="2208736471" sldId="256"/>
            <ac:spMk id="4" creationId="{1F333225-E9DB-49AC-29F8-84F5420AADE2}"/>
          </ac:spMkLst>
        </pc:spChg>
        <pc:spChg chg="del">
          <ac:chgData name="Konrad Lubiński" userId="ef5d90f94d3a7e4c" providerId="LiveId" clId="{B689CAE4-039B-4EE4-BAFA-BB350E6AE3C1}" dt="2024-01-11T17:33:01.223" v="0" actId="478"/>
          <ac:spMkLst>
            <pc:docMk/>
            <pc:sldMk cId="2208736471" sldId="256"/>
            <ac:spMk id="1075" creationId="{41326A75-96B3-7C46-2798-0404336249E9}"/>
          </ac:spMkLst>
        </pc:spChg>
        <pc:grpChg chg="mod">
          <ac:chgData name="Konrad Lubiński" userId="ef5d90f94d3a7e4c" providerId="LiveId" clId="{B689CAE4-039B-4EE4-BAFA-BB350E6AE3C1}" dt="2024-01-14T19:42:34.775" v="953" actId="1076"/>
          <ac:grpSpMkLst>
            <pc:docMk/>
            <pc:sldMk cId="2208736471" sldId="256"/>
            <ac:grpSpMk id="1071" creationId="{792D6F14-AEFC-DFB2-56A4-093C97630709}"/>
          </ac:grpSpMkLst>
        </pc:grpChg>
      </pc:sldChg>
      <pc:sldChg chg="addSp delSp modSp mod modTransition">
        <pc:chgData name="Konrad Lubiński" userId="ef5d90f94d3a7e4c" providerId="LiveId" clId="{B689CAE4-039B-4EE4-BAFA-BB350E6AE3C1}" dt="2024-01-15T19:48:50.705" v="1576" actId="20577"/>
        <pc:sldMkLst>
          <pc:docMk/>
          <pc:sldMk cId="3627560838" sldId="257"/>
        </pc:sldMkLst>
        <pc:spChg chg="mod">
          <ac:chgData name="Konrad Lubiński" userId="ef5d90f94d3a7e4c" providerId="LiveId" clId="{B689CAE4-039B-4EE4-BAFA-BB350E6AE3C1}" dt="2024-01-11T17:42:14.030" v="91" actId="2711"/>
          <ac:spMkLst>
            <pc:docMk/>
            <pc:sldMk cId="3627560838" sldId="257"/>
            <ac:spMk id="2" creationId="{618BD209-C2C7-4A52-F307-BEEE930CB722}"/>
          </ac:spMkLst>
        </pc:spChg>
        <pc:spChg chg="add del mod">
          <ac:chgData name="Konrad Lubiński" userId="ef5d90f94d3a7e4c" providerId="LiveId" clId="{B689CAE4-039B-4EE4-BAFA-BB350E6AE3C1}" dt="2024-01-11T17:36:41.624" v="30" actId="478"/>
          <ac:spMkLst>
            <pc:docMk/>
            <pc:sldMk cId="3627560838" sldId="257"/>
            <ac:spMk id="3" creationId="{905FF23A-6A90-DB2C-650E-4BD5DC809D0D}"/>
          </ac:spMkLst>
        </pc:spChg>
        <pc:spChg chg="add mod ord">
          <ac:chgData name="Konrad Lubiński" userId="ef5d90f94d3a7e4c" providerId="LiveId" clId="{B689CAE4-039B-4EE4-BAFA-BB350E6AE3C1}" dt="2024-01-14T20:01:55.768" v="1110" actId="167"/>
          <ac:spMkLst>
            <pc:docMk/>
            <pc:sldMk cId="3627560838" sldId="257"/>
            <ac:spMk id="3" creationId="{CBD8DA16-449B-EC8C-CFB6-CBF87E1EA486}"/>
          </ac:spMkLst>
        </pc:spChg>
        <pc:spChg chg="mod">
          <ac:chgData name="Konrad Lubiński" userId="ef5d90f94d3a7e4c" providerId="LiveId" clId="{B689CAE4-039B-4EE4-BAFA-BB350E6AE3C1}" dt="2024-01-15T19:48:50.705" v="1576" actId="20577"/>
          <ac:spMkLst>
            <pc:docMk/>
            <pc:sldMk cId="3627560838" sldId="257"/>
            <ac:spMk id="5" creationId="{5F8FE41E-B9CF-CB59-9056-A91FC9DC6001}"/>
          </ac:spMkLst>
        </pc:spChg>
        <pc:spChg chg="mod">
          <ac:chgData name="Konrad Lubiński" userId="ef5d90f94d3a7e4c" providerId="LiveId" clId="{B689CAE4-039B-4EE4-BAFA-BB350E6AE3C1}" dt="2024-01-15T19:48:23.476" v="1568" actId="404"/>
          <ac:spMkLst>
            <pc:docMk/>
            <pc:sldMk cId="3627560838" sldId="257"/>
            <ac:spMk id="6" creationId="{27BF5275-6808-25D6-A5E3-08AC67D2D5DE}"/>
          </ac:spMkLst>
        </pc:spChg>
        <pc:spChg chg="mod">
          <ac:chgData name="Konrad Lubiński" userId="ef5d90f94d3a7e4c" providerId="LiveId" clId="{B689CAE4-039B-4EE4-BAFA-BB350E6AE3C1}" dt="2024-01-15T19:48:28.647" v="1570" actId="404"/>
          <ac:spMkLst>
            <pc:docMk/>
            <pc:sldMk cId="3627560838" sldId="257"/>
            <ac:spMk id="7" creationId="{763ABBCA-D0FC-944C-F809-3F71ED6C80EF}"/>
          </ac:spMkLst>
        </pc:spChg>
        <pc:spChg chg="mod">
          <ac:chgData name="Konrad Lubiński" userId="ef5d90f94d3a7e4c" providerId="LiveId" clId="{B689CAE4-039B-4EE4-BAFA-BB350E6AE3C1}" dt="2024-01-15T19:48:31.539" v="1571" actId="404"/>
          <ac:spMkLst>
            <pc:docMk/>
            <pc:sldMk cId="3627560838" sldId="257"/>
            <ac:spMk id="8" creationId="{E6B74439-5647-1C6A-9BED-860FD991323D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1" creationId="{DE47A06C-7934-734D-554C-3414437A4E8C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2" creationId="{C8B137B1-81F7-FA39-8393-0FE6BA5AF60D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3" creationId="{1DC5FEC3-396C-A4AC-29D9-489DA7976EDB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4" creationId="{BBE22CEC-F95C-462E-716F-F1342C219FC0}"/>
          </ac:spMkLst>
        </pc:spChg>
        <pc:spChg chg="del mod">
          <ac:chgData name="Konrad Lubiński" userId="ef5d90f94d3a7e4c" providerId="LiveId" clId="{B689CAE4-039B-4EE4-BAFA-BB350E6AE3C1}" dt="2024-01-14T20:01:30.378" v="1104" actId="478"/>
          <ac:spMkLst>
            <pc:docMk/>
            <pc:sldMk cId="3627560838" sldId="257"/>
            <ac:spMk id="15" creationId="{915861A2-BB9C-4AA1-131C-6EBA013E041D}"/>
          </ac:spMkLst>
        </pc:spChg>
      </pc:sldChg>
      <pc:sldChg chg="addSp delSp modSp mod modTransition modClrScheme chgLayout">
        <pc:chgData name="Konrad Lubiński" userId="ef5d90f94d3a7e4c" providerId="LiveId" clId="{B689CAE4-039B-4EE4-BAFA-BB350E6AE3C1}" dt="2024-01-14T20:03:07.773" v="1129"/>
        <pc:sldMkLst>
          <pc:docMk/>
          <pc:sldMk cId="1853237930" sldId="258"/>
        </pc:sldMkLst>
        <pc:spChg chg="mod ord">
          <ac:chgData name="Konrad Lubiński" userId="ef5d90f94d3a7e4c" providerId="LiveId" clId="{B689CAE4-039B-4EE4-BAFA-BB350E6AE3C1}" dt="2024-01-14T19:48:46.823" v="1026" actId="700"/>
          <ac:spMkLst>
            <pc:docMk/>
            <pc:sldMk cId="1853237930" sldId="258"/>
            <ac:spMk id="2" creationId="{E0B30176-B4C1-5497-917E-920417109CFD}"/>
          </ac:spMkLst>
        </pc:spChg>
        <pc:spChg chg="add mod">
          <ac:chgData name="Konrad Lubiński" userId="ef5d90f94d3a7e4c" providerId="LiveId" clId="{B689CAE4-039B-4EE4-BAFA-BB350E6AE3C1}" dt="2024-01-11T18:49:38.931" v="92" actId="14861"/>
          <ac:spMkLst>
            <pc:docMk/>
            <pc:sldMk cId="1853237930" sldId="258"/>
            <ac:spMk id="4" creationId="{EB715031-9618-A583-69A6-89C57BC72B92}"/>
          </ac:spMkLst>
        </pc:spChg>
        <pc:spChg chg="add del mod ord">
          <ac:chgData name="Konrad Lubiński" userId="ef5d90f94d3a7e4c" providerId="LiveId" clId="{B689CAE4-039B-4EE4-BAFA-BB350E6AE3C1}" dt="2024-01-14T20:02:00.210" v="1111" actId="478"/>
          <ac:spMkLst>
            <pc:docMk/>
            <pc:sldMk cId="1853237930" sldId="258"/>
            <ac:spMk id="6" creationId="{6AE2C135-AF5A-894C-133E-D2C63B437E00}"/>
          </ac:spMkLst>
        </pc:spChg>
        <pc:spChg chg="add del mod ord">
          <ac:chgData name="Konrad Lubiński" userId="ef5d90f94d3a7e4c" providerId="LiveId" clId="{B689CAE4-039B-4EE4-BAFA-BB350E6AE3C1}" dt="2024-01-14T20:02:02.216" v="1112" actId="478"/>
          <ac:spMkLst>
            <pc:docMk/>
            <pc:sldMk cId="1853237930" sldId="258"/>
            <ac:spMk id="7" creationId="{05540F81-422B-CDC5-9680-B1ED1363C6E6}"/>
          </ac:spMkLst>
        </pc:spChg>
        <pc:spChg chg="add mod">
          <ac:chgData name="Konrad Lubiński" userId="ef5d90f94d3a7e4c" providerId="LiveId" clId="{B689CAE4-039B-4EE4-BAFA-BB350E6AE3C1}" dt="2024-01-14T20:02:07.847" v="1114" actId="14100"/>
          <ac:spMkLst>
            <pc:docMk/>
            <pc:sldMk cId="1853237930" sldId="258"/>
            <ac:spMk id="8" creationId="{ECF2F001-1B60-3079-C6B9-4FAE5FF3E017}"/>
          </ac:spMkLst>
        </pc:spChg>
        <pc:spChg chg="mod">
          <ac:chgData name="Konrad Lubiński" userId="ef5d90f94d3a7e4c" providerId="LiveId" clId="{B689CAE4-039B-4EE4-BAFA-BB350E6AE3C1}" dt="2024-01-11T17:38:00.836" v="37" actId="164"/>
          <ac:spMkLst>
            <pc:docMk/>
            <pc:sldMk cId="1853237930" sldId="258"/>
            <ac:spMk id="19" creationId="{C779693E-C758-6ADE-C4D6-AE9119FFB055}"/>
          </ac:spMkLst>
        </pc:spChg>
        <pc:grpChg chg="add mod">
          <ac:chgData name="Konrad Lubiński" userId="ef5d90f94d3a7e4c" providerId="LiveId" clId="{B689CAE4-039B-4EE4-BAFA-BB350E6AE3C1}" dt="2024-01-11T17:38:15.221" v="38" actId="14861"/>
          <ac:grpSpMkLst>
            <pc:docMk/>
            <pc:sldMk cId="1853237930" sldId="258"/>
            <ac:grpSpMk id="3" creationId="{16B7BF60-3AFB-7CBA-B795-5DA8F4372EF4}"/>
          </ac:grpSpMkLst>
        </pc:grpChg>
        <pc:picChg chg="mod">
          <ac:chgData name="Konrad Lubiński" userId="ef5d90f94d3a7e4c" providerId="LiveId" clId="{B689CAE4-039B-4EE4-BAFA-BB350E6AE3C1}" dt="2024-01-11T17:38:00.836" v="37" actId="164"/>
          <ac:picMkLst>
            <pc:docMk/>
            <pc:sldMk cId="1853237930" sldId="258"/>
            <ac:picMk id="5" creationId="{A0DEBA40-0195-047F-5F9B-FE3D90EC7ACD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3463830648" sldId="261"/>
        </pc:sldMkLst>
        <pc:spChg chg="add mod">
          <ac:chgData name="Konrad Lubiński" userId="ef5d90f94d3a7e4c" providerId="LiveId" clId="{B689CAE4-039B-4EE4-BAFA-BB350E6AE3C1}" dt="2024-01-11T17:40:44.563" v="69"/>
          <ac:spMkLst>
            <pc:docMk/>
            <pc:sldMk cId="3463830648" sldId="261"/>
            <ac:spMk id="4" creationId="{E5C6170C-5C52-D1D3-7CE5-8BC2217C0C5F}"/>
          </ac:spMkLst>
        </pc:spChg>
        <pc:spChg chg="add mod">
          <ac:chgData name="Konrad Lubiński" userId="ef5d90f94d3a7e4c" providerId="LiveId" clId="{B689CAE4-039B-4EE4-BAFA-BB350E6AE3C1}" dt="2024-01-14T19:57:53.182" v="1083" actId="1076"/>
          <ac:spMkLst>
            <pc:docMk/>
            <pc:sldMk cId="3463830648" sldId="261"/>
            <ac:spMk id="6" creationId="{DCF1169D-391E-C990-EC4E-174F896CF441}"/>
          </ac:spMkLst>
        </pc:spChg>
        <pc:spChg chg="mod">
          <ac:chgData name="Konrad Lubiński" userId="ef5d90f94d3a7e4c" providerId="LiveId" clId="{B689CAE4-039B-4EE4-BAFA-BB350E6AE3C1}" dt="2024-01-11T17:38:22.727" v="39" actId="164"/>
          <ac:spMkLst>
            <pc:docMk/>
            <pc:sldMk cId="3463830648" sldId="261"/>
            <ac:spMk id="7" creationId="{54B3C84E-FEB9-60A8-AB84-0779A9782422}"/>
          </ac:spMkLst>
        </pc:spChg>
        <pc:grpChg chg="add mod">
          <ac:chgData name="Konrad Lubiński" userId="ef5d90f94d3a7e4c" providerId="LiveId" clId="{B689CAE4-039B-4EE4-BAFA-BB350E6AE3C1}" dt="2024-01-11T17:38:25.991" v="40" actId="14861"/>
          <ac:grpSpMkLst>
            <pc:docMk/>
            <pc:sldMk cId="3463830648" sldId="261"/>
            <ac:grpSpMk id="3" creationId="{A7F6EC8B-23A0-AD08-6BDD-661A706A58E5}"/>
          </ac:grpSpMkLst>
        </pc:grpChg>
        <pc:picChg chg="mod">
          <ac:chgData name="Konrad Lubiński" userId="ef5d90f94d3a7e4c" providerId="LiveId" clId="{B689CAE4-039B-4EE4-BAFA-BB350E6AE3C1}" dt="2024-01-11T17:38:22.727" v="39" actId="164"/>
          <ac:picMkLst>
            <pc:docMk/>
            <pc:sldMk cId="3463830648" sldId="261"/>
            <ac:picMk id="5" creationId="{168402F3-9377-77AE-8FC1-A7E61EDD6EEB}"/>
          </ac:picMkLst>
        </pc:picChg>
        <pc:picChg chg="add mod">
          <ac:chgData name="Konrad Lubiński" userId="ef5d90f94d3a7e4c" providerId="LiveId" clId="{B689CAE4-039B-4EE4-BAFA-BB350E6AE3C1}" dt="2024-01-14T19:57:19.509" v="1078" actId="1076"/>
          <ac:picMkLst>
            <pc:docMk/>
            <pc:sldMk cId="3463830648" sldId="261"/>
            <ac:picMk id="1026" creationId="{27DB1E17-1E9B-8AF2-086C-E6B8078A5C52}"/>
          </ac:picMkLst>
        </pc:picChg>
        <pc:picChg chg="add del mod">
          <ac:chgData name="Konrad Lubiński" userId="ef5d90f94d3a7e4c" providerId="LiveId" clId="{B689CAE4-039B-4EE4-BAFA-BB350E6AE3C1}" dt="2024-01-14T19:57:12.817" v="1076" actId="478"/>
          <ac:picMkLst>
            <pc:docMk/>
            <pc:sldMk cId="3463830648" sldId="261"/>
            <ac:picMk id="1028" creationId="{D5DFC0C2-C944-201A-DD46-9570CBBD5870}"/>
          </ac:picMkLst>
        </pc:picChg>
        <pc:picChg chg="add mod">
          <ac:chgData name="Konrad Lubiński" userId="ef5d90f94d3a7e4c" providerId="LiveId" clId="{B689CAE4-039B-4EE4-BAFA-BB350E6AE3C1}" dt="2024-01-14T19:57:16.110" v="1077" actId="1076"/>
          <ac:picMkLst>
            <pc:docMk/>
            <pc:sldMk cId="3463830648" sldId="261"/>
            <ac:picMk id="1030" creationId="{DFAF3134-6BAC-6880-2233-FD3F6666301D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469509053" sldId="262"/>
        </pc:sldMkLst>
        <pc:spChg chg="add mod">
          <ac:chgData name="Konrad Lubiński" userId="ef5d90f94d3a7e4c" providerId="LiveId" clId="{B689CAE4-039B-4EE4-BAFA-BB350E6AE3C1}" dt="2024-01-11T17:40:46.039" v="70"/>
          <ac:spMkLst>
            <pc:docMk/>
            <pc:sldMk cId="469509053" sldId="262"/>
            <ac:spMk id="4" creationId="{2835A2C6-6894-EDD4-3DDF-167F6D9DA463}"/>
          </ac:spMkLst>
        </pc:spChg>
        <pc:spChg chg="mod">
          <ac:chgData name="Konrad Lubiński" userId="ef5d90f94d3a7e4c" providerId="LiveId" clId="{B689CAE4-039B-4EE4-BAFA-BB350E6AE3C1}" dt="2024-01-11T17:38:31.815" v="41" actId="164"/>
          <ac:spMkLst>
            <pc:docMk/>
            <pc:sldMk cId="469509053" sldId="262"/>
            <ac:spMk id="7" creationId="{65A6DDFC-3BBB-51F7-F3F1-6B9B31CAB526}"/>
          </ac:spMkLst>
        </pc:spChg>
        <pc:spChg chg="add mod">
          <ac:chgData name="Konrad Lubiński" userId="ef5d90f94d3a7e4c" providerId="LiveId" clId="{B689CAE4-039B-4EE4-BAFA-BB350E6AE3C1}" dt="2024-01-14T18:52:13.734" v="122" actId="164"/>
          <ac:spMkLst>
            <pc:docMk/>
            <pc:sldMk cId="469509053" sldId="262"/>
            <ac:spMk id="9" creationId="{8533EE8F-F116-519B-E29E-E73B7B063A63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3" creationId="{54516FC7-3556-F191-C719-25BC55847ABC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4" creationId="{A059B3F7-7F3F-1EC5-8E96-2DD8D0D6DFA7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5" creationId="{8C4B918E-18BC-ABEA-0349-6F9644737964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6" creationId="{6CCA4E64-7B13-C508-0E48-DD11C7C38877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7" creationId="{20EF7255-6BF9-FBD4-CC3C-3E2247BE0C98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18" creationId="{0D2380D3-AF49-944F-4949-37207BD0B370}"/>
          </ac:spMkLst>
        </pc:spChg>
        <pc:spChg chg="add del mod">
          <ac:chgData name="Konrad Lubiński" userId="ef5d90f94d3a7e4c" providerId="LiveId" clId="{B689CAE4-039B-4EE4-BAFA-BB350E6AE3C1}" dt="2024-01-14T18:57:27.749" v="183" actId="478"/>
          <ac:spMkLst>
            <pc:docMk/>
            <pc:sldMk cId="469509053" sldId="262"/>
            <ac:spMk id="19" creationId="{60C203B1-F51E-5A97-C0FF-03BC0147EB93}"/>
          </ac:spMkLst>
        </pc:spChg>
        <pc:spChg chg="add del mod">
          <ac:chgData name="Konrad Lubiński" userId="ef5d90f94d3a7e4c" providerId="LiveId" clId="{B689CAE4-039B-4EE4-BAFA-BB350E6AE3C1}" dt="2024-01-14T18:57:28.601" v="184" actId="478"/>
          <ac:spMkLst>
            <pc:docMk/>
            <pc:sldMk cId="469509053" sldId="262"/>
            <ac:spMk id="20" creationId="{4B91F634-67D1-B20E-C541-5B884D090E32}"/>
          </ac:spMkLst>
        </pc:spChg>
        <pc:spChg chg="add del mod">
          <ac:chgData name="Konrad Lubiński" userId="ef5d90f94d3a7e4c" providerId="LiveId" clId="{B689CAE4-039B-4EE4-BAFA-BB350E6AE3C1}" dt="2024-01-14T18:57:28.997" v="185" actId="478"/>
          <ac:spMkLst>
            <pc:docMk/>
            <pc:sldMk cId="469509053" sldId="262"/>
            <ac:spMk id="21" creationId="{59968A40-D7E0-9FFC-B375-519C23C361C0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2" creationId="{FA93374F-8F92-4BB9-B3FD-E2D2C14DC1DE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3" creationId="{75202BB3-F36E-C247-600B-A0466D83CD55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4" creationId="{ED6CBC34-75DF-5DE8-EEEE-B430A700CDA3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5" creationId="{4B125847-A99F-8275-C641-41496AFD7823}"/>
          </ac:spMkLst>
        </pc:spChg>
        <pc:spChg chg="add del mod">
          <ac:chgData name="Konrad Lubiński" userId="ef5d90f94d3a7e4c" providerId="LiveId" clId="{B689CAE4-039B-4EE4-BAFA-BB350E6AE3C1}" dt="2024-01-14T19:49:10.149" v="1027" actId="478"/>
          <ac:spMkLst>
            <pc:docMk/>
            <pc:sldMk cId="469509053" sldId="262"/>
            <ac:spMk id="26" creationId="{E31FFFE2-ECA7-2994-5097-96B9191B0412}"/>
          </ac:spMkLst>
        </pc:spChg>
        <pc:spChg chg="add mod">
          <ac:chgData name="Konrad Lubiński" userId="ef5d90f94d3a7e4c" providerId="LiveId" clId="{B689CAE4-039B-4EE4-BAFA-BB350E6AE3C1}" dt="2024-01-14T19:57:38.881" v="1081" actId="14100"/>
          <ac:spMkLst>
            <pc:docMk/>
            <pc:sldMk cId="469509053" sldId="262"/>
            <ac:spMk id="27" creationId="{E86C89E4-F723-865E-93E8-BC1DB561BF41}"/>
          </ac:spMkLst>
        </pc:spChg>
        <pc:grpChg chg="add mod">
          <ac:chgData name="Konrad Lubiński" userId="ef5d90f94d3a7e4c" providerId="LiveId" clId="{B689CAE4-039B-4EE4-BAFA-BB350E6AE3C1}" dt="2024-01-11T17:38:36.152" v="42" actId="14861"/>
          <ac:grpSpMkLst>
            <pc:docMk/>
            <pc:sldMk cId="469509053" sldId="262"/>
            <ac:grpSpMk id="3" creationId="{FF3207B2-7CAD-A8D0-1453-4E6E1F4553C2}"/>
          </ac:grpSpMkLst>
        </pc:grpChg>
        <pc:grpChg chg="add del mod">
          <ac:chgData name="Konrad Lubiński" userId="ef5d90f94d3a7e4c" providerId="LiveId" clId="{B689CAE4-039B-4EE4-BAFA-BB350E6AE3C1}" dt="2024-01-14T18:52:51.939" v="130" actId="478"/>
          <ac:grpSpMkLst>
            <pc:docMk/>
            <pc:sldMk cId="469509053" sldId="262"/>
            <ac:grpSpMk id="10" creationId="{D02BB047-231C-3D70-C3FC-78F75FB64971}"/>
          </ac:grpSpMkLst>
        </pc:grpChg>
        <pc:picChg chg="mod">
          <ac:chgData name="Konrad Lubiński" userId="ef5d90f94d3a7e4c" providerId="LiveId" clId="{B689CAE4-039B-4EE4-BAFA-BB350E6AE3C1}" dt="2024-01-11T17:38:31.815" v="41" actId="164"/>
          <ac:picMkLst>
            <pc:docMk/>
            <pc:sldMk cId="469509053" sldId="262"/>
            <ac:picMk id="5" creationId="{A4CF1762-A6F8-946E-7108-F00306E2DCD6}"/>
          </ac:picMkLst>
        </pc:picChg>
        <pc:picChg chg="add mod">
          <ac:chgData name="Konrad Lubiński" userId="ef5d90f94d3a7e4c" providerId="LiveId" clId="{B689CAE4-039B-4EE4-BAFA-BB350E6AE3C1}" dt="2024-01-14T18:52:13.734" v="122" actId="164"/>
          <ac:picMkLst>
            <pc:docMk/>
            <pc:sldMk cId="469509053" sldId="262"/>
            <ac:picMk id="8" creationId="{6577B1D1-7998-D221-F1E2-0E0A6719F59B}"/>
          </ac:picMkLst>
        </pc:picChg>
        <pc:picChg chg="add mod modCrop">
          <ac:chgData name="Konrad Lubiński" userId="ef5d90f94d3a7e4c" providerId="LiveId" clId="{B689CAE4-039B-4EE4-BAFA-BB350E6AE3C1}" dt="2024-01-14T18:53:19.226" v="132" actId="1076"/>
          <ac:picMkLst>
            <pc:docMk/>
            <pc:sldMk cId="469509053" sldId="262"/>
            <ac:picMk id="12" creationId="{9E77E0D0-665D-081E-10FF-F1B95F69CD2A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1476179815" sldId="263"/>
        </pc:sldMkLst>
        <pc:spChg chg="mod">
          <ac:chgData name="Konrad Lubiński" userId="ef5d90f94d3a7e4c" providerId="LiveId" clId="{B689CAE4-039B-4EE4-BAFA-BB350E6AE3C1}" dt="2024-01-14T18:53:33.709" v="145" actId="20577"/>
          <ac:spMkLst>
            <pc:docMk/>
            <pc:sldMk cId="1476179815" sldId="263"/>
            <ac:spMk id="2" creationId="{79D2BED6-837E-090B-6926-FE24763716C6}"/>
          </ac:spMkLst>
        </pc:spChg>
        <pc:spChg chg="add mod">
          <ac:chgData name="Konrad Lubiński" userId="ef5d90f94d3a7e4c" providerId="LiveId" clId="{B689CAE4-039B-4EE4-BAFA-BB350E6AE3C1}" dt="2024-01-11T17:40:47.465" v="71"/>
          <ac:spMkLst>
            <pc:docMk/>
            <pc:sldMk cId="1476179815" sldId="263"/>
            <ac:spMk id="4" creationId="{6844E414-2760-FE1C-DEA8-1B9D1E526BA4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6" creationId="{8C849341-110F-4EA7-8C85-2B62F1FCA228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7" creationId="{4A9DEAD3-A962-3FCB-EC56-EE3F5E38320C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8" creationId="{C59B2A0C-8CE7-D20C-210E-A20CC304ED2C}"/>
          </ac:spMkLst>
        </pc:spChg>
        <pc:spChg chg="add mod">
          <ac:chgData name="Konrad Lubiński" userId="ef5d90f94d3a7e4c" providerId="LiveId" clId="{B689CAE4-039B-4EE4-BAFA-BB350E6AE3C1}" dt="2024-01-14T19:11:50.519" v="583" actId="20577"/>
          <ac:spMkLst>
            <pc:docMk/>
            <pc:sldMk cId="1476179815" sldId="263"/>
            <ac:spMk id="9" creationId="{B8A5C7FD-88E1-DB1B-86D8-0E11A178574B}"/>
          </ac:spMkLst>
        </pc:spChg>
        <pc:spChg chg="mod">
          <ac:chgData name="Konrad Lubiński" userId="ef5d90f94d3a7e4c" providerId="LiveId" clId="{B689CAE4-039B-4EE4-BAFA-BB350E6AE3C1}" dt="2024-01-11T17:38:41.975" v="43" actId="164"/>
          <ac:spMkLst>
            <pc:docMk/>
            <pc:sldMk cId="1476179815" sldId="263"/>
            <ac:spMk id="10" creationId="{42D7B74A-7B27-ED30-91F1-C9F196F15AD4}"/>
          </ac:spMkLst>
        </pc:spChg>
        <pc:spChg chg="add mod">
          <ac:chgData name="Konrad Lubiński" userId="ef5d90f94d3a7e4c" providerId="LiveId" clId="{B689CAE4-039B-4EE4-BAFA-BB350E6AE3C1}" dt="2024-01-14T19:11:47.136" v="582" actId="20577"/>
          <ac:spMkLst>
            <pc:docMk/>
            <pc:sldMk cId="1476179815" sldId="263"/>
            <ac:spMk id="11" creationId="{4DAC6672-3834-2F8E-3302-C16C5DCDCA3D}"/>
          </ac:spMkLst>
        </pc:spChg>
        <pc:spChg chg="add mod">
          <ac:chgData name="Konrad Lubiński" userId="ef5d90f94d3a7e4c" providerId="LiveId" clId="{B689CAE4-039B-4EE4-BAFA-BB350E6AE3C1}" dt="2024-01-14T19:11:44" v="581" actId="20577"/>
          <ac:spMkLst>
            <pc:docMk/>
            <pc:sldMk cId="1476179815" sldId="263"/>
            <ac:spMk id="12" creationId="{F4F3A025-CD56-0AC7-DB45-2DB5EC783890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3" creationId="{6248665F-CAC6-9418-28E1-FFC98F849E3E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4" creationId="{EF286A96-A97F-C4E4-DBB9-EF14DF887C26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5" creationId="{69F44C76-BFB6-E1B8-43A0-C7E874BA31D2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6" creationId="{B129BDD0-B05E-6885-1198-668779C01A0E}"/>
          </ac:spMkLst>
        </pc:spChg>
        <pc:spChg chg="add">
          <ac:chgData name="Konrad Lubiński" userId="ef5d90f94d3a7e4c" providerId="LiveId" clId="{B689CAE4-039B-4EE4-BAFA-BB350E6AE3C1}" dt="2024-01-14T19:03:10.642" v="283"/>
          <ac:spMkLst>
            <pc:docMk/>
            <pc:sldMk cId="1476179815" sldId="263"/>
            <ac:spMk id="17" creationId="{F81E65BF-2E84-CFA4-1F31-54E2C78F81CF}"/>
          </ac:spMkLst>
        </pc:spChg>
        <pc:spChg chg="add">
          <ac:chgData name="Konrad Lubiński" userId="ef5d90f94d3a7e4c" providerId="LiveId" clId="{B689CAE4-039B-4EE4-BAFA-BB350E6AE3C1}" dt="2024-01-14T19:04:14.558" v="300"/>
          <ac:spMkLst>
            <pc:docMk/>
            <pc:sldMk cId="1476179815" sldId="263"/>
            <ac:spMk id="18" creationId="{0155150C-F034-FB70-B325-43ECEBCDCD06}"/>
          </ac:spMkLst>
        </pc:spChg>
        <pc:spChg chg="add">
          <ac:chgData name="Konrad Lubiński" userId="ef5d90f94d3a7e4c" providerId="LiveId" clId="{B689CAE4-039B-4EE4-BAFA-BB350E6AE3C1}" dt="2024-01-14T19:04:49.085" v="309"/>
          <ac:spMkLst>
            <pc:docMk/>
            <pc:sldMk cId="1476179815" sldId="263"/>
            <ac:spMk id="19" creationId="{9850862F-588E-D54F-F94D-89D0B744E74D}"/>
          </ac:spMkLst>
        </pc:spChg>
        <pc:spChg chg="add mod">
          <ac:chgData name="Konrad Lubiński" userId="ef5d90f94d3a7e4c" providerId="LiveId" clId="{B689CAE4-039B-4EE4-BAFA-BB350E6AE3C1}" dt="2024-01-14T19:09:33.697" v="533" actId="571"/>
          <ac:spMkLst>
            <pc:docMk/>
            <pc:sldMk cId="1476179815" sldId="263"/>
            <ac:spMk id="20" creationId="{66412206-B78B-AE95-8D4E-B053F7868884}"/>
          </ac:spMkLst>
        </pc:spChg>
        <pc:spChg chg="add mod">
          <ac:chgData name="Konrad Lubiński" userId="ef5d90f94d3a7e4c" providerId="LiveId" clId="{B689CAE4-039B-4EE4-BAFA-BB350E6AE3C1}" dt="2024-01-14T19:09:33.697" v="533" actId="571"/>
          <ac:spMkLst>
            <pc:docMk/>
            <pc:sldMk cId="1476179815" sldId="263"/>
            <ac:spMk id="21" creationId="{CC4B57AC-67FD-0E4A-3911-80CCE8DE4676}"/>
          </ac:spMkLst>
        </pc:spChg>
        <pc:spChg chg="add mod ord">
          <ac:chgData name="Konrad Lubiński" userId="ef5d90f94d3a7e4c" providerId="LiveId" clId="{B689CAE4-039B-4EE4-BAFA-BB350E6AE3C1}" dt="2024-01-14T19:52:56.721" v="1033" actId="2085"/>
          <ac:spMkLst>
            <pc:docMk/>
            <pc:sldMk cId="1476179815" sldId="263"/>
            <ac:spMk id="22" creationId="{A6B620B9-3372-C812-97A0-05E5ECA3D11A}"/>
          </ac:spMkLst>
        </pc:spChg>
        <pc:grpChg chg="add mod">
          <ac:chgData name="Konrad Lubiński" userId="ef5d90f94d3a7e4c" providerId="LiveId" clId="{B689CAE4-039B-4EE4-BAFA-BB350E6AE3C1}" dt="2024-01-11T17:38:46.821" v="44" actId="14861"/>
          <ac:grpSpMkLst>
            <pc:docMk/>
            <pc:sldMk cId="1476179815" sldId="263"/>
            <ac:grpSpMk id="3" creationId="{59A40F0E-1B5E-0649-158E-424252D2DF68}"/>
          </ac:grpSpMkLst>
        </pc:grpChg>
        <pc:picChg chg="mod">
          <ac:chgData name="Konrad Lubiński" userId="ef5d90f94d3a7e4c" providerId="LiveId" clId="{B689CAE4-039B-4EE4-BAFA-BB350E6AE3C1}" dt="2024-01-11T17:38:41.975" v="43" actId="164"/>
          <ac:picMkLst>
            <pc:docMk/>
            <pc:sldMk cId="1476179815" sldId="263"/>
            <ac:picMk id="5" creationId="{875272A8-D513-2EEE-93F0-8D1F98E5336F}"/>
          </ac:picMkLst>
        </pc:picChg>
        <pc:picChg chg="del">
          <ac:chgData name="Konrad Lubiński" userId="ef5d90f94d3a7e4c" providerId="LiveId" clId="{B689CAE4-039B-4EE4-BAFA-BB350E6AE3C1}" dt="2024-01-11T17:41:03.788" v="81" actId="478"/>
          <ac:picMkLst>
            <pc:docMk/>
            <pc:sldMk cId="1476179815" sldId="263"/>
            <ac:picMk id="10242" creationId="{6CB5DA63-3F4C-214A-7A56-99BB6163C812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2989786868" sldId="264"/>
        </pc:sldMkLst>
        <pc:spChg chg="add mod">
          <ac:chgData name="Konrad Lubiński" userId="ef5d90f94d3a7e4c" providerId="LiveId" clId="{B689CAE4-039B-4EE4-BAFA-BB350E6AE3C1}" dt="2024-01-11T17:40:48.719" v="72"/>
          <ac:spMkLst>
            <pc:docMk/>
            <pc:sldMk cId="2989786868" sldId="264"/>
            <ac:spMk id="4" creationId="{A7718F4D-027D-617E-8D65-3AD4328864DE}"/>
          </ac:spMkLst>
        </pc:spChg>
        <pc:spChg chg="mod">
          <ac:chgData name="Konrad Lubiński" userId="ef5d90f94d3a7e4c" providerId="LiveId" clId="{B689CAE4-039B-4EE4-BAFA-BB350E6AE3C1}" dt="2024-01-11T17:38:52.646" v="45" actId="164"/>
          <ac:spMkLst>
            <pc:docMk/>
            <pc:sldMk cId="2989786868" sldId="264"/>
            <ac:spMk id="7" creationId="{D79E18C2-F321-DA48-32DB-4F566878B941}"/>
          </ac:spMkLst>
        </pc:spChg>
        <pc:spChg chg="add mod">
          <ac:chgData name="Konrad Lubiński" userId="ef5d90f94d3a7e4c" providerId="LiveId" clId="{B689CAE4-039B-4EE4-BAFA-BB350E6AE3C1}" dt="2024-01-14T20:02:20.181" v="1117" actId="14100"/>
          <ac:spMkLst>
            <pc:docMk/>
            <pc:sldMk cId="2989786868" sldId="264"/>
            <ac:spMk id="9" creationId="{FDF8D745-4339-0B51-19F9-ECA7181D1146}"/>
          </ac:spMkLst>
        </pc:spChg>
        <pc:grpChg chg="add mod">
          <ac:chgData name="Konrad Lubiński" userId="ef5d90f94d3a7e4c" providerId="LiveId" clId="{B689CAE4-039B-4EE4-BAFA-BB350E6AE3C1}" dt="2024-01-11T17:38:55.296" v="46" actId="14861"/>
          <ac:grpSpMkLst>
            <pc:docMk/>
            <pc:sldMk cId="2989786868" sldId="264"/>
            <ac:grpSpMk id="3" creationId="{FF499150-37BA-9523-5FB5-FF12F02EB5B9}"/>
          </ac:grpSpMkLst>
        </pc:grpChg>
        <pc:picChg chg="mod">
          <ac:chgData name="Konrad Lubiński" userId="ef5d90f94d3a7e4c" providerId="LiveId" clId="{B689CAE4-039B-4EE4-BAFA-BB350E6AE3C1}" dt="2024-01-11T17:38:52.646" v="45" actId="164"/>
          <ac:picMkLst>
            <pc:docMk/>
            <pc:sldMk cId="2989786868" sldId="264"/>
            <ac:picMk id="5" creationId="{B2B5BAE1-F747-0591-CE1A-5441891405E0}"/>
          </ac:picMkLst>
        </pc:picChg>
        <pc:picChg chg="add mod">
          <ac:chgData name="Konrad Lubiński" userId="ef5d90f94d3a7e4c" providerId="LiveId" clId="{B689CAE4-039B-4EE4-BAFA-BB350E6AE3C1}" dt="2024-01-14T19:34:32.779" v="751" actId="1076"/>
          <ac:picMkLst>
            <pc:docMk/>
            <pc:sldMk cId="2989786868" sldId="264"/>
            <ac:picMk id="6" creationId="{9758F7AF-E3E1-400F-4E22-94A6E6B4E104}"/>
          </ac:picMkLst>
        </pc:picChg>
        <pc:picChg chg="add mod">
          <ac:chgData name="Konrad Lubiński" userId="ef5d90f94d3a7e4c" providerId="LiveId" clId="{B689CAE4-039B-4EE4-BAFA-BB350E6AE3C1}" dt="2024-01-14T20:02:25.396" v="1118" actId="1076"/>
          <ac:picMkLst>
            <pc:docMk/>
            <pc:sldMk cId="2989786868" sldId="264"/>
            <ac:picMk id="8" creationId="{906CE89D-52F0-236F-9EF7-BEB68B74A14D}"/>
          </ac:picMkLst>
        </pc:picChg>
        <pc:picChg chg="del">
          <ac:chgData name="Konrad Lubiński" userId="ef5d90f94d3a7e4c" providerId="LiveId" clId="{B689CAE4-039B-4EE4-BAFA-BB350E6AE3C1}" dt="2024-01-11T17:41:05.073" v="82" actId="478"/>
          <ac:picMkLst>
            <pc:docMk/>
            <pc:sldMk cId="2989786868" sldId="264"/>
            <ac:picMk id="9218" creationId="{039C9C66-763E-B0FC-62D1-5A27B7C4D47D}"/>
          </ac:picMkLst>
        </pc:picChg>
        <pc:picChg chg="del">
          <ac:chgData name="Konrad Lubiński" userId="ef5d90f94d3a7e4c" providerId="LiveId" clId="{B689CAE4-039B-4EE4-BAFA-BB350E6AE3C1}" dt="2024-01-11T17:41:05.479" v="83" actId="478"/>
          <ac:picMkLst>
            <pc:docMk/>
            <pc:sldMk cId="2989786868" sldId="264"/>
            <ac:picMk id="9220" creationId="{1E2AADCB-2DFE-4FBC-5FB7-4DEECD13CAC6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1218319999" sldId="265"/>
        </pc:sldMkLst>
        <pc:spChg chg="add mod">
          <ac:chgData name="Konrad Lubiński" userId="ef5d90f94d3a7e4c" providerId="LiveId" clId="{B689CAE4-039B-4EE4-BAFA-BB350E6AE3C1}" dt="2024-01-11T17:40:51.665" v="74"/>
          <ac:spMkLst>
            <pc:docMk/>
            <pc:sldMk cId="1218319999" sldId="265"/>
            <ac:spMk id="4" creationId="{927585AC-3170-2CAA-6B8B-5329A0AE7EFE}"/>
          </ac:spMkLst>
        </pc:spChg>
        <pc:spChg chg="mod">
          <ac:chgData name="Konrad Lubiński" userId="ef5d90f94d3a7e4c" providerId="LiveId" clId="{B689CAE4-039B-4EE4-BAFA-BB350E6AE3C1}" dt="2024-01-11T17:39:00.968" v="47" actId="164"/>
          <ac:spMkLst>
            <pc:docMk/>
            <pc:sldMk cId="1218319999" sldId="265"/>
            <ac:spMk id="7" creationId="{E8F70FCD-E3E8-3DDA-4A14-ABFD8ECD2D8C}"/>
          </ac:spMkLst>
        </pc:spChg>
        <pc:spChg chg="add mod">
          <ac:chgData name="Konrad Lubiński" userId="ef5d90f94d3a7e4c" providerId="LiveId" clId="{B689CAE4-039B-4EE4-BAFA-BB350E6AE3C1}" dt="2024-01-14T20:02:36.896" v="1122" actId="14100"/>
          <ac:spMkLst>
            <pc:docMk/>
            <pc:sldMk cId="1218319999" sldId="265"/>
            <ac:spMk id="8" creationId="{070F1393-B2FC-9DBB-0A79-265860EED4F3}"/>
          </ac:spMkLst>
        </pc:spChg>
        <pc:grpChg chg="add mod">
          <ac:chgData name="Konrad Lubiński" userId="ef5d90f94d3a7e4c" providerId="LiveId" clId="{B689CAE4-039B-4EE4-BAFA-BB350E6AE3C1}" dt="2024-01-11T17:39:04.481" v="48" actId="14861"/>
          <ac:grpSpMkLst>
            <pc:docMk/>
            <pc:sldMk cId="1218319999" sldId="265"/>
            <ac:grpSpMk id="3" creationId="{4D1D77B6-9673-FAFC-4BBB-15BB66BEA02F}"/>
          </ac:grpSpMkLst>
        </pc:grpChg>
        <pc:picChg chg="mod">
          <ac:chgData name="Konrad Lubiński" userId="ef5d90f94d3a7e4c" providerId="LiveId" clId="{B689CAE4-039B-4EE4-BAFA-BB350E6AE3C1}" dt="2024-01-11T17:39:00.968" v="47" actId="164"/>
          <ac:picMkLst>
            <pc:docMk/>
            <pc:sldMk cId="1218319999" sldId="265"/>
            <ac:picMk id="5" creationId="{5A00F862-8E20-CAF2-CE9B-E6547E302503}"/>
          </ac:picMkLst>
        </pc:picChg>
        <pc:picChg chg="add mod">
          <ac:chgData name="Konrad Lubiński" userId="ef5d90f94d3a7e4c" providerId="LiveId" clId="{B689CAE4-039B-4EE4-BAFA-BB350E6AE3C1}" dt="2024-01-14T19:16:56.836" v="611" actId="1076"/>
          <ac:picMkLst>
            <pc:docMk/>
            <pc:sldMk cId="1218319999" sldId="265"/>
            <ac:picMk id="6" creationId="{51578511-6850-1A2E-CCAE-911B3D242753}"/>
          </ac:picMkLst>
        </pc:picChg>
        <pc:picChg chg="del">
          <ac:chgData name="Konrad Lubiński" userId="ef5d90f94d3a7e4c" providerId="LiveId" clId="{B689CAE4-039B-4EE4-BAFA-BB350E6AE3C1}" dt="2024-01-11T17:41:09.147" v="85" actId="478"/>
          <ac:picMkLst>
            <pc:docMk/>
            <pc:sldMk cId="1218319999" sldId="265"/>
            <ac:picMk id="8" creationId="{5A4FDCF2-ED60-9D46-E82C-FA46FAE978B5}"/>
          </ac:picMkLst>
        </pc:picChg>
        <pc:picChg chg="del">
          <ac:chgData name="Konrad Lubiński" userId="ef5d90f94d3a7e4c" providerId="LiveId" clId="{B689CAE4-039B-4EE4-BAFA-BB350E6AE3C1}" dt="2024-01-11T17:41:09.588" v="86" actId="478"/>
          <ac:picMkLst>
            <pc:docMk/>
            <pc:sldMk cId="1218319999" sldId="265"/>
            <ac:picMk id="9" creationId="{4AFF6A55-78D2-11E2-2019-30F62C4B5B51}"/>
          </ac:picMkLst>
        </pc:picChg>
        <pc:picChg chg="add mod">
          <ac:chgData name="Konrad Lubiński" userId="ef5d90f94d3a7e4c" providerId="LiveId" clId="{B689CAE4-039B-4EE4-BAFA-BB350E6AE3C1}" dt="2024-01-14T19:16:30.251" v="602" actId="1076"/>
          <ac:picMkLst>
            <pc:docMk/>
            <pc:sldMk cId="1218319999" sldId="265"/>
            <ac:picMk id="3074" creationId="{0CBB213D-80F0-80A1-CC66-D6F3EDEA12C6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1:14.894" v="1594" actId="1076"/>
        <pc:sldMkLst>
          <pc:docMk/>
          <pc:sldMk cId="2106031128" sldId="266"/>
        </pc:sldMkLst>
        <pc:spChg chg="add mod">
          <ac:chgData name="Konrad Lubiński" userId="ef5d90f94d3a7e4c" providerId="LiveId" clId="{B689CAE4-039B-4EE4-BAFA-BB350E6AE3C1}" dt="2024-01-11T17:40:54.296" v="76"/>
          <ac:spMkLst>
            <pc:docMk/>
            <pc:sldMk cId="2106031128" sldId="266"/>
            <ac:spMk id="4" creationId="{89CC3BCD-3B1E-61C6-9A22-9DE691F44A99}"/>
          </ac:spMkLst>
        </pc:spChg>
        <pc:spChg chg="mod">
          <ac:chgData name="Konrad Lubiński" userId="ef5d90f94d3a7e4c" providerId="LiveId" clId="{B689CAE4-039B-4EE4-BAFA-BB350E6AE3C1}" dt="2024-01-14T19:27:06.456" v="681" actId="207"/>
          <ac:spMkLst>
            <pc:docMk/>
            <pc:sldMk cId="2106031128" sldId="266"/>
            <ac:spMk id="7" creationId="{0E5F7B8A-86AA-FCF4-10FB-847EE7408508}"/>
          </ac:spMkLst>
        </pc:spChg>
        <pc:spChg chg="add del mod">
          <ac:chgData name="Konrad Lubiński" userId="ef5d90f94d3a7e4c" providerId="LiveId" clId="{B689CAE4-039B-4EE4-BAFA-BB350E6AE3C1}" dt="2024-01-14T19:30:21.602" v="711" actId="478"/>
          <ac:spMkLst>
            <pc:docMk/>
            <pc:sldMk cId="2106031128" sldId="266"/>
            <ac:spMk id="13" creationId="{DEF3E385-0E4B-F947-8803-BC1A3D7A7F04}"/>
          </ac:spMkLst>
        </pc:spChg>
        <pc:spChg chg="add mod ord">
          <ac:chgData name="Konrad Lubiński" userId="ef5d90f94d3a7e4c" providerId="LiveId" clId="{B689CAE4-039B-4EE4-BAFA-BB350E6AE3C1}" dt="2024-01-15T21:01:03.452" v="1591" actId="14100"/>
          <ac:spMkLst>
            <pc:docMk/>
            <pc:sldMk cId="2106031128" sldId="266"/>
            <ac:spMk id="15" creationId="{FB41A099-F551-02C1-4256-DEA3163C6C0B}"/>
          </ac:spMkLst>
        </pc:spChg>
        <pc:grpChg chg="add mod">
          <ac:chgData name="Konrad Lubiński" userId="ef5d90f94d3a7e4c" providerId="LiveId" clId="{B689CAE4-039B-4EE4-BAFA-BB350E6AE3C1}" dt="2024-01-11T17:39:13.646" v="50" actId="14861"/>
          <ac:grpSpMkLst>
            <pc:docMk/>
            <pc:sldMk cId="2106031128" sldId="266"/>
            <ac:grpSpMk id="3" creationId="{8F03D1E6-4FEB-E346-21AE-A85709F10C74}"/>
          </ac:grpSpMkLst>
        </pc:grpChg>
        <pc:grpChg chg="add mod">
          <ac:chgData name="Konrad Lubiński" userId="ef5d90f94d3a7e4c" providerId="LiveId" clId="{B689CAE4-039B-4EE4-BAFA-BB350E6AE3C1}" dt="2024-01-14T19:30:16.812" v="704" actId="164"/>
          <ac:grpSpMkLst>
            <pc:docMk/>
            <pc:sldMk cId="2106031128" sldId="266"/>
            <ac:grpSpMk id="14" creationId="{8D8D33EF-06A9-F00E-B639-CC233E7BDEA9}"/>
          </ac:grpSpMkLst>
        </pc:grpChg>
        <pc:picChg chg="mod">
          <ac:chgData name="Konrad Lubiński" userId="ef5d90f94d3a7e4c" providerId="LiveId" clId="{B689CAE4-039B-4EE4-BAFA-BB350E6AE3C1}" dt="2024-01-11T17:39:11.154" v="49" actId="164"/>
          <ac:picMkLst>
            <pc:docMk/>
            <pc:sldMk cId="2106031128" sldId="266"/>
            <ac:picMk id="5" creationId="{39426CAB-0ADA-9A3D-FD5A-D0811E98A0A0}"/>
          </ac:picMkLst>
        </pc:picChg>
        <pc:picChg chg="add del mod">
          <ac:chgData name="Konrad Lubiński" userId="ef5d90f94d3a7e4c" providerId="LiveId" clId="{B689CAE4-039B-4EE4-BAFA-BB350E6AE3C1}" dt="2024-01-14T19:19:11.009" v="634" actId="478"/>
          <ac:picMkLst>
            <pc:docMk/>
            <pc:sldMk cId="2106031128" sldId="266"/>
            <ac:picMk id="6" creationId="{DAAD1A55-1890-7201-72B4-EFE76FE8C13F}"/>
          </ac:picMkLst>
        </pc:picChg>
        <pc:picChg chg="add mod">
          <ac:chgData name="Konrad Lubiński" userId="ef5d90f94d3a7e4c" providerId="LiveId" clId="{B689CAE4-039B-4EE4-BAFA-BB350E6AE3C1}" dt="2024-01-15T21:01:05.736" v="1592" actId="1076"/>
          <ac:picMkLst>
            <pc:docMk/>
            <pc:sldMk cId="2106031128" sldId="266"/>
            <ac:picMk id="8" creationId="{18E1B20E-6490-D08B-1FDA-ECAD158E655F}"/>
          </ac:picMkLst>
        </pc:picChg>
        <pc:picChg chg="add mod">
          <ac:chgData name="Konrad Lubiński" userId="ef5d90f94d3a7e4c" providerId="LiveId" clId="{B689CAE4-039B-4EE4-BAFA-BB350E6AE3C1}" dt="2024-01-15T21:01:09.538" v="1593" actId="1076"/>
          <ac:picMkLst>
            <pc:docMk/>
            <pc:sldMk cId="2106031128" sldId="266"/>
            <ac:picMk id="9" creationId="{956543EB-944E-FCE1-3527-62AB0C78DE72}"/>
          </ac:picMkLst>
        </pc:picChg>
        <pc:picChg chg="add del mod">
          <ac:chgData name="Konrad Lubiński" userId="ef5d90f94d3a7e4c" providerId="LiveId" clId="{B689CAE4-039B-4EE4-BAFA-BB350E6AE3C1}" dt="2024-01-14T19:26:32.783" v="680" actId="478"/>
          <ac:picMkLst>
            <pc:docMk/>
            <pc:sldMk cId="2106031128" sldId="266"/>
            <ac:picMk id="10" creationId="{C9D843F9-F2F6-B8F4-28F4-B885FA8C39E7}"/>
          </ac:picMkLst>
        </pc:picChg>
        <pc:picChg chg="add mod">
          <ac:chgData name="Konrad Lubiński" userId="ef5d90f94d3a7e4c" providerId="LiveId" clId="{B689CAE4-039B-4EE4-BAFA-BB350E6AE3C1}" dt="2024-01-15T21:01:14.894" v="1594" actId="1076"/>
          <ac:picMkLst>
            <pc:docMk/>
            <pc:sldMk cId="2106031128" sldId="266"/>
            <ac:picMk id="11" creationId="{F0FAF0E2-AEA5-9D41-0C57-80928BC4ED77}"/>
          </ac:picMkLst>
        </pc:picChg>
        <pc:picChg chg="add del mod">
          <ac:chgData name="Konrad Lubiński" userId="ef5d90f94d3a7e4c" providerId="LiveId" clId="{B689CAE4-039B-4EE4-BAFA-BB350E6AE3C1}" dt="2024-01-14T19:28:46.604" v="686" actId="478"/>
          <ac:picMkLst>
            <pc:docMk/>
            <pc:sldMk cId="2106031128" sldId="266"/>
            <ac:picMk id="12" creationId="{369A26F8-94B2-A32A-A83E-8146148C104C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2:42.123" v="1603" actId="1076"/>
        <pc:sldMkLst>
          <pc:docMk/>
          <pc:sldMk cId="848888989" sldId="267"/>
        </pc:sldMkLst>
        <pc:spChg chg="add mod">
          <ac:chgData name="Konrad Lubiński" userId="ef5d90f94d3a7e4c" providerId="LiveId" clId="{B689CAE4-039B-4EE4-BAFA-BB350E6AE3C1}" dt="2024-01-11T17:40:55.364" v="77"/>
          <ac:spMkLst>
            <pc:docMk/>
            <pc:sldMk cId="848888989" sldId="267"/>
            <ac:spMk id="4" creationId="{088B8E9B-5632-A9E5-3D43-60C94A6DA09D}"/>
          </ac:spMkLst>
        </pc:spChg>
        <pc:spChg chg="mod">
          <ac:chgData name="Konrad Lubiński" userId="ef5d90f94d3a7e4c" providerId="LiveId" clId="{B689CAE4-039B-4EE4-BAFA-BB350E6AE3C1}" dt="2024-01-11T17:39:20.042" v="51" actId="164"/>
          <ac:spMkLst>
            <pc:docMk/>
            <pc:sldMk cId="848888989" sldId="267"/>
            <ac:spMk id="7" creationId="{CC755C51-0DC2-EBF7-AEAB-D45A139C0FB8}"/>
          </ac:spMkLst>
        </pc:spChg>
        <pc:spChg chg="add mod">
          <ac:chgData name="Konrad Lubiński" userId="ef5d90f94d3a7e4c" providerId="LiveId" clId="{B689CAE4-039B-4EE4-BAFA-BB350E6AE3C1}" dt="2024-01-15T21:02:42.123" v="1603" actId="1076"/>
          <ac:spMkLst>
            <pc:docMk/>
            <pc:sldMk cId="848888989" sldId="267"/>
            <ac:spMk id="9" creationId="{220A0607-B2F6-C927-9F02-3E979C96CD46}"/>
          </ac:spMkLst>
        </pc:spChg>
        <pc:spChg chg="add mod">
          <ac:chgData name="Konrad Lubiński" userId="ef5d90f94d3a7e4c" providerId="LiveId" clId="{B689CAE4-039B-4EE4-BAFA-BB350E6AE3C1}" dt="2024-01-15T21:01:57.485" v="1599" actId="1076"/>
          <ac:spMkLst>
            <pc:docMk/>
            <pc:sldMk cId="848888989" sldId="267"/>
            <ac:spMk id="11" creationId="{59055C6A-F2C7-795C-7CEE-A184DF3986F0}"/>
          </ac:spMkLst>
        </pc:spChg>
        <pc:grpChg chg="add mod">
          <ac:chgData name="Konrad Lubiński" userId="ef5d90f94d3a7e4c" providerId="LiveId" clId="{B689CAE4-039B-4EE4-BAFA-BB350E6AE3C1}" dt="2024-01-11T17:39:22.518" v="52" actId="14861"/>
          <ac:grpSpMkLst>
            <pc:docMk/>
            <pc:sldMk cId="848888989" sldId="267"/>
            <ac:grpSpMk id="3" creationId="{DC9CFF80-ABCF-82A5-79B7-FCE2D4742023}"/>
          </ac:grpSpMkLst>
        </pc:grpChg>
        <pc:picChg chg="mod">
          <ac:chgData name="Konrad Lubiński" userId="ef5d90f94d3a7e4c" providerId="LiveId" clId="{B689CAE4-039B-4EE4-BAFA-BB350E6AE3C1}" dt="2024-01-11T17:39:20.042" v="51" actId="164"/>
          <ac:picMkLst>
            <pc:docMk/>
            <pc:sldMk cId="848888989" sldId="267"/>
            <ac:picMk id="5" creationId="{F114586A-32AC-DF1A-7CFD-75FBB9A99A7F}"/>
          </ac:picMkLst>
        </pc:picChg>
        <pc:picChg chg="add del mod">
          <ac:chgData name="Konrad Lubiński" userId="ef5d90f94d3a7e4c" providerId="LiveId" clId="{B689CAE4-039B-4EE4-BAFA-BB350E6AE3C1}" dt="2024-01-14T19:21:57.213" v="662" actId="21"/>
          <ac:picMkLst>
            <pc:docMk/>
            <pc:sldMk cId="848888989" sldId="267"/>
            <ac:picMk id="6" creationId="{18E1B20E-6490-D08B-1FDA-ECAD158E655F}"/>
          </ac:picMkLst>
        </pc:picChg>
        <pc:picChg chg="add mod modCrop">
          <ac:chgData name="Konrad Lubiński" userId="ef5d90f94d3a7e4c" providerId="LiveId" clId="{B689CAE4-039B-4EE4-BAFA-BB350E6AE3C1}" dt="2024-01-15T21:01:52.987" v="1597" actId="14100"/>
          <ac:picMkLst>
            <pc:docMk/>
            <pc:sldMk cId="848888989" sldId="267"/>
            <ac:picMk id="8" creationId="{4645D5B9-97F7-6C87-CB3B-754F624B7AA1}"/>
          </ac:picMkLst>
        </pc:picChg>
        <pc:picChg chg="add del mod modCrop">
          <ac:chgData name="Konrad Lubiński" userId="ef5d90f94d3a7e4c" providerId="LiveId" clId="{B689CAE4-039B-4EE4-BAFA-BB350E6AE3C1}" dt="2024-01-14T19:39:53.625" v="785" actId="478"/>
          <ac:picMkLst>
            <pc:docMk/>
            <pc:sldMk cId="848888989" sldId="267"/>
            <ac:picMk id="9" creationId="{D8888402-F780-B026-B16B-DD0373FC2F68}"/>
          </ac:picMkLst>
        </pc:picChg>
        <pc:picChg chg="add mod modCrop">
          <ac:chgData name="Konrad Lubiński" userId="ef5d90f94d3a7e4c" providerId="LiveId" clId="{B689CAE4-039B-4EE4-BAFA-BB350E6AE3C1}" dt="2024-01-15T21:02:40.436" v="1602" actId="1076"/>
          <ac:picMkLst>
            <pc:docMk/>
            <pc:sldMk cId="848888989" sldId="267"/>
            <ac:picMk id="10" creationId="{23FDF175-8A03-E17A-3525-254154163F38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5:51.198" v="1615" actId="1076"/>
        <pc:sldMkLst>
          <pc:docMk/>
          <pc:sldMk cId="96102243" sldId="268"/>
        </pc:sldMkLst>
        <pc:spChg chg="add mod">
          <ac:chgData name="Konrad Lubiński" userId="ef5d90f94d3a7e4c" providerId="LiveId" clId="{B689CAE4-039B-4EE4-BAFA-BB350E6AE3C1}" dt="2024-01-11T17:40:56.730" v="78"/>
          <ac:spMkLst>
            <pc:docMk/>
            <pc:sldMk cId="96102243" sldId="268"/>
            <ac:spMk id="4" creationId="{722C5B00-DDB2-3A6A-9BDF-1ACCCCD908B2}"/>
          </ac:spMkLst>
        </pc:spChg>
        <pc:spChg chg="mod">
          <ac:chgData name="Konrad Lubiński" userId="ef5d90f94d3a7e4c" providerId="LiveId" clId="{B689CAE4-039B-4EE4-BAFA-BB350E6AE3C1}" dt="2024-01-11T17:39:29.296" v="53" actId="164"/>
          <ac:spMkLst>
            <pc:docMk/>
            <pc:sldMk cId="96102243" sldId="268"/>
            <ac:spMk id="9" creationId="{E75D550D-FD02-6FFC-019B-B5BA7EA58564}"/>
          </ac:spMkLst>
        </pc:spChg>
        <pc:spChg chg="add mod">
          <ac:chgData name="Konrad Lubiński" userId="ef5d90f94d3a7e4c" providerId="LiveId" clId="{B689CAE4-039B-4EE4-BAFA-BB350E6AE3C1}" dt="2024-01-15T21:05:51.198" v="1615" actId="1076"/>
          <ac:spMkLst>
            <pc:docMk/>
            <pc:sldMk cId="96102243" sldId="268"/>
            <ac:spMk id="11" creationId="{9C57A1A0-D3F4-1E8F-C452-20E4CB6E456A}"/>
          </ac:spMkLst>
        </pc:spChg>
        <pc:grpChg chg="add mod">
          <ac:chgData name="Konrad Lubiński" userId="ef5d90f94d3a7e4c" providerId="LiveId" clId="{B689CAE4-039B-4EE4-BAFA-BB350E6AE3C1}" dt="2024-01-11T17:39:31.705" v="54" actId="14861"/>
          <ac:grpSpMkLst>
            <pc:docMk/>
            <pc:sldMk cId="96102243" sldId="268"/>
            <ac:grpSpMk id="3" creationId="{2E751887-E64C-B6DD-6BCF-4B3F162D514B}"/>
          </ac:grpSpMkLst>
        </pc:grpChg>
        <pc:picChg chg="add del mod">
          <ac:chgData name="Konrad Lubiński" userId="ef5d90f94d3a7e4c" providerId="LiveId" clId="{B689CAE4-039B-4EE4-BAFA-BB350E6AE3C1}" dt="2024-01-14T19:33:41.022" v="737" actId="478"/>
          <ac:picMkLst>
            <pc:docMk/>
            <pc:sldMk cId="96102243" sldId="268"/>
            <ac:picMk id="5" creationId="{C4678779-EE30-F86F-CA32-49D35F8CE54E}"/>
          </ac:picMkLst>
        </pc:picChg>
        <pc:picChg chg="add del mod">
          <ac:chgData name="Konrad Lubiński" userId="ef5d90f94d3a7e4c" providerId="LiveId" clId="{B689CAE4-039B-4EE4-BAFA-BB350E6AE3C1}" dt="2024-01-14T19:33:45.346" v="740" actId="478"/>
          <ac:picMkLst>
            <pc:docMk/>
            <pc:sldMk cId="96102243" sldId="268"/>
            <ac:picMk id="6" creationId="{8B47B5BA-339C-63C1-FB39-98889CC28372}"/>
          </ac:picMkLst>
        </pc:picChg>
        <pc:picChg chg="add mod">
          <ac:chgData name="Konrad Lubiński" userId="ef5d90f94d3a7e4c" providerId="LiveId" clId="{B689CAE4-039B-4EE4-BAFA-BB350E6AE3C1}" dt="2024-01-15T21:04:46.650" v="1610" actId="1076"/>
          <ac:picMkLst>
            <pc:docMk/>
            <pc:sldMk cId="96102243" sldId="268"/>
            <ac:picMk id="6" creationId="{9EC713F0-C898-5B08-32BF-484014252818}"/>
          </ac:picMkLst>
        </pc:picChg>
        <pc:picChg chg="mod">
          <ac:chgData name="Konrad Lubiński" userId="ef5d90f94d3a7e4c" providerId="LiveId" clId="{B689CAE4-039B-4EE4-BAFA-BB350E6AE3C1}" dt="2024-01-11T17:39:29.296" v="53" actId="164"/>
          <ac:picMkLst>
            <pc:docMk/>
            <pc:sldMk cId="96102243" sldId="268"/>
            <ac:picMk id="7" creationId="{65D8DC31-0170-A9A4-4E8A-6F9ADFD45A1C}"/>
          </ac:picMkLst>
        </pc:picChg>
        <pc:picChg chg="add mod">
          <ac:chgData name="Konrad Lubiński" userId="ef5d90f94d3a7e4c" providerId="LiveId" clId="{B689CAE4-039B-4EE4-BAFA-BB350E6AE3C1}" dt="2024-01-15T21:05:49.123" v="1614" actId="14100"/>
          <ac:picMkLst>
            <pc:docMk/>
            <pc:sldMk cId="96102243" sldId="268"/>
            <ac:picMk id="8" creationId="{D2DED982-534D-92F4-ED55-98C46A654DB9}"/>
          </ac:picMkLst>
        </pc:picChg>
        <pc:picChg chg="add del mod">
          <ac:chgData name="Konrad Lubiński" userId="ef5d90f94d3a7e4c" providerId="LiveId" clId="{B689CAE4-039B-4EE4-BAFA-BB350E6AE3C1}" dt="2024-01-15T21:04:25.564" v="1604" actId="21"/>
          <ac:picMkLst>
            <pc:docMk/>
            <pc:sldMk cId="96102243" sldId="268"/>
            <ac:picMk id="10" creationId="{EA3FA59F-4A46-DC06-C23D-53548961600B}"/>
          </ac:picMkLst>
        </pc:picChg>
      </pc:sldChg>
      <pc:sldChg chg="addSp modSp mod modTransition">
        <pc:chgData name="Konrad Lubiński" userId="ef5d90f94d3a7e4c" providerId="LiveId" clId="{B689CAE4-039B-4EE4-BAFA-BB350E6AE3C1}" dt="2024-01-14T20:03:07.773" v="1129"/>
        <pc:sldMkLst>
          <pc:docMk/>
          <pc:sldMk cId="4167039725" sldId="269"/>
        </pc:sldMkLst>
        <pc:spChg chg="add mod">
          <ac:chgData name="Konrad Lubiński" userId="ef5d90f94d3a7e4c" providerId="LiveId" clId="{B689CAE4-039B-4EE4-BAFA-BB350E6AE3C1}" dt="2024-01-11T17:40:57.969" v="79"/>
          <ac:spMkLst>
            <pc:docMk/>
            <pc:sldMk cId="4167039725" sldId="269"/>
            <ac:spMk id="4" creationId="{17EDFB11-B362-FB3A-69B3-10FB8517A300}"/>
          </ac:spMkLst>
        </pc:spChg>
        <pc:spChg chg="mod">
          <ac:chgData name="Konrad Lubiński" userId="ef5d90f94d3a7e4c" providerId="LiveId" clId="{B689CAE4-039B-4EE4-BAFA-BB350E6AE3C1}" dt="2024-01-11T17:39:39.498" v="56" actId="164"/>
          <ac:spMkLst>
            <pc:docMk/>
            <pc:sldMk cId="4167039725" sldId="269"/>
            <ac:spMk id="7" creationId="{A92B232B-3C73-E095-B29A-D6D115E78C18}"/>
          </ac:spMkLst>
        </pc:spChg>
        <pc:spChg chg="add mod">
          <ac:chgData name="Konrad Lubiński" userId="ef5d90f94d3a7e4c" providerId="LiveId" clId="{B689CAE4-039B-4EE4-BAFA-BB350E6AE3C1}" dt="2024-01-14T19:48:29.387" v="1025" actId="207"/>
          <ac:spMkLst>
            <pc:docMk/>
            <pc:sldMk cId="4167039725" sldId="269"/>
            <ac:spMk id="9" creationId="{334A9ADC-C7F6-0E0A-4524-354DF0E43CE8}"/>
          </ac:spMkLst>
        </pc:spChg>
        <pc:spChg chg="add mod">
          <ac:chgData name="Konrad Lubiński" userId="ef5d90f94d3a7e4c" providerId="LiveId" clId="{B689CAE4-039B-4EE4-BAFA-BB350E6AE3C1}" dt="2024-01-14T19:48:23.064" v="1024" actId="20577"/>
          <ac:spMkLst>
            <pc:docMk/>
            <pc:sldMk cId="4167039725" sldId="269"/>
            <ac:spMk id="10" creationId="{8490BA55-37E5-04BF-0373-7137F36431D2}"/>
          </ac:spMkLst>
        </pc:spChg>
        <pc:spChg chg="add mod">
          <ac:chgData name="Konrad Lubiński" userId="ef5d90f94d3a7e4c" providerId="LiveId" clId="{B689CAE4-039B-4EE4-BAFA-BB350E6AE3C1}" dt="2024-01-14T19:59:18.895" v="1099" actId="14100"/>
          <ac:spMkLst>
            <pc:docMk/>
            <pc:sldMk cId="4167039725" sldId="269"/>
            <ac:spMk id="11" creationId="{92BB4153-943A-3138-00AC-24221E9C474C}"/>
          </ac:spMkLst>
        </pc:spChg>
        <pc:grpChg chg="add mod">
          <ac:chgData name="Konrad Lubiński" userId="ef5d90f94d3a7e4c" providerId="LiveId" clId="{B689CAE4-039B-4EE4-BAFA-BB350E6AE3C1}" dt="2024-01-11T17:39:41.990" v="57" actId="14861"/>
          <ac:grpSpMkLst>
            <pc:docMk/>
            <pc:sldMk cId="4167039725" sldId="269"/>
            <ac:grpSpMk id="3" creationId="{69A59815-9DBD-8F00-CFDB-8459901A9761}"/>
          </ac:grpSpMkLst>
        </pc:grpChg>
        <pc:picChg chg="mod">
          <ac:chgData name="Konrad Lubiński" userId="ef5d90f94d3a7e4c" providerId="LiveId" clId="{B689CAE4-039B-4EE4-BAFA-BB350E6AE3C1}" dt="2024-01-11T17:39:39.498" v="56" actId="164"/>
          <ac:picMkLst>
            <pc:docMk/>
            <pc:sldMk cId="4167039725" sldId="269"/>
            <ac:picMk id="5" creationId="{3F12390D-04EE-9D65-110D-837D2BCA2ADE}"/>
          </ac:picMkLst>
        </pc:picChg>
        <pc:picChg chg="add mod">
          <ac:chgData name="Konrad Lubiński" userId="ef5d90f94d3a7e4c" providerId="LiveId" clId="{B689CAE4-039B-4EE4-BAFA-BB350E6AE3C1}" dt="2024-01-14T19:33:07.401" v="735" actId="1076"/>
          <ac:picMkLst>
            <pc:docMk/>
            <pc:sldMk cId="4167039725" sldId="269"/>
            <ac:picMk id="6" creationId="{294238CC-D168-30E7-9E57-6FD1F33C9856}"/>
          </ac:picMkLst>
        </pc:picChg>
        <pc:picChg chg="add mod">
          <ac:chgData name="Konrad Lubiński" userId="ef5d90f94d3a7e4c" providerId="LiveId" clId="{B689CAE4-039B-4EE4-BAFA-BB350E6AE3C1}" dt="2024-01-14T19:33:07.401" v="735" actId="1076"/>
          <ac:picMkLst>
            <pc:docMk/>
            <pc:sldMk cId="4167039725" sldId="269"/>
            <ac:picMk id="8" creationId="{4445D45F-B2DE-25B5-CA00-E32916015B90}"/>
          </ac:picMkLst>
        </pc:picChg>
      </pc:sldChg>
      <pc:sldChg chg="addSp modSp mod modTransition">
        <pc:chgData name="Konrad Lubiński" userId="ef5d90f94d3a7e4c" providerId="LiveId" clId="{B689CAE4-039B-4EE4-BAFA-BB350E6AE3C1}" dt="2024-01-14T20:03:07.773" v="1129"/>
        <pc:sldMkLst>
          <pc:docMk/>
          <pc:sldMk cId="2288331822" sldId="270"/>
        </pc:sldMkLst>
        <pc:spChg chg="add mod">
          <ac:chgData name="Konrad Lubiński" userId="ef5d90f94d3a7e4c" providerId="LiveId" clId="{B689CAE4-039B-4EE4-BAFA-BB350E6AE3C1}" dt="2024-01-11T17:40:59.098" v="80"/>
          <ac:spMkLst>
            <pc:docMk/>
            <pc:sldMk cId="2288331822" sldId="270"/>
            <ac:spMk id="4" creationId="{D036EAE0-7E8C-DB4B-EDB0-399B8E3E3A95}"/>
          </ac:spMkLst>
        </pc:spChg>
        <pc:spChg chg="add mod">
          <ac:chgData name="Konrad Lubiński" userId="ef5d90f94d3a7e4c" providerId="LiveId" clId="{B689CAE4-039B-4EE4-BAFA-BB350E6AE3C1}" dt="2024-01-14T19:59:05.730" v="1095" actId="14100"/>
          <ac:spMkLst>
            <pc:docMk/>
            <pc:sldMk cId="2288331822" sldId="270"/>
            <ac:spMk id="5" creationId="{6BCCA2DB-E5F0-46C2-C7F4-929CD0BA3E30}"/>
          </ac:spMkLst>
        </pc:spChg>
        <pc:spChg chg="mod">
          <ac:chgData name="Konrad Lubiński" userId="ef5d90f94d3a7e4c" providerId="LiveId" clId="{B689CAE4-039B-4EE4-BAFA-BB350E6AE3C1}" dt="2024-01-11T17:39:48.327" v="58" actId="164"/>
          <ac:spMkLst>
            <pc:docMk/>
            <pc:sldMk cId="2288331822" sldId="270"/>
            <ac:spMk id="10" creationId="{02B655FD-488F-A991-BA4B-13C3044242DF}"/>
          </ac:spMkLst>
        </pc:spChg>
        <pc:grpChg chg="add mod">
          <ac:chgData name="Konrad Lubiński" userId="ef5d90f94d3a7e4c" providerId="LiveId" clId="{B689CAE4-039B-4EE4-BAFA-BB350E6AE3C1}" dt="2024-01-11T17:39:51.314" v="59" actId="14861"/>
          <ac:grpSpMkLst>
            <pc:docMk/>
            <pc:sldMk cId="2288331822" sldId="270"/>
            <ac:grpSpMk id="3" creationId="{878222CC-667F-E500-3D80-3ACE12674877}"/>
          </ac:grpSpMkLst>
        </pc:grpChg>
        <pc:picChg chg="mod">
          <ac:chgData name="Konrad Lubiński" userId="ef5d90f94d3a7e4c" providerId="LiveId" clId="{B689CAE4-039B-4EE4-BAFA-BB350E6AE3C1}" dt="2024-01-11T17:39:48.327" v="58" actId="164"/>
          <ac:picMkLst>
            <pc:docMk/>
            <pc:sldMk cId="2288331822" sldId="270"/>
            <ac:picMk id="8" creationId="{7019BD72-A2C9-68BA-5072-AFD540E3E4E0}"/>
          </ac:picMkLst>
        </pc:picChg>
      </pc:sldChg>
      <pc:sldChg chg="addSp delSp modSp del">
        <pc:chgData name="Konrad Lubiński" userId="ef5d90f94d3a7e4c" providerId="LiveId" clId="{B689CAE4-039B-4EE4-BAFA-BB350E6AE3C1}" dt="2024-01-11T17:41:33.682" v="88" actId="2696"/>
        <pc:sldMkLst>
          <pc:docMk/>
          <pc:sldMk cId="555392967" sldId="271"/>
        </pc:sldMkLst>
        <pc:spChg chg="add mod">
          <ac:chgData name="Konrad Lubiński" userId="ef5d90f94d3a7e4c" providerId="LiveId" clId="{B689CAE4-039B-4EE4-BAFA-BB350E6AE3C1}" dt="2024-01-11T17:40:50.287" v="73"/>
          <ac:spMkLst>
            <pc:docMk/>
            <pc:sldMk cId="555392967" sldId="271"/>
            <ac:spMk id="2" creationId="{F36993EC-20D3-4D37-39F7-199B576A0E5A}"/>
          </ac:spMkLst>
        </pc:spChg>
        <pc:picChg chg="del">
          <ac:chgData name="Konrad Lubiński" userId="ef5d90f94d3a7e4c" providerId="LiveId" clId="{B689CAE4-039B-4EE4-BAFA-BB350E6AE3C1}" dt="2024-01-11T17:41:07.188" v="84" actId="478"/>
          <ac:picMkLst>
            <pc:docMk/>
            <pc:sldMk cId="555392967" sldId="271"/>
            <ac:picMk id="14338" creationId="{79716107-7175-3F0C-4830-186861D7D551}"/>
          </ac:picMkLst>
        </pc:picChg>
      </pc:sldChg>
      <pc:sldChg chg="addSp delSp modSp add mod ord modTransition">
        <pc:chgData name="Konrad Lubiński" userId="ef5d90f94d3a7e4c" providerId="LiveId" clId="{B689CAE4-039B-4EE4-BAFA-BB350E6AE3C1}" dt="2024-01-15T20:32:52.209" v="1581"/>
        <pc:sldMkLst>
          <pc:docMk/>
          <pc:sldMk cId="4022615575" sldId="271"/>
        </pc:sldMkLst>
        <pc:spChg chg="mod">
          <ac:chgData name="Konrad Lubiński" userId="ef5d90f94d3a7e4c" providerId="LiveId" clId="{B689CAE4-039B-4EE4-BAFA-BB350E6AE3C1}" dt="2024-01-15T19:39:20.988" v="1159" actId="20577"/>
          <ac:spMkLst>
            <pc:docMk/>
            <pc:sldMk cId="4022615575" sldId="271"/>
            <ac:spMk id="2" creationId="{561EF584-759A-310C-1E3C-9254CBABD368}"/>
          </ac:spMkLst>
        </pc:spChg>
        <pc:spChg chg="mod topLvl">
          <ac:chgData name="Konrad Lubiński" userId="ef5d90f94d3a7e4c" providerId="LiveId" clId="{B689CAE4-039B-4EE4-BAFA-BB350E6AE3C1}" dt="2024-01-15T19:40:32.603" v="1171" actId="164"/>
          <ac:spMkLst>
            <pc:docMk/>
            <pc:sldMk cId="4022615575" sldId="271"/>
            <ac:spMk id="7" creationId="{E8F70FCD-E3E8-3DDA-4A14-ABFD8ECD2D8C}"/>
          </ac:spMkLst>
        </pc:spChg>
        <pc:spChg chg="add mod">
          <ac:chgData name="Konrad Lubiński" userId="ef5d90f94d3a7e4c" providerId="LiveId" clId="{B689CAE4-039B-4EE4-BAFA-BB350E6AE3C1}" dt="2024-01-14T19:58:17.773" v="1085" actId="14100"/>
          <ac:spMkLst>
            <pc:docMk/>
            <pc:sldMk cId="4022615575" sldId="271"/>
            <ac:spMk id="9" creationId="{C9A29A90-8821-EC01-A8BD-BCFDC1297B48}"/>
          </ac:spMkLst>
        </pc:spChg>
        <pc:grpChg chg="del">
          <ac:chgData name="Konrad Lubiński" userId="ef5d90f94d3a7e4c" providerId="LiveId" clId="{B689CAE4-039B-4EE4-BAFA-BB350E6AE3C1}" dt="2024-01-15T19:39:54.213" v="1163" actId="165"/>
          <ac:grpSpMkLst>
            <pc:docMk/>
            <pc:sldMk cId="4022615575" sldId="271"/>
            <ac:grpSpMk id="3" creationId="{4D1D77B6-9673-FAFC-4BBB-15BB66BEA02F}"/>
          </ac:grpSpMkLst>
        </pc:grpChg>
        <pc:grpChg chg="add mod">
          <ac:chgData name="Konrad Lubiński" userId="ef5d90f94d3a7e4c" providerId="LiveId" clId="{B689CAE4-039B-4EE4-BAFA-BB350E6AE3C1}" dt="2024-01-15T19:40:32.603" v="1171" actId="164"/>
          <ac:grpSpMkLst>
            <pc:docMk/>
            <pc:sldMk cId="4022615575" sldId="271"/>
            <ac:grpSpMk id="11" creationId="{1E40FA8B-E469-B316-9D40-F2DEB6E6A8E1}"/>
          </ac:grpSpMkLst>
        </pc:grpChg>
        <pc:picChg chg="del mod topLvl">
          <ac:chgData name="Konrad Lubiński" userId="ef5d90f94d3a7e4c" providerId="LiveId" clId="{B689CAE4-039B-4EE4-BAFA-BB350E6AE3C1}" dt="2024-01-15T19:40:23.072" v="1170" actId="478"/>
          <ac:picMkLst>
            <pc:docMk/>
            <pc:sldMk cId="4022615575" sldId="271"/>
            <ac:picMk id="5" creationId="{5A00F862-8E20-CAF2-CE9B-E6547E302503}"/>
          </ac:picMkLst>
        </pc:picChg>
        <pc:picChg chg="del">
          <ac:chgData name="Konrad Lubiński" userId="ef5d90f94d3a7e4c" providerId="LiveId" clId="{B689CAE4-039B-4EE4-BAFA-BB350E6AE3C1}" dt="2024-01-14T19:18:07.785" v="623" actId="478"/>
          <ac:picMkLst>
            <pc:docMk/>
            <pc:sldMk cId="4022615575" sldId="271"/>
            <ac:picMk id="6" creationId="{51578511-6850-1A2E-CCAE-911B3D242753}"/>
          </ac:picMkLst>
        </pc:picChg>
        <pc:picChg chg="add mod modCrop">
          <ac:chgData name="Konrad Lubiński" userId="ef5d90f94d3a7e4c" providerId="LiveId" clId="{B689CAE4-039B-4EE4-BAFA-BB350E6AE3C1}" dt="2024-01-14T19:18:35.693" v="631" actId="1076"/>
          <ac:picMkLst>
            <pc:docMk/>
            <pc:sldMk cId="4022615575" sldId="271"/>
            <ac:picMk id="8" creationId="{7064FEDB-33FA-4E5D-D68A-DD6E0041A672}"/>
          </ac:picMkLst>
        </pc:picChg>
        <pc:picChg chg="add mod">
          <ac:chgData name="Konrad Lubiński" userId="ef5d90f94d3a7e4c" providerId="LiveId" clId="{B689CAE4-039B-4EE4-BAFA-BB350E6AE3C1}" dt="2024-01-15T19:40:32.603" v="1171" actId="164"/>
          <ac:picMkLst>
            <pc:docMk/>
            <pc:sldMk cId="4022615575" sldId="271"/>
            <ac:picMk id="10" creationId="{DA6278D3-A84A-6A4C-FA8B-E99B83748D88}"/>
          </ac:picMkLst>
        </pc:picChg>
        <pc:picChg chg="del">
          <ac:chgData name="Konrad Lubiński" userId="ef5d90f94d3a7e4c" providerId="LiveId" clId="{B689CAE4-039B-4EE4-BAFA-BB350E6AE3C1}" dt="2024-01-14T19:18:07.393" v="622" actId="478"/>
          <ac:picMkLst>
            <pc:docMk/>
            <pc:sldMk cId="4022615575" sldId="271"/>
            <ac:picMk id="3074" creationId="{0CBB213D-80F0-80A1-CC66-D6F3EDEA12C6}"/>
          </ac:picMkLst>
        </pc:picChg>
      </pc:sldChg>
      <pc:sldChg chg="addSp delSp modSp del mod">
        <pc:chgData name="Konrad Lubiński" userId="ef5d90f94d3a7e4c" providerId="LiveId" clId="{B689CAE4-039B-4EE4-BAFA-BB350E6AE3C1}" dt="2024-01-11T17:41:37.695" v="89" actId="2696"/>
        <pc:sldMkLst>
          <pc:docMk/>
          <pc:sldMk cId="467664525" sldId="272"/>
        </pc:sldMkLst>
        <pc:spChg chg="add mod">
          <ac:chgData name="Konrad Lubiński" userId="ef5d90f94d3a7e4c" providerId="LiveId" clId="{B689CAE4-039B-4EE4-BAFA-BB350E6AE3C1}" dt="2024-01-11T17:40:52.996" v="75"/>
          <ac:spMkLst>
            <pc:docMk/>
            <pc:sldMk cId="467664525" sldId="272"/>
            <ac:spMk id="2" creationId="{F52446D7-6011-8132-A0CC-07A2B6262142}"/>
          </ac:spMkLst>
        </pc:spChg>
        <pc:picChg chg="del">
          <ac:chgData name="Konrad Lubiński" userId="ef5d90f94d3a7e4c" providerId="LiveId" clId="{B689CAE4-039B-4EE4-BAFA-BB350E6AE3C1}" dt="2024-01-11T17:41:11.206" v="87" actId="478"/>
          <ac:picMkLst>
            <pc:docMk/>
            <pc:sldMk cId="467664525" sldId="272"/>
            <ac:picMk id="3" creationId="{8F870AF4-A77B-E781-CC6B-2DB8F72E3D08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5T20:22:45.441" v="1579" actId="1076"/>
        <pc:sldMkLst>
          <pc:docMk/>
          <pc:sldMk cId="4021256327" sldId="272"/>
        </pc:sldMkLst>
        <pc:spChg chg="add mod">
          <ac:chgData name="Konrad Lubiński" userId="ef5d90f94d3a7e4c" providerId="LiveId" clId="{B689CAE4-039B-4EE4-BAFA-BB350E6AE3C1}" dt="2024-01-14T19:58:46.445" v="1092" actId="14100"/>
          <ac:spMkLst>
            <pc:docMk/>
            <pc:sldMk cId="4021256327" sldId="272"/>
            <ac:spMk id="12" creationId="{147F6CB7-DBD6-EF8B-3B6C-24F25C4F176B}"/>
          </ac:spMkLst>
        </pc:spChg>
        <pc:picChg chg="add mod">
          <ac:chgData name="Konrad Lubiński" userId="ef5d90f94d3a7e4c" providerId="LiveId" clId="{B689CAE4-039B-4EE4-BAFA-BB350E6AE3C1}" dt="2024-01-14T19:20:57.439" v="656" actId="1076"/>
          <ac:picMkLst>
            <pc:docMk/>
            <pc:sldMk cId="4021256327" sldId="272"/>
            <ac:picMk id="6" creationId="{E705F723-AE6F-8340-F248-C7789049F45C}"/>
          </ac:picMkLst>
        </pc:picChg>
        <pc:picChg chg="del">
          <ac:chgData name="Konrad Lubiński" userId="ef5d90f94d3a7e4c" providerId="LiveId" clId="{B689CAE4-039B-4EE4-BAFA-BB350E6AE3C1}" dt="2024-01-14T19:19:15.290" v="636" actId="478"/>
          <ac:picMkLst>
            <pc:docMk/>
            <pc:sldMk cId="4021256327" sldId="272"/>
            <ac:picMk id="8" creationId="{7064FEDB-33FA-4E5D-D68A-DD6E0041A672}"/>
          </ac:picMkLst>
        </pc:picChg>
        <pc:picChg chg="add mod">
          <ac:chgData name="Konrad Lubiński" userId="ef5d90f94d3a7e4c" providerId="LiveId" clId="{B689CAE4-039B-4EE4-BAFA-BB350E6AE3C1}" dt="2024-01-15T20:22:45.441" v="1579" actId="1076"/>
          <ac:picMkLst>
            <pc:docMk/>
            <pc:sldMk cId="4021256327" sldId="272"/>
            <ac:picMk id="9" creationId="{9953E90C-3F4B-1684-CF09-1F96E719F50D}"/>
          </ac:picMkLst>
        </pc:picChg>
        <pc:picChg chg="add mod">
          <ac:chgData name="Konrad Lubiński" userId="ef5d90f94d3a7e4c" providerId="LiveId" clId="{B689CAE4-039B-4EE4-BAFA-BB350E6AE3C1}" dt="2024-01-14T19:20:57.439" v="656" actId="1076"/>
          <ac:picMkLst>
            <pc:docMk/>
            <pc:sldMk cId="4021256327" sldId="272"/>
            <ac:picMk id="10" creationId="{734230F1-CC06-84ED-B3ED-01BDFCD69D73}"/>
          </ac:picMkLst>
        </pc:picChg>
        <pc:picChg chg="add mod">
          <ac:chgData name="Konrad Lubiński" userId="ef5d90f94d3a7e4c" providerId="LiveId" clId="{B689CAE4-039B-4EE4-BAFA-BB350E6AE3C1}" dt="2024-01-15T20:22:40.549" v="1578" actId="1076"/>
          <ac:picMkLst>
            <pc:docMk/>
            <pc:sldMk cId="4021256327" sldId="272"/>
            <ac:picMk id="11" creationId="{85267852-86C5-76A6-D228-B13D80A66740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5T21:06:50.509" v="1618" actId="1076"/>
        <pc:sldMkLst>
          <pc:docMk/>
          <pc:sldMk cId="3428161626" sldId="273"/>
        </pc:sldMkLst>
        <pc:spChg chg="add mod">
          <ac:chgData name="Konrad Lubiński" userId="ef5d90f94d3a7e4c" providerId="LiveId" clId="{B689CAE4-039B-4EE4-BAFA-BB350E6AE3C1}" dt="2024-01-15T21:06:48.496" v="1617" actId="14100"/>
          <ac:spMkLst>
            <pc:docMk/>
            <pc:sldMk cId="3428161626" sldId="273"/>
            <ac:spMk id="11" creationId="{8A2482BE-D855-73E8-F1A6-DA8FFE09C11C}"/>
          </ac:spMkLst>
        </pc:spChg>
        <pc:picChg chg="del">
          <ac:chgData name="Konrad Lubiński" userId="ef5d90f94d3a7e4c" providerId="LiveId" clId="{B689CAE4-039B-4EE4-BAFA-BB350E6AE3C1}" dt="2024-01-14T19:32:39.743" v="728" actId="478"/>
          <ac:picMkLst>
            <pc:docMk/>
            <pc:sldMk cId="3428161626" sldId="273"/>
            <ac:picMk id="5" creationId="{C4678779-EE30-F86F-CA32-49D35F8CE54E}"/>
          </ac:picMkLst>
        </pc:picChg>
        <pc:picChg chg="del">
          <ac:chgData name="Konrad Lubiński" userId="ef5d90f94d3a7e4c" providerId="LiveId" clId="{B689CAE4-039B-4EE4-BAFA-BB350E6AE3C1}" dt="2024-01-14T19:32:40.235" v="729" actId="478"/>
          <ac:picMkLst>
            <pc:docMk/>
            <pc:sldMk cId="3428161626" sldId="273"/>
            <ac:picMk id="6" creationId="{8B47B5BA-339C-63C1-FB39-98889CC28372}"/>
          </ac:picMkLst>
        </pc:picChg>
        <pc:picChg chg="add mod">
          <ac:chgData name="Konrad Lubiński" userId="ef5d90f94d3a7e4c" providerId="LiveId" clId="{B689CAE4-039B-4EE4-BAFA-BB350E6AE3C1}" dt="2024-01-15T21:06:50.509" v="1618" actId="1076"/>
          <ac:picMkLst>
            <pc:docMk/>
            <pc:sldMk cId="3428161626" sldId="273"/>
            <ac:picMk id="6" creationId="{EA3FA59F-4A46-DC06-C23D-53548961600B}"/>
          </ac:picMkLst>
        </pc:picChg>
        <pc:picChg chg="add del mod">
          <ac:chgData name="Konrad Lubiński" userId="ef5d90f94d3a7e4c" providerId="LiveId" clId="{B689CAE4-039B-4EE4-BAFA-BB350E6AE3C1}" dt="2024-01-14T19:34:13.784" v="746" actId="478"/>
          <ac:picMkLst>
            <pc:docMk/>
            <pc:sldMk cId="3428161626" sldId="273"/>
            <ac:picMk id="8" creationId="{12E23335-BCE5-C75D-1F46-9454F6BD2C07}"/>
          </ac:picMkLst>
        </pc:picChg>
        <pc:picChg chg="add del mod">
          <ac:chgData name="Konrad Lubiński" userId="ef5d90f94d3a7e4c" providerId="LiveId" clId="{B689CAE4-039B-4EE4-BAFA-BB350E6AE3C1}" dt="2024-01-15T21:04:33.706" v="1606" actId="21"/>
          <ac:picMkLst>
            <pc:docMk/>
            <pc:sldMk cId="3428161626" sldId="273"/>
            <ac:picMk id="10" creationId="{9EC713F0-C898-5B08-32BF-484014252818}"/>
          </ac:picMkLst>
        </pc:picChg>
        <pc:picChg chg="add del mod">
          <ac:chgData name="Konrad Lubiński" userId="ef5d90f94d3a7e4c" providerId="LiveId" clId="{B689CAE4-039B-4EE4-BAFA-BB350E6AE3C1}" dt="2024-01-14T19:34:02.574" v="743" actId="478"/>
          <ac:picMkLst>
            <pc:docMk/>
            <pc:sldMk cId="3428161626" sldId="273"/>
            <ac:picMk id="5122" creationId="{DB2CE75C-CEB3-ED68-CD6C-0D12765F22CF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4T20:03:07.773" v="1129"/>
        <pc:sldMkLst>
          <pc:docMk/>
          <pc:sldMk cId="1223052102" sldId="274"/>
        </pc:sldMkLst>
        <pc:spChg chg="add mod">
          <ac:chgData name="Konrad Lubiński" userId="ef5d90f94d3a7e4c" providerId="LiveId" clId="{B689CAE4-039B-4EE4-BAFA-BB350E6AE3C1}" dt="2024-01-14T20:02:30.150" v="1120" actId="14100"/>
          <ac:spMkLst>
            <pc:docMk/>
            <pc:sldMk cId="1223052102" sldId="274"/>
            <ac:spMk id="10" creationId="{6BCC3D8A-A4F1-1025-CB14-6846145F6158}"/>
          </ac:spMkLst>
        </pc:spChg>
        <pc:picChg chg="del">
          <ac:chgData name="Konrad Lubiński" userId="ef5d90f94d3a7e4c" providerId="LiveId" clId="{B689CAE4-039B-4EE4-BAFA-BB350E6AE3C1}" dt="2024-01-14T19:37:58.645" v="776" actId="478"/>
          <ac:picMkLst>
            <pc:docMk/>
            <pc:sldMk cId="1223052102" sldId="274"/>
            <ac:picMk id="6" creationId="{9758F7AF-E3E1-400F-4E22-94A6E6B4E104}"/>
          </ac:picMkLst>
        </pc:picChg>
        <pc:picChg chg="del">
          <ac:chgData name="Konrad Lubiński" userId="ef5d90f94d3a7e4c" providerId="LiveId" clId="{B689CAE4-039B-4EE4-BAFA-BB350E6AE3C1}" dt="2024-01-14T19:37:58.960" v="777" actId="478"/>
          <ac:picMkLst>
            <pc:docMk/>
            <pc:sldMk cId="1223052102" sldId="274"/>
            <ac:picMk id="8" creationId="{906CE89D-52F0-236F-9EF7-BEB68B74A14D}"/>
          </ac:picMkLst>
        </pc:picChg>
        <pc:picChg chg="add mod">
          <ac:chgData name="Konrad Lubiński" userId="ef5d90f94d3a7e4c" providerId="LiveId" clId="{B689CAE4-039B-4EE4-BAFA-BB350E6AE3C1}" dt="2024-01-14T19:38:24.199" v="784" actId="1076"/>
          <ac:picMkLst>
            <pc:docMk/>
            <pc:sldMk cId="1223052102" sldId="274"/>
            <ac:picMk id="9" creationId="{C02C0FCF-F3BA-51F7-FEE1-D46B3EF9FB31}"/>
          </ac:picMkLst>
        </pc:picChg>
      </pc:sldChg>
      <pc:sldChg chg="delSp modSp add mod">
        <pc:chgData name="Konrad Lubiński" userId="ef5d90f94d3a7e4c" providerId="LiveId" clId="{B689CAE4-039B-4EE4-BAFA-BB350E6AE3C1}" dt="2024-01-15T19:41:44.113" v="1226" actId="20577"/>
        <pc:sldMkLst>
          <pc:docMk/>
          <pc:sldMk cId="1105826061" sldId="275"/>
        </pc:sldMkLst>
        <pc:spChg chg="mod">
          <ac:chgData name="Konrad Lubiński" userId="ef5d90f94d3a7e4c" providerId="LiveId" clId="{B689CAE4-039B-4EE4-BAFA-BB350E6AE3C1}" dt="2024-01-15T19:41:44.113" v="1226" actId="20577"/>
          <ac:spMkLst>
            <pc:docMk/>
            <pc:sldMk cId="1105826061" sldId="275"/>
            <ac:spMk id="2" creationId="{91D6597C-98D9-4656-67BD-1529B9327564}"/>
          </ac:spMkLst>
        </pc:spChg>
        <pc:picChg chg="del">
          <ac:chgData name="Konrad Lubiński" userId="ef5d90f94d3a7e4c" providerId="LiveId" clId="{B689CAE4-039B-4EE4-BAFA-BB350E6AE3C1}" dt="2024-01-15T19:41:29.025" v="1200" actId="478"/>
          <ac:picMkLst>
            <pc:docMk/>
            <pc:sldMk cId="1105826061" sldId="275"/>
            <ac:picMk id="1026" creationId="{27DB1E17-1E9B-8AF2-086C-E6B8078A5C52}"/>
          </ac:picMkLst>
        </pc:picChg>
        <pc:picChg chg="del">
          <ac:chgData name="Konrad Lubiński" userId="ef5d90f94d3a7e4c" providerId="LiveId" clId="{B689CAE4-039B-4EE4-BAFA-BB350E6AE3C1}" dt="2024-01-15T19:41:29.987" v="1201" actId="478"/>
          <ac:picMkLst>
            <pc:docMk/>
            <pc:sldMk cId="1105826061" sldId="275"/>
            <ac:picMk id="1030" creationId="{DFAF3134-6BAC-6880-2233-FD3F6666301D}"/>
          </ac:picMkLst>
        </pc:picChg>
      </pc:sldChg>
    </pc:docChg>
  </pc:docChgLst>
  <pc:docChgLst>
    <pc:chgData name="Konrad Lubiński" userId="ef5d90f94d3a7e4c" providerId="LiveId" clId="{44EEAD87-C787-4A94-8DBB-41155A46F6E0}"/>
    <pc:docChg chg="undo custSel modSld">
      <pc:chgData name="Konrad Lubiński" userId="ef5d90f94d3a7e4c" providerId="LiveId" clId="{44EEAD87-C787-4A94-8DBB-41155A46F6E0}" dt="2024-01-17T18:15:03.007" v="430" actId="1076"/>
      <pc:docMkLst>
        <pc:docMk/>
      </pc:docMkLst>
      <pc:sldChg chg="addSp modSp mod">
        <pc:chgData name="Konrad Lubiński" userId="ef5d90f94d3a7e4c" providerId="LiveId" clId="{44EEAD87-C787-4A94-8DBB-41155A46F6E0}" dt="2024-01-17T03:43:55.733" v="320" actId="20577"/>
        <pc:sldMkLst>
          <pc:docMk/>
          <pc:sldMk cId="1853237930" sldId="258"/>
        </pc:sldMkLst>
        <pc:spChg chg="add mod">
          <ac:chgData name="Konrad Lubiński" userId="ef5d90f94d3a7e4c" providerId="LiveId" clId="{44EEAD87-C787-4A94-8DBB-41155A46F6E0}" dt="2024-01-17T03:43:03.612" v="208" actId="20577"/>
          <ac:spMkLst>
            <pc:docMk/>
            <pc:sldMk cId="1853237930" sldId="258"/>
            <ac:spMk id="7" creationId="{1DE17F34-C67D-0B90-A251-31F99A30D5F9}"/>
          </ac:spMkLst>
        </pc:spChg>
        <pc:spChg chg="add mod">
          <ac:chgData name="Konrad Lubiński" userId="ef5d90f94d3a7e4c" providerId="LiveId" clId="{44EEAD87-C787-4A94-8DBB-41155A46F6E0}" dt="2024-01-17T03:43:55.733" v="320" actId="20577"/>
          <ac:spMkLst>
            <pc:docMk/>
            <pc:sldMk cId="1853237930" sldId="258"/>
            <ac:spMk id="9" creationId="{D8489AAB-44FD-43BA-AC2D-67BB16AE9509}"/>
          </ac:spMkLst>
        </pc:spChg>
        <pc:spChg chg="add mod">
          <ac:chgData name="Konrad Lubiński" userId="ef5d90f94d3a7e4c" providerId="LiveId" clId="{44EEAD87-C787-4A94-8DBB-41155A46F6E0}" dt="2024-01-17T03:43:32.457" v="244" actId="1076"/>
          <ac:spMkLst>
            <pc:docMk/>
            <pc:sldMk cId="1853237930" sldId="258"/>
            <ac:spMk id="10" creationId="{7290C44E-E600-6E54-ED35-44D7C07E4376}"/>
          </ac:spMkLst>
        </pc:spChg>
        <pc:spChg chg="add mod">
          <ac:chgData name="Konrad Lubiński" userId="ef5d90f94d3a7e4c" providerId="LiveId" clId="{44EEAD87-C787-4A94-8DBB-41155A46F6E0}" dt="2024-01-17T03:38:21.160" v="0"/>
          <ac:spMkLst>
            <pc:docMk/>
            <pc:sldMk cId="1853237930" sldId="258"/>
            <ac:spMk id="11" creationId="{37A992C7-6C4A-1DF6-7ACC-A3420D684804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2" creationId="{A1CD0B33-2DD5-9695-FA22-76B1CA1C4479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3" creationId="{974A83D8-8279-C558-422E-7889077F08AE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4" creationId="{4DB0D2B1-5D3C-DE96-1009-7DFF4DDB6714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5" creationId="{F8118B85-5A48-803E-EA43-60102E44FCE2}"/>
          </ac:spMkLst>
        </pc:spChg>
      </pc:sldChg>
      <pc:sldChg chg="modSp mod">
        <pc:chgData name="Konrad Lubiński" userId="ef5d90f94d3a7e4c" providerId="LiveId" clId="{44EEAD87-C787-4A94-8DBB-41155A46F6E0}" dt="2024-01-17T18:06:25.377" v="338" actId="113"/>
        <pc:sldMkLst>
          <pc:docMk/>
          <pc:sldMk cId="3463830648" sldId="261"/>
        </pc:sldMkLst>
        <pc:spChg chg="mod">
          <ac:chgData name="Konrad Lubiński" userId="ef5d90f94d3a7e4c" providerId="LiveId" clId="{44EEAD87-C787-4A94-8DBB-41155A46F6E0}" dt="2024-01-17T18:06:25.377" v="338" actId="113"/>
          <ac:spMkLst>
            <pc:docMk/>
            <pc:sldMk cId="3463830648" sldId="261"/>
            <ac:spMk id="10" creationId="{4193220B-A52F-90DE-08EF-9C6A33BCD6D1}"/>
          </ac:spMkLst>
        </pc:spChg>
        <pc:picChg chg="mod">
          <ac:chgData name="Konrad Lubiński" userId="ef5d90f94d3a7e4c" providerId="LiveId" clId="{44EEAD87-C787-4A94-8DBB-41155A46F6E0}" dt="2024-01-17T18:03:26.273" v="322" actId="14861"/>
          <ac:picMkLst>
            <pc:docMk/>
            <pc:sldMk cId="3463830648" sldId="261"/>
            <ac:picMk id="1030" creationId="{DFAF3134-6BAC-6880-2233-FD3F6666301D}"/>
          </ac:picMkLst>
        </pc:picChg>
      </pc:sldChg>
      <pc:sldChg chg="modSp mod">
        <pc:chgData name="Konrad Lubiński" userId="ef5d90f94d3a7e4c" providerId="LiveId" clId="{44EEAD87-C787-4A94-8DBB-41155A46F6E0}" dt="2024-01-17T18:08:26.425" v="356" actId="113"/>
        <pc:sldMkLst>
          <pc:docMk/>
          <pc:sldMk cId="469509053" sldId="262"/>
        </pc:sldMkLst>
        <pc:spChg chg="mod">
          <ac:chgData name="Konrad Lubiński" userId="ef5d90f94d3a7e4c" providerId="LiveId" clId="{44EEAD87-C787-4A94-8DBB-41155A46F6E0}" dt="2024-01-17T18:08:26.425" v="356" actId="113"/>
          <ac:spMkLst>
            <pc:docMk/>
            <pc:sldMk cId="469509053" sldId="262"/>
            <ac:spMk id="8" creationId="{6E125C64-577E-5498-42F6-3D7BF4C7AF18}"/>
          </ac:spMkLst>
        </pc:spChg>
      </pc:sldChg>
      <pc:sldChg chg="modSp mod">
        <pc:chgData name="Konrad Lubiński" userId="ef5d90f94d3a7e4c" providerId="LiveId" clId="{44EEAD87-C787-4A94-8DBB-41155A46F6E0}" dt="2024-01-17T18:05:19.336" v="333" actId="20577"/>
        <pc:sldMkLst>
          <pc:docMk/>
          <pc:sldMk cId="1476179815" sldId="263"/>
        </pc:sldMkLst>
        <pc:spChg chg="mod">
          <ac:chgData name="Konrad Lubiński" userId="ef5d90f94d3a7e4c" providerId="LiveId" clId="{44EEAD87-C787-4A94-8DBB-41155A46F6E0}" dt="2024-01-17T18:05:19.336" v="333" actId="20577"/>
          <ac:spMkLst>
            <pc:docMk/>
            <pc:sldMk cId="1476179815" sldId="263"/>
            <ac:spMk id="12" creationId="{F4F3A025-CD56-0AC7-DB45-2DB5EC783890}"/>
          </ac:spMkLst>
        </pc:spChg>
      </pc:sldChg>
      <pc:sldChg chg="modSp mod">
        <pc:chgData name="Konrad Lubiński" userId="ef5d90f94d3a7e4c" providerId="LiveId" clId="{44EEAD87-C787-4A94-8DBB-41155A46F6E0}" dt="2024-01-17T18:09:39.692" v="367" actId="113"/>
        <pc:sldMkLst>
          <pc:docMk/>
          <pc:sldMk cId="2989786868" sldId="264"/>
        </pc:sldMkLst>
        <pc:spChg chg="mod">
          <ac:chgData name="Konrad Lubiński" userId="ef5d90f94d3a7e4c" providerId="LiveId" clId="{44EEAD87-C787-4A94-8DBB-41155A46F6E0}" dt="2024-01-17T18:09:26.850" v="364" actId="1076"/>
          <ac:spMkLst>
            <pc:docMk/>
            <pc:sldMk cId="2989786868" sldId="264"/>
            <ac:spMk id="9" creationId="{FDF8D745-4339-0B51-19F9-ECA7181D1146}"/>
          </ac:spMkLst>
        </pc:spChg>
        <pc:spChg chg="mod">
          <ac:chgData name="Konrad Lubiński" userId="ef5d90f94d3a7e4c" providerId="LiveId" clId="{44EEAD87-C787-4A94-8DBB-41155A46F6E0}" dt="2024-01-17T18:09:39.692" v="367" actId="113"/>
          <ac:spMkLst>
            <pc:docMk/>
            <pc:sldMk cId="2989786868" sldId="264"/>
            <ac:spMk id="11" creationId="{64A9ACA5-392F-02CD-C98A-4AA9656F603B}"/>
          </ac:spMkLst>
        </pc:spChg>
        <pc:picChg chg="mod">
          <ac:chgData name="Konrad Lubiński" userId="ef5d90f94d3a7e4c" providerId="LiveId" clId="{44EEAD87-C787-4A94-8DBB-41155A46F6E0}" dt="2024-01-17T18:09:29.737" v="365" actId="1076"/>
          <ac:picMkLst>
            <pc:docMk/>
            <pc:sldMk cId="2989786868" sldId="264"/>
            <ac:picMk id="6" creationId="{9758F7AF-E3E1-400F-4E22-94A6E6B4E104}"/>
          </ac:picMkLst>
        </pc:picChg>
        <pc:picChg chg="mod">
          <ac:chgData name="Konrad Lubiński" userId="ef5d90f94d3a7e4c" providerId="LiveId" clId="{44EEAD87-C787-4A94-8DBB-41155A46F6E0}" dt="2024-01-17T18:09:31.195" v="366" actId="1076"/>
          <ac:picMkLst>
            <pc:docMk/>
            <pc:sldMk cId="2989786868" sldId="264"/>
            <ac:picMk id="8" creationId="{906CE89D-52F0-236F-9EF7-BEB68B74A14D}"/>
          </ac:picMkLst>
        </pc:picChg>
      </pc:sldChg>
      <pc:sldChg chg="modSp mod">
        <pc:chgData name="Konrad Lubiński" userId="ef5d90f94d3a7e4c" providerId="LiveId" clId="{44EEAD87-C787-4A94-8DBB-41155A46F6E0}" dt="2024-01-17T18:10:27.701" v="369" actId="113"/>
        <pc:sldMkLst>
          <pc:docMk/>
          <pc:sldMk cId="1218319999" sldId="265"/>
        </pc:sldMkLst>
        <pc:spChg chg="mod">
          <ac:chgData name="Konrad Lubiński" userId="ef5d90f94d3a7e4c" providerId="LiveId" clId="{44EEAD87-C787-4A94-8DBB-41155A46F6E0}" dt="2024-01-17T18:10:27.701" v="369" actId="113"/>
          <ac:spMkLst>
            <pc:docMk/>
            <pc:sldMk cId="1218319999" sldId="265"/>
            <ac:spMk id="10" creationId="{40C87632-B3A0-EC12-A211-FF25AC27C05D}"/>
          </ac:spMkLst>
        </pc:spChg>
      </pc:sldChg>
      <pc:sldChg chg="modSp mod">
        <pc:chgData name="Konrad Lubiński" userId="ef5d90f94d3a7e4c" providerId="LiveId" clId="{44EEAD87-C787-4A94-8DBB-41155A46F6E0}" dt="2024-01-17T18:11:40.266" v="380" actId="113"/>
        <pc:sldMkLst>
          <pc:docMk/>
          <pc:sldMk cId="96102243" sldId="268"/>
        </pc:sldMkLst>
        <pc:spChg chg="mod">
          <ac:chgData name="Konrad Lubiński" userId="ef5d90f94d3a7e4c" providerId="LiveId" clId="{44EEAD87-C787-4A94-8DBB-41155A46F6E0}" dt="2024-01-17T18:11:40.266" v="380" actId="113"/>
          <ac:spMkLst>
            <pc:docMk/>
            <pc:sldMk cId="96102243" sldId="268"/>
            <ac:spMk id="12" creationId="{BC96752C-0308-8B03-380B-5A1D1E3825A9}"/>
          </ac:spMkLst>
        </pc:spChg>
        <pc:picChg chg="mod">
          <ac:chgData name="Konrad Lubiński" userId="ef5d90f94d3a7e4c" providerId="LiveId" clId="{44EEAD87-C787-4A94-8DBB-41155A46F6E0}" dt="2024-01-17T18:03:37.098" v="323" actId="14861"/>
          <ac:picMkLst>
            <pc:docMk/>
            <pc:sldMk cId="96102243" sldId="268"/>
            <ac:picMk id="13" creationId="{4C03AE13-FC0B-2894-54CB-22AF7B10253B}"/>
          </ac:picMkLst>
        </pc:picChg>
      </pc:sldChg>
      <pc:sldChg chg="modSp mod">
        <pc:chgData name="Konrad Lubiński" userId="ef5d90f94d3a7e4c" providerId="LiveId" clId="{44EEAD87-C787-4A94-8DBB-41155A46F6E0}" dt="2024-01-17T18:13:46.630" v="429" actId="1076"/>
        <pc:sldMkLst>
          <pc:docMk/>
          <pc:sldMk cId="4167039725" sldId="269"/>
        </pc:sldMkLst>
        <pc:spChg chg="mod">
          <ac:chgData name="Konrad Lubiński" userId="ef5d90f94d3a7e4c" providerId="LiveId" clId="{44EEAD87-C787-4A94-8DBB-41155A46F6E0}" dt="2024-01-17T18:13:08.225" v="420" actId="14100"/>
          <ac:spMkLst>
            <pc:docMk/>
            <pc:sldMk cId="4167039725" sldId="269"/>
            <ac:spMk id="11" creationId="{92BB4153-943A-3138-00AC-24221E9C474C}"/>
          </ac:spMkLst>
        </pc:spChg>
        <pc:spChg chg="mod">
          <ac:chgData name="Konrad Lubiński" userId="ef5d90f94d3a7e4c" providerId="LiveId" clId="{44EEAD87-C787-4A94-8DBB-41155A46F6E0}" dt="2024-01-17T18:13:35.938" v="427" actId="113"/>
          <ac:spMkLst>
            <pc:docMk/>
            <pc:sldMk cId="4167039725" sldId="269"/>
            <ac:spMk id="13" creationId="{91136DC6-8296-241D-B442-8BC60FE5718C}"/>
          </ac:spMkLst>
        </pc:spChg>
        <pc:picChg chg="mod">
          <ac:chgData name="Konrad Lubiński" userId="ef5d90f94d3a7e4c" providerId="LiveId" clId="{44EEAD87-C787-4A94-8DBB-41155A46F6E0}" dt="2024-01-17T18:13:46.630" v="429" actId="1076"/>
          <ac:picMkLst>
            <pc:docMk/>
            <pc:sldMk cId="4167039725" sldId="269"/>
            <ac:picMk id="6" creationId="{294238CC-D168-30E7-9E57-6FD1F33C9856}"/>
          </ac:picMkLst>
        </pc:picChg>
        <pc:picChg chg="mod">
          <ac:chgData name="Konrad Lubiński" userId="ef5d90f94d3a7e4c" providerId="LiveId" clId="{44EEAD87-C787-4A94-8DBB-41155A46F6E0}" dt="2024-01-17T18:13:46.630" v="429" actId="1076"/>
          <ac:picMkLst>
            <pc:docMk/>
            <pc:sldMk cId="4167039725" sldId="269"/>
            <ac:picMk id="8" creationId="{4445D45F-B2DE-25B5-CA00-E32916015B90}"/>
          </ac:picMkLst>
        </pc:picChg>
      </pc:sldChg>
      <pc:sldChg chg="modSp mod">
        <pc:chgData name="Konrad Lubiński" userId="ef5d90f94d3a7e4c" providerId="LiveId" clId="{44EEAD87-C787-4A94-8DBB-41155A46F6E0}" dt="2024-01-17T18:11:21.465" v="377" actId="113"/>
        <pc:sldMkLst>
          <pc:docMk/>
          <pc:sldMk cId="4022615575" sldId="271"/>
        </pc:sldMkLst>
        <pc:spChg chg="mod">
          <ac:chgData name="Konrad Lubiński" userId="ef5d90f94d3a7e4c" providerId="LiveId" clId="{44EEAD87-C787-4A94-8DBB-41155A46F6E0}" dt="2024-01-17T18:11:21.465" v="377" actId="113"/>
          <ac:spMkLst>
            <pc:docMk/>
            <pc:sldMk cId="4022615575" sldId="271"/>
            <ac:spMk id="3" creationId="{D2557173-1EA5-8622-7DD8-ABB5BFB84894}"/>
          </ac:spMkLst>
        </pc:spChg>
      </pc:sldChg>
      <pc:sldChg chg="modSp mod">
        <pc:chgData name="Konrad Lubiński" userId="ef5d90f94d3a7e4c" providerId="LiveId" clId="{44EEAD87-C787-4A94-8DBB-41155A46F6E0}" dt="2024-01-17T18:10:52.479" v="373" actId="113"/>
        <pc:sldMkLst>
          <pc:docMk/>
          <pc:sldMk cId="4021256327" sldId="272"/>
        </pc:sldMkLst>
        <pc:spChg chg="mod">
          <ac:chgData name="Konrad Lubiński" userId="ef5d90f94d3a7e4c" providerId="LiveId" clId="{44EEAD87-C787-4A94-8DBB-41155A46F6E0}" dt="2024-01-17T18:10:52.479" v="373" actId="113"/>
          <ac:spMkLst>
            <pc:docMk/>
            <pc:sldMk cId="4021256327" sldId="272"/>
            <ac:spMk id="13" creationId="{E45CB94F-7956-CA4F-1950-5D4F13384112}"/>
          </ac:spMkLst>
        </pc:spChg>
      </pc:sldChg>
      <pc:sldChg chg="modSp mod">
        <pc:chgData name="Konrad Lubiński" userId="ef5d90f94d3a7e4c" providerId="LiveId" clId="{44EEAD87-C787-4A94-8DBB-41155A46F6E0}" dt="2024-01-17T18:15:03.007" v="430" actId="1076"/>
        <pc:sldMkLst>
          <pc:docMk/>
          <pc:sldMk cId="1105826061" sldId="275"/>
        </pc:sldMkLst>
        <pc:spChg chg="mod">
          <ac:chgData name="Konrad Lubiński" userId="ef5d90f94d3a7e4c" providerId="LiveId" clId="{44EEAD87-C787-4A94-8DBB-41155A46F6E0}" dt="2024-01-17T18:15:03.007" v="430" actId="1076"/>
          <ac:spMkLst>
            <pc:docMk/>
            <pc:sldMk cId="1105826061" sldId="275"/>
            <ac:spMk id="9" creationId="{25405EC6-7011-AC4D-BFC0-807FEAE30681}"/>
          </ac:spMkLst>
        </pc:spChg>
      </pc:sldChg>
      <pc:sldChg chg="modSp mod">
        <pc:chgData name="Konrad Lubiński" userId="ef5d90f94d3a7e4c" providerId="LiveId" clId="{44EEAD87-C787-4A94-8DBB-41155A46F6E0}" dt="2024-01-17T18:07:36.683" v="349" actId="14100"/>
        <pc:sldMkLst>
          <pc:docMk/>
          <pc:sldMk cId="2840786663" sldId="276"/>
        </pc:sldMkLst>
        <pc:spChg chg="mod">
          <ac:chgData name="Konrad Lubiński" userId="ef5d90f94d3a7e4c" providerId="LiveId" clId="{44EEAD87-C787-4A94-8DBB-41155A46F6E0}" dt="2024-01-17T18:07:36.683" v="349" actId="14100"/>
          <ac:spMkLst>
            <pc:docMk/>
            <pc:sldMk cId="2840786663" sldId="276"/>
            <ac:spMk id="6" creationId="{DCF1169D-391E-C990-EC4E-174F896CF441}"/>
          </ac:spMkLst>
        </pc:spChg>
        <pc:spChg chg="mod">
          <ac:chgData name="Konrad Lubiński" userId="ef5d90f94d3a7e4c" providerId="LiveId" clId="{44EEAD87-C787-4A94-8DBB-41155A46F6E0}" dt="2024-01-17T18:07:32.148" v="348" actId="113"/>
          <ac:spMkLst>
            <pc:docMk/>
            <pc:sldMk cId="2840786663" sldId="276"/>
            <ac:spMk id="10" creationId="{4193220B-A52F-90DE-08EF-9C6A33BCD6D1}"/>
          </ac:spMkLst>
        </pc:spChg>
        <pc:picChg chg="mod">
          <ac:chgData name="Konrad Lubiński" userId="ef5d90f94d3a7e4c" providerId="LiveId" clId="{44EEAD87-C787-4A94-8DBB-41155A46F6E0}" dt="2024-01-17T18:03:14.523" v="321" actId="14861"/>
          <ac:picMkLst>
            <pc:docMk/>
            <pc:sldMk cId="2840786663" sldId="276"/>
            <ac:picMk id="12" creationId="{94CDB55E-7731-2435-4E3C-52DFEF17D175}"/>
          </ac:picMkLst>
        </pc:picChg>
      </pc:sldChg>
      <pc:sldChg chg="modSp mod">
        <pc:chgData name="Konrad Lubiński" userId="ef5d90f94d3a7e4c" providerId="LiveId" clId="{44EEAD87-C787-4A94-8DBB-41155A46F6E0}" dt="2024-01-17T18:11:54.685" v="382" actId="113"/>
        <pc:sldMkLst>
          <pc:docMk/>
          <pc:sldMk cId="4290423203" sldId="277"/>
        </pc:sldMkLst>
        <pc:spChg chg="mod">
          <ac:chgData name="Konrad Lubiński" userId="ef5d90f94d3a7e4c" providerId="LiveId" clId="{44EEAD87-C787-4A94-8DBB-41155A46F6E0}" dt="2024-01-17T18:11:54.685" v="382" actId="113"/>
          <ac:spMkLst>
            <pc:docMk/>
            <pc:sldMk cId="4290423203" sldId="277"/>
            <ac:spMk id="12" creationId="{BC96752C-0308-8B03-380B-5A1D1E3825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AB7FA29-5238-344E-D032-6D6073DA7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2CF041-8227-7CD4-D126-2D7051931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4F885-C716-4CDA-9E27-75E065680BC9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652A3CC-77B6-38F5-C399-263119F29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4AE0AE8-519B-492F-6F77-8CBC64C5A8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32DD-CA20-479D-B831-91C23EDD6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57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CF6A3-D114-4B10-9B0B-81B2A9798738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0C67A-841F-46B7-8138-A09ACB4CB4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92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1B293D-C1BD-9EC9-88AD-0308F83C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394308-E4E0-3CE1-CDCB-DA6581AF8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5ECC2A-76D3-ED2C-936B-3FD78C35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56B4-1120-42D6-9574-79843D90625E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552765-55EE-FC8A-7F9B-BC1AEAC9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95603-0FC8-420E-5E86-7B37ECD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9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49B2F7-FBAC-5831-F1CD-AF69D93E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D0FE49-19DF-92C3-ACDE-04ED9931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8D9087-0717-48EA-64DD-BA8D54B1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F27A-A745-4318-BE05-30F199EA8496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3797C-B006-F639-3ED5-5B15E7DF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CEB378-1AA7-2863-D17B-86C4B1C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6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A086EE-924E-251A-2981-016212054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D0FF4A-5823-AC12-2A6F-F5D40E48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ADB45C-ADB7-D45A-D416-CD6EC663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6F-3042-46EF-B66F-641AAA66A2B2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59571B-7D90-A9F0-E255-4E6B219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622C91-7CF4-EAD7-DD1B-3530CCC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9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D49267-6456-178C-5C74-A6D12F90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0F8659-5719-FF10-4212-165A4899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0E9097-D348-10D5-4F68-466C337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701C-8B11-4574-BB66-8B0878D43FBB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1C9673-533F-E01B-1E99-0F3A9AC4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A90CF2-993A-D7EC-A94C-67AC704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7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EEDAA-3DCB-B947-4C5D-073A71E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D754CC-D97B-8F07-529B-04A4239A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DDEB9D-27B7-2C00-0A31-8C6D1D6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D87C-E305-465E-8B25-D8B93EC0D207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C9647-41AD-1347-689C-866AF32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55E01B-BF8C-65A8-978A-65BEA87A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18E4F3-F3F6-AF87-E033-7E6C3659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55A654-0BE2-1F78-3DC3-0D613BDD6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CA5E0E-68DF-E98A-1E1D-5A5E6062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4E0FEA-C33F-812C-F5AA-0066EB07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08A4-2756-49ED-8C1F-C9648491E01E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051760-CE3E-17C0-90F8-C7C8D5A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63975-798A-81D8-CA0A-D1A60B98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7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847B0-12E1-E0EB-4D62-C8F1FE0E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77F4DC-2C8C-AEED-1096-7FE3B07A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48C3E7A-4D66-79E7-DBE0-EF4A22CF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2B2B39-E9C7-1CC3-55CA-0C15ADF1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A77C22-C99E-8C29-AFDB-6D946D554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1F69B1-940E-A55C-61F4-1634EBD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5FA-4816-4D0F-8989-D67767410C53}" type="datetime1">
              <a:rPr lang="pl-PL" smtClean="0"/>
              <a:t>17.01.2024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CC2FD9-8521-CFF4-2D68-DD2A067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514DF48-7256-C517-38ED-EC80F37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8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FE793-99D9-DF67-7D36-AF88769F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0EEFF1C-59E1-E9C2-6712-A843DB19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9C2B-C268-46AA-B121-295D0DF0831F}" type="datetime1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53D1BC1-0E55-00B5-0C3C-E3961E56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41D83B4-1D26-BBB1-0EF7-79CF28F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F5E7AF1-F771-17EB-2E8D-32B1762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AAA5-4F9A-4D19-8677-72F398C69856}" type="datetime1">
              <a:rPr lang="pl-PL" smtClean="0"/>
              <a:t>17.01.2024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B82DF-D8EF-0362-25D4-56DD053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9A56E0-C71C-44C8-DF23-22D40B9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112B3E-C5F3-88C8-0989-CFB8DE4B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89BF98-EDDA-053A-1E9F-D6C59711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49E558-F4BC-2AE1-64C8-C3F086F8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0E643D-D7D7-3ADF-F2BC-E2F4AF18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588A-96AD-423A-B7A6-ECC23730A46D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53A978-49B0-E2C6-DE3B-6B61D4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77DF85-CD1B-B73A-852D-1501A27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5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00A6A-AF8F-FA91-6B9F-64EC058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BB54B2E-8E5B-2CD9-F8B3-39B10397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C7BFC0-E945-B22B-C264-A1851651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E67043-EB81-19F4-079A-8F801A6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B0F4-06B9-45DE-BF50-DFDF6B180398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5E031C-D4AA-1911-37E8-CB0D3325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E41771-59F9-A25A-3F1F-9D66229E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F633A42-A22A-915A-FB43-FA7B44B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028968-5D34-BDAF-00C8-204B592F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2D782-5659-FC98-6013-94B1E27F9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B548-DEF9-4420-8022-B35734A17023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B4978A-B237-C524-51EF-A55D18E5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4DEB71-E0BE-118A-796B-E8A6D320C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3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F333225-E9DB-49AC-29F8-84F5420AADE2}"/>
              </a:ext>
            </a:extLst>
          </p:cNvPr>
          <p:cNvSpPr/>
          <p:nvPr/>
        </p:nvSpPr>
        <p:spPr>
          <a:xfrm>
            <a:off x="-731520" y="-499025"/>
            <a:ext cx="13776959" cy="7835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18800C-3BDF-9ECB-42FB-0B71CC66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9" y="1630087"/>
            <a:ext cx="7267515" cy="1746664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pl-PL" sz="1800" b="1" i="0" dirty="0">
                <a:effectLst/>
                <a:latin typeface="Arial Black" panose="020B0A04020102020204" pitchFamily="34" charset="0"/>
              </a:rPr>
              <a:t>Analiza Danych E-Commerce O-List </a:t>
            </a:r>
            <a:r>
              <a:rPr lang="pl-PL" sz="1800" b="1" i="0" dirty="0" err="1">
                <a:effectLst/>
                <a:latin typeface="Arial Black" panose="020B0A04020102020204" pitchFamily="34" charset="0"/>
              </a:rPr>
              <a:t>Brazil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, </a:t>
            </a:r>
            <a:r>
              <a:rPr lang="pl-PL" sz="1800" b="1" dirty="0">
                <a:latin typeface="Arial Black" panose="020B0A04020102020204" pitchFamily="34" charset="0"/>
              </a:rPr>
              <a:t>jako p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rzykład </a:t>
            </a:r>
            <a:r>
              <a:rPr lang="pl-PL" sz="1800" b="1" dirty="0">
                <a:latin typeface="Arial Black" panose="020B0A04020102020204" pitchFamily="34" charset="0"/>
              </a:rPr>
              <a:t>z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astosowania Big Data w podejmowaniu </a:t>
            </a:r>
            <a:r>
              <a:rPr lang="pl-PL" sz="1800" b="1" dirty="0">
                <a:latin typeface="Arial Black" panose="020B0A04020102020204" pitchFamily="34" charset="0"/>
              </a:rPr>
              <a:t>d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ecyzji biznesowych</a:t>
            </a:r>
            <a:endParaRPr lang="pl-PL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7BC83B-70A3-F1CB-6662-EC03FF41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" y="3230017"/>
            <a:ext cx="1900567" cy="727787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Konrad Lubiński</a:t>
            </a:r>
          </a:p>
          <a:p>
            <a:pPr algn="l">
              <a:lnSpc>
                <a:spcPct val="100000"/>
              </a:lnSpc>
            </a:pP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Projekt Przejściowy II</a:t>
            </a:r>
          </a:p>
        </p:txBody>
      </p:sp>
      <p:grpSp>
        <p:nvGrpSpPr>
          <p:cNvPr id="1071" name="Grupa 1070">
            <a:extLst>
              <a:ext uri="{FF2B5EF4-FFF2-40B4-BE49-F238E27FC236}">
                <a16:creationId xmlns:a16="http://schemas.microsoft.com/office/drawing/2014/main" id="{792D6F14-AEFC-DFB2-56A4-093C97630709}"/>
              </a:ext>
            </a:extLst>
          </p:cNvPr>
          <p:cNvGrpSpPr/>
          <p:nvPr/>
        </p:nvGrpSpPr>
        <p:grpSpPr>
          <a:xfrm>
            <a:off x="4745276" y="-1129025"/>
            <a:ext cx="8879284" cy="9725650"/>
            <a:chOff x="3312716" y="-1417733"/>
            <a:chExt cx="8879284" cy="9725650"/>
          </a:xfrm>
          <a:blipFill>
            <a:blip r:embed="rId2"/>
            <a:stretch>
              <a:fillRect/>
            </a:stretch>
          </a:blipFill>
        </p:grpSpPr>
        <p:grpSp>
          <p:nvGrpSpPr>
            <p:cNvPr id="1065" name="Grupa 1064">
              <a:extLst>
                <a:ext uri="{FF2B5EF4-FFF2-40B4-BE49-F238E27FC236}">
                  <a16:creationId xmlns:a16="http://schemas.microsoft.com/office/drawing/2014/main" id="{6BD1B306-9871-B1E4-0199-10030FC5AD3D}"/>
                </a:ext>
              </a:extLst>
            </p:cNvPr>
            <p:cNvGrpSpPr/>
            <p:nvPr/>
          </p:nvGrpSpPr>
          <p:grpSpPr>
            <a:xfrm>
              <a:off x="5877347" y="-1417733"/>
              <a:ext cx="6314653" cy="9725650"/>
              <a:chOff x="5877347" y="-1417733"/>
              <a:chExt cx="6314653" cy="9725650"/>
            </a:xfrm>
            <a:grpFill/>
          </p:grpSpPr>
          <p:sp>
            <p:nvSpPr>
              <p:cNvPr id="82" name="Sześciokąt 81">
                <a:extLst>
                  <a:ext uri="{FF2B5EF4-FFF2-40B4-BE49-F238E27FC236}">
                    <a16:creationId xmlns:a16="http://schemas.microsoft.com/office/drawing/2014/main" id="{300DCD61-7D54-6532-7529-B94082CB232D}"/>
                  </a:ext>
                </a:extLst>
              </p:cNvPr>
              <p:cNvSpPr/>
              <p:nvPr/>
            </p:nvSpPr>
            <p:spPr>
              <a:xfrm>
                <a:off x="10752000" y="-17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Sześciokąt 82">
                <a:extLst>
                  <a:ext uri="{FF2B5EF4-FFF2-40B4-BE49-F238E27FC236}">
                    <a16:creationId xmlns:a16="http://schemas.microsoft.com/office/drawing/2014/main" id="{34C80E56-98BA-9EEC-4074-8F88814EB7DA}"/>
                  </a:ext>
                </a:extLst>
              </p:cNvPr>
              <p:cNvSpPr/>
              <p:nvPr/>
            </p:nvSpPr>
            <p:spPr>
              <a:xfrm>
                <a:off x="10752000" y="141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Sześciokąt 83">
                <a:extLst>
                  <a:ext uri="{FF2B5EF4-FFF2-40B4-BE49-F238E27FC236}">
                    <a16:creationId xmlns:a16="http://schemas.microsoft.com/office/drawing/2014/main" id="{A0D7949C-93F6-B216-8056-A4E737290E8F}"/>
                  </a:ext>
                </a:extLst>
              </p:cNvPr>
              <p:cNvSpPr/>
              <p:nvPr/>
            </p:nvSpPr>
            <p:spPr>
              <a:xfrm>
                <a:off x="10752000" y="284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Sześciokąt 84">
                <a:extLst>
                  <a:ext uri="{FF2B5EF4-FFF2-40B4-BE49-F238E27FC236}">
                    <a16:creationId xmlns:a16="http://schemas.microsoft.com/office/drawing/2014/main" id="{BEEA95A5-4EDE-4021-312F-FC068A9F9BA8}"/>
                  </a:ext>
                </a:extLst>
              </p:cNvPr>
              <p:cNvSpPr/>
              <p:nvPr/>
            </p:nvSpPr>
            <p:spPr>
              <a:xfrm>
                <a:off x="10752000" y="428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Sześciokąt 85">
                <a:extLst>
                  <a:ext uri="{FF2B5EF4-FFF2-40B4-BE49-F238E27FC236}">
                    <a16:creationId xmlns:a16="http://schemas.microsoft.com/office/drawing/2014/main" id="{AF56FDE3-4C94-B820-B458-345F3D9C6C8B}"/>
                  </a:ext>
                </a:extLst>
              </p:cNvPr>
              <p:cNvSpPr/>
              <p:nvPr/>
            </p:nvSpPr>
            <p:spPr>
              <a:xfrm>
                <a:off x="10752000" y="571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Sześciokąt 90">
                <a:extLst>
                  <a:ext uri="{FF2B5EF4-FFF2-40B4-BE49-F238E27FC236}">
                    <a16:creationId xmlns:a16="http://schemas.microsoft.com/office/drawing/2014/main" id="{7A0CB27C-C1CB-BE6F-1122-862CABC48AAC}"/>
                  </a:ext>
                </a:extLst>
              </p:cNvPr>
              <p:cNvSpPr/>
              <p:nvPr/>
            </p:nvSpPr>
            <p:spPr>
              <a:xfrm>
                <a:off x="9548040" y="204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Sześciokąt 91">
                <a:extLst>
                  <a:ext uri="{FF2B5EF4-FFF2-40B4-BE49-F238E27FC236}">
                    <a16:creationId xmlns:a16="http://schemas.microsoft.com/office/drawing/2014/main" id="{874C006E-448A-1185-01F0-54F8D02CE9B2}"/>
                  </a:ext>
                </a:extLst>
              </p:cNvPr>
              <p:cNvSpPr/>
              <p:nvPr/>
            </p:nvSpPr>
            <p:spPr>
              <a:xfrm>
                <a:off x="9548040" y="347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93" name="Sześciokąt 92">
                <a:extLst>
                  <a:ext uri="{FF2B5EF4-FFF2-40B4-BE49-F238E27FC236}">
                    <a16:creationId xmlns:a16="http://schemas.microsoft.com/office/drawing/2014/main" id="{8E403C62-1FB1-59CB-BE1F-AEEDFFE613E0}"/>
                  </a:ext>
                </a:extLst>
              </p:cNvPr>
              <p:cNvSpPr/>
              <p:nvPr/>
            </p:nvSpPr>
            <p:spPr>
              <a:xfrm>
                <a:off x="9548040" y="491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Sześciokąt 93">
                <a:extLst>
                  <a:ext uri="{FF2B5EF4-FFF2-40B4-BE49-F238E27FC236}">
                    <a16:creationId xmlns:a16="http://schemas.microsoft.com/office/drawing/2014/main" id="{185377D9-5F69-A70E-90D0-0E017B06D4C9}"/>
                  </a:ext>
                </a:extLst>
              </p:cNvPr>
              <p:cNvSpPr/>
              <p:nvPr/>
            </p:nvSpPr>
            <p:spPr>
              <a:xfrm>
                <a:off x="9548040" y="634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7" name="Sześciokąt 96">
                <a:extLst>
                  <a:ext uri="{FF2B5EF4-FFF2-40B4-BE49-F238E27FC236}">
                    <a16:creationId xmlns:a16="http://schemas.microsoft.com/office/drawing/2014/main" id="{564B7D05-4A10-5985-1726-60B3618DB09C}"/>
                  </a:ext>
                </a:extLst>
              </p:cNvPr>
              <p:cNvSpPr/>
              <p:nvPr/>
            </p:nvSpPr>
            <p:spPr>
              <a:xfrm>
                <a:off x="9548040" y="61264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8" name="Sześciokąt 97">
                <a:extLst>
                  <a:ext uri="{FF2B5EF4-FFF2-40B4-BE49-F238E27FC236}">
                    <a16:creationId xmlns:a16="http://schemas.microsoft.com/office/drawing/2014/main" id="{87C98528-B8F8-5FA3-F81F-DB33AC9B79E1}"/>
                  </a:ext>
                </a:extLst>
              </p:cNvPr>
              <p:cNvSpPr/>
              <p:nvPr/>
            </p:nvSpPr>
            <p:spPr>
              <a:xfrm>
                <a:off x="9548040" y="-78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9" name="Sześciokąt 98">
                <a:extLst>
                  <a:ext uri="{FF2B5EF4-FFF2-40B4-BE49-F238E27FC236}">
                    <a16:creationId xmlns:a16="http://schemas.microsoft.com/office/drawing/2014/main" id="{0DD247BD-2140-8340-EF16-ADCC96AFE462}"/>
                  </a:ext>
                </a:extLst>
              </p:cNvPr>
              <p:cNvSpPr/>
              <p:nvPr/>
            </p:nvSpPr>
            <p:spPr>
              <a:xfrm>
                <a:off x="8344080" y="275023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0" name="Sześciokąt 99">
                <a:extLst>
                  <a:ext uri="{FF2B5EF4-FFF2-40B4-BE49-F238E27FC236}">
                    <a16:creationId xmlns:a16="http://schemas.microsoft.com/office/drawing/2014/main" id="{A1966ECF-B82A-B4D3-78AD-0E72B934A38F}"/>
                  </a:ext>
                </a:extLst>
              </p:cNvPr>
              <p:cNvSpPr/>
              <p:nvPr/>
            </p:nvSpPr>
            <p:spPr>
              <a:xfrm>
                <a:off x="8344080" y="418279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1" name="Sześciokąt 100">
                <a:extLst>
                  <a:ext uri="{FF2B5EF4-FFF2-40B4-BE49-F238E27FC236}">
                    <a16:creationId xmlns:a16="http://schemas.microsoft.com/office/drawing/2014/main" id="{9722D99F-4312-0E66-30BD-8270F942A798}"/>
                  </a:ext>
                </a:extLst>
              </p:cNvPr>
              <p:cNvSpPr/>
              <p:nvPr/>
            </p:nvSpPr>
            <p:spPr>
              <a:xfrm>
                <a:off x="8344080" y="5615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" name="Sześciokąt 101">
                <a:extLst>
                  <a:ext uri="{FF2B5EF4-FFF2-40B4-BE49-F238E27FC236}">
                    <a16:creationId xmlns:a16="http://schemas.microsoft.com/office/drawing/2014/main" id="{12E758D2-E7BD-B0B1-3FEF-0ABD9C844851}"/>
                  </a:ext>
                </a:extLst>
              </p:cNvPr>
              <p:cNvSpPr/>
              <p:nvPr/>
            </p:nvSpPr>
            <p:spPr>
              <a:xfrm>
                <a:off x="8344080" y="704791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" name="Sześciokąt 102">
                <a:extLst>
                  <a:ext uri="{FF2B5EF4-FFF2-40B4-BE49-F238E27FC236}">
                    <a16:creationId xmlns:a16="http://schemas.microsoft.com/office/drawing/2014/main" id="{F219ADE3-F528-608A-4DD0-75008AD22837}"/>
                  </a:ext>
                </a:extLst>
              </p:cNvPr>
              <p:cNvSpPr/>
              <p:nvPr/>
            </p:nvSpPr>
            <p:spPr>
              <a:xfrm>
                <a:off x="8344080" y="131767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4" name="Sześciokąt 103">
                <a:extLst>
                  <a:ext uri="{FF2B5EF4-FFF2-40B4-BE49-F238E27FC236}">
                    <a16:creationId xmlns:a16="http://schemas.microsoft.com/office/drawing/2014/main" id="{6016A465-FD9B-CE39-A8E8-D9FF528EADCD}"/>
                  </a:ext>
                </a:extLst>
              </p:cNvPr>
              <p:cNvSpPr/>
              <p:nvPr/>
            </p:nvSpPr>
            <p:spPr>
              <a:xfrm>
                <a:off x="8344080" y="-82699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5" name="Sześciokąt 104">
                <a:extLst>
                  <a:ext uri="{FF2B5EF4-FFF2-40B4-BE49-F238E27FC236}">
                    <a16:creationId xmlns:a16="http://schemas.microsoft.com/office/drawing/2014/main" id="{FAB48C87-30B2-A871-97B4-1586924FD601}"/>
                  </a:ext>
                </a:extLst>
              </p:cNvPr>
              <p:cNvSpPr/>
              <p:nvPr/>
            </p:nvSpPr>
            <p:spPr>
              <a:xfrm>
                <a:off x="7095946" y="204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6" name="Sześciokąt 105">
                <a:extLst>
                  <a:ext uri="{FF2B5EF4-FFF2-40B4-BE49-F238E27FC236}">
                    <a16:creationId xmlns:a16="http://schemas.microsoft.com/office/drawing/2014/main" id="{D178173D-1FD6-CEF3-1DCF-5BFA1415DED4}"/>
                  </a:ext>
                </a:extLst>
              </p:cNvPr>
              <p:cNvSpPr/>
              <p:nvPr/>
            </p:nvSpPr>
            <p:spPr>
              <a:xfrm>
                <a:off x="7095946" y="347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7" name="Sześciokąt 106">
                <a:extLst>
                  <a:ext uri="{FF2B5EF4-FFF2-40B4-BE49-F238E27FC236}">
                    <a16:creationId xmlns:a16="http://schemas.microsoft.com/office/drawing/2014/main" id="{C8887501-1394-41F5-C33B-0DC1F7EF8C0E}"/>
                  </a:ext>
                </a:extLst>
              </p:cNvPr>
              <p:cNvSpPr/>
              <p:nvPr/>
            </p:nvSpPr>
            <p:spPr>
              <a:xfrm>
                <a:off x="7095946" y="491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8" name="Sześciokąt 107">
                <a:extLst>
                  <a:ext uri="{FF2B5EF4-FFF2-40B4-BE49-F238E27FC236}">
                    <a16:creationId xmlns:a16="http://schemas.microsoft.com/office/drawing/2014/main" id="{40356739-9784-6162-6E52-CF560F2AF071}"/>
                  </a:ext>
                </a:extLst>
              </p:cNvPr>
              <p:cNvSpPr/>
              <p:nvPr/>
            </p:nvSpPr>
            <p:spPr>
              <a:xfrm>
                <a:off x="7095946" y="634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9" name="Sześciokąt 108">
                <a:extLst>
                  <a:ext uri="{FF2B5EF4-FFF2-40B4-BE49-F238E27FC236}">
                    <a16:creationId xmlns:a16="http://schemas.microsoft.com/office/drawing/2014/main" id="{380D514E-51C4-281E-CB43-519D8E405C4A}"/>
                  </a:ext>
                </a:extLst>
              </p:cNvPr>
              <p:cNvSpPr/>
              <p:nvPr/>
            </p:nvSpPr>
            <p:spPr>
              <a:xfrm>
                <a:off x="7095946" y="61264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0" name="Sześciokąt 109">
                <a:extLst>
                  <a:ext uri="{FF2B5EF4-FFF2-40B4-BE49-F238E27FC236}">
                    <a16:creationId xmlns:a16="http://schemas.microsoft.com/office/drawing/2014/main" id="{373FDC49-4EAF-AC52-4D8C-3EAF07D1A916}"/>
                  </a:ext>
                </a:extLst>
              </p:cNvPr>
              <p:cNvSpPr/>
              <p:nvPr/>
            </p:nvSpPr>
            <p:spPr>
              <a:xfrm>
                <a:off x="7095946" y="-78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1" name="Sześciokąt 110">
                <a:extLst>
                  <a:ext uri="{FF2B5EF4-FFF2-40B4-BE49-F238E27FC236}">
                    <a16:creationId xmlns:a16="http://schemas.microsoft.com/office/drawing/2014/main" id="{5D97FF16-AC04-EFA5-45DA-A631DE591025}"/>
                  </a:ext>
                </a:extLst>
              </p:cNvPr>
              <p:cNvSpPr/>
              <p:nvPr/>
            </p:nvSpPr>
            <p:spPr>
              <a:xfrm>
                <a:off x="5877347" y="141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2" name="Sześciokąt 111">
                <a:extLst>
                  <a:ext uri="{FF2B5EF4-FFF2-40B4-BE49-F238E27FC236}">
                    <a16:creationId xmlns:a16="http://schemas.microsoft.com/office/drawing/2014/main" id="{9D381589-8790-77FD-D38F-9BD6DCF520CA}"/>
                  </a:ext>
                </a:extLst>
              </p:cNvPr>
              <p:cNvSpPr/>
              <p:nvPr/>
            </p:nvSpPr>
            <p:spPr>
              <a:xfrm>
                <a:off x="5877347" y="284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3" name="Sześciokąt 112">
                <a:extLst>
                  <a:ext uri="{FF2B5EF4-FFF2-40B4-BE49-F238E27FC236}">
                    <a16:creationId xmlns:a16="http://schemas.microsoft.com/office/drawing/2014/main" id="{BCD5127A-8523-BCF1-F7BB-D27A00F2EFAC}"/>
                  </a:ext>
                </a:extLst>
              </p:cNvPr>
              <p:cNvSpPr/>
              <p:nvPr/>
            </p:nvSpPr>
            <p:spPr>
              <a:xfrm>
                <a:off x="5877347" y="428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4" name="Sześciokąt 113">
                <a:extLst>
                  <a:ext uri="{FF2B5EF4-FFF2-40B4-BE49-F238E27FC236}">
                    <a16:creationId xmlns:a16="http://schemas.microsoft.com/office/drawing/2014/main" id="{C2DFF8FC-6598-678A-34E3-EAC77F014561}"/>
                  </a:ext>
                </a:extLst>
              </p:cNvPr>
              <p:cNvSpPr/>
              <p:nvPr/>
            </p:nvSpPr>
            <p:spPr>
              <a:xfrm>
                <a:off x="5877347" y="571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5" name="Sześciokąt 114">
                <a:extLst>
                  <a:ext uri="{FF2B5EF4-FFF2-40B4-BE49-F238E27FC236}">
                    <a16:creationId xmlns:a16="http://schemas.microsoft.com/office/drawing/2014/main" id="{4FEC780A-FC4D-DA6C-5CBF-EE4E54B22C71}"/>
                  </a:ext>
                </a:extLst>
              </p:cNvPr>
              <p:cNvSpPr/>
              <p:nvPr/>
            </p:nvSpPr>
            <p:spPr>
              <a:xfrm>
                <a:off x="5877347" y="-17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6" name="Sześciokąt 115">
                <a:extLst>
                  <a:ext uri="{FF2B5EF4-FFF2-40B4-BE49-F238E27FC236}">
                    <a16:creationId xmlns:a16="http://schemas.microsoft.com/office/drawing/2014/main" id="{128CF3A2-16B3-C590-E695-CDECA62AD66B}"/>
                  </a:ext>
                </a:extLst>
              </p:cNvPr>
              <p:cNvSpPr/>
              <p:nvPr/>
            </p:nvSpPr>
            <p:spPr>
              <a:xfrm>
                <a:off x="5877347" y="-141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066" name="Sześciokąt 1065">
              <a:extLst>
                <a:ext uri="{FF2B5EF4-FFF2-40B4-BE49-F238E27FC236}">
                  <a16:creationId xmlns:a16="http://schemas.microsoft.com/office/drawing/2014/main" id="{650619E9-9862-92D0-ED6C-93DE6D8D23FF}"/>
                </a:ext>
              </a:extLst>
            </p:cNvPr>
            <p:cNvSpPr/>
            <p:nvPr/>
          </p:nvSpPr>
          <p:spPr>
            <a:xfrm>
              <a:off x="4623976" y="2152269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7" name="Sześciokąt 1066">
              <a:extLst>
                <a:ext uri="{FF2B5EF4-FFF2-40B4-BE49-F238E27FC236}">
                  <a16:creationId xmlns:a16="http://schemas.microsoft.com/office/drawing/2014/main" id="{FBA88952-11CB-CCF1-F064-E41058183466}"/>
                </a:ext>
              </a:extLst>
            </p:cNvPr>
            <p:cNvSpPr/>
            <p:nvPr/>
          </p:nvSpPr>
          <p:spPr>
            <a:xfrm>
              <a:off x="4623976" y="3584829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8" name="Sześciokąt 1067">
              <a:extLst>
                <a:ext uri="{FF2B5EF4-FFF2-40B4-BE49-F238E27FC236}">
                  <a16:creationId xmlns:a16="http://schemas.microsoft.com/office/drawing/2014/main" id="{E598FA2C-1795-7ADC-CE86-D708F9610D5C}"/>
                </a:ext>
              </a:extLst>
            </p:cNvPr>
            <p:cNvSpPr/>
            <p:nvPr/>
          </p:nvSpPr>
          <p:spPr>
            <a:xfrm>
              <a:off x="4623976" y="5022747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9" name="Sześciokąt 1068">
              <a:extLst>
                <a:ext uri="{FF2B5EF4-FFF2-40B4-BE49-F238E27FC236}">
                  <a16:creationId xmlns:a16="http://schemas.microsoft.com/office/drawing/2014/main" id="{5D66F4DC-92E6-809C-7939-F47D457FF585}"/>
                </a:ext>
              </a:extLst>
            </p:cNvPr>
            <p:cNvSpPr/>
            <p:nvPr/>
          </p:nvSpPr>
          <p:spPr>
            <a:xfrm>
              <a:off x="3319592" y="2865870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0" name="Sześciokąt 1069">
              <a:extLst>
                <a:ext uri="{FF2B5EF4-FFF2-40B4-BE49-F238E27FC236}">
                  <a16:creationId xmlns:a16="http://schemas.microsoft.com/office/drawing/2014/main" id="{BC1E5889-1405-0171-7CC9-E7F9D4C0BE4B}"/>
                </a:ext>
              </a:extLst>
            </p:cNvPr>
            <p:cNvSpPr/>
            <p:nvPr/>
          </p:nvSpPr>
          <p:spPr>
            <a:xfrm>
              <a:off x="3312716" y="4280323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FC7325-A51F-C006-C3D4-FD4667F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73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Lokalizacje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4D1D77B6-9673-FAFC-4BBB-15BB66BEA02F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Ameryka Południowa z wypełnieniem pełnym">
              <a:extLst>
                <a:ext uri="{FF2B5EF4-FFF2-40B4-BE49-F238E27FC236}">
                  <a16:creationId xmlns:a16="http://schemas.microsoft.com/office/drawing/2014/main" id="{5A00F862-8E20-CAF2-CE9B-E6547E30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BB213D-80F0-80A1-CC66-D6F3EDEA1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0" y="2341781"/>
            <a:ext cx="4752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1578511-6850-1A2E-CCAE-911B3D242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38825"/>
            <a:ext cx="4664001" cy="3960000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70F1393-B2FC-9DBB-0A79-265860EED4F3}"/>
              </a:ext>
            </a:extLst>
          </p:cNvPr>
          <p:cNvSpPr/>
          <p:nvPr/>
        </p:nvSpPr>
        <p:spPr>
          <a:xfrm>
            <a:off x="481970" y="1417720"/>
            <a:ext cx="10515599" cy="7845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81977D9-F0DC-BF6D-2985-6187D9B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10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C87632-B3A0-EC12-A211-FF25AC27C05D}"/>
              </a:ext>
            </a:extLst>
          </p:cNvPr>
          <p:cNvSpPr txBox="1"/>
          <p:nvPr/>
        </p:nvSpPr>
        <p:spPr>
          <a:xfrm>
            <a:off x="572168" y="1460650"/>
            <a:ext cx="10335202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Poszczególne stany różnią się między sobą pod względem całkowitej wartości zamówień oraz liczby zamówień.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Do najbardziej dochodowych stanów należą: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Sao Paulo, Rio de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Janeiro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, Minas Gerais, Rio Grande do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Sul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czy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Parana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831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Lokalizacje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4D1D77B6-9673-FAFC-4BBB-15BB66BEA02F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Ameryka Południowa z wypełnieniem pełnym">
              <a:extLst>
                <a:ext uri="{FF2B5EF4-FFF2-40B4-BE49-F238E27FC236}">
                  <a16:creationId xmlns:a16="http://schemas.microsoft.com/office/drawing/2014/main" id="{5A00F862-8E20-CAF2-CE9B-E6547E30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05F723-AE6F-8340-F248-C7789049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25" y="1507018"/>
            <a:ext cx="2721740" cy="224881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953E90C-3F4B-1684-CF09-1F96E719F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051" y="3835192"/>
            <a:ext cx="2977507" cy="21474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34230F1-CC06-84ED-B3ED-01BDFCD6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99" y="3838161"/>
            <a:ext cx="2731392" cy="224881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5267852-86C5-76A6-D228-B13D80A66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954" y="1507018"/>
            <a:ext cx="2808604" cy="2248814"/>
          </a:xfrm>
          <a:prstGeom prst="rect">
            <a:avLst/>
          </a:prstGeom>
        </p:spPr>
      </p:pic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147F6CB7-DBD6-EF8B-3B6C-24F25C4F176B}"/>
              </a:ext>
            </a:extLst>
          </p:cNvPr>
          <p:cNvSpPr/>
          <p:nvPr/>
        </p:nvSpPr>
        <p:spPr>
          <a:xfrm>
            <a:off x="3706594" y="2096079"/>
            <a:ext cx="4296281" cy="3319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4BBD07F8-946E-6100-B984-F736D443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11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45CB94F-7956-CA4F-1950-5D4F13384112}"/>
              </a:ext>
            </a:extLst>
          </p:cNvPr>
          <p:cNvSpPr txBox="1"/>
          <p:nvPr/>
        </p:nvSpPr>
        <p:spPr>
          <a:xfrm>
            <a:off x="3879210" y="2264245"/>
            <a:ext cx="386264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Rozbieżności te można uzasadnić warunkami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socjo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-ekonomicznymi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występującymi w poszczególnych stanach.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Okazuje się, że wyniki sprzedażowe platformy zależą od takich czynników jak: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Populacja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Wartość wskaźnika GDP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Wartość wskaźnika HDI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Wielkość stanu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(mierzona w km2)</a:t>
            </a:r>
          </a:p>
        </p:txBody>
      </p:sp>
    </p:spTree>
    <p:extLst>
      <p:ext uri="{BB962C8B-B14F-4D97-AF65-F5344CB8AC3E}">
        <p14:creationId xmlns:p14="http://schemas.microsoft.com/office/powerpoint/2010/main" val="402125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Użytkownicy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064FEDB-33FA-4E5D-D68A-DD6E0041A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81"/>
          <a:stretch/>
        </p:blipFill>
        <p:spPr>
          <a:xfrm>
            <a:off x="5887803" y="700200"/>
            <a:ext cx="5373481" cy="5438228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9A29A90-8821-EC01-A8BD-BCFDC1297B48}"/>
              </a:ext>
            </a:extLst>
          </p:cNvPr>
          <p:cNvSpPr/>
          <p:nvPr/>
        </p:nvSpPr>
        <p:spPr>
          <a:xfrm>
            <a:off x="656531" y="1564850"/>
            <a:ext cx="5046685" cy="4056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1E40FA8B-E469-B316-9D40-F2DEB6E6A8E1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Grafika 9" descr="Użytkownik z wypełnieniem pełnym">
              <a:extLst>
                <a:ext uri="{FF2B5EF4-FFF2-40B4-BE49-F238E27FC236}">
                  <a16:creationId xmlns:a16="http://schemas.microsoft.com/office/drawing/2014/main" id="{DA6278D3-A84A-6A4C-FA8B-E99B83748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354C9824-29BF-AA52-CA2A-AEE3420D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12</a:t>
            </a:fld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557173-1EA5-8622-7DD8-ABB5BFB84894}"/>
              </a:ext>
            </a:extLst>
          </p:cNvPr>
          <p:cNvSpPr txBox="1"/>
          <p:nvPr/>
        </p:nvSpPr>
        <p:spPr>
          <a:xfrm>
            <a:off x="832206" y="1690688"/>
            <a:ext cx="4695334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dzieli swoich użytkowników na dwie grupy: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Sprzedawców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Klientów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Liczba sprzedawców zdaje się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korelować z tymi samymi czynnikami co wyniki finansowe związane z zamówieniami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Najwyższy odsetek sprzedawców występuje w najbardziej rozwiniętych częściach Brazylii, takich jak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Parana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czy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Sao Paulo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Odsetek sprzedawców wśród wszystkich użytkowników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nie przekracza jednak 10%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żadnym stanie.</a:t>
            </a:r>
          </a:p>
        </p:txBody>
      </p:sp>
    </p:spTree>
    <p:extLst>
      <p:ext uri="{BB962C8B-B14F-4D97-AF65-F5344CB8AC3E}">
        <p14:creationId xmlns:p14="http://schemas.microsoft.com/office/powerpoint/2010/main" val="402261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B41A099-F551-02C1-4256-DEA3163C6C0B}"/>
              </a:ext>
            </a:extLst>
          </p:cNvPr>
          <p:cNvSpPr/>
          <p:nvPr/>
        </p:nvSpPr>
        <p:spPr>
          <a:xfrm>
            <a:off x="1128408" y="1464470"/>
            <a:ext cx="9377463" cy="15802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7E92BD-1365-9AA3-7FAB-C3D3FBA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Czas Realizacji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8F03D1E6-4FEB-E346-21AE-A85709F10C74}"/>
              </a:ext>
            </a:extLst>
          </p:cNvPr>
          <p:cNvGrpSpPr/>
          <p:nvPr/>
        </p:nvGrpSpPr>
        <p:grpSpPr>
          <a:xfrm>
            <a:off x="11260800" y="92598"/>
            <a:ext cx="845833" cy="729205"/>
            <a:chOff x="11260800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0E5F7B8A-86AA-FCF4-10FB-847EE7408508}"/>
                </a:ext>
              </a:extLst>
            </p:cNvPr>
            <p:cNvSpPr/>
            <p:nvPr/>
          </p:nvSpPr>
          <p:spPr>
            <a:xfrm>
              <a:off x="11260800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62D993"/>
                </a:solidFill>
              </a:endParaRPr>
            </a:p>
          </p:txBody>
        </p:sp>
        <p:pic>
          <p:nvPicPr>
            <p:cNvPr id="5" name="Grafika 4" descr="Stoper 33% z wypełnieniem pełnym">
              <a:extLst>
                <a:ext uri="{FF2B5EF4-FFF2-40B4-BE49-F238E27FC236}">
                  <a16:creationId xmlns:a16="http://schemas.microsoft.com/office/drawing/2014/main" id="{39426CAB-0ADA-9A3D-FD5A-D0811E98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0716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89CC3BCD-3B1E-61C6-9A22-9DE691F44A99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8E1B20E-6490-D08B-1FDA-ECAD158E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79" y="3366951"/>
            <a:ext cx="3491092" cy="281452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56543EB-944E-FCE1-3527-62AB0C78D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71" y="3366951"/>
            <a:ext cx="4796868" cy="28145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0FAF0E2-AEA5-9D41-0C57-80928BC4E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917" y="1729038"/>
            <a:ext cx="8620444" cy="1095644"/>
          </a:xfrm>
          <a:prstGeom prst="rect">
            <a:avLst/>
          </a:prstGeo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159DC9-0DAE-66DE-92EC-FAE99E0A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03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11FF7-8BBA-379B-54DC-F83E66A2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DC9CFF80-ABCF-82A5-79B7-FCE2D4742023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CC755C51-0DC2-EBF7-AEAB-D45A139C0FB8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Inwentarz z wypełnieniem pełnym">
              <a:extLst>
                <a:ext uri="{FF2B5EF4-FFF2-40B4-BE49-F238E27FC236}">
                  <a16:creationId xmlns:a16="http://schemas.microsoft.com/office/drawing/2014/main" id="{F114586A-32AC-DF1A-7CFD-75FBB9A99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088B8E9B-5632-A9E5-3D43-60C94A6DA09D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645D5B9-97F7-6C87-CB3B-754F624B7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28"/>
          <a:stretch/>
        </p:blipFill>
        <p:spPr>
          <a:xfrm>
            <a:off x="257529" y="1413748"/>
            <a:ext cx="5763892" cy="46639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3FDF175-8A03-E17A-3525-254154163F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22"/>
          <a:stretch/>
        </p:blipFill>
        <p:spPr>
          <a:xfrm>
            <a:off x="6096000" y="1413748"/>
            <a:ext cx="5948610" cy="4663973"/>
          </a:xfrm>
          <a:prstGeom prst="rect">
            <a:avLst/>
          </a:prstGeo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1B658A-8F69-88C4-3A88-0D3AE0AA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88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59C4D-E831-9CA0-188C-E7DC0ED6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751887-E64C-B6DD-6BCF-4B3F162D514B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id="{E75D550D-FD02-6FFC-019B-B5BA7EA5856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" name="Grafika 6" descr="Pożyczka z wypełnieniem pełnym">
              <a:extLst>
                <a:ext uri="{FF2B5EF4-FFF2-40B4-BE49-F238E27FC236}">
                  <a16:creationId xmlns:a16="http://schemas.microsoft.com/office/drawing/2014/main" id="{65D8DC31-0170-A9A4-4E8A-6F9ADFD4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722C5B00-DDB2-3A6A-9BDF-1ACCCCD908B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2DED982-534D-92F4-ED55-98C46A65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3" y="1399106"/>
            <a:ext cx="4086576" cy="4508287"/>
          </a:xfrm>
          <a:prstGeom prst="rect">
            <a:avLst/>
          </a:prstGeom>
        </p:spPr>
      </p:pic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C57A1A0-D3F4-1E8F-C452-20E4CB6E456A}"/>
              </a:ext>
            </a:extLst>
          </p:cNvPr>
          <p:cNvSpPr/>
          <p:nvPr/>
        </p:nvSpPr>
        <p:spPr>
          <a:xfrm>
            <a:off x="4738834" y="4885510"/>
            <a:ext cx="6702367" cy="1127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66D007-3F21-730C-21B0-4E81B6E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15</a:t>
            </a:fld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96752C-0308-8B03-380B-5A1D1E3825A9}"/>
              </a:ext>
            </a:extLst>
          </p:cNvPr>
          <p:cNvSpPr txBox="1"/>
          <p:nvPr/>
        </p:nvSpPr>
        <p:spPr>
          <a:xfrm>
            <a:off x="4780369" y="4885510"/>
            <a:ext cx="661929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dopuszcza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4 rodzaje płatności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a największą popularnością cieszą się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karty kredytowe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Boleto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metoda płatności regulowana przez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Federations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of Banks.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C03AE13-FC0B-2894-54CB-22AF7B10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46" y="1563180"/>
            <a:ext cx="5124197" cy="30579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0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59C4D-E831-9CA0-188C-E7DC0ED6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751887-E64C-B6DD-6BCF-4B3F162D514B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id="{E75D550D-FD02-6FFC-019B-B5BA7EA5856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" name="Grafika 6" descr="Pożyczka z wypełnieniem pełnym">
              <a:extLst>
                <a:ext uri="{FF2B5EF4-FFF2-40B4-BE49-F238E27FC236}">
                  <a16:creationId xmlns:a16="http://schemas.microsoft.com/office/drawing/2014/main" id="{65D8DC31-0170-A9A4-4E8A-6F9ADFD4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722C5B00-DDB2-3A6A-9BDF-1ACCCCD908B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C57A1A0-D3F4-1E8F-C452-20E4CB6E456A}"/>
              </a:ext>
            </a:extLst>
          </p:cNvPr>
          <p:cNvSpPr/>
          <p:nvPr/>
        </p:nvSpPr>
        <p:spPr>
          <a:xfrm>
            <a:off x="6188515" y="2547159"/>
            <a:ext cx="5350059" cy="13932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66D007-3F21-730C-21B0-4E81B6E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16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A3FA59F-4A46-DC06-C23D-53548961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3180"/>
            <a:ext cx="4774660" cy="4296237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96752C-0308-8B03-380B-5A1D1E3825A9}"/>
              </a:ext>
            </a:extLst>
          </p:cNvPr>
          <p:cNvSpPr txBox="1"/>
          <p:nvPr/>
        </p:nvSpPr>
        <p:spPr>
          <a:xfrm>
            <a:off x="6373289" y="2688457"/>
            <a:ext cx="516528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dopuszcza także możliwość podzielenia wartości zamówienia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na kilka płatności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Najwięcej zamówień opłacanych jest w ramach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1-5 wpłat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042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5B6CA9-129D-5932-D8C8-CD9F5C55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Oceny Użytkowników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69A59815-9DBD-8F00-CFDB-8459901A9761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A92B232B-3C73-E095-B29A-D6D115E78C18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Ocena z wypełnieniem pełnym">
              <a:extLst>
                <a:ext uri="{FF2B5EF4-FFF2-40B4-BE49-F238E27FC236}">
                  <a16:creationId xmlns:a16="http://schemas.microsoft.com/office/drawing/2014/main" id="{3F12390D-04EE-9D65-110D-837D2BCA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17EDFB11-B362-FB3A-69B3-10FB8517A300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94238CC-D168-30E7-9E57-6FD1F33C9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15" y="1865990"/>
            <a:ext cx="4497371" cy="234037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445D45F-B2DE-25B5-CA00-E32916015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283" y="1868369"/>
            <a:ext cx="4497371" cy="234037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34A9ADC-C7F6-0E0A-4524-354DF0E43CE8}"/>
              </a:ext>
            </a:extLst>
          </p:cNvPr>
          <p:cNvSpPr txBox="1"/>
          <p:nvPr/>
        </p:nvSpPr>
        <p:spPr>
          <a:xfrm>
            <a:off x="1420237" y="1404326"/>
            <a:ext cx="334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62D9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Pozytywne Recenzje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90BA55-37E5-04BF-0373-7137F36431D2}"/>
              </a:ext>
            </a:extLst>
          </p:cNvPr>
          <p:cNvSpPr txBox="1"/>
          <p:nvPr/>
        </p:nvSpPr>
        <p:spPr>
          <a:xfrm>
            <a:off x="7156314" y="1404325"/>
            <a:ext cx="334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Negatywne Recenzje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2BB4153-943A-3138-00AC-24221E9C474C}"/>
              </a:ext>
            </a:extLst>
          </p:cNvPr>
          <p:cNvSpPr/>
          <p:nvPr/>
        </p:nvSpPr>
        <p:spPr>
          <a:xfrm>
            <a:off x="830137" y="4452321"/>
            <a:ext cx="10161517" cy="1467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3EF98708-B3D6-7BF9-438D-39F40D3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17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1136DC6-8296-241D-B442-8BC60FE5718C}"/>
              </a:ext>
            </a:extLst>
          </p:cNvPr>
          <p:cNvSpPr txBox="1"/>
          <p:nvPr/>
        </p:nvSpPr>
        <p:spPr>
          <a:xfrm>
            <a:off x="838200" y="4513653"/>
            <a:ext cx="997434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Średnia ocena zamówień wynosi 3,9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Do najwyżej ocenianych kategorii (5,0) należą: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ubrania sportowe, importowane książki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czy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kuchnia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Ocena koreluje z takimi czynnikami jak: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koszt dostawy, czas dostawy i całkowita wartość zamówienia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Średnia ocen zamówień spóźnionych jest znacznie niższa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niż tych dostarczonych na czas.</a:t>
            </a:r>
          </a:p>
        </p:txBody>
      </p:sp>
    </p:spTree>
    <p:extLst>
      <p:ext uri="{BB962C8B-B14F-4D97-AF65-F5344CB8AC3E}">
        <p14:creationId xmlns:p14="http://schemas.microsoft.com/office/powerpoint/2010/main" val="416703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E988AC-31FA-C0BB-4064-3984EA75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Wnioski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878222CC-667F-E500-3D80-3ACE12674877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id="{02B655FD-488F-A991-BA4B-13C3044242DF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" name="Grafika 7" descr="Burza mózgów z wypełnieniem pełnym">
              <a:extLst>
                <a:ext uri="{FF2B5EF4-FFF2-40B4-BE49-F238E27FC236}">
                  <a16:creationId xmlns:a16="http://schemas.microsoft.com/office/drawing/2014/main" id="{7019BD72-A2C9-68BA-5072-AFD540E3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D036EAE0-7E8C-DB4B-EDB0-399B8E3E3A95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BCCA2DB-E5F0-46C2-C7F4-929CD0BA3E30}"/>
              </a:ext>
            </a:extLst>
          </p:cNvPr>
          <p:cNvSpPr/>
          <p:nvPr/>
        </p:nvSpPr>
        <p:spPr>
          <a:xfrm>
            <a:off x="745686" y="1583353"/>
            <a:ext cx="10515599" cy="3973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677857-8733-B0A2-9544-6EE14D52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18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C6B0663-33B8-09A3-71AA-850C8911B429}"/>
              </a:ext>
            </a:extLst>
          </p:cNvPr>
          <p:cNvSpPr txBox="1"/>
          <p:nvPr/>
        </p:nvSpPr>
        <p:spPr>
          <a:xfrm>
            <a:off x="930715" y="1705600"/>
            <a:ext cx="10145781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może mierzyć się z problemem braku wystarczającej liczby „sprzedawców” oferujących swoje produkty innym użytkownikom, generującym ruch oraz przychód na platformie. Firma powinna zadbać więc o uatrakcyjnienie oferty dla potencjalnych sprzedawców, zwłaszcza w stanach z wyższym wskaźnikiem GDP.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zadbać o ustabilizowanie przychodów w pierwszym kwartale, a także zainwestować w promocję podczas świąt i specjalnych okazji (takich jak Black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), gdyż nie generują one większego napływu zamówień.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skupić swoją uwagę na lepiej rozwiniętych regionach, ze względu na niski potencjał ekonomiczny pozostałych stanów.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prowadzić do skrócenia czasu dostaw i zmniejszenia odsetka zamówień spóźnionych – zwłaszcza przy zamówieniach międzystanowych – gdyż zwiększają one liczbę negatywnych komentarzy na temat realizacji usług.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powinien skoncentrować się na dotarciu do użytkowników zainteresowanych ich najbardziej dochodowymi kategoriami, w celu wyspecjalizowania swojej oferty.</a:t>
            </a:r>
          </a:p>
        </p:txBody>
      </p:sp>
    </p:spTree>
    <p:extLst>
      <p:ext uri="{BB962C8B-B14F-4D97-AF65-F5344CB8AC3E}">
        <p14:creationId xmlns:p14="http://schemas.microsoft.com/office/powerpoint/2010/main" val="228833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BD8DA16-449B-EC8C-CFB6-CBF87E1EA486}"/>
              </a:ext>
            </a:extLst>
          </p:cNvPr>
          <p:cNvSpPr/>
          <p:nvPr/>
        </p:nvSpPr>
        <p:spPr>
          <a:xfrm>
            <a:off x="379380" y="1819072"/>
            <a:ext cx="11566186" cy="30933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8BD209-C2C7-4A52-F307-BEEE930C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Plan Projektu</a:t>
            </a:r>
          </a:p>
        </p:txBody>
      </p:sp>
      <p:sp>
        <p:nvSpPr>
          <p:cNvPr id="5" name="Sześciokąt 4">
            <a:extLst>
              <a:ext uri="{FF2B5EF4-FFF2-40B4-BE49-F238E27FC236}">
                <a16:creationId xmlns:a16="http://schemas.microsoft.com/office/drawing/2014/main" id="{5F8FE41E-B9CF-CB59-9056-A91FC9DC6001}"/>
              </a:ext>
            </a:extLst>
          </p:cNvPr>
          <p:cNvSpPr/>
          <p:nvPr/>
        </p:nvSpPr>
        <p:spPr>
          <a:xfrm>
            <a:off x="676828" y="2501464"/>
            <a:ext cx="2109821" cy="1846958"/>
          </a:xfrm>
          <a:prstGeom prst="hexagon">
            <a:avLst/>
          </a:prstGeom>
          <a:solidFill>
            <a:srgbClr val="93A8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Plan Projektu</a:t>
            </a:r>
          </a:p>
        </p:txBody>
      </p:sp>
      <p:sp>
        <p:nvSpPr>
          <p:cNvPr id="6" name="Sześciokąt 5">
            <a:extLst>
              <a:ext uri="{FF2B5EF4-FFF2-40B4-BE49-F238E27FC236}">
                <a16:creationId xmlns:a16="http://schemas.microsoft.com/office/drawing/2014/main" id="{27BF5275-6808-25D6-A5E3-08AC67D2D5DE}"/>
              </a:ext>
            </a:extLst>
          </p:cNvPr>
          <p:cNvSpPr/>
          <p:nvPr/>
        </p:nvSpPr>
        <p:spPr>
          <a:xfrm>
            <a:off x="3548325" y="2505600"/>
            <a:ext cx="2109821" cy="1846958"/>
          </a:xfrm>
          <a:prstGeom prst="hexagon">
            <a:avLst/>
          </a:prstGeom>
          <a:solidFill>
            <a:srgbClr val="5777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Przygotowanie Danych</a:t>
            </a:r>
          </a:p>
        </p:txBody>
      </p:sp>
      <p:sp>
        <p:nvSpPr>
          <p:cNvPr id="7" name="Sześciokąt 6">
            <a:extLst>
              <a:ext uri="{FF2B5EF4-FFF2-40B4-BE49-F238E27FC236}">
                <a16:creationId xmlns:a16="http://schemas.microsoft.com/office/drawing/2014/main" id="{763ABBCA-D0FC-944C-F809-3F71ED6C80EF}"/>
              </a:ext>
            </a:extLst>
          </p:cNvPr>
          <p:cNvSpPr/>
          <p:nvPr/>
        </p:nvSpPr>
        <p:spPr>
          <a:xfrm>
            <a:off x="6419822" y="2502000"/>
            <a:ext cx="2109821" cy="1846958"/>
          </a:xfrm>
          <a:prstGeom prst="hexagon">
            <a:avLst/>
          </a:prstGeom>
          <a:solidFill>
            <a:srgbClr val="1542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Analiza i Wizualizacja Danych</a:t>
            </a:r>
          </a:p>
        </p:txBody>
      </p:sp>
      <p:sp>
        <p:nvSpPr>
          <p:cNvPr id="8" name="Sześciokąt 7">
            <a:extLst>
              <a:ext uri="{FF2B5EF4-FFF2-40B4-BE49-F238E27FC236}">
                <a16:creationId xmlns:a16="http://schemas.microsoft.com/office/drawing/2014/main" id="{E6B74439-5647-1C6A-9BED-860FD991323D}"/>
              </a:ext>
            </a:extLst>
          </p:cNvPr>
          <p:cNvSpPr/>
          <p:nvPr/>
        </p:nvSpPr>
        <p:spPr>
          <a:xfrm>
            <a:off x="9305911" y="2502000"/>
            <a:ext cx="2109821" cy="1846958"/>
          </a:xfrm>
          <a:prstGeom prst="hexagon">
            <a:avLst/>
          </a:prstGeom>
          <a:solidFill>
            <a:srgbClr val="0026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Wyniki Analizy i Wnioski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E47A06C-7934-734D-554C-3414437A4E8C}"/>
              </a:ext>
            </a:extLst>
          </p:cNvPr>
          <p:cNvSpPr txBox="1"/>
          <p:nvPr/>
        </p:nvSpPr>
        <p:spPr>
          <a:xfrm>
            <a:off x="1088738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8B137B1-81F7-FA39-8393-0FE6BA5AF60D}"/>
              </a:ext>
            </a:extLst>
          </p:cNvPr>
          <p:cNvSpPr txBox="1"/>
          <p:nvPr/>
        </p:nvSpPr>
        <p:spPr>
          <a:xfrm>
            <a:off x="9715661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C5FEC3-396C-A4AC-29D9-489DA7976EDB}"/>
              </a:ext>
            </a:extLst>
          </p:cNvPr>
          <p:cNvSpPr txBox="1"/>
          <p:nvPr/>
        </p:nvSpPr>
        <p:spPr>
          <a:xfrm>
            <a:off x="6825032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BE22CEC-F95C-462E-716F-F1342C219FC0}"/>
              </a:ext>
            </a:extLst>
          </p:cNvPr>
          <p:cNvSpPr txBox="1"/>
          <p:nvPr/>
        </p:nvSpPr>
        <p:spPr>
          <a:xfrm>
            <a:off x="3958075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B59C5E2-DF0A-890E-8C0A-F68BDC9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56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B30176-B4C1-5497-917E-9204171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Rola Big Data w Biznesie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16B7BF60-3AFB-7CBA-B795-5DA8F4372EF4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Sześciokąt 18">
              <a:extLst>
                <a:ext uri="{FF2B5EF4-FFF2-40B4-BE49-F238E27FC236}">
                  <a16:creationId xmlns:a16="http://schemas.microsoft.com/office/drawing/2014/main" id="{C779693E-C758-6ADE-C4D6-AE9119FFB055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ztuczna inteligencja z wypełnieniem pełnym">
              <a:extLst>
                <a:ext uri="{FF2B5EF4-FFF2-40B4-BE49-F238E27FC236}">
                  <a16:creationId xmlns:a16="http://schemas.microsoft.com/office/drawing/2014/main" id="{A0DEBA40-0195-047F-5F9B-FE3D90EC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0722" y="213721"/>
              <a:ext cx="486957" cy="486957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B715031-9618-A583-69A6-89C57BC72B9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CF2F001-1B60-3079-C6B9-4FAE5FF3E017}"/>
              </a:ext>
            </a:extLst>
          </p:cNvPr>
          <p:cNvSpPr/>
          <p:nvPr/>
        </p:nvSpPr>
        <p:spPr>
          <a:xfrm>
            <a:off x="838200" y="1480008"/>
            <a:ext cx="10602522" cy="46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AA01A6-6656-B6A9-6C68-4E3215A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3</a:t>
            </a:fld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1DE17F34-C67D-0B90-A251-31F99A30D5F9}"/>
              </a:ext>
            </a:extLst>
          </p:cNvPr>
          <p:cNvSpPr/>
          <p:nvPr/>
        </p:nvSpPr>
        <p:spPr>
          <a:xfrm>
            <a:off x="1232369" y="2048276"/>
            <a:ext cx="4687851" cy="1540800"/>
          </a:xfrm>
          <a:prstGeom prst="roundRect">
            <a:avLst/>
          </a:prstGeom>
          <a:solidFill>
            <a:srgbClr val="93A8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Volume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objętość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Velocity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prędkość napływu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Variety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różnorodność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8489AAB-44FD-43BA-AC2D-67BB16AE9509}"/>
              </a:ext>
            </a:extLst>
          </p:cNvPr>
          <p:cNvSpPr/>
          <p:nvPr/>
        </p:nvSpPr>
        <p:spPr>
          <a:xfrm>
            <a:off x="6307407" y="2048276"/>
            <a:ext cx="4687851" cy="1540800"/>
          </a:xfrm>
          <a:prstGeom prst="roundRect">
            <a:avLst/>
          </a:prstGeom>
          <a:solidFill>
            <a:srgbClr val="5777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Proces zbierania, eksploracji, interpretacji i analizy danych.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Usprawnienie i zracjonalizowanie procesu podejmowania decyzji przez kadrę menadżerską.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290C44E-E600-6E54-ED35-44D7C07E4376}"/>
              </a:ext>
            </a:extLst>
          </p:cNvPr>
          <p:cNvSpPr/>
          <p:nvPr/>
        </p:nvSpPr>
        <p:spPr>
          <a:xfrm>
            <a:off x="1232369" y="4261474"/>
            <a:ext cx="4687851" cy="1658559"/>
          </a:xfrm>
          <a:prstGeom prst="roundRect">
            <a:avLst/>
          </a:prstGeom>
          <a:solidFill>
            <a:srgbClr val="1542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Zidentyfikowanie nowych możliwości.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Zmniejszenie kosztów.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Podejmowanie szybszych i lepszych decyzji.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Opracowywanie nowych usług i produktów.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Wykorzystywane w takich sektorach jak: bankowość, marketing,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transport czy 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e-commerce.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37A992C7-6C4A-1DF6-7ACC-A3420D684804}"/>
              </a:ext>
            </a:extLst>
          </p:cNvPr>
          <p:cNvSpPr/>
          <p:nvPr/>
        </p:nvSpPr>
        <p:spPr>
          <a:xfrm>
            <a:off x="6307406" y="4261474"/>
            <a:ext cx="4687852" cy="1658559"/>
          </a:xfrm>
          <a:prstGeom prst="roundRect">
            <a:avLst/>
          </a:prstGeom>
          <a:solidFill>
            <a:srgbClr val="0026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Przykład analizy typowej dla procesów BI.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Celem jest przedstawienie możliwości, jakie daje analiza danych w procesie podejmowania decyzji.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Projekt powstał w oparciu o dane sprzedażowe platformy O-List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służącej do wymiany handlowej pomiędzy użytkownikami.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8B3D62E-7647-019C-71D5-7E898799791E}"/>
              </a:ext>
            </a:extLst>
          </p:cNvPr>
          <p:cNvSpPr txBox="1"/>
          <p:nvPr/>
        </p:nvSpPr>
        <p:spPr>
          <a:xfrm>
            <a:off x="2931133" y="1619744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D965E9C-8AB3-72FD-E4CB-8BD7BFB4C806}"/>
              </a:ext>
            </a:extLst>
          </p:cNvPr>
          <p:cNvSpPr txBox="1"/>
          <p:nvPr/>
        </p:nvSpPr>
        <p:spPr>
          <a:xfrm>
            <a:off x="6733467" y="1625740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418B1BE-4F82-0C1C-409C-753862B9D98D}"/>
              </a:ext>
            </a:extLst>
          </p:cNvPr>
          <p:cNvSpPr txBox="1"/>
          <p:nvPr/>
        </p:nvSpPr>
        <p:spPr>
          <a:xfrm>
            <a:off x="1658429" y="3832942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ROLA BIG DATA W BI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EDBD9BC-9C17-68E0-CAF4-6F22F0B19051}"/>
              </a:ext>
            </a:extLst>
          </p:cNvPr>
          <p:cNvSpPr txBox="1"/>
          <p:nvPr/>
        </p:nvSpPr>
        <p:spPr>
          <a:xfrm>
            <a:off x="6733467" y="3832942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ZAŁOŻENIA PROJEKTU</a:t>
            </a:r>
          </a:p>
        </p:txBody>
      </p:sp>
    </p:spTree>
    <p:extLst>
      <p:ext uri="{BB962C8B-B14F-4D97-AF65-F5344CB8AC3E}">
        <p14:creationId xmlns:p14="http://schemas.microsoft.com/office/powerpoint/2010/main" val="185323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Źródła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27DB1E17-1E9B-8AF2-086C-E6B8078A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58" y="1875441"/>
            <a:ext cx="1642256" cy="6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hema">
            <a:extLst>
              <a:ext uri="{FF2B5EF4-FFF2-40B4-BE49-F238E27FC236}">
                <a16:creationId xmlns:a16="http://schemas.microsoft.com/office/drawing/2014/main" id="{DFAF3134-6BAC-6880-2233-FD3F66663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73" y="2694478"/>
            <a:ext cx="4926723" cy="29646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410701" y="1702673"/>
            <a:ext cx="6414306" cy="4285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7DC0DEA3-1071-113D-487A-3A92E91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4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93220B-A52F-90DE-08EF-9C6A33BCD6D1}"/>
              </a:ext>
            </a:extLst>
          </p:cNvPr>
          <p:cNvSpPr txBox="1"/>
          <p:nvPr/>
        </p:nvSpPr>
        <p:spPr>
          <a:xfrm>
            <a:off x="556183" y="1861093"/>
            <a:ext cx="6268824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pobrano z platformy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Kaggle.com.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Pliki udostępniono w formacie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Każdy plik zawiera dane z innego obszaru wyników sprzedażowych platformy O-List: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Klienci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Zamówienia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Produkty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Opinie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Pliki można połączyć za pośrednictwem kluczy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czy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8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Źródła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533250" y="2462235"/>
            <a:ext cx="6612268" cy="1879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7DC0DEA3-1071-113D-487A-3A92E91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5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93220B-A52F-90DE-08EF-9C6A33BCD6D1}"/>
              </a:ext>
            </a:extLst>
          </p:cNvPr>
          <p:cNvSpPr txBox="1"/>
          <p:nvPr/>
        </p:nvSpPr>
        <p:spPr>
          <a:xfrm>
            <a:off x="533250" y="2594893"/>
            <a:ext cx="6542780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z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uzupełnione zostały o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informacje na temat stanów Brazylii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na temat poszczególnych stanów pobrane zostały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z Wikipedii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celu pobrania informacji bezpośrednio ze strony Wikipedii, utworzony został prosty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scrapper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który pobiera zawartość tabeli z artykułu i zapisuje go w formie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ramki danych z pakietu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43490A3-C8BF-EEE8-7378-1755A9F0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0" y="918761"/>
            <a:ext cx="3010293" cy="225772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E999046-EC08-F9BA-B7A7-2D5F81B3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050" y="1639868"/>
            <a:ext cx="708705" cy="64669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4CDB55E-7731-2435-4E3C-52DFEF17D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243" y="1639868"/>
            <a:ext cx="4321216" cy="42705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78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Przygotowanie i Przechowywanie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6762432" y="1690689"/>
            <a:ext cx="4800511" cy="4333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95A8C452-D87F-170E-FA14-B9500AB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6</a:t>
            </a:fld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5CB4E-6ACA-3070-73E4-8967DEBD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70" y="1984959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D1664DFE-E217-D6CE-023F-A052A210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15" y="399373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DDEBE4A-5292-DE8C-2E85-A704BF5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2200"/>
            <a:ext cx="2385566" cy="1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5D92F43-4BDD-7ECC-7E6B-BED5052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91" y="1764736"/>
            <a:ext cx="1669147" cy="19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5405EC6-7011-AC4D-BFC0-807FEAE30681}"/>
              </a:ext>
            </a:extLst>
          </p:cNvPr>
          <p:cNvSpPr txBox="1"/>
          <p:nvPr/>
        </p:nvSpPr>
        <p:spPr>
          <a:xfrm>
            <a:off x="6957196" y="1892023"/>
            <a:ext cx="4410982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Zarówno przygotowanie, jak i analiza danych przeprowadzona została za pomocą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kodu napisanego w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Pythonie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obsługiwany był za pomocą interfejsu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pozwalającego na: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Prowadzenie obliczeń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Tworzenie wizualizacji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Tworzenie notatek/treści raportu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Notebook używany był za pośrednictwem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GUI: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Inputy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finalna wersja kodu oraz prezentacja udostępnione zostały w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repozytorium GitHub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582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0333AD-4FC4-E57A-BF66-9C11E1D2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Zbiór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F3207B2-7CAD-A8D0-1453-4E6E1F4553C2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65A6DDFC-3BBB-51F7-F3F1-6B9B31CAB526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Baza danych z wypełnieniem pełnym">
              <a:extLst>
                <a:ext uri="{FF2B5EF4-FFF2-40B4-BE49-F238E27FC236}">
                  <a16:creationId xmlns:a16="http://schemas.microsoft.com/office/drawing/2014/main" id="{A4CF1762-A6F8-946E-7108-F00306E2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2835A2C6-6894-EDD4-3DDF-167F6D9DA463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E77E0D0-665D-081E-10FF-F1B95F69C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0" t="2581" r="10890" b="4492"/>
          <a:stretch/>
        </p:blipFill>
        <p:spPr>
          <a:xfrm>
            <a:off x="838200" y="1444927"/>
            <a:ext cx="3197157" cy="4404742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54516FC7-3556-F191-C719-25BC55847ABC}"/>
              </a:ext>
            </a:extLst>
          </p:cNvPr>
          <p:cNvSpPr/>
          <p:nvPr/>
        </p:nvSpPr>
        <p:spPr>
          <a:xfrm>
            <a:off x="3931919" y="1644968"/>
            <a:ext cx="386007" cy="1376059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Nawias klamrowy zamykający 13">
            <a:extLst>
              <a:ext uri="{FF2B5EF4-FFF2-40B4-BE49-F238E27FC236}">
                <a16:creationId xmlns:a16="http://schemas.microsoft.com/office/drawing/2014/main" id="{A059B3F7-7F3F-1EC5-8E96-2DD8D0D6DFA7}"/>
              </a:ext>
            </a:extLst>
          </p:cNvPr>
          <p:cNvSpPr/>
          <p:nvPr/>
        </p:nvSpPr>
        <p:spPr>
          <a:xfrm>
            <a:off x="3947085" y="3084576"/>
            <a:ext cx="386007" cy="1016253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Nawias klamrowy zamykający 14">
            <a:extLst>
              <a:ext uri="{FF2B5EF4-FFF2-40B4-BE49-F238E27FC236}">
                <a16:creationId xmlns:a16="http://schemas.microsoft.com/office/drawing/2014/main" id="{8C4B918E-18BC-ABEA-0349-6F9644737964}"/>
              </a:ext>
            </a:extLst>
          </p:cNvPr>
          <p:cNvSpPr/>
          <p:nvPr/>
        </p:nvSpPr>
        <p:spPr>
          <a:xfrm>
            <a:off x="3947085" y="4165600"/>
            <a:ext cx="386007" cy="540000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Nawias klamrowy zamykający 15">
            <a:extLst>
              <a:ext uri="{FF2B5EF4-FFF2-40B4-BE49-F238E27FC236}">
                <a16:creationId xmlns:a16="http://schemas.microsoft.com/office/drawing/2014/main" id="{6CCA4E64-7B13-C508-0E48-DD11C7C38877}"/>
              </a:ext>
            </a:extLst>
          </p:cNvPr>
          <p:cNvSpPr/>
          <p:nvPr/>
        </p:nvSpPr>
        <p:spPr>
          <a:xfrm>
            <a:off x="3947084" y="4770120"/>
            <a:ext cx="386007" cy="200385"/>
          </a:xfrm>
          <a:prstGeom prst="rightBrace">
            <a:avLst>
              <a:gd name="adj1" fmla="val 25000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Nawias klamrowy zamykający 16">
            <a:extLst>
              <a:ext uri="{FF2B5EF4-FFF2-40B4-BE49-F238E27FC236}">
                <a16:creationId xmlns:a16="http://schemas.microsoft.com/office/drawing/2014/main" id="{20EF7255-6BF9-FBD4-CC3C-3E2247BE0C98}"/>
              </a:ext>
            </a:extLst>
          </p:cNvPr>
          <p:cNvSpPr/>
          <p:nvPr/>
        </p:nvSpPr>
        <p:spPr>
          <a:xfrm>
            <a:off x="3947084" y="5034054"/>
            <a:ext cx="386007" cy="752066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0D2380D3-AF49-944F-4949-37207BD0B370}"/>
              </a:ext>
            </a:extLst>
          </p:cNvPr>
          <p:cNvSpPr/>
          <p:nvPr/>
        </p:nvSpPr>
        <p:spPr>
          <a:xfrm>
            <a:off x="4484448" y="2197703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Zamówienie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FA93374F-8F92-4BB9-B3FD-E2D2C14DC1DE}"/>
              </a:ext>
            </a:extLst>
          </p:cNvPr>
          <p:cNvSpPr/>
          <p:nvPr/>
        </p:nvSpPr>
        <p:spPr>
          <a:xfrm>
            <a:off x="4484447" y="3449341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Klient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75202BB3-F36E-C247-600B-A0466D83CD55}"/>
              </a:ext>
            </a:extLst>
          </p:cNvPr>
          <p:cNvSpPr/>
          <p:nvPr/>
        </p:nvSpPr>
        <p:spPr>
          <a:xfrm>
            <a:off x="4484446" y="4292239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ED6CBC34-75DF-5DE8-EEEE-B430A700CDA3}"/>
              </a:ext>
            </a:extLst>
          </p:cNvPr>
          <p:cNvSpPr/>
          <p:nvPr/>
        </p:nvSpPr>
        <p:spPr>
          <a:xfrm>
            <a:off x="4484445" y="4727650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Sprzedawca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4B125847-A99F-8275-C641-41496AFD7823}"/>
              </a:ext>
            </a:extLst>
          </p:cNvPr>
          <p:cNvSpPr/>
          <p:nvPr/>
        </p:nvSpPr>
        <p:spPr>
          <a:xfrm>
            <a:off x="4484444" y="5266726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Ocena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86C89E4-F723-865E-93E8-BC1DB561BF41}"/>
              </a:ext>
            </a:extLst>
          </p:cNvPr>
          <p:cNvSpPr/>
          <p:nvPr/>
        </p:nvSpPr>
        <p:spPr>
          <a:xfrm>
            <a:off x="6460774" y="1459515"/>
            <a:ext cx="4800511" cy="37063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E06912-BB16-DF78-A034-75A61589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7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125C64-577E-5498-42F6-3D7BF4C7AF18}"/>
              </a:ext>
            </a:extLst>
          </p:cNvPr>
          <p:cNvSpPr txBox="1"/>
          <p:nvPr/>
        </p:nvSpPr>
        <p:spPr>
          <a:xfrm>
            <a:off x="6655538" y="1686464"/>
            <a:ext cx="4410982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Finalny zbiór danych powstał z połączenia poszczególnych pików .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z tabelą pobraną z Wikipedii.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Zbiór zawiera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5 głównych kategorii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danych.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 kategorie składają się łącznie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33 kolumny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Zbiór danych zawiera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119,143 rzędów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obejmują wyniki sprzedażowe dla wszystkich stanów Brazylii z ostatniego kwartału 2016 roku, całego roku 2017 oraz pierwszego kwartału 2018 roku. </a:t>
            </a:r>
          </a:p>
        </p:txBody>
      </p:sp>
    </p:spTree>
    <p:extLst>
      <p:ext uri="{BB962C8B-B14F-4D97-AF65-F5344CB8AC3E}">
        <p14:creationId xmlns:p14="http://schemas.microsoft.com/office/powerpoint/2010/main" val="46950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6B620B9-3372-C812-97A0-05E5ECA3D11A}"/>
              </a:ext>
            </a:extLst>
          </p:cNvPr>
          <p:cNvSpPr/>
          <p:nvPr/>
        </p:nvSpPr>
        <p:spPr>
          <a:xfrm>
            <a:off x="505838" y="1381328"/>
            <a:ext cx="11040894" cy="4815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D2BED6-837E-090B-6926-FE247637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O-List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59A40F0E-1B5E-0649-158E-424252D2DF68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id="{42D7B74A-7B27-ED30-91F1-C9F196F15AD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Badanie z wypełnieniem pełnym">
              <a:extLst>
                <a:ext uri="{FF2B5EF4-FFF2-40B4-BE49-F238E27FC236}">
                  <a16:creationId xmlns:a16="http://schemas.microsoft.com/office/drawing/2014/main" id="{875272A8-D513-2EEE-93F0-8D1F98E53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6844E414-2760-FE1C-DEA8-1B9D1E526BA4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ześciokąt 5">
            <a:extLst>
              <a:ext uri="{FF2B5EF4-FFF2-40B4-BE49-F238E27FC236}">
                <a16:creationId xmlns:a16="http://schemas.microsoft.com/office/drawing/2014/main" id="{8C849341-110F-4EA7-8C85-2B62F1FCA228}"/>
              </a:ext>
            </a:extLst>
          </p:cNvPr>
          <p:cNvSpPr/>
          <p:nvPr/>
        </p:nvSpPr>
        <p:spPr>
          <a:xfrm>
            <a:off x="838200" y="1690688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99,441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zamówień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eściokąt 6">
            <a:extLst>
              <a:ext uri="{FF2B5EF4-FFF2-40B4-BE49-F238E27FC236}">
                <a16:creationId xmlns:a16="http://schemas.microsoft.com/office/drawing/2014/main" id="{4A9DEAD3-A962-3FCB-EC56-EE3F5E38320C}"/>
              </a:ext>
            </a:extLst>
          </p:cNvPr>
          <p:cNvSpPr/>
          <p:nvPr/>
        </p:nvSpPr>
        <p:spPr>
          <a:xfrm>
            <a:off x="4821460" y="1690688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99,441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użytkowników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eściokąt 7">
            <a:extLst>
              <a:ext uri="{FF2B5EF4-FFF2-40B4-BE49-F238E27FC236}">
                <a16:creationId xmlns:a16="http://schemas.microsoft.com/office/drawing/2014/main" id="{C59B2A0C-8CE7-D20C-210E-A20CC304ED2C}"/>
              </a:ext>
            </a:extLst>
          </p:cNvPr>
          <p:cNvSpPr/>
          <p:nvPr/>
        </p:nvSpPr>
        <p:spPr>
          <a:xfrm>
            <a:off x="8804720" y="1582042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3,096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sprzedawców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eściokąt 8">
            <a:extLst>
              <a:ext uri="{FF2B5EF4-FFF2-40B4-BE49-F238E27FC236}">
                <a16:creationId xmlns:a16="http://schemas.microsoft.com/office/drawing/2014/main" id="{B8A5C7FD-88E1-DB1B-86D8-0E11A178574B}"/>
              </a:ext>
            </a:extLst>
          </p:cNvPr>
          <p:cNvSpPr/>
          <p:nvPr/>
        </p:nvSpPr>
        <p:spPr>
          <a:xfrm>
            <a:off x="83820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2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najtańsze zamówienie</a:t>
            </a:r>
          </a:p>
        </p:txBody>
      </p:sp>
      <p:sp>
        <p:nvSpPr>
          <p:cNvPr id="11" name="Sześciokąt 10">
            <a:extLst>
              <a:ext uri="{FF2B5EF4-FFF2-40B4-BE49-F238E27FC236}">
                <a16:creationId xmlns:a16="http://schemas.microsoft.com/office/drawing/2014/main" id="{4DAC6672-3834-2F8E-3302-C16C5DCDCA3D}"/>
              </a:ext>
            </a:extLst>
          </p:cNvPr>
          <p:cNvSpPr/>
          <p:nvPr/>
        </p:nvSpPr>
        <p:spPr>
          <a:xfrm>
            <a:off x="482146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103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mediana wartości zamówień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eściokąt 11">
            <a:extLst>
              <a:ext uri="{FF2B5EF4-FFF2-40B4-BE49-F238E27FC236}">
                <a16:creationId xmlns:a16="http://schemas.microsoft.com/office/drawing/2014/main" id="{F4F3A025-CD56-0AC7-DB45-2DB5EC783890}"/>
              </a:ext>
            </a:extLst>
          </p:cNvPr>
          <p:cNvSpPr/>
          <p:nvPr/>
        </p:nvSpPr>
        <p:spPr>
          <a:xfrm>
            <a:off x="880472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13,664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najdroższe zamówienie</a:t>
            </a: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17F4A83A-25B8-D85F-E3AC-3DFFFB5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1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6A23DA-2CC2-C444-053D-F37CF809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Kwartały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F499150-37BA-9523-5FB5-FF12F02EB5B9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D79E18C2-F321-DA48-32DB-4F566878B941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Kalendarz dzienny z wypełnieniem pełnym">
              <a:extLst>
                <a:ext uri="{FF2B5EF4-FFF2-40B4-BE49-F238E27FC236}">
                  <a16:creationId xmlns:a16="http://schemas.microsoft.com/office/drawing/2014/main" id="{B2B5BAE1-F747-0591-CE1A-54418914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A7718F4D-027D-617E-8D65-3AD4328864D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758F7AF-E3E1-400F-4E22-94A6E6B4E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2435"/>
            <a:ext cx="2774331" cy="276202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06CE89D-52F0-236F-9EF7-BEB68B74A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965" y="1522434"/>
            <a:ext cx="2909664" cy="2762027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DF8D745-4339-0B51-19F9-ECA7181D1146}"/>
              </a:ext>
            </a:extLst>
          </p:cNvPr>
          <p:cNvSpPr/>
          <p:nvPr/>
        </p:nvSpPr>
        <p:spPr>
          <a:xfrm>
            <a:off x="704349" y="4456413"/>
            <a:ext cx="7009449" cy="1689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A1B412F6-74E6-E59A-4A0E-1B0C8B4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9</a:t>
            </a:fld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4A9ACA5-392F-02CD-C98A-4AA9656F603B}"/>
              </a:ext>
            </a:extLst>
          </p:cNvPr>
          <p:cNvSpPr txBox="1"/>
          <p:nvPr/>
        </p:nvSpPr>
        <p:spPr>
          <a:xfrm>
            <a:off x="843878" y="4477835"/>
            <a:ext cx="6760890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2017 roku zaobserwować można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stały wzrost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zarówno w całkowitej wartości zamówień, jak i ich liczbie.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Trend ten zdaje się utrzymywać na początku 2018 roku.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Najlepsze wyniki O-List osiągnęło w 4. kwartale: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2,806,540R$ przy liczbie zamówień równej 17,848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02C0FCF-F3BA-51F7-FEE1-D46B3EF9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541" y="1343270"/>
            <a:ext cx="3587958" cy="48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8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895</Words>
  <Application>Microsoft Office PowerPoint</Application>
  <PresentationFormat>Panoramiczny</PresentationFormat>
  <Paragraphs>137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Calibri Light</vt:lpstr>
      <vt:lpstr>Motyw pakietu Office</vt:lpstr>
      <vt:lpstr>Analiza Danych E-Commerce O-List Brazil, jako przykład zastosowania Big Data w podejmowaniu decyzji biznesowych</vt:lpstr>
      <vt:lpstr>Plan Projektu</vt:lpstr>
      <vt:lpstr>Rola Big Data w Biznesie</vt:lpstr>
      <vt:lpstr>Źródła Danych</vt:lpstr>
      <vt:lpstr>Źródła Danych</vt:lpstr>
      <vt:lpstr>Przygotowanie i Przechowywanie Danych</vt:lpstr>
      <vt:lpstr>Zbiór Danych</vt:lpstr>
      <vt:lpstr>O-List Brazil</vt:lpstr>
      <vt:lpstr>Kwartały</vt:lpstr>
      <vt:lpstr>Lokalizacje</vt:lpstr>
      <vt:lpstr>Lokalizacje</vt:lpstr>
      <vt:lpstr>Użytkownicy</vt:lpstr>
      <vt:lpstr>Czas Realizacji</vt:lpstr>
      <vt:lpstr>Kategorie</vt:lpstr>
      <vt:lpstr>Płatności</vt:lpstr>
      <vt:lpstr>Płatności</vt:lpstr>
      <vt:lpstr>Oceny Użytkowników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E-Commerce O-List Brazil –  Przykład Zastosowania Big Data w Podejmowaniu Decyzji Biznesowych</dc:title>
  <dc:creator>Konrad Lubiński</dc:creator>
  <cp:lastModifiedBy>Konrad Lubiński</cp:lastModifiedBy>
  <cp:revision>2</cp:revision>
  <dcterms:created xsi:type="dcterms:W3CDTF">2024-01-09T16:06:20Z</dcterms:created>
  <dcterms:modified xsi:type="dcterms:W3CDTF">2024-01-17T18:15:13Z</dcterms:modified>
</cp:coreProperties>
</file>