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57" r:id="rId3"/>
    <p:sldId id="262" r:id="rId4"/>
    <p:sldId id="259" r:id="rId5"/>
    <p:sldId id="256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44491-F61D-4FA5-BE2D-AFCA5CCB76F3}" v="117" dt="2024-03-19T18:27:47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עומר לוביאן" userId="b73b91789cac64eb" providerId="LiveId" clId="{8E144491-F61D-4FA5-BE2D-AFCA5CCB76F3}"/>
    <pc:docChg chg="undo custSel addSld delSld modSld sldOrd modMainMaster">
      <pc:chgData name="עומר לוביאן" userId="b73b91789cac64eb" providerId="LiveId" clId="{8E144491-F61D-4FA5-BE2D-AFCA5CCB76F3}" dt="2024-04-03T15:07:14.322" v="3493" actId="20577"/>
      <pc:docMkLst>
        <pc:docMk/>
      </pc:docMkLst>
      <pc:sldChg chg="addSp delSp modSp mod">
        <pc:chgData name="עומר לוביאן" userId="b73b91789cac64eb" providerId="LiveId" clId="{8E144491-F61D-4FA5-BE2D-AFCA5CCB76F3}" dt="2024-03-20T09:57:33.159" v="3488" actId="207"/>
        <pc:sldMkLst>
          <pc:docMk/>
          <pc:sldMk cId="92104609" sldId="256"/>
        </pc:sldMkLst>
        <pc:spChg chg="add mod">
          <ac:chgData name="עומר לוביאן" userId="b73b91789cac64eb" providerId="LiveId" clId="{8E144491-F61D-4FA5-BE2D-AFCA5CCB76F3}" dt="2024-03-19T15:11:41.337" v="3347" actId="20577"/>
          <ac:spMkLst>
            <pc:docMk/>
            <pc:sldMk cId="92104609" sldId="256"/>
            <ac:spMk id="2" creationId="{E5ADEA91-2E1A-9C79-727D-23F3F7A24C38}"/>
          </ac:spMkLst>
        </pc:spChg>
        <pc:spChg chg="add del mod ord topLvl">
          <ac:chgData name="עומר לוביאן" userId="b73b91789cac64eb" providerId="LiveId" clId="{8E144491-F61D-4FA5-BE2D-AFCA5CCB76F3}" dt="2024-03-19T13:42:48.128" v="1462" actId="1076"/>
          <ac:spMkLst>
            <pc:docMk/>
            <pc:sldMk cId="92104609" sldId="256"/>
            <ac:spMk id="5" creationId="{48C0C2D5-62F9-8C3B-BFB2-C8AA32183137}"/>
          </ac:spMkLst>
        </pc:spChg>
        <pc:spChg chg="mod">
          <ac:chgData name="עומר לוביאן" userId="b73b91789cac64eb" providerId="LiveId" clId="{8E144491-F61D-4FA5-BE2D-AFCA5CCB76F3}" dt="2024-03-19T12:16:25.621" v="118" actId="165"/>
          <ac:spMkLst>
            <pc:docMk/>
            <pc:sldMk cId="92104609" sldId="256"/>
            <ac:spMk id="15" creationId="{A5DCF24D-E05F-470B-ACE6-10DCFC5484C2}"/>
          </ac:spMkLst>
        </pc:spChg>
        <pc:spChg chg="del">
          <ac:chgData name="עומר לוביאן" userId="b73b91789cac64eb" providerId="LiveId" clId="{8E144491-F61D-4FA5-BE2D-AFCA5CCB76F3}" dt="2024-03-19T12:15:51.251" v="109" actId="478"/>
          <ac:spMkLst>
            <pc:docMk/>
            <pc:sldMk cId="92104609" sldId="256"/>
            <ac:spMk id="18" creationId="{470BB0F9-8C88-E89B-C725-5A5C83A43312}"/>
          </ac:spMkLst>
        </pc:spChg>
        <pc:spChg chg="mod ord topLvl">
          <ac:chgData name="עומר לוביאן" userId="b73b91789cac64eb" providerId="LiveId" clId="{8E144491-F61D-4FA5-BE2D-AFCA5CCB76F3}" dt="2024-03-19T13:42:48.128" v="1462" actId="1076"/>
          <ac:spMkLst>
            <pc:docMk/>
            <pc:sldMk cId="92104609" sldId="256"/>
            <ac:spMk id="23" creationId="{58B88782-6676-B893-6E65-05051758679C}"/>
          </ac:spMkLst>
        </pc:spChg>
        <pc:spChg chg="del">
          <ac:chgData name="עומר לוביאן" userId="b73b91789cac64eb" providerId="LiveId" clId="{8E144491-F61D-4FA5-BE2D-AFCA5CCB76F3}" dt="2024-03-19T12:15:55.284" v="112" actId="478"/>
          <ac:spMkLst>
            <pc:docMk/>
            <pc:sldMk cId="92104609" sldId="256"/>
            <ac:spMk id="24" creationId="{7FDA8298-64D9-44CF-3359-81CE51592541}"/>
          </ac:spMkLst>
        </pc:spChg>
        <pc:spChg chg="del mod">
          <ac:chgData name="עומר לוביאן" userId="b73b91789cac64eb" providerId="LiveId" clId="{8E144491-F61D-4FA5-BE2D-AFCA5CCB76F3}" dt="2024-03-19T12:16:10.149" v="117" actId="478"/>
          <ac:spMkLst>
            <pc:docMk/>
            <pc:sldMk cId="92104609" sldId="256"/>
            <ac:spMk id="25" creationId="{8D9C9642-78BE-837C-FAE8-972F94AD99D3}"/>
          </ac:spMkLst>
        </pc:spChg>
        <pc:spChg chg="mod">
          <ac:chgData name="עומר לוביאן" userId="b73b91789cac64eb" providerId="LiveId" clId="{8E144491-F61D-4FA5-BE2D-AFCA5CCB76F3}" dt="2024-03-19T12:16:25.621" v="118" actId="165"/>
          <ac:spMkLst>
            <pc:docMk/>
            <pc:sldMk cId="92104609" sldId="256"/>
            <ac:spMk id="27" creationId="{1DED2953-5214-736A-3AF0-86C24902675B}"/>
          </ac:spMkLst>
        </pc:spChg>
        <pc:spChg chg="mod ord topLvl">
          <ac:chgData name="עומר לוביאן" userId="b73b91789cac64eb" providerId="LiveId" clId="{8E144491-F61D-4FA5-BE2D-AFCA5CCB76F3}" dt="2024-03-19T12:16:30.258" v="119" actId="164"/>
          <ac:spMkLst>
            <pc:docMk/>
            <pc:sldMk cId="92104609" sldId="256"/>
            <ac:spMk id="34" creationId="{AE8EAE29-A49F-AF2D-BE2D-4F0137F0A4B0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38" creationId="{CB4044E9-21EE-B1C7-EA1A-409790973A83}"/>
          </ac:spMkLst>
        </pc:spChg>
        <pc:spChg chg="mod ord">
          <ac:chgData name="עומר לוביאן" userId="b73b91789cac64eb" providerId="LiveId" clId="{8E144491-F61D-4FA5-BE2D-AFCA5CCB76F3}" dt="2024-03-19T12:16:30.258" v="119" actId="164"/>
          <ac:spMkLst>
            <pc:docMk/>
            <pc:sldMk cId="92104609" sldId="256"/>
            <ac:spMk id="39" creationId="{D923174B-52DB-72EC-0C64-59703168B0E6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45" creationId="{B00664E3-39BF-B95F-BA24-5EDD11D4C21D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51" creationId="{6AFD4413-D7B3-B2C3-7C65-48ACE127DC50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52" creationId="{2359983D-4F38-146F-C912-EBBF5299D7FD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60" creationId="{F608E8FF-92F9-440F-A71F-68E84A322E23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61" creationId="{F09B0C69-E7FE-DFE3-AED7-2DE274D864B9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62" creationId="{D7BF174A-0C06-9558-495C-24EA89BAE60E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25" creationId="{F6638227-7800-A318-A383-5ED78214DBEF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33" creationId="{28EC5B57-A44A-D05D-ADB0-FA131E374DCC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42" creationId="{A6D50CD2-45CE-278B-F45F-422147EC7792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43" creationId="{4E89C97C-0CC2-20B4-3D1E-25354A31BE13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44" creationId="{1378AEEB-FF3D-0040-D32A-EB9B8AFB7F10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45" creationId="{8383EB79-36E6-6374-0DD1-A32486BE7816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46" creationId="{E06C8554-4A8E-6C25-22BF-95AEF04482F4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47" creationId="{9166D96F-7092-C200-476B-E34873B04752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50" creationId="{44094FB5-45EE-0471-9BDF-298C0CDFB691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051" creationId="{C61E6921-94DB-40E7-9789-294EFD507BAC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106" creationId="{BA189658-2423-E470-8415-2D574218528C}"/>
          </ac:spMkLst>
        </pc:spChg>
        <pc:spChg chg="del">
          <ac:chgData name="עומר לוביאן" userId="b73b91789cac64eb" providerId="LiveId" clId="{8E144491-F61D-4FA5-BE2D-AFCA5CCB76F3}" dt="2024-03-19T12:13:27.275" v="72" actId="478"/>
          <ac:spMkLst>
            <pc:docMk/>
            <pc:sldMk cId="92104609" sldId="256"/>
            <ac:spMk id="1107" creationId="{6EB07DBD-DB9D-4214-64FC-99601E6B29E9}"/>
          </ac:spMkLst>
        </pc:spChg>
        <pc:spChg chg="add del">
          <ac:chgData name="עומר לוביאן" userId="b73b91789cac64eb" providerId="LiveId" clId="{8E144491-F61D-4FA5-BE2D-AFCA5CCB76F3}" dt="2024-03-19T12:13:42.480" v="76" actId="21"/>
          <ac:spMkLst>
            <pc:docMk/>
            <pc:sldMk cId="92104609" sldId="256"/>
            <ac:spMk id="1108" creationId="{D661E8AF-2692-2E0D-0F1B-5626A29D5F70}"/>
          </ac:spMkLst>
        </pc:spChg>
        <pc:spChg chg="add del">
          <ac:chgData name="עומר לוביאן" userId="b73b91789cac64eb" providerId="LiveId" clId="{8E144491-F61D-4FA5-BE2D-AFCA5CCB76F3}" dt="2024-03-19T12:13:42.480" v="76" actId="21"/>
          <ac:spMkLst>
            <pc:docMk/>
            <pc:sldMk cId="92104609" sldId="256"/>
            <ac:spMk id="1109" creationId="{64A43628-1AA0-9B5C-702A-ED5C0801840C}"/>
          </ac:spMkLst>
        </pc:spChg>
        <pc:spChg chg="add del">
          <ac:chgData name="עומר לוביאן" userId="b73b91789cac64eb" providerId="LiveId" clId="{8E144491-F61D-4FA5-BE2D-AFCA5CCB76F3}" dt="2024-03-19T12:13:42.480" v="76" actId="21"/>
          <ac:spMkLst>
            <pc:docMk/>
            <pc:sldMk cId="92104609" sldId="256"/>
            <ac:spMk id="1110" creationId="{51127DAB-6F3F-D241-52BE-44C4F52095D6}"/>
          </ac:spMkLst>
        </pc:spChg>
        <pc:spChg chg="del">
          <ac:chgData name="עומר לוביאן" userId="b73b91789cac64eb" providerId="LiveId" clId="{8E144491-F61D-4FA5-BE2D-AFCA5CCB76F3}" dt="2024-03-19T12:13:32.943" v="73" actId="478"/>
          <ac:spMkLst>
            <pc:docMk/>
            <pc:sldMk cId="92104609" sldId="256"/>
            <ac:spMk id="1111" creationId="{6805B26C-E560-8ED8-B280-6B3F4E6548BF}"/>
          </ac:spMkLst>
        </pc:spChg>
        <pc:spChg chg="add mod ord">
          <ac:chgData name="עומר לוביאן" userId="b73b91789cac64eb" providerId="LiveId" clId="{8E144491-F61D-4FA5-BE2D-AFCA5CCB76F3}" dt="2024-03-19T13:50:59.753" v="1556" actId="1076"/>
          <ac:spMkLst>
            <pc:docMk/>
            <pc:sldMk cId="92104609" sldId="256"/>
            <ac:spMk id="1114" creationId="{608F0A8D-F488-13E5-8AEC-8977C07C98CB}"/>
          </ac:spMkLst>
        </pc:spChg>
        <pc:spChg chg="add mod ord">
          <ac:chgData name="עומר לוביאן" userId="b73b91789cac64eb" providerId="LiveId" clId="{8E144491-F61D-4FA5-BE2D-AFCA5CCB76F3}" dt="2024-03-19T13:42:48.128" v="1462" actId="1076"/>
          <ac:spMkLst>
            <pc:docMk/>
            <pc:sldMk cId="92104609" sldId="256"/>
            <ac:spMk id="1115" creationId="{00D2250F-B6EF-8774-F296-E64FC7A8E4FD}"/>
          </ac:spMkLst>
        </pc:spChg>
        <pc:spChg chg="add mod ord">
          <ac:chgData name="עומר לוביאן" userId="b73b91789cac64eb" providerId="LiveId" clId="{8E144491-F61D-4FA5-BE2D-AFCA5CCB76F3}" dt="2024-03-19T13:42:48.128" v="1462" actId="1076"/>
          <ac:spMkLst>
            <pc:docMk/>
            <pc:sldMk cId="92104609" sldId="256"/>
            <ac:spMk id="1116" creationId="{5E6E77A8-5DB8-FF32-0D8E-123F4677CA4A}"/>
          </ac:spMkLst>
        </pc:spChg>
        <pc:spChg chg="add mod ord">
          <ac:chgData name="עומר לוביאן" userId="b73b91789cac64eb" providerId="LiveId" clId="{8E144491-F61D-4FA5-BE2D-AFCA5CCB76F3}" dt="2024-03-19T13:42:48.128" v="1462" actId="1076"/>
          <ac:spMkLst>
            <pc:docMk/>
            <pc:sldMk cId="92104609" sldId="256"/>
            <ac:spMk id="1118" creationId="{D88876F4-BABD-51F5-BBB6-06F070215848}"/>
          </ac:spMkLst>
        </pc:spChg>
        <pc:spChg chg="add mod ord">
          <ac:chgData name="עומר לוביאן" userId="b73b91789cac64eb" providerId="LiveId" clId="{8E144491-F61D-4FA5-BE2D-AFCA5CCB76F3}" dt="2024-03-19T13:42:48.128" v="1462" actId="1076"/>
          <ac:spMkLst>
            <pc:docMk/>
            <pc:sldMk cId="92104609" sldId="256"/>
            <ac:spMk id="1119" creationId="{270E0B30-3232-D99C-5052-2682FD29A7AA}"/>
          </ac:spMkLst>
        </pc:spChg>
        <pc:spChg chg="add mod ord">
          <ac:chgData name="עומר לוביאן" userId="b73b91789cac64eb" providerId="LiveId" clId="{8E144491-F61D-4FA5-BE2D-AFCA5CCB76F3}" dt="2024-03-19T13:42:48.128" v="1462" actId="1076"/>
          <ac:spMkLst>
            <pc:docMk/>
            <pc:sldMk cId="92104609" sldId="256"/>
            <ac:spMk id="1120" creationId="{28943B66-9C7A-D505-F054-B2C3FCFDC9AC}"/>
          </ac:spMkLst>
        </pc:spChg>
        <pc:spChg chg="add del mod">
          <ac:chgData name="עומר לוביאן" userId="b73b91789cac64eb" providerId="LiveId" clId="{8E144491-F61D-4FA5-BE2D-AFCA5CCB76F3}" dt="2024-03-19T12:31:19.569" v="359" actId="478"/>
          <ac:spMkLst>
            <pc:docMk/>
            <pc:sldMk cId="92104609" sldId="256"/>
            <ac:spMk id="1131" creationId="{F906AB09-9AFB-2A0E-DD6E-8FCA6BCB8544}"/>
          </ac:spMkLst>
        </pc:spChg>
        <pc:spChg chg="add del mod">
          <ac:chgData name="עומר לוביאן" userId="b73b91789cac64eb" providerId="LiveId" clId="{8E144491-F61D-4FA5-BE2D-AFCA5CCB76F3}" dt="2024-03-19T12:49:16.441" v="683" actId="478"/>
          <ac:spMkLst>
            <pc:docMk/>
            <pc:sldMk cId="92104609" sldId="256"/>
            <ac:spMk id="1136" creationId="{FE5BF0C8-8D66-C567-D385-2055CC1E1874}"/>
          </ac:spMkLst>
        </pc:spChg>
        <pc:spChg chg="add del mod">
          <ac:chgData name="עומר לוביאן" userId="b73b91789cac64eb" providerId="LiveId" clId="{8E144491-F61D-4FA5-BE2D-AFCA5CCB76F3}" dt="2024-03-19T12:49:16.441" v="683" actId="478"/>
          <ac:spMkLst>
            <pc:docMk/>
            <pc:sldMk cId="92104609" sldId="256"/>
            <ac:spMk id="1137" creationId="{0317553B-B215-5AD0-84E1-34C0FDD7485F}"/>
          </ac:spMkLst>
        </pc:spChg>
        <pc:spChg chg="mod">
          <ac:chgData name="עומר לוביאן" userId="b73b91789cac64eb" providerId="LiveId" clId="{8E144491-F61D-4FA5-BE2D-AFCA5CCB76F3}" dt="2024-03-19T12:49:01.573" v="681"/>
          <ac:spMkLst>
            <pc:docMk/>
            <pc:sldMk cId="92104609" sldId="256"/>
            <ac:spMk id="1139" creationId="{6279D37D-83C6-AA80-4184-46A567D2AA4B}"/>
          </ac:spMkLst>
        </pc:spChg>
        <pc:spChg chg="mod">
          <ac:chgData name="עומר לוביאן" userId="b73b91789cac64eb" providerId="LiveId" clId="{8E144491-F61D-4FA5-BE2D-AFCA5CCB76F3}" dt="2024-03-19T12:49:01.573" v="681"/>
          <ac:spMkLst>
            <pc:docMk/>
            <pc:sldMk cId="92104609" sldId="256"/>
            <ac:spMk id="1142" creationId="{6D4620F2-A1EB-C1FF-6F4D-58E4AEBD61D7}"/>
          </ac:spMkLst>
        </pc:spChg>
        <pc:spChg chg="mod">
          <ac:chgData name="עומר לוביאן" userId="b73b91789cac64eb" providerId="LiveId" clId="{8E144491-F61D-4FA5-BE2D-AFCA5CCB76F3}" dt="2024-03-19T12:49:01.573" v="681"/>
          <ac:spMkLst>
            <pc:docMk/>
            <pc:sldMk cId="92104609" sldId="256"/>
            <ac:spMk id="1143" creationId="{6457862D-8F49-A147-FC9E-322D33397B1B}"/>
          </ac:spMkLst>
        </pc:spChg>
        <pc:spChg chg="mod">
          <ac:chgData name="עומר לוביאן" userId="b73b91789cac64eb" providerId="LiveId" clId="{8E144491-F61D-4FA5-BE2D-AFCA5CCB76F3}" dt="2024-03-19T12:49:01.573" v="681"/>
          <ac:spMkLst>
            <pc:docMk/>
            <pc:sldMk cId="92104609" sldId="256"/>
            <ac:spMk id="1144" creationId="{01A5BE26-B7CD-233E-9264-B91EB0A19114}"/>
          </ac:spMkLst>
        </pc:spChg>
        <pc:spChg chg="add del mod">
          <ac:chgData name="עומר לוביאן" userId="b73b91789cac64eb" providerId="LiveId" clId="{8E144491-F61D-4FA5-BE2D-AFCA5CCB76F3}" dt="2024-03-19T12:49:16.441" v="683" actId="478"/>
          <ac:spMkLst>
            <pc:docMk/>
            <pc:sldMk cId="92104609" sldId="256"/>
            <ac:spMk id="1145" creationId="{3FAD14B2-26E7-D59D-36F9-4D20F89E0DA0}"/>
          </ac:spMkLst>
        </pc:spChg>
        <pc:spChg chg="add del mod">
          <ac:chgData name="עומר לוביאן" userId="b73b91789cac64eb" providerId="LiveId" clId="{8E144491-F61D-4FA5-BE2D-AFCA5CCB76F3}" dt="2024-03-19T12:49:16.441" v="683" actId="478"/>
          <ac:spMkLst>
            <pc:docMk/>
            <pc:sldMk cId="92104609" sldId="256"/>
            <ac:spMk id="1146" creationId="{BE2886A5-EDE4-CF14-5539-7D1240B8FCAE}"/>
          </ac:spMkLst>
        </pc:spChg>
        <pc:spChg chg="add del mod">
          <ac:chgData name="עומר לוביאן" userId="b73b91789cac64eb" providerId="LiveId" clId="{8E144491-F61D-4FA5-BE2D-AFCA5CCB76F3}" dt="2024-03-19T12:49:16.441" v="683" actId="478"/>
          <ac:spMkLst>
            <pc:docMk/>
            <pc:sldMk cId="92104609" sldId="256"/>
            <ac:spMk id="1147" creationId="{40AF37B0-2B73-6695-812C-5DB098BC7983}"/>
          </ac:spMkLst>
        </pc:spChg>
        <pc:spChg chg="add del mod">
          <ac:chgData name="עומר לוביאן" userId="b73b91789cac64eb" providerId="LiveId" clId="{8E144491-F61D-4FA5-BE2D-AFCA5CCB76F3}" dt="2024-03-19T12:49:16.441" v="683" actId="478"/>
          <ac:spMkLst>
            <pc:docMk/>
            <pc:sldMk cId="92104609" sldId="256"/>
            <ac:spMk id="1148" creationId="{597BF4C0-A094-286A-0A0D-F3A9DD21F2FC}"/>
          </ac:spMkLst>
        </pc:spChg>
        <pc:spChg chg="add del mod">
          <ac:chgData name="עומר לוביאן" userId="b73b91789cac64eb" providerId="LiveId" clId="{8E144491-F61D-4FA5-BE2D-AFCA5CCB76F3}" dt="2024-03-19T12:49:16.441" v="683" actId="478"/>
          <ac:spMkLst>
            <pc:docMk/>
            <pc:sldMk cId="92104609" sldId="256"/>
            <ac:spMk id="1149" creationId="{161A0D53-672B-5640-4688-233D719DED07}"/>
          </ac:spMkLst>
        </pc:spChg>
        <pc:spChg chg="add del mod">
          <ac:chgData name="עומר לוביאן" userId="b73b91789cac64eb" providerId="LiveId" clId="{8E144491-F61D-4FA5-BE2D-AFCA5CCB76F3}" dt="2024-03-19T12:49:16.441" v="683" actId="478"/>
          <ac:spMkLst>
            <pc:docMk/>
            <pc:sldMk cId="92104609" sldId="256"/>
            <ac:spMk id="1150" creationId="{57940124-37AC-F5E9-CDAD-778E8439D098}"/>
          </ac:spMkLst>
        </pc:spChg>
        <pc:spChg chg="add 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62" creationId="{1279566E-D04A-E8CB-6B1B-C3065B6D395D}"/>
          </ac:spMkLst>
        </pc:spChg>
        <pc:spChg chg="add 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63" creationId="{D379DAAC-5B43-5812-B001-7FEED3C6DF39}"/>
          </ac:spMkLst>
        </pc:spChg>
        <pc:spChg chg="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65" creationId="{74E4891D-0187-1BB2-CD48-191BAC37F40B}"/>
          </ac:spMkLst>
        </pc:spChg>
        <pc:spChg chg="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68" creationId="{FFBEBF37-41C0-004A-A042-152BFA272690}"/>
          </ac:spMkLst>
        </pc:spChg>
        <pc:spChg chg="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69" creationId="{F5839534-1FBD-FC5C-75DF-CE1FA28C4547}"/>
          </ac:spMkLst>
        </pc:spChg>
        <pc:spChg chg="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70" creationId="{5BEF366A-AC86-87A4-1C22-9E164A355DD9}"/>
          </ac:spMkLst>
        </pc:spChg>
        <pc:spChg chg="add 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71" creationId="{B52F1382-9DE4-4236-7E14-3FBB81192BAF}"/>
          </ac:spMkLst>
        </pc:spChg>
        <pc:spChg chg="add 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72" creationId="{A57B76D8-18FE-C1E1-B7B2-56FF35BC141C}"/>
          </ac:spMkLst>
        </pc:spChg>
        <pc:spChg chg="add 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73" creationId="{88563E71-4E68-9EBD-908B-B897648028F1}"/>
          </ac:spMkLst>
        </pc:spChg>
        <pc:spChg chg="add 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74" creationId="{E64B4E7B-11D1-990A-8D8A-A63869FBAF59}"/>
          </ac:spMkLst>
        </pc:spChg>
        <pc:spChg chg="add 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75" creationId="{0F55049D-93B9-95CE-D9F2-2340057BC843}"/>
          </ac:spMkLst>
        </pc:spChg>
        <pc:spChg chg="add mod">
          <ac:chgData name="עומר לוביאן" userId="b73b91789cac64eb" providerId="LiveId" clId="{8E144491-F61D-4FA5-BE2D-AFCA5CCB76F3}" dt="2024-03-19T12:49:57.735" v="693"/>
          <ac:spMkLst>
            <pc:docMk/>
            <pc:sldMk cId="92104609" sldId="256"/>
            <ac:spMk id="1176" creationId="{7530E9A4-A40E-2925-3125-AB476E43D906}"/>
          </ac:spMkLst>
        </pc:spChg>
        <pc:spChg chg="add del mod">
          <ac:chgData name="עומר לוביאן" userId="b73b91789cac64eb" providerId="LiveId" clId="{8E144491-F61D-4FA5-BE2D-AFCA5CCB76F3}" dt="2024-03-19T13:43:55.983" v="1464" actId="478"/>
          <ac:spMkLst>
            <pc:docMk/>
            <pc:sldMk cId="92104609" sldId="256"/>
            <ac:spMk id="1184" creationId="{27E7020E-E975-94DF-5D23-A27AC4096834}"/>
          </ac:spMkLst>
        </pc:spChg>
        <pc:spChg chg="add del mod">
          <ac:chgData name="עומר לוביאן" userId="b73b91789cac64eb" providerId="LiveId" clId="{8E144491-F61D-4FA5-BE2D-AFCA5CCB76F3}" dt="2024-03-19T13:43:52.260" v="1463" actId="478"/>
          <ac:spMkLst>
            <pc:docMk/>
            <pc:sldMk cId="92104609" sldId="256"/>
            <ac:spMk id="1185" creationId="{3ECBBF73-F301-6C82-77DA-FEA43904401A}"/>
          </ac:spMkLst>
        </pc:spChg>
        <pc:spChg chg="add del mod">
          <ac:chgData name="עומר לוביאן" userId="b73b91789cac64eb" providerId="LiveId" clId="{8E144491-F61D-4FA5-BE2D-AFCA5CCB76F3}" dt="2024-03-19T13:42:39.532" v="1460" actId="478"/>
          <ac:spMkLst>
            <pc:docMk/>
            <pc:sldMk cId="92104609" sldId="256"/>
            <ac:spMk id="1186" creationId="{300F1638-CDE8-0838-01D1-D28D76FFACF1}"/>
          </ac:spMkLst>
        </pc:spChg>
        <pc:spChg chg="add mod ord">
          <ac:chgData name="עומר לוביאן" userId="b73b91789cac64eb" providerId="LiveId" clId="{8E144491-F61D-4FA5-BE2D-AFCA5CCB76F3}" dt="2024-03-19T13:42:48.128" v="1462" actId="1076"/>
          <ac:spMkLst>
            <pc:docMk/>
            <pc:sldMk cId="92104609" sldId="256"/>
            <ac:spMk id="1190" creationId="{9A7E0FDE-2030-F99C-B7CF-4B7F7F4EA0A6}"/>
          </ac:spMkLst>
        </pc:spChg>
        <pc:spChg chg="add del mod">
          <ac:chgData name="עומר לוביאן" userId="b73b91789cac64eb" providerId="LiveId" clId="{8E144491-F61D-4FA5-BE2D-AFCA5CCB76F3}" dt="2024-03-19T13:42:37.082" v="1459" actId="478"/>
          <ac:spMkLst>
            <pc:docMk/>
            <pc:sldMk cId="92104609" sldId="256"/>
            <ac:spMk id="1196" creationId="{F6B72873-80B4-5DAF-535A-874CDEE0A303}"/>
          </ac:spMkLst>
        </pc:spChg>
        <pc:spChg chg="add del mod">
          <ac:chgData name="עומר לוביאן" userId="b73b91789cac64eb" providerId="LiveId" clId="{8E144491-F61D-4FA5-BE2D-AFCA5CCB76F3}" dt="2024-03-19T13:42:37.082" v="1459" actId="478"/>
          <ac:spMkLst>
            <pc:docMk/>
            <pc:sldMk cId="92104609" sldId="256"/>
            <ac:spMk id="1198" creationId="{B0F1C15D-C0C4-B1D1-4955-F7B0CE405AAA}"/>
          </ac:spMkLst>
        </pc:spChg>
        <pc:spChg chg="add del mod">
          <ac:chgData name="עומר לוביאן" userId="b73b91789cac64eb" providerId="LiveId" clId="{8E144491-F61D-4FA5-BE2D-AFCA5CCB76F3}" dt="2024-03-19T13:43:59.483" v="1465" actId="478"/>
          <ac:spMkLst>
            <pc:docMk/>
            <pc:sldMk cId="92104609" sldId="256"/>
            <ac:spMk id="1199" creationId="{B6E1B5DA-8B1C-4F1F-2EAE-74B7C0CCAECB}"/>
          </ac:spMkLst>
        </pc:spChg>
        <pc:spChg chg="add del mod">
          <ac:chgData name="עומר לוביאן" userId="b73b91789cac64eb" providerId="LiveId" clId="{8E144491-F61D-4FA5-BE2D-AFCA5CCB76F3}" dt="2024-03-19T13:42:37.082" v="1459" actId="478"/>
          <ac:spMkLst>
            <pc:docMk/>
            <pc:sldMk cId="92104609" sldId="256"/>
            <ac:spMk id="1201" creationId="{F8ECB0D2-31CB-C62E-A319-771345743AB7}"/>
          </ac:spMkLst>
        </pc:spChg>
        <pc:spChg chg="add del mod">
          <ac:chgData name="עומר לוביאן" userId="b73b91789cac64eb" providerId="LiveId" clId="{8E144491-F61D-4FA5-BE2D-AFCA5CCB76F3}" dt="2024-03-19T13:42:39.532" v="1460" actId="478"/>
          <ac:spMkLst>
            <pc:docMk/>
            <pc:sldMk cId="92104609" sldId="256"/>
            <ac:spMk id="1205" creationId="{E401CAF7-46DF-B3F1-08D5-EBB5C57D2B31}"/>
          </ac:spMkLst>
        </pc:spChg>
        <pc:spChg chg="add mod">
          <ac:chgData name="עומר לוביאן" userId="b73b91789cac64eb" providerId="LiveId" clId="{8E144491-F61D-4FA5-BE2D-AFCA5CCB76F3}" dt="2024-03-19T13:47:09.606" v="1489" actId="164"/>
          <ac:spMkLst>
            <pc:docMk/>
            <pc:sldMk cId="92104609" sldId="256"/>
            <ac:spMk id="1217" creationId="{8C39AB6A-1772-6550-AFF3-CD46973F2B97}"/>
          </ac:spMkLst>
        </pc:spChg>
        <pc:spChg chg="add del mod">
          <ac:chgData name="עומר לוביאן" userId="b73b91789cac64eb" providerId="LiveId" clId="{8E144491-F61D-4FA5-BE2D-AFCA5CCB76F3}" dt="2024-03-19T13:44:17.083" v="1468" actId="478"/>
          <ac:spMkLst>
            <pc:docMk/>
            <pc:sldMk cId="92104609" sldId="256"/>
            <ac:spMk id="1218" creationId="{56B1E030-1A77-975E-E0E7-1A69B5F0D818}"/>
          </ac:spMkLst>
        </pc:spChg>
        <pc:spChg chg="mod">
          <ac:chgData name="עומר לוביאן" userId="b73b91789cac64eb" providerId="LiveId" clId="{8E144491-F61D-4FA5-BE2D-AFCA5CCB76F3}" dt="2024-03-19T13:44:05.050" v="1466"/>
          <ac:spMkLst>
            <pc:docMk/>
            <pc:sldMk cId="92104609" sldId="256"/>
            <ac:spMk id="1220" creationId="{F2D25D05-4D69-2FDC-429B-EC4031266F01}"/>
          </ac:spMkLst>
        </pc:spChg>
        <pc:spChg chg="mod">
          <ac:chgData name="עומר לוביאן" userId="b73b91789cac64eb" providerId="LiveId" clId="{8E144491-F61D-4FA5-BE2D-AFCA5CCB76F3}" dt="2024-03-19T13:44:05.050" v="1466"/>
          <ac:spMkLst>
            <pc:docMk/>
            <pc:sldMk cId="92104609" sldId="256"/>
            <ac:spMk id="1223" creationId="{7849B11D-47EC-6FDB-00C3-225E5E9A25CB}"/>
          </ac:spMkLst>
        </pc:spChg>
        <pc:spChg chg="mod">
          <ac:chgData name="עומר לוביאן" userId="b73b91789cac64eb" providerId="LiveId" clId="{8E144491-F61D-4FA5-BE2D-AFCA5CCB76F3}" dt="2024-03-19T13:44:05.050" v="1466"/>
          <ac:spMkLst>
            <pc:docMk/>
            <pc:sldMk cId="92104609" sldId="256"/>
            <ac:spMk id="1224" creationId="{7AD4F7D7-33F3-5AE0-6F57-1DF1463D4BEF}"/>
          </ac:spMkLst>
        </pc:spChg>
        <pc:spChg chg="mod">
          <ac:chgData name="עומר לוביאן" userId="b73b91789cac64eb" providerId="LiveId" clId="{8E144491-F61D-4FA5-BE2D-AFCA5CCB76F3}" dt="2024-03-19T13:44:05.050" v="1466"/>
          <ac:spMkLst>
            <pc:docMk/>
            <pc:sldMk cId="92104609" sldId="256"/>
            <ac:spMk id="1225" creationId="{771BCEE9-0DAC-A99F-30A3-9EE17CB92919}"/>
          </ac:spMkLst>
        </pc:spChg>
        <pc:spChg chg="add del mod">
          <ac:chgData name="עומר לוביאן" userId="b73b91789cac64eb" providerId="LiveId" clId="{8E144491-F61D-4FA5-BE2D-AFCA5CCB76F3}" dt="2024-03-19T13:44:17.083" v="1468" actId="478"/>
          <ac:spMkLst>
            <pc:docMk/>
            <pc:sldMk cId="92104609" sldId="256"/>
            <ac:spMk id="1226" creationId="{18517776-FCEF-6F9A-FDFF-53CBBEB9433B}"/>
          </ac:spMkLst>
        </pc:spChg>
        <pc:spChg chg="add del mod">
          <ac:chgData name="עומר לוביאן" userId="b73b91789cac64eb" providerId="LiveId" clId="{8E144491-F61D-4FA5-BE2D-AFCA5CCB76F3}" dt="2024-03-19T13:44:17.083" v="1468" actId="478"/>
          <ac:spMkLst>
            <pc:docMk/>
            <pc:sldMk cId="92104609" sldId="256"/>
            <ac:spMk id="1227" creationId="{FEFADF16-9748-BA65-50B5-CEEA8FE8F3E0}"/>
          </ac:spMkLst>
        </pc:spChg>
        <pc:spChg chg="add del mod">
          <ac:chgData name="עומר לוביאן" userId="b73b91789cac64eb" providerId="LiveId" clId="{8E144491-F61D-4FA5-BE2D-AFCA5CCB76F3}" dt="2024-03-19T13:44:17.083" v="1468" actId="478"/>
          <ac:spMkLst>
            <pc:docMk/>
            <pc:sldMk cId="92104609" sldId="256"/>
            <ac:spMk id="1228" creationId="{E56CEF98-3E52-2AA9-BDE3-86BA87011085}"/>
          </ac:spMkLst>
        </pc:spChg>
        <pc:spChg chg="add del mod">
          <ac:chgData name="עומר לוביאן" userId="b73b91789cac64eb" providerId="LiveId" clId="{8E144491-F61D-4FA5-BE2D-AFCA5CCB76F3}" dt="2024-03-19T13:44:17.083" v="1468" actId="478"/>
          <ac:spMkLst>
            <pc:docMk/>
            <pc:sldMk cId="92104609" sldId="256"/>
            <ac:spMk id="1229" creationId="{E4C27439-08A6-00AB-D665-66CCE04D83ED}"/>
          </ac:spMkLst>
        </pc:spChg>
        <pc:spChg chg="add del mod">
          <ac:chgData name="עומר לוביאן" userId="b73b91789cac64eb" providerId="LiveId" clId="{8E144491-F61D-4FA5-BE2D-AFCA5CCB76F3}" dt="2024-03-19T13:44:17.083" v="1468" actId="478"/>
          <ac:spMkLst>
            <pc:docMk/>
            <pc:sldMk cId="92104609" sldId="256"/>
            <ac:spMk id="1230" creationId="{B69BA73E-FA8F-ACA8-BEE0-6BF13EFB7CC2}"/>
          </ac:spMkLst>
        </pc:spChg>
        <pc:spChg chg="add mod">
          <ac:chgData name="עומר לוביאן" userId="b73b91789cac64eb" providerId="LiveId" clId="{8E144491-F61D-4FA5-BE2D-AFCA5CCB76F3}" dt="2024-03-19T13:47:09.606" v="1489" actId="164"/>
          <ac:spMkLst>
            <pc:docMk/>
            <pc:sldMk cId="92104609" sldId="256"/>
            <ac:spMk id="1236" creationId="{6984DBD3-0E5D-8468-C3E9-02B56EC394C3}"/>
          </ac:spMkLst>
        </pc:spChg>
        <pc:spChg chg="add mod">
          <ac:chgData name="עומר לוביאן" userId="b73b91789cac64eb" providerId="LiveId" clId="{8E144491-F61D-4FA5-BE2D-AFCA5CCB76F3}" dt="2024-03-19T13:47:09.606" v="1489" actId="164"/>
          <ac:spMkLst>
            <pc:docMk/>
            <pc:sldMk cId="92104609" sldId="256"/>
            <ac:spMk id="1237" creationId="{4FE9FB8B-5D64-09BC-5FD6-A4A8C9D20303}"/>
          </ac:spMkLst>
        </pc:spChg>
        <pc:spChg chg="mod">
          <ac:chgData name="עומר לוביאן" userId="b73b91789cac64eb" providerId="LiveId" clId="{8E144491-F61D-4FA5-BE2D-AFCA5CCB76F3}" dt="2024-03-19T13:47:16.710" v="1492"/>
          <ac:spMkLst>
            <pc:docMk/>
            <pc:sldMk cId="92104609" sldId="256"/>
            <ac:spMk id="1249" creationId="{964488A7-40E8-E464-1CCC-FF29584DB4AD}"/>
          </ac:spMkLst>
        </pc:spChg>
        <pc:spChg chg="mod">
          <ac:chgData name="עומר לוביאן" userId="b73b91789cac64eb" providerId="LiveId" clId="{8E144491-F61D-4FA5-BE2D-AFCA5CCB76F3}" dt="2024-03-19T13:47:16.710" v="1492"/>
          <ac:spMkLst>
            <pc:docMk/>
            <pc:sldMk cId="92104609" sldId="256"/>
            <ac:spMk id="1251" creationId="{F38A1BAF-4036-C4A8-5767-B2BC3A255F95}"/>
          </ac:spMkLst>
        </pc:spChg>
        <pc:spChg chg="mod">
          <ac:chgData name="עומר לוביאן" userId="b73b91789cac64eb" providerId="LiveId" clId="{8E144491-F61D-4FA5-BE2D-AFCA5CCB76F3}" dt="2024-03-19T13:47:16.710" v="1492"/>
          <ac:spMkLst>
            <pc:docMk/>
            <pc:sldMk cId="92104609" sldId="256"/>
            <ac:spMk id="1252" creationId="{3BD5E30B-1892-5DED-1C2D-41D63D693FD4}"/>
          </ac:spMkLst>
        </pc:spChg>
        <pc:spChg chg="mod">
          <ac:chgData name="עומר לוביאן" userId="b73b91789cac64eb" providerId="LiveId" clId="{8E144491-F61D-4FA5-BE2D-AFCA5CCB76F3}" dt="2024-03-19T13:47:16.710" v="1492"/>
          <ac:spMkLst>
            <pc:docMk/>
            <pc:sldMk cId="92104609" sldId="256"/>
            <ac:spMk id="1256" creationId="{4DC7375C-8220-CBC8-8C00-3B59EF191F26}"/>
          </ac:spMkLst>
        </pc:spChg>
        <pc:spChg chg="mod">
          <ac:chgData name="עומר לוביאן" userId="b73b91789cac64eb" providerId="LiveId" clId="{8E144491-F61D-4FA5-BE2D-AFCA5CCB76F3}" dt="2024-03-19T13:47:16.710" v="1492"/>
          <ac:spMkLst>
            <pc:docMk/>
            <pc:sldMk cId="92104609" sldId="256"/>
            <ac:spMk id="1259" creationId="{4FB6B959-2DC1-1938-CF50-4F0EC76C2128}"/>
          </ac:spMkLst>
        </pc:spChg>
        <pc:spChg chg="mod">
          <ac:chgData name="עומר לוביאן" userId="b73b91789cac64eb" providerId="LiveId" clId="{8E144491-F61D-4FA5-BE2D-AFCA5CCB76F3}" dt="2024-03-19T13:47:16.710" v="1492"/>
          <ac:spMkLst>
            <pc:docMk/>
            <pc:sldMk cId="92104609" sldId="256"/>
            <ac:spMk id="1260" creationId="{AB5E2A8E-4E75-C63B-33C6-A89FA47BA6EA}"/>
          </ac:spMkLst>
        </pc:spChg>
        <pc:spChg chg="mod">
          <ac:chgData name="עומר לוביאן" userId="b73b91789cac64eb" providerId="LiveId" clId="{8E144491-F61D-4FA5-BE2D-AFCA5CCB76F3}" dt="2024-03-19T13:47:16.710" v="1492"/>
          <ac:spMkLst>
            <pc:docMk/>
            <pc:sldMk cId="92104609" sldId="256"/>
            <ac:spMk id="1261" creationId="{206412AC-7CFE-766A-5D4E-6EDB16D39D2E}"/>
          </ac:spMkLst>
        </pc:spChg>
        <pc:spChg chg="mod">
          <ac:chgData name="עומר לוביאן" userId="b73b91789cac64eb" providerId="LiveId" clId="{8E144491-F61D-4FA5-BE2D-AFCA5CCB76F3}" dt="2024-03-19T13:47:19.225" v="1494"/>
          <ac:spMkLst>
            <pc:docMk/>
            <pc:sldMk cId="92104609" sldId="256"/>
            <ac:spMk id="1265" creationId="{185B5188-19DE-5311-4858-E243AC95E3E4}"/>
          </ac:spMkLst>
        </pc:spChg>
        <pc:spChg chg="mod">
          <ac:chgData name="עומר לוביאן" userId="b73b91789cac64eb" providerId="LiveId" clId="{8E144491-F61D-4FA5-BE2D-AFCA5CCB76F3}" dt="2024-03-19T13:47:19.225" v="1494"/>
          <ac:spMkLst>
            <pc:docMk/>
            <pc:sldMk cId="92104609" sldId="256"/>
            <ac:spMk id="1267" creationId="{1FCD4342-BC3A-01CE-5230-65DA9DABDDBA}"/>
          </ac:spMkLst>
        </pc:spChg>
        <pc:spChg chg="mod">
          <ac:chgData name="עומר לוביאן" userId="b73b91789cac64eb" providerId="LiveId" clId="{8E144491-F61D-4FA5-BE2D-AFCA5CCB76F3}" dt="2024-03-19T13:47:19.225" v="1494"/>
          <ac:spMkLst>
            <pc:docMk/>
            <pc:sldMk cId="92104609" sldId="256"/>
            <ac:spMk id="1268" creationId="{CD56C6B0-FE73-8D0F-0B98-5ECACE9CC742}"/>
          </ac:spMkLst>
        </pc:spChg>
        <pc:spChg chg="mod">
          <ac:chgData name="עומר לוביאן" userId="b73b91789cac64eb" providerId="LiveId" clId="{8E144491-F61D-4FA5-BE2D-AFCA5CCB76F3}" dt="2024-03-19T13:47:19.225" v="1494"/>
          <ac:spMkLst>
            <pc:docMk/>
            <pc:sldMk cId="92104609" sldId="256"/>
            <ac:spMk id="1272" creationId="{7E832E7D-4EFB-A9FE-925F-DE9300D6054A}"/>
          </ac:spMkLst>
        </pc:spChg>
        <pc:spChg chg="mod">
          <ac:chgData name="עומר לוביאן" userId="b73b91789cac64eb" providerId="LiveId" clId="{8E144491-F61D-4FA5-BE2D-AFCA5CCB76F3}" dt="2024-03-19T13:47:19.225" v="1494"/>
          <ac:spMkLst>
            <pc:docMk/>
            <pc:sldMk cId="92104609" sldId="256"/>
            <ac:spMk id="1275" creationId="{EF1733A4-A1D8-2608-F8EA-30A12FF7CD5D}"/>
          </ac:spMkLst>
        </pc:spChg>
        <pc:spChg chg="mod">
          <ac:chgData name="עומר לוביאן" userId="b73b91789cac64eb" providerId="LiveId" clId="{8E144491-F61D-4FA5-BE2D-AFCA5CCB76F3}" dt="2024-03-19T13:47:19.225" v="1494"/>
          <ac:spMkLst>
            <pc:docMk/>
            <pc:sldMk cId="92104609" sldId="256"/>
            <ac:spMk id="1276" creationId="{B08937F4-3F36-F305-993C-CA5B4B220212}"/>
          </ac:spMkLst>
        </pc:spChg>
        <pc:spChg chg="mod">
          <ac:chgData name="עומר לוביאן" userId="b73b91789cac64eb" providerId="LiveId" clId="{8E144491-F61D-4FA5-BE2D-AFCA5CCB76F3}" dt="2024-03-19T13:47:19.225" v="1494"/>
          <ac:spMkLst>
            <pc:docMk/>
            <pc:sldMk cId="92104609" sldId="256"/>
            <ac:spMk id="1277" creationId="{C7CAA695-FDEB-A5DB-A9CB-76ED1B7650C9}"/>
          </ac:spMkLst>
        </pc:spChg>
        <pc:spChg chg="add mod">
          <ac:chgData name="עומר לוביאן" userId="b73b91789cac64eb" providerId="LiveId" clId="{8E144491-F61D-4FA5-BE2D-AFCA5CCB76F3}" dt="2024-03-19T14:18:58.983" v="2167" actId="313"/>
          <ac:spMkLst>
            <pc:docMk/>
            <pc:sldMk cId="92104609" sldId="256"/>
            <ac:spMk id="1278" creationId="{BEA71222-3AB3-7ED9-2EA9-7E6B8CA31668}"/>
          </ac:spMkLst>
        </pc:spChg>
        <pc:spChg chg="add mod">
          <ac:chgData name="עומר לוביאן" userId="b73b91789cac64eb" providerId="LiveId" clId="{8E144491-F61D-4FA5-BE2D-AFCA5CCB76F3}" dt="2024-03-19T13:47:48.990" v="1520" actId="20577"/>
          <ac:spMkLst>
            <pc:docMk/>
            <pc:sldMk cId="92104609" sldId="256"/>
            <ac:spMk id="1279" creationId="{516B9C10-EB79-6431-33D0-5E7C51B5EACB}"/>
          </ac:spMkLst>
        </pc:spChg>
        <pc:spChg chg="add mod">
          <ac:chgData name="עומר לוביאן" userId="b73b91789cac64eb" providerId="LiveId" clId="{8E144491-F61D-4FA5-BE2D-AFCA5CCB76F3}" dt="2024-03-19T13:47:59.934" v="1528" actId="1076"/>
          <ac:spMkLst>
            <pc:docMk/>
            <pc:sldMk cId="92104609" sldId="256"/>
            <ac:spMk id="1280" creationId="{D9384C45-74A2-41C8-CBC5-F23FDD9291C7}"/>
          </ac:spMkLst>
        </pc:spChg>
        <pc:spChg chg="add mod">
          <ac:chgData name="עומר לוביאן" userId="b73b91789cac64eb" providerId="LiveId" clId="{8E144491-F61D-4FA5-BE2D-AFCA5CCB76F3}" dt="2024-03-19T13:50:01.742" v="1531"/>
          <ac:spMkLst>
            <pc:docMk/>
            <pc:sldMk cId="92104609" sldId="256"/>
            <ac:spMk id="1281" creationId="{AA08B521-1489-21F4-D494-227ECF1A69BC}"/>
          </ac:spMkLst>
        </pc:spChg>
        <pc:spChg chg="add mod">
          <ac:chgData name="עומר לוביאן" userId="b73b91789cac64eb" providerId="LiveId" clId="{8E144491-F61D-4FA5-BE2D-AFCA5CCB76F3}" dt="2024-03-20T09:57:17.357" v="3485" actId="207"/>
          <ac:spMkLst>
            <pc:docMk/>
            <pc:sldMk cId="92104609" sldId="256"/>
            <ac:spMk id="1282" creationId="{AED5CEBB-9D89-4A93-5CD2-7A6FCE6F7DC9}"/>
          </ac:spMkLst>
        </pc:spChg>
        <pc:spChg chg="add del mod">
          <ac:chgData name="עומר לוביאן" userId="b73b91789cac64eb" providerId="LiveId" clId="{8E144491-F61D-4FA5-BE2D-AFCA5CCB76F3}" dt="2024-03-19T13:50:27.609" v="1534" actId="478"/>
          <ac:spMkLst>
            <pc:docMk/>
            <pc:sldMk cId="92104609" sldId="256"/>
            <ac:spMk id="1283" creationId="{7B0700E6-BC2A-1A60-6E17-41C057E49DC3}"/>
          </ac:spMkLst>
        </pc:spChg>
        <pc:spChg chg="add del mod">
          <ac:chgData name="עומר לוביאן" userId="b73b91789cac64eb" providerId="LiveId" clId="{8E144491-F61D-4FA5-BE2D-AFCA5CCB76F3}" dt="2024-03-19T13:53:33.616" v="1601" actId="478"/>
          <ac:spMkLst>
            <pc:docMk/>
            <pc:sldMk cId="92104609" sldId="256"/>
            <ac:spMk id="1289" creationId="{40F49372-9F51-28B2-C0B9-AD464F70ABFC}"/>
          </ac:spMkLst>
        </pc:spChg>
        <pc:spChg chg="add mod">
          <ac:chgData name="עומר לוביאן" userId="b73b91789cac64eb" providerId="LiveId" clId="{8E144491-F61D-4FA5-BE2D-AFCA5CCB76F3}" dt="2024-03-20T09:57:33.159" v="3488" actId="207"/>
          <ac:spMkLst>
            <pc:docMk/>
            <pc:sldMk cId="92104609" sldId="256"/>
            <ac:spMk id="1290" creationId="{267B20D2-D656-66D5-1390-093A2F7D409D}"/>
          </ac:spMkLst>
        </pc:spChg>
        <pc:spChg chg="add mod">
          <ac:chgData name="עומר לוביאן" userId="b73b91789cac64eb" providerId="LiveId" clId="{8E144491-F61D-4FA5-BE2D-AFCA5CCB76F3}" dt="2024-03-20T09:57:14.950" v="3484" actId="207"/>
          <ac:spMkLst>
            <pc:docMk/>
            <pc:sldMk cId="92104609" sldId="256"/>
            <ac:spMk id="1291" creationId="{FD655170-C7BC-A7C3-AFD1-00EC4A8B4C16}"/>
          </ac:spMkLst>
        </pc:spChg>
        <pc:spChg chg="add mod">
          <ac:chgData name="עומר לוביאן" userId="b73b91789cac64eb" providerId="LiveId" clId="{8E144491-F61D-4FA5-BE2D-AFCA5CCB76F3}" dt="2024-03-20T09:57:12.324" v="3482" actId="207"/>
          <ac:spMkLst>
            <pc:docMk/>
            <pc:sldMk cId="92104609" sldId="256"/>
            <ac:spMk id="1294" creationId="{32D5E65D-CB68-BB9F-F67D-8A7AF70990E7}"/>
          </ac:spMkLst>
        </pc:spChg>
        <pc:spChg chg="add mod">
          <ac:chgData name="עומר לוביאן" userId="b73b91789cac64eb" providerId="LiveId" clId="{8E144491-F61D-4FA5-BE2D-AFCA5CCB76F3}" dt="2024-03-19T13:56:43.225" v="1700" actId="1076"/>
          <ac:spMkLst>
            <pc:docMk/>
            <pc:sldMk cId="92104609" sldId="256"/>
            <ac:spMk id="1295" creationId="{A4E9A47D-3B16-8EB8-A946-AE338768D84B}"/>
          </ac:spMkLst>
        </pc:spChg>
        <pc:spChg chg="add mod">
          <ac:chgData name="עומר לוביאן" userId="b73b91789cac64eb" providerId="LiveId" clId="{8E144491-F61D-4FA5-BE2D-AFCA5CCB76F3}" dt="2024-03-19T13:57:37.960" v="1777" actId="1076"/>
          <ac:spMkLst>
            <pc:docMk/>
            <pc:sldMk cId="92104609" sldId="256"/>
            <ac:spMk id="1296" creationId="{E83AED9B-7B5A-A8C3-29F0-BF4636C8AE4B}"/>
          </ac:spMkLst>
        </pc:spChg>
        <pc:spChg chg="add mod">
          <ac:chgData name="עומר לוביאן" userId="b73b91789cac64eb" providerId="LiveId" clId="{8E144491-F61D-4FA5-BE2D-AFCA5CCB76F3}" dt="2024-03-20T09:57:28.456" v="3486" actId="207"/>
          <ac:spMkLst>
            <pc:docMk/>
            <pc:sldMk cId="92104609" sldId="256"/>
            <ac:spMk id="1298" creationId="{78F400D1-DD32-A44E-23DA-7210A1D05B7B}"/>
          </ac:spMkLst>
        </pc:spChg>
        <pc:grpChg chg="del">
          <ac:chgData name="עומר לוביאן" userId="b73b91789cac64eb" providerId="LiveId" clId="{8E144491-F61D-4FA5-BE2D-AFCA5CCB76F3}" dt="2024-03-19T12:16:10.149" v="117" actId="478"/>
          <ac:grpSpMkLst>
            <pc:docMk/>
            <pc:sldMk cId="92104609" sldId="256"/>
            <ac:grpSpMk id="26" creationId="{03BD240F-6EA2-1FB2-7022-6703C6D36A9E}"/>
          </ac:grpSpMkLst>
        </pc:grpChg>
        <pc:grpChg chg="mod topLvl">
          <ac:chgData name="עומר לוביאן" userId="b73b91789cac64eb" providerId="LiveId" clId="{8E144491-F61D-4FA5-BE2D-AFCA5CCB76F3}" dt="2024-03-19T12:16:30.258" v="119" actId="164"/>
          <ac:grpSpMkLst>
            <pc:docMk/>
            <pc:sldMk cId="92104609" sldId="256"/>
            <ac:grpSpMk id="28" creationId="{DF286818-48C6-D259-9847-79BC112830D4}"/>
          </ac:grpSpMkLst>
        </pc:grpChg>
        <pc:grpChg chg="add del mod">
          <ac:chgData name="עומר לוביאן" userId="b73b91789cac64eb" providerId="LiveId" clId="{8E144491-F61D-4FA5-BE2D-AFCA5CCB76F3}" dt="2024-03-19T12:16:25.621" v="118" actId="165"/>
          <ac:grpSpMkLst>
            <pc:docMk/>
            <pc:sldMk cId="92104609" sldId="256"/>
            <ac:grpSpMk id="35" creationId="{85F0DC0E-796A-5192-D658-9A771DE0D496}"/>
          </ac:grpSpMkLst>
        </pc:grpChg>
        <pc:grpChg chg="del">
          <ac:chgData name="עומר לוביאן" userId="b73b91789cac64eb" providerId="LiveId" clId="{8E144491-F61D-4FA5-BE2D-AFCA5CCB76F3}" dt="2024-03-19T12:13:27.275" v="72" actId="478"/>
          <ac:grpSpMkLst>
            <pc:docMk/>
            <pc:sldMk cId="92104609" sldId="256"/>
            <ac:grpSpMk id="58" creationId="{FF0733AD-ED96-8510-D90B-C3CEFC29DAF6}"/>
          </ac:grpSpMkLst>
        </pc:grpChg>
        <pc:grpChg chg="add del">
          <ac:chgData name="עומר לוביאן" userId="b73b91789cac64eb" providerId="LiveId" clId="{8E144491-F61D-4FA5-BE2D-AFCA5CCB76F3}" dt="2024-03-19T12:13:42.480" v="76" actId="21"/>
          <ac:grpSpMkLst>
            <pc:docMk/>
            <pc:sldMk cId="92104609" sldId="256"/>
            <ac:grpSpMk id="1054" creationId="{11B7E802-A4BA-40C7-AB19-8EA81F58134A}"/>
          </ac:grpSpMkLst>
        </pc:grpChg>
        <pc:grpChg chg="del">
          <ac:chgData name="עומר לוביאן" userId="b73b91789cac64eb" providerId="LiveId" clId="{8E144491-F61D-4FA5-BE2D-AFCA5CCB76F3}" dt="2024-03-19T12:13:42.480" v="76" actId="21"/>
          <ac:grpSpMkLst>
            <pc:docMk/>
            <pc:sldMk cId="92104609" sldId="256"/>
            <ac:grpSpMk id="1080" creationId="{B1641C8F-B7DD-FDA6-0C37-24015D68724F}"/>
          </ac:grpSpMkLst>
        </pc:grpChg>
        <pc:grpChg chg="add mod ord">
          <ac:chgData name="עומר לוביאן" userId="b73b91789cac64eb" providerId="LiveId" clId="{8E144491-F61D-4FA5-BE2D-AFCA5CCB76F3}" dt="2024-03-19T13:42:48.128" v="1462" actId="1076"/>
          <ac:grpSpMkLst>
            <pc:docMk/>
            <pc:sldMk cId="92104609" sldId="256"/>
            <ac:grpSpMk id="1113" creationId="{8B6EC9C1-E847-873E-006C-CD8A349F2DAB}"/>
          </ac:grpSpMkLst>
        </pc:grpChg>
        <pc:grpChg chg="add del mod">
          <ac:chgData name="עומר לוביאן" userId="b73b91789cac64eb" providerId="LiveId" clId="{8E144491-F61D-4FA5-BE2D-AFCA5CCB76F3}" dt="2024-03-19T12:49:16.441" v="683" actId="478"/>
          <ac:grpSpMkLst>
            <pc:docMk/>
            <pc:sldMk cId="92104609" sldId="256"/>
            <ac:grpSpMk id="1138" creationId="{92BA84EE-244F-8F1F-132D-D15EF08A6993}"/>
          </ac:grpSpMkLst>
        </pc:grpChg>
        <pc:grpChg chg="mod">
          <ac:chgData name="עומר לוביאן" userId="b73b91789cac64eb" providerId="LiveId" clId="{8E144491-F61D-4FA5-BE2D-AFCA5CCB76F3}" dt="2024-03-19T12:49:01.573" v="681"/>
          <ac:grpSpMkLst>
            <pc:docMk/>
            <pc:sldMk cId="92104609" sldId="256"/>
            <ac:grpSpMk id="1140" creationId="{FB39910D-A0AD-13DB-47D4-3440D2A60BA8}"/>
          </ac:grpSpMkLst>
        </pc:grpChg>
        <pc:grpChg chg="add mod">
          <ac:chgData name="עומר לוביאן" userId="b73b91789cac64eb" providerId="LiveId" clId="{8E144491-F61D-4FA5-BE2D-AFCA5CCB76F3}" dt="2024-03-19T12:49:57.735" v="693"/>
          <ac:grpSpMkLst>
            <pc:docMk/>
            <pc:sldMk cId="92104609" sldId="256"/>
            <ac:grpSpMk id="1164" creationId="{AD1E7A18-5FBC-D2CE-E441-19B250DA2C0D}"/>
          </ac:grpSpMkLst>
        </pc:grpChg>
        <pc:grpChg chg="mod">
          <ac:chgData name="עומר לוביאן" userId="b73b91789cac64eb" providerId="LiveId" clId="{8E144491-F61D-4FA5-BE2D-AFCA5CCB76F3}" dt="2024-03-19T12:49:57.735" v="693"/>
          <ac:grpSpMkLst>
            <pc:docMk/>
            <pc:sldMk cId="92104609" sldId="256"/>
            <ac:grpSpMk id="1166" creationId="{B151845D-3391-353C-B3D3-45E48DE2AE5E}"/>
          </ac:grpSpMkLst>
        </pc:grpChg>
        <pc:grpChg chg="add mod">
          <ac:chgData name="עומר לוביאן" userId="b73b91789cac64eb" providerId="LiveId" clId="{8E144491-F61D-4FA5-BE2D-AFCA5CCB76F3}" dt="2024-03-19T13:47:09.606" v="1489" actId="164"/>
          <ac:grpSpMkLst>
            <pc:docMk/>
            <pc:sldMk cId="92104609" sldId="256"/>
            <ac:grpSpMk id="1219" creationId="{03A2CC91-B56A-8F4B-1E5F-BB80F796653C}"/>
          </ac:grpSpMkLst>
        </pc:grpChg>
        <pc:grpChg chg="mod">
          <ac:chgData name="עומר לוביאן" userId="b73b91789cac64eb" providerId="LiveId" clId="{8E144491-F61D-4FA5-BE2D-AFCA5CCB76F3}" dt="2024-03-19T13:44:05.050" v="1466"/>
          <ac:grpSpMkLst>
            <pc:docMk/>
            <pc:sldMk cId="92104609" sldId="256"/>
            <ac:grpSpMk id="1221" creationId="{AC53F6D2-D021-6FE1-9B73-D5C6D9E03B93}"/>
          </ac:grpSpMkLst>
        </pc:grpChg>
        <pc:grpChg chg="add mod">
          <ac:chgData name="עומר לוביאן" userId="b73b91789cac64eb" providerId="LiveId" clId="{8E144491-F61D-4FA5-BE2D-AFCA5CCB76F3}" dt="2024-03-19T13:47:25.742" v="1496" actId="1076"/>
          <ac:grpSpMkLst>
            <pc:docMk/>
            <pc:sldMk cId="92104609" sldId="256"/>
            <ac:grpSpMk id="1245" creationId="{85F2046B-8C95-C32C-9400-1AC476B6BE39}"/>
          </ac:grpSpMkLst>
        </pc:grpChg>
        <pc:grpChg chg="add mod">
          <ac:chgData name="עומר לוביאן" userId="b73b91789cac64eb" providerId="LiveId" clId="{8E144491-F61D-4FA5-BE2D-AFCA5CCB76F3}" dt="2024-03-19T14:18:20.922" v="2165" actId="1076"/>
          <ac:grpSpMkLst>
            <pc:docMk/>
            <pc:sldMk cId="92104609" sldId="256"/>
            <ac:grpSpMk id="1246" creationId="{8C915C1D-397F-2EC0-026D-95DC6C81804C}"/>
          </ac:grpSpMkLst>
        </pc:grpChg>
        <pc:grpChg chg="mod">
          <ac:chgData name="עומר לוביאן" userId="b73b91789cac64eb" providerId="LiveId" clId="{8E144491-F61D-4FA5-BE2D-AFCA5CCB76F3}" dt="2024-03-19T13:47:16.710" v="1492"/>
          <ac:grpSpMkLst>
            <pc:docMk/>
            <pc:sldMk cId="92104609" sldId="256"/>
            <ac:grpSpMk id="1250" creationId="{1498BC8B-338E-BFBA-CB18-B4CC62B62489}"/>
          </ac:grpSpMkLst>
        </pc:grpChg>
        <pc:grpChg chg="mod">
          <ac:chgData name="עומר לוביאן" userId="b73b91789cac64eb" providerId="LiveId" clId="{8E144491-F61D-4FA5-BE2D-AFCA5CCB76F3}" dt="2024-03-19T13:47:16.710" v="1492"/>
          <ac:grpSpMkLst>
            <pc:docMk/>
            <pc:sldMk cId="92104609" sldId="256"/>
            <ac:grpSpMk id="1257" creationId="{F6B75D68-9B4D-6314-48B6-9A34A94B331C}"/>
          </ac:grpSpMkLst>
        </pc:grpChg>
        <pc:grpChg chg="add mod">
          <ac:chgData name="עומר לוביאן" userId="b73b91789cac64eb" providerId="LiveId" clId="{8E144491-F61D-4FA5-BE2D-AFCA5CCB76F3}" dt="2024-03-19T14:18:23.546" v="2166" actId="1076"/>
          <ac:grpSpMkLst>
            <pc:docMk/>
            <pc:sldMk cId="92104609" sldId="256"/>
            <ac:grpSpMk id="1262" creationId="{59A6756A-EE17-9B44-E906-6BAD8EC53168}"/>
          </ac:grpSpMkLst>
        </pc:grpChg>
        <pc:grpChg chg="mod">
          <ac:chgData name="עומר לוביאן" userId="b73b91789cac64eb" providerId="LiveId" clId="{8E144491-F61D-4FA5-BE2D-AFCA5CCB76F3}" dt="2024-03-19T13:47:19.225" v="1494"/>
          <ac:grpSpMkLst>
            <pc:docMk/>
            <pc:sldMk cId="92104609" sldId="256"/>
            <ac:grpSpMk id="1266" creationId="{A05E260D-198A-3C85-3282-0ECD0E38BB49}"/>
          </ac:grpSpMkLst>
        </pc:grpChg>
        <pc:grpChg chg="mod">
          <ac:chgData name="עומר לוביאן" userId="b73b91789cac64eb" providerId="LiveId" clId="{8E144491-F61D-4FA5-BE2D-AFCA5CCB76F3}" dt="2024-03-19T13:47:19.225" v="1494"/>
          <ac:grpSpMkLst>
            <pc:docMk/>
            <pc:sldMk cId="92104609" sldId="256"/>
            <ac:grpSpMk id="1273" creationId="{F08C5037-21B4-601B-10B9-A5079F936FAC}"/>
          </ac:grpSpMkLst>
        </pc:grpChg>
        <pc:graphicFrameChg chg="add mod modGraphic">
          <ac:chgData name="עומר לוביאן" userId="b73b91789cac64eb" providerId="LiveId" clId="{8E144491-F61D-4FA5-BE2D-AFCA5CCB76F3}" dt="2024-03-19T13:53:03.097" v="1596" actId="20577"/>
          <ac:graphicFrameMkLst>
            <pc:docMk/>
            <pc:sldMk cId="92104609" sldId="256"/>
            <ac:graphicFrameMk id="1288" creationId="{CA664F64-7984-2E5B-1A9F-6B1E73C429B8}"/>
          </ac:graphicFrameMkLst>
        </pc:graphicFrameChg>
        <pc:graphicFrameChg chg="add mod modGraphic">
          <ac:chgData name="עומר לוביאן" userId="b73b91789cac64eb" providerId="LiveId" clId="{8E144491-F61D-4FA5-BE2D-AFCA5CCB76F3}" dt="2024-03-19T13:54:45.857" v="1663" actId="20577"/>
          <ac:graphicFrameMkLst>
            <pc:docMk/>
            <pc:sldMk cId="92104609" sldId="256"/>
            <ac:graphicFrameMk id="1292" creationId="{25657991-7009-0058-6087-BA98B794F00B}"/>
          </ac:graphicFrameMkLst>
        </pc:graphicFrameChg>
        <pc:graphicFrameChg chg="add mod modGraphic">
          <ac:chgData name="עומר לוביאן" userId="b73b91789cac64eb" providerId="LiveId" clId="{8E144491-F61D-4FA5-BE2D-AFCA5CCB76F3}" dt="2024-03-19T13:57:28.717" v="1763"/>
          <ac:graphicFrameMkLst>
            <pc:docMk/>
            <pc:sldMk cId="92104609" sldId="256"/>
            <ac:graphicFrameMk id="1293" creationId="{5BFB5C83-56D4-323C-1226-BCE3F16DEAF6}"/>
          </ac:graphicFrameMkLst>
        </pc:graphicFrameChg>
        <pc:graphicFrameChg chg="add mod modGraphic">
          <ac:chgData name="עומר לוביאן" userId="b73b91789cac64eb" providerId="LiveId" clId="{8E144491-F61D-4FA5-BE2D-AFCA5CCB76F3}" dt="2024-03-19T13:57:54.978" v="1778" actId="1076"/>
          <ac:graphicFrameMkLst>
            <pc:docMk/>
            <pc:sldMk cId="92104609" sldId="256"/>
            <ac:graphicFrameMk id="1297" creationId="{DF791B90-E4BE-8099-F055-8C02B4E49EB5}"/>
          </ac:graphicFrameMkLst>
        </pc:graphicFrameChg>
        <pc:picChg chg="mod topLvl">
          <ac:chgData name="עומר לוביאן" userId="b73b91789cac64eb" providerId="LiveId" clId="{8E144491-F61D-4FA5-BE2D-AFCA5CCB76F3}" dt="2024-03-19T13:42:48.128" v="1462" actId="1076"/>
          <ac:picMkLst>
            <pc:docMk/>
            <pc:sldMk cId="92104609" sldId="256"/>
            <ac:picMk id="4" creationId="{58C1D723-71C0-9407-D0E0-3286EABBFC5A}"/>
          </ac:picMkLst>
        </pc:picChg>
        <pc:picChg chg="mod topLvl">
          <ac:chgData name="עומר לוביאן" userId="b73b91789cac64eb" providerId="LiveId" clId="{8E144491-F61D-4FA5-BE2D-AFCA5CCB76F3}" dt="2024-03-19T12:16:30.258" v="119" actId="164"/>
          <ac:picMkLst>
            <pc:docMk/>
            <pc:sldMk cId="92104609" sldId="256"/>
            <ac:picMk id="30" creationId="{BBF5CF9C-376A-3506-BA89-7B88A0F0BA74}"/>
          </ac:picMkLst>
        </pc:picChg>
        <pc:picChg chg="del">
          <ac:chgData name="עומר לוביאן" userId="b73b91789cac64eb" providerId="LiveId" clId="{8E144491-F61D-4FA5-BE2D-AFCA5CCB76F3}" dt="2024-03-19T12:13:27.275" v="72" actId="478"/>
          <ac:picMkLst>
            <pc:docMk/>
            <pc:sldMk cId="92104609" sldId="256"/>
            <ac:picMk id="1031" creationId="{A1640F58-3B85-AD96-2551-59B039BD2F10}"/>
          </ac:picMkLst>
        </pc:picChg>
        <pc:picChg chg="del">
          <ac:chgData name="עומר לוביאן" userId="b73b91789cac64eb" providerId="LiveId" clId="{8E144491-F61D-4FA5-BE2D-AFCA5CCB76F3}" dt="2024-03-19T12:13:27.275" v="72" actId="478"/>
          <ac:picMkLst>
            <pc:docMk/>
            <pc:sldMk cId="92104609" sldId="256"/>
            <ac:picMk id="1032" creationId="{56ED5556-FF7F-8FE1-1572-4E861539A645}"/>
          </ac:picMkLst>
        </pc:picChg>
        <pc:picChg chg="del">
          <ac:chgData name="עומר לוביאן" userId="b73b91789cac64eb" providerId="LiveId" clId="{8E144491-F61D-4FA5-BE2D-AFCA5CCB76F3}" dt="2024-03-19T12:13:27.275" v="72" actId="478"/>
          <ac:picMkLst>
            <pc:docMk/>
            <pc:sldMk cId="92104609" sldId="256"/>
            <ac:picMk id="1036" creationId="{55810206-CF14-52C7-5B1E-E36F37EE43F8}"/>
          </ac:picMkLst>
        </pc:picChg>
        <pc:picChg chg="del">
          <ac:chgData name="עומר לוביאן" userId="b73b91789cac64eb" providerId="LiveId" clId="{8E144491-F61D-4FA5-BE2D-AFCA5CCB76F3}" dt="2024-03-19T12:13:27.275" v="72" actId="478"/>
          <ac:picMkLst>
            <pc:docMk/>
            <pc:sldMk cId="92104609" sldId="256"/>
            <ac:picMk id="1039" creationId="{99111FBB-10DB-4D64-D159-4B39A8BC6FA9}"/>
          </ac:picMkLst>
        </pc:picChg>
        <pc:picChg chg="del">
          <ac:chgData name="עומר לוביאן" userId="b73b91789cac64eb" providerId="LiveId" clId="{8E144491-F61D-4FA5-BE2D-AFCA5CCB76F3}" dt="2024-03-19T12:13:27.275" v="72" actId="478"/>
          <ac:picMkLst>
            <pc:docMk/>
            <pc:sldMk cId="92104609" sldId="256"/>
            <ac:picMk id="1041" creationId="{B9FB4806-059C-23CA-4E91-755CF83FE986}"/>
          </ac:picMkLst>
        </pc:picChg>
        <pc:picChg chg="del">
          <ac:chgData name="עומר לוביאן" userId="b73b91789cac64eb" providerId="LiveId" clId="{8E144491-F61D-4FA5-BE2D-AFCA5CCB76F3}" dt="2024-03-19T12:13:27.275" v="72" actId="478"/>
          <ac:picMkLst>
            <pc:docMk/>
            <pc:sldMk cId="92104609" sldId="256"/>
            <ac:picMk id="1048" creationId="{67F79391-B62E-05D9-5265-E5DFDD6D1F51}"/>
          </ac:picMkLst>
        </pc:picChg>
        <pc:picChg chg="del">
          <ac:chgData name="עומר לוביאן" userId="b73b91789cac64eb" providerId="LiveId" clId="{8E144491-F61D-4FA5-BE2D-AFCA5CCB76F3}" dt="2024-03-19T12:13:27.275" v="72" actId="478"/>
          <ac:picMkLst>
            <pc:docMk/>
            <pc:sldMk cId="92104609" sldId="256"/>
            <ac:picMk id="1049" creationId="{91804016-276C-EF99-AF6E-CA8102F71DFE}"/>
          </ac:picMkLst>
        </pc:picChg>
        <pc:picChg chg="del">
          <ac:chgData name="עומר לוביאן" userId="b73b91789cac64eb" providerId="LiveId" clId="{8E144491-F61D-4FA5-BE2D-AFCA5CCB76F3}" dt="2024-03-19T12:13:27.275" v="72" actId="478"/>
          <ac:picMkLst>
            <pc:docMk/>
            <pc:sldMk cId="92104609" sldId="256"/>
            <ac:picMk id="1052" creationId="{193764F0-DBDC-D3F1-A285-C9C7A4DD89CA}"/>
          </ac:picMkLst>
        </pc:picChg>
        <pc:picChg chg="del">
          <ac:chgData name="עומר לוביאן" userId="b73b91789cac64eb" providerId="LiveId" clId="{8E144491-F61D-4FA5-BE2D-AFCA5CCB76F3}" dt="2024-03-19T12:13:27.275" v="72" actId="478"/>
          <ac:picMkLst>
            <pc:docMk/>
            <pc:sldMk cId="92104609" sldId="256"/>
            <ac:picMk id="1053" creationId="{FA76201E-2902-BFB1-1F6E-41FE57C90C9E}"/>
          </ac:picMkLst>
        </pc:picChg>
        <pc:picChg chg="add del">
          <ac:chgData name="עומר לוביאן" userId="b73b91789cac64eb" providerId="LiveId" clId="{8E144491-F61D-4FA5-BE2D-AFCA5CCB76F3}" dt="2024-03-19T12:13:42.480" v="76" actId="21"/>
          <ac:picMkLst>
            <pc:docMk/>
            <pc:sldMk cId="92104609" sldId="256"/>
            <ac:picMk id="1112" creationId="{44ED67CB-B000-4CD3-1073-C1D15C13C5F1}"/>
          </ac:picMkLst>
        </pc:picChg>
        <pc:picChg chg="add mod ord">
          <ac:chgData name="עומר לוביאן" userId="b73b91789cac64eb" providerId="LiveId" clId="{8E144491-F61D-4FA5-BE2D-AFCA5CCB76F3}" dt="2024-03-19T13:42:48.128" v="1462" actId="1076"/>
          <ac:picMkLst>
            <pc:docMk/>
            <pc:sldMk cId="92104609" sldId="256"/>
            <ac:picMk id="1122" creationId="{6678EE85-06A9-AE33-2874-76103E357CB7}"/>
          </ac:picMkLst>
        </pc:picChg>
        <pc:picChg chg="add mod ord">
          <ac:chgData name="עומר לוביאן" userId="b73b91789cac64eb" providerId="LiveId" clId="{8E144491-F61D-4FA5-BE2D-AFCA5CCB76F3}" dt="2024-03-19T13:42:48.128" v="1462" actId="1076"/>
          <ac:picMkLst>
            <pc:docMk/>
            <pc:sldMk cId="92104609" sldId="256"/>
            <ac:picMk id="1124" creationId="{ECF240D3-3908-6C76-2FEE-612581D839E7}"/>
          </ac:picMkLst>
        </pc:picChg>
        <pc:picChg chg="add mod ord">
          <ac:chgData name="עומר לוביאן" userId="b73b91789cac64eb" providerId="LiveId" clId="{8E144491-F61D-4FA5-BE2D-AFCA5CCB76F3}" dt="2024-03-19T13:42:48.128" v="1462" actId="1076"/>
          <ac:picMkLst>
            <pc:docMk/>
            <pc:sldMk cId="92104609" sldId="256"/>
            <ac:picMk id="1126" creationId="{FDE1078F-5DC0-2685-F0BA-35A3253E8034}"/>
          </ac:picMkLst>
        </pc:picChg>
        <pc:picChg chg="add mod ord">
          <ac:chgData name="עומר לוביאן" userId="b73b91789cac64eb" providerId="LiveId" clId="{8E144491-F61D-4FA5-BE2D-AFCA5CCB76F3}" dt="2024-03-19T13:42:48.128" v="1462" actId="1076"/>
          <ac:picMkLst>
            <pc:docMk/>
            <pc:sldMk cId="92104609" sldId="256"/>
            <ac:picMk id="1128" creationId="{11CBBB23-BC1F-967A-F60A-77DC8E98DEC3}"/>
          </ac:picMkLst>
        </pc:picChg>
        <pc:picChg chg="add mod ord">
          <ac:chgData name="עומר לוביאן" userId="b73b91789cac64eb" providerId="LiveId" clId="{8E144491-F61D-4FA5-BE2D-AFCA5CCB76F3}" dt="2024-03-19T13:42:48.128" v="1462" actId="1076"/>
          <ac:picMkLst>
            <pc:docMk/>
            <pc:sldMk cId="92104609" sldId="256"/>
            <ac:picMk id="1130" creationId="{0401A21F-86A0-A634-1B98-DE53041A00F9}"/>
          </ac:picMkLst>
        </pc:picChg>
        <pc:picChg chg="add mod modCrop">
          <ac:chgData name="עומר לוביאן" userId="b73b91789cac64eb" providerId="LiveId" clId="{8E144491-F61D-4FA5-BE2D-AFCA5CCB76F3}" dt="2024-03-19T13:42:48.128" v="1462" actId="1076"/>
          <ac:picMkLst>
            <pc:docMk/>
            <pc:sldMk cId="92104609" sldId="256"/>
            <ac:picMk id="1133" creationId="{5B3EBA30-6F8D-A37C-B7DD-DC175B4F71CD}"/>
          </ac:picMkLst>
        </pc:picChg>
        <pc:picChg chg="add del mod">
          <ac:chgData name="עומר לוביאן" userId="b73b91789cac64eb" providerId="LiveId" clId="{8E144491-F61D-4FA5-BE2D-AFCA5CCB76F3}" dt="2024-03-19T12:49:16.441" v="683" actId="478"/>
          <ac:picMkLst>
            <pc:docMk/>
            <pc:sldMk cId="92104609" sldId="256"/>
            <ac:picMk id="1134" creationId="{94C79DC8-3B7C-BAC2-B2E9-7982331AF71A}"/>
          </ac:picMkLst>
        </pc:picChg>
        <pc:picChg chg="add del mod">
          <ac:chgData name="עומר לוביאן" userId="b73b91789cac64eb" providerId="LiveId" clId="{8E144491-F61D-4FA5-BE2D-AFCA5CCB76F3}" dt="2024-03-19T12:49:16.441" v="683" actId="478"/>
          <ac:picMkLst>
            <pc:docMk/>
            <pc:sldMk cId="92104609" sldId="256"/>
            <ac:picMk id="1135" creationId="{BDB76F42-32A7-3516-C210-DFF222088798}"/>
          </ac:picMkLst>
        </pc:picChg>
        <pc:picChg chg="mod">
          <ac:chgData name="עומר לוביאן" userId="b73b91789cac64eb" providerId="LiveId" clId="{8E144491-F61D-4FA5-BE2D-AFCA5CCB76F3}" dt="2024-03-19T12:49:01.573" v="681"/>
          <ac:picMkLst>
            <pc:docMk/>
            <pc:sldMk cId="92104609" sldId="256"/>
            <ac:picMk id="1141" creationId="{ADF9B066-5AEF-6A89-A2A6-7D1288CFAAEB}"/>
          </ac:picMkLst>
        </pc:picChg>
        <pc:picChg chg="add del mod">
          <ac:chgData name="עומר לוביאן" userId="b73b91789cac64eb" providerId="LiveId" clId="{8E144491-F61D-4FA5-BE2D-AFCA5CCB76F3}" dt="2024-03-19T12:49:16.441" v="683" actId="478"/>
          <ac:picMkLst>
            <pc:docMk/>
            <pc:sldMk cId="92104609" sldId="256"/>
            <ac:picMk id="1151" creationId="{5B4AE3E2-FF4D-2D6B-F591-F8BFEB683E74}"/>
          </ac:picMkLst>
        </pc:picChg>
        <pc:picChg chg="add del mod">
          <ac:chgData name="עומר לוביאן" userId="b73b91789cac64eb" providerId="LiveId" clId="{8E144491-F61D-4FA5-BE2D-AFCA5CCB76F3}" dt="2024-03-19T12:49:16.441" v="683" actId="478"/>
          <ac:picMkLst>
            <pc:docMk/>
            <pc:sldMk cId="92104609" sldId="256"/>
            <ac:picMk id="1152" creationId="{F1E17F02-90B2-95E3-FC84-A9C3E3713904}"/>
          </ac:picMkLst>
        </pc:picChg>
        <pc:picChg chg="add del mod">
          <ac:chgData name="עומר לוביאן" userId="b73b91789cac64eb" providerId="LiveId" clId="{8E144491-F61D-4FA5-BE2D-AFCA5CCB76F3}" dt="2024-03-19T12:49:16.441" v="683" actId="478"/>
          <ac:picMkLst>
            <pc:docMk/>
            <pc:sldMk cId="92104609" sldId="256"/>
            <ac:picMk id="1153" creationId="{8DF1BA3F-D045-1D4F-7757-3F21DD9756DD}"/>
          </ac:picMkLst>
        </pc:picChg>
        <pc:picChg chg="add del mod">
          <ac:chgData name="עומר לוביאן" userId="b73b91789cac64eb" providerId="LiveId" clId="{8E144491-F61D-4FA5-BE2D-AFCA5CCB76F3}" dt="2024-03-19T12:49:16.441" v="683" actId="478"/>
          <ac:picMkLst>
            <pc:docMk/>
            <pc:sldMk cId="92104609" sldId="256"/>
            <ac:picMk id="1154" creationId="{E596414A-0B76-8B59-D0CC-1D4DBE5A227E}"/>
          </ac:picMkLst>
        </pc:picChg>
        <pc:picChg chg="add del mod">
          <ac:chgData name="עומר לוביאן" userId="b73b91789cac64eb" providerId="LiveId" clId="{8E144491-F61D-4FA5-BE2D-AFCA5CCB76F3}" dt="2024-03-19T12:49:16.441" v="683" actId="478"/>
          <ac:picMkLst>
            <pc:docMk/>
            <pc:sldMk cId="92104609" sldId="256"/>
            <ac:picMk id="1155" creationId="{15702DC3-92BC-0AA0-4B01-22360FEDD19F}"/>
          </ac:picMkLst>
        </pc:picChg>
        <pc:picChg chg="add mod">
          <ac:chgData name="עומר לוביאן" userId="b73b91789cac64eb" providerId="LiveId" clId="{8E144491-F61D-4FA5-BE2D-AFCA5CCB76F3}" dt="2024-03-19T12:49:57.735" v="693"/>
          <ac:picMkLst>
            <pc:docMk/>
            <pc:sldMk cId="92104609" sldId="256"/>
            <ac:picMk id="1160" creationId="{E0574B5E-D16F-8956-7306-D7AF205054CB}"/>
          </ac:picMkLst>
        </pc:picChg>
        <pc:picChg chg="add mod">
          <ac:chgData name="עומר לוביאן" userId="b73b91789cac64eb" providerId="LiveId" clId="{8E144491-F61D-4FA5-BE2D-AFCA5CCB76F3}" dt="2024-03-19T12:49:57.735" v="693"/>
          <ac:picMkLst>
            <pc:docMk/>
            <pc:sldMk cId="92104609" sldId="256"/>
            <ac:picMk id="1161" creationId="{C6260EE6-F1C2-C936-3F2B-7DBD71FE1458}"/>
          </ac:picMkLst>
        </pc:picChg>
        <pc:picChg chg="mod">
          <ac:chgData name="עומר לוביאן" userId="b73b91789cac64eb" providerId="LiveId" clId="{8E144491-F61D-4FA5-BE2D-AFCA5CCB76F3}" dt="2024-03-19T12:49:57.735" v="693"/>
          <ac:picMkLst>
            <pc:docMk/>
            <pc:sldMk cId="92104609" sldId="256"/>
            <ac:picMk id="1167" creationId="{D53D0AB5-686B-46D6-A295-C38947CCA0C1}"/>
          </ac:picMkLst>
        </pc:picChg>
        <pc:picChg chg="add mod">
          <ac:chgData name="עומר לוביאן" userId="b73b91789cac64eb" providerId="LiveId" clId="{8E144491-F61D-4FA5-BE2D-AFCA5CCB76F3}" dt="2024-03-19T12:49:57.735" v="693"/>
          <ac:picMkLst>
            <pc:docMk/>
            <pc:sldMk cId="92104609" sldId="256"/>
            <ac:picMk id="1177" creationId="{A0028F64-1E19-16EC-BA57-AAF8B6CEAE0A}"/>
          </ac:picMkLst>
        </pc:picChg>
        <pc:picChg chg="add mod">
          <ac:chgData name="עומר לוביאן" userId="b73b91789cac64eb" providerId="LiveId" clId="{8E144491-F61D-4FA5-BE2D-AFCA5CCB76F3}" dt="2024-03-19T12:49:57.735" v="693"/>
          <ac:picMkLst>
            <pc:docMk/>
            <pc:sldMk cId="92104609" sldId="256"/>
            <ac:picMk id="1178" creationId="{FB91E99B-3105-F8EB-52FD-24CEAF25CBB0}"/>
          </ac:picMkLst>
        </pc:picChg>
        <pc:picChg chg="add mod">
          <ac:chgData name="עומר לוביאן" userId="b73b91789cac64eb" providerId="LiveId" clId="{8E144491-F61D-4FA5-BE2D-AFCA5CCB76F3}" dt="2024-03-19T12:49:57.735" v="693"/>
          <ac:picMkLst>
            <pc:docMk/>
            <pc:sldMk cId="92104609" sldId="256"/>
            <ac:picMk id="1179" creationId="{BBD224A8-6291-0E41-323D-67870ED9DCAD}"/>
          </ac:picMkLst>
        </pc:picChg>
        <pc:picChg chg="add mod">
          <ac:chgData name="עומר לוביאן" userId="b73b91789cac64eb" providerId="LiveId" clId="{8E144491-F61D-4FA5-BE2D-AFCA5CCB76F3}" dt="2024-03-19T12:49:57.735" v="693"/>
          <ac:picMkLst>
            <pc:docMk/>
            <pc:sldMk cId="92104609" sldId="256"/>
            <ac:picMk id="1180" creationId="{2E0106C2-53B5-F45E-9E88-FA8626E4486A}"/>
          </ac:picMkLst>
        </pc:picChg>
        <pc:picChg chg="add mod">
          <ac:chgData name="עומר לוביאן" userId="b73b91789cac64eb" providerId="LiveId" clId="{8E144491-F61D-4FA5-BE2D-AFCA5CCB76F3}" dt="2024-03-19T12:49:57.735" v="693"/>
          <ac:picMkLst>
            <pc:docMk/>
            <pc:sldMk cId="92104609" sldId="256"/>
            <ac:picMk id="1181" creationId="{7E54F227-603F-0664-B4BD-6A13A24E6CB0}"/>
          </ac:picMkLst>
        </pc:picChg>
        <pc:picChg chg="add del mod">
          <ac:chgData name="עומר לוביאן" userId="b73b91789cac64eb" providerId="LiveId" clId="{8E144491-F61D-4FA5-BE2D-AFCA5CCB76F3}" dt="2024-03-19T12:54:20.460" v="764" actId="478"/>
          <ac:picMkLst>
            <pc:docMk/>
            <pc:sldMk cId="92104609" sldId="256"/>
            <ac:picMk id="1187" creationId="{1D1DF4DC-43B8-0D4F-0DC8-8A27D8382535}"/>
          </ac:picMkLst>
        </pc:picChg>
        <pc:picChg chg="add mod ord">
          <ac:chgData name="עומר לוביאן" userId="b73b91789cac64eb" providerId="LiveId" clId="{8E144491-F61D-4FA5-BE2D-AFCA5CCB76F3}" dt="2024-03-19T13:42:48.128" v="1462" actId="1076"/>
          <ac:picMkLst>
            <pc:docMk/>
            <pc:sldMk cId="92104609" sldId="256"/>
            <ac:picMk id="1189" creationId="{DCCD1366-A541-17EB-0053-D408E63488FC}"/>
          </ac:picMkLst>
        </pc:picChg>
        <pc:picChg chg="add mod ord">
          <ac:chgData name="עומר לוביאן" userId="b73b91789cac64eb" providerId="LiveId" clId="{8E144491-F61D-4FA5-BE2D-AFCA5CCB76F3}" dt="2024-03-19T13:42:48.128" v="1462" actId="1076"/>
          <ac:picMkLst>
            <pc:docMk/>
            <pc:sldMk cId="92104609" sldId="256"/>
            <ac:picMk id="1192" creationId="{023AE039-4CEE-63C5-5C18-CDE8A33A840A}"/>
          </ac:picMkLst>
        </pc:picChg>
        <pc:picChg chg="add mod">
          <ac:chgData name="עומר לוביאן" userId="b73b91789cac64eb" providerId="LiveId" clId="{8E144491-F61D-4FA5-BE2D-AFCA5CCB76F3}" dt="2024-03-19T13:47:09.606" v="1489" actId="164"/>
          <ac:picMkLst>
            <pc:docMk/>
            <pc:sldMk cId="92104609" sldId="256"/>
            <ac:picMk id="1215" creationId="{E1ADAF29-986A-E8B9-D092-B671CBAE8EB5}"/>
          </ac:picMkLst>
        </pc:picChg>
        <pc:picChg chg="add mod">
          <ac:chgData name="עומר לוביאן" userId="b73b91789cac64eb" providerId="LiveId" clId="{8E144491-F61D-4FA5-BE2D-AFCA5CCB76F3}" dt="2024-03-19T13:47:09.606" v="1489" actId="164"/>
          <ac:picMkLst>
            <pc:docMk/>
            <pc:sldMk cId="92104609" sldId="256"/>
            <ac:picMk id="1216" creationId="{09AAAF34-5E68-6B21-4665-0FDD2B12F953}"/>
          </ac:picMkLst>
        </pc:picChg>
        <pc:picChg chg="mod">
          <ac:chgData name="עומר לוביאן" userId="b73b91789cac64eb" providerId="LiveId" clId="{8E144491-F61D-4FA5-BE2D-AFCA5CCB76F3}" dt="2024-03-19T13:44:05.050" v="1466"/>
          <ac:picMkLst>
            <pc:docMk/>
            <pc:sldMk cId="92104609" sldId="256"/>
            <ac:picMk id="1222" creationId="{231D4F03-CBDD-2921-5B7A-5D2C37243CFB}"/>
          </ac:picMkLst>
        </pc:picChg>
        <pc:picChg chg="add del mod">
          <ac:chgData name="עומר לוביאן" userId="b73b91789cac64eb" providerId="LiveId" clId="{8E144491-F61D-4FA5-BE2D-AFCA5CCB76F3}" dt="2024-03-19T13:44:17.083" v="1468" actId="478"/>
          <ac:picMkLst>
            <pc:docMk/>
            <pc:sldMk cId="92104609" sldId="256"/>
            <ac:picMk id="1231" creationId="{5DD54596-5130-B22A-66A1-8BF7DCCA5D93}"/>
          </ac:picMkLst>
        </pc:picChg>
        <pc:picChg chg="add del mod">
          <ac:chgData name="עומר לוביאן" userId="b73b91789cac64eb" providerId="LiveId" clId="{8E144491-F61D-4FA5-BE2D-AFCA5CCB76F3}" dt="2024-03-19T13:44:17.083" v="1468" actId="478"/>
          <ac:picMkLst>
            <pc:docMk/>
            <pc:sldMk cId="92104609" sldId="256"/>
            <ac:picMk id="1232" creationId="{60BE45B9-06AF-EFD9-BEEB-A85A75443EC1}"/>
          </ac:picMkLst>
        </pc:picChg>
        <pc:picChg chg="add del mod">
          <ac:chgData name="עומר לוביאן" userId="b73b91789cac64eb" providerId="LiveId" clId="{8E144491-F61D-4FA5-BE2D-AFCA5CCB76F3}" dt="2024-03-19T13:44:17.083" v="1468" actId="478"/>
          <ac:picMkLst>
            <pc:docMk/>
            <pc:sldMk cId="92104609" sldId="256"/>
            <ac:picMk id="1233" creationId="{3D50F040-C046-BEC3-E5E7-A8A03A4A67CF}"/>
          </ac:picMkLst>
        </pc:picChg>
        <pc:picChg chg="add del mod">
          <ac:chgData name="עומר לוביאן" userId="b73b91789cac64eb" providerId="LiveId" clId="{8E144491-F61D-4FA5-BE2D-AFCA5CCB76F3}" dt="2024-03-19T13:44:17.083" v="1468" actId="478"/>
          <ac:picMkLst>
            <pc:docMk/>
            <pc:sldMk cId="92104609" sldId="256"/>
            <ac:picMk id="1234" creationId="{02EEAE9E-F32C-71DA-E046-D7A1189C1998}"/>
          </ac:picMkLst>
        </pc:picChg>
        <pc:picChg chg="add del mod">
          <ac:chgData name="עומר לוביאן" userId="b73b91789cac64eb" providerId="LiveId" clId="{8E144491-F61D-4FA5-BE2D-AFCA5CCB76F3}" dt="2024-03-19T13:44:17.083" v="1468" actId="478"/>
          <ac:picMkLst>
            <pc:docMk/>
            <pc:sldMk cId="92104609" sldId="256"/>
            <ac:picMk id="1235" creationId="{2AA60CF3-9538-AC49-FB1F-2D76A80C6E22}"/>
          </ac:picMkLst>
        </pc:picChg>
        <pc:picChg chg="add mod">
          <ac:chgData name="עומר לוביאן" userId="b73b91789cac64eb" providerId="LiveId" clId="{8E144491-F61D-4FA5-BE2D-AFCA5CCB76F3}" dt="2024-03-19T13:47:09.606" v="1489" actId="164"/>
          <ac:picMkLst>
            <pc:docMk/>
            <pc:sldMk cId="92104609" sldId="256"/>
            <ac:picMk id="1238" creationId="{B624DA17-C6C9-28F6-A1CE-6FFF6569D497}"/>
          </ac:picMkLst>
        </pc:picChg>
        <pc:picChg chg="add mod">
          <ac:chgData name="עומר לוביאן" userId="b73b91789cac64eb" providerId="LiveId" clId="{8E144491-F61D-4FA5-BE2D-AFCA5CCB76F3}" dt="2024-03-19T13:47:09.606" v="1489" actId="164"/>
          <ac:picMkLst>
            <pc:docMk/>
            <pc:sldMk cId="92104609" sldId="256"/>
            <ac:picMk id="1239" creationId="{47A3D22F-3A9F-6516-A17F-8D40BD4CAC7D}"/>
          </ac:picMkLst>
        </pc:picChg>
        <pc:picChg chg="add del mod">
          <ac:chgData name="עומר לוביאן" userId="b73b91789cac64eb" providerId="LiveId" clId="{8E144491-F61D-4FA5-BE2D-AFCA5CCB76F3}" dt="2024-03-19T13:46:05.301" v="1474" actId="21"/>
          <ac:picMkLst>
            <pc:docMk/>
            <pc:sldMk cId="92104609" sldId="256"/>
            <ac:picMk id="1241" creationId="{2755481E-D724-1CDC-8A44-4D777340DA01}"/>
          </ac:picMkLst>
        </pc:picChg>
        <pc:picChg chg="add del mod">
          <ac:chgData name="עומר לוביאן" userId="b73b91789cac64eb" providerId="LiveId" clId="{8E144491-F61D-4FA5-BE2D-AFCA5CCB76F3}" dt="2024-03-19T13:46:10.007" v="1477" actId="21"/>
          <ac:picMkLst>
            <pc:docMk/>
            <pc:sldMk cId="92104609" sldId="256"/>
            <ac:picMk id="1242" creationId="{2755481E-D724-1CDC-8A44-4D777340DA01}"/>
          </ac:picMkLst>
        </pc:picChg>
        <pc:picChg chg="add mod">
          <ac:chgData name="עומר לוביאן" userId="b73b91789cac64eb" providerId="LiveId" clId="{8E144491-F61D-4FA5-BE2D-AFCA5CCB76F3}" dt="2024-03-19T13:46:58.176" v="1486" actId="1076"/>
          <ac:picMkLst>
            <pc:docMk/>
            <pc:sldMk cId="92104609" sldId="256"/>
            <ac:picMk id="1243" creationId="{6A324F6F-4AC6-E4B4-8EA0-7D96C005F450}"/>
          </ac:picMkLst>
        </pc:picChg>
        <pc:picChg chg="add mod">
          <ac:chgData name="עומר לוביאן" userId="b73b91789cac64eb" providerId="LiveId" clId="{8E144491-F61D-4FA5-BE2D-AFCA5CCB76F3}" dt="2024-03-19T13:47:09.606" v="1489" actId="164"/>
          <ac:picMkLst>
            <pc:docMk/>
            <pc:sldMk cId="92104609" sldId="256"/>
            <ac:picMk id="1244" creationId="{8AF8CD45-4AB1-1736-DC05-B37AC203C008}"/>
          </ac:picMkLst>
        </pc:picChg>
        <pc:picChg chg="mod">
          <ac:chgData name="עומר לוביאן" userId="b73b91789cac64eb" providerId="LiveId" clId="{8E144491-F61D-4FA5-BE2D-AFCA5CCB76F3}" dt="2024-03-19T13:47:16.710" v="1492"/>
          <ac:picMkLst>
            <pc:docMk/>
            <pc:sldMk cId="92104609" sldId="256"/>
            <ac:picMk id="1247" creationId="{2568CFAD-264E-9636-C01E-6FFE91E0F21E}"/>
          </ac:picMkLst>
        </pc:picChg>
        <pc:picChg chg="mod">
          <ac:chgData name="עומר לוביאן" userId="b73b91789cac64eb" providerId="LiveId" clId="{8E144491-F61D-4FA5-BE2D-AFCA5CCB76F3}" dt="2024-03-19T13:47:16.710" v="1492"/>
          <ac:picMkLst>
            <pc:docMk/>
            <pc:sldMk cId="92104609" sldId="256"/>
            <ac:picMk id="1248" creationId="{E61B807B-E0FD-B95D-25BA-53F68D0BE4B9}"/>
          </ac:picMkLst>
        </pc:picChg>
        <pc:picChg chg="mod">
          <ac:chgData name="עומר לוביאן" userId="b73b91789cac64eb" providerId="LiveId" clId="{8E144491-F61D-4FA5-BE2D-AFCA5CCB76F3}" dt="2024-03-19T13:47:16.710" v="1492"/>
          <ac:picMkLst>
            <pc:docMk/>
            <pc:sldMk cId="92104609" sldId="256"/>
            <ac:picMk id="1253" creationId="{12C52B44-C2FD-1849-2919-B316D1AAA229}"/>
          </ac:picMkLst>
        </pc:picChg>
        <pc:picChg chg="mod">
          <ac:chgData name="עומר לוביאן" userId="b73b91789cac64eb" providerId="LiveId" clId="{8E144491-F61D-4FA5-BE2D-AFCA5CCB76F3}" dt="2024-03-19T13:47:16.710" v="1492"/>
          <ac:picMkLst>
            <pc:docMk/>
            <pc:sldMk cId="92104609" sldId="256"/>
            <ac:picMk id="1254" creationId="{D40DA0FA-4829-0F3F-34A7-06AD80B6A37E}"/>
          </ac:picMkLst>
        </pc:picChg>
        <pc:picChg chg="mod">
          <ac:chgData name="עומר לוביאן" userId="b73b91789cac64eb" providerId="LiveId" clId="{8E144491-F61D-4FA5-BE2D-AFCA5CCB76F3}" dt="2024-03-19T13:47:16.710" v="1492"/>
          <ac:picMkLst>
            <pc:docMk/>
            <pc:sldMk cId="92104609" sldId="256"/>
            <ac:picMk id="1255" creationId="{590CE305-DD2A-BD6F-0EFD-CF0302DA660D}"/>
          </ac:picMkLst>
        </pc:picChg>
        <pc:picChg chg="mod">
          <ac:chgData name="עומר לוביאן" userId="b73b91789cac64eb" providerId="LiveId" clId="{8E144491-F61D-4FA5-BE2D-AFCA5CCB76F3}" dt="2024-03-19T13:47:16.710" v="1492"/>
          <ac:picMkLst>
            <pc:docMk/>
            <pc:sldMk cId="92104609" sldId="256"/>
            <ac:picMk id="1258" creationId="{3ADE6CD3-9343-DAE0-639D-572904A660BF}"/>
          </ac:picMkLst>
        </pc:picChg>
        <pc:picChg chg="mod">
          <ac:chgData name="עומר לוביאן" userId="b73b91789cac64eb" providerId="LiveId" clId="{8E144491-F61D-4FA5-BE2D-AFCA5CCB76F3}" dt="2024-03-19T13:47:19.225" v="1494"/>
          <ac:picMkLst>
            <pc:docMk/>
            <pc:sldMk cId="92104609" sldId="256"/>
            <ac:picMk id="1263" creationId="{1313CA94-36BF-8BA4-C0A3-E5B4D455F5EA}"/>
          </ac:picMkLst>
        </pc:picChg>
        <pc:picChg chg="mod">
          <ac:chgData name="עומר לוביאן" userId="b73b91789cac64eb" providerId="LiveId" clId="{8E144491-F61D-4FA5-BE2D-AFCA5CCB76F3}" dt="2024-03-19T13:47:19.225" v="1494"/>
          <ac:picMkLst>
            <pc:docMk/>
            <pc:sldMk cId="92104609" sldId="256"/>
            <ac:picMk id="1264" creationId="{B5D0266B-162B-A10F-2A8E-7FA448C3639F}"/>
          </ac:picMkLst>
        </pc:picChg>
        <pc:picChg chg="mod">
          <ac:chgData name="עומר לוביאן" userId="b73b91789cac64eb" providerId="LiveId" clId="{8E144491-F61D-4FA5-BE2D-AFCA5CCB76F3}" dt="2024-03-19T13:47:19.225" v="1494"/>
          <ac:picMkLst>
            <pc:docMk/>
            <pc:sldMk cId="92104609" sldId="256"/>
            <ac:picMk id="1269" creationId="{51189557-3A90-D262-E393-AA0A7752A08C}"/>
          </ac:picMkLst>
        </pc:picChg>
        <pc:picChg chg="mod">
          <ac:chgData name="עומר לוביאן" userId="b73b91789cac64eb" providerId="LiveId" clId="{8E144491-F61D-4FA5-BE2D-AFCA5CCB76F3}" dt="2024-03-19T13:47:19.225" v="1494"/>
          <ac:picMkLst>
            <pc:docMk/>
            <pc:sldMk cId="92104609" sldId="256"/>
            <ac:picMk id="1270" creationId="{0FEF83F0-B665-6AE2-C890-F66478832BF1}"/>
          </ac:picMkLst>
        </pc:picChg>
        <pc:picChg chg="mod">
          <ac:chgData name="עומר לוביאן" userId="b73b91789cac64eb" providerId="LiveId" clId="{8E144491-F61D-4FA5-BE2D-AFCA5CCB76F3}" dt="2024-03-19T13:47:19.225" v="1494"/>
          <ac:picMkLst>
            <pc:docMk/>
            <pc:sldMk cId="92104609" sldId="256"/>
            <ac:picMk id="1271" creationId="{2079E78E-2EF9-1AC9-7C3E-D4F07B41DF03}"/>
          </ac:picMkLst>
        </pc:picChg>
        <pc:picChg chg="mod">
          <ac:chgData name="עומר לוביאן" userId="b73b91789cac64eb" providerId="LiveId" clId="{8E144491-F61D-4FA5-BE2D-AFCA5CCB76F3}" dt="2024-03-19T13:47:19.225" v="1494"/>
          <ac:picMkLst>
            <pc:docMk/>
            <pc:sldMk cId="92104609" sldId="256"/>
            <ac:picMk id="1274" creationId="{95437A9C-D04E-792B-03EF-CA87678970E5}"/>
          </ac:picMkLst>
        </pc:picChg>
        <pc:picChg chg="add del mod">
          <ac:chgData name="עומר לוביאן" userId="b73b91789cac64eb" providerId="LiveId" clId="{8E144491-F61D-4FA5-BE2D-AFCA5CCB76F3}" dt="2024-03-19T13:50:36.868" v="1536" actId="478"/>
          <ac:picMkLst>
            <pc:docMk/>
            <pc:sldMk cId="92104609" sldId="256"/>
            <ac:picMk id="1284" creationId="{E2F08345-1334-DF41-E140-756AD882BC5D}"/>
          </ac:picMkLst>
        </pc:picChg>
        <pc:picChg chg="add del mod">
          <ac:chgData name="עומר לוביאן" userId="b73b91789cac64eb" providerId="LiveId" clId="{8E144491-F61D-4FA5-BE2D-AFCA5CCB76F3}" dt="2024-03-19T13:50:36.868" v="1536" actId="478"/>
          <ac:picMkLst>
            <pc:docMk/>
            <pc:sldMk cId="92104609" sldId="256"/>
            <ac:picMk id="1285" creationId="{2A9BE272-65E1-A945-E358-8276BAF71155}"/>
          </ac:picMkLst>
        </pc:picChg>
        <pc:picChg chg="add del mod">
          <ac:chgData name="עומר לוביאן" userId="b73b91789cac64eb" providerId="LiveId" clId="{8E144491-F61D-4FA5-BE2D-AFCA5CCB76F3}" dt="2024-03-19T13:50:36.868" v="1536" actId="478"/>
          <ac:picMkLst>
            <pc:docMk/>
            <pc:sldMk cId="92104609" sldId="256"/>
            <ac:picMk id="1286" creationId="{D32AC320-2F0C-7F5F-E8A8-2C3CAF749243}"/>
          </ac:picMkLst>
        </pc:picChg>
        <pc:picChg chg="add mod">
          <ac:chgData name="עומר לוביאן" userId="b73b91789cac64eb" providerId="LiveId" clId="{8E144491-F61D-4FA5-BE2D-AFCA5CCB76F3}" dt="2024-03-19T13:51:25.476" v="1560" actId="1076"/>
          <ac:picMkLst>
            <pc:docMk/>
            <pc:sldMk cId="92104609" sldId="256"/>
            <ac:picMk id="1287" creationId="{7CADEAB3-FBAC-EC30-18FB-66C6AA8A0517}"/>
          </ac:picMkLst>
        </pc:picChg>
        <pc:picChg chg="add mod">
          <ac:chgData name="עומר לוביאן" userId="b73b91789cac64eb" providerId="LiveId" clId="{8E144491-F61D-4FA5-BE2D-AFCA5CCB76F3}" dt="2024-03-19T13:59:10.622" v="1956" actId="1035"/>
          <ac:picMkLst>
            <pc:docMk/>
            <pc:sldMk cId="92104609" sldId="256"/>
            <ac:picMk id="1299" creationId="{0947D2D5-2C9A-BCED-5227-9740957B406A}"/>
          </ac:picMkLst>
        </pc:picChg>
        <pc:picChg chg="add mod">
          <ac:chgData name="עומר לוביאן" userId="b73b91789cac64eb" providerId="LiveId" clId="{8E144491-F61D-4FA5-BE2D-AFCA5CCB76F3}" dt="2024-03-19T13:59:29.030" v="2163" actId="1037"/>
          <ac:picMkLst>
            <pc:docMk/>
            <pc:sldMk cId="92104609" sldId="256"/>
            <ac:picMk id="1300" creationId="{1D9412D6-A0D2-397F-3F98-39801E5B7963}"/>
          </ac:picMkLst>
        </pc:picChg>
        <pc:cxnChg chg="del">
          <ac:chgData name="עומר לוביאן" userId="b73b91789cac64eb" providerId="LiveId" clId="{8E144491-F61D-4FA5-BE2D-AFCA5CCB76F3}" dt="2024-03-19T12:13:27.275" v="72" actId="478"/>
          <ac:cxnSpMkLst>
            <pc:docMk/>
            <pc:sldMk cId="92104609" sldId="256"/>
            <ac:cxnSpMk id="41" creationId="{D2F3AFA1-1BE3-C5AD-FDC0-21D2C11217EA}"/>
          </ac:cxnSpMkLst>
        </pc:cxnChg>
        <pc:cxnChg chg="del">
          <ac:chgData name="עומר לוביאן" userId="b73b91789cac64eb" providerId="LiveId" clId="{8E144491-F61D-4FA5-BE2D-AFCA5CCB76F3}" dt="2024-03-19T12:13:27.275" v="72" actId="478"/>
          <ac:cxnSpMkLst>
            <pc:docMk/>
            <pc:sldMk cId="92104609" sldId="256"/>
            <ac:cxnSpMk id="44" creationId="{430D31F0-842B-3296-C0DE-87E5C057F775}"/>
          </ac:cxnSpMkLst>
        </pc:cxnChg>
        <pc:cxnChg chg="del">
          <ac:chgData name="עומר לוביאן" userId="b73b91789cac64eb" providerId="LiveId" clId="{8E144491-F61D-4FA5-BE2D-AFCA5CCB76F3}" dt="2024-03-19T12:13:27.275" v="72" actId="478"/>
          <ac:cxnSpMkLst>
            <pc:docMk/>
            <pc:sldMk cId="92104609" sldId="256"/>
            <ac:cxnSpMk id="47" creationId="{612AAD1C-90E1-20A3-8AF2-9772F08FAF3F}"/>
          </ac:cxnSpMkLst>
        </pc:cxnChg>
        <pc:cxnChg chg="del">
          <ac:chgData name="עומר לוביאן" userId="b73b91789cac64eb" providerId="LiveId" clId="{8E144491-F61D-4FA5-BE2D-AFCA5CCB76F3}" dt="2024-03-19T12:13:27.275" v="72" actId="478"/>
          <ac:cxnSpMkLst>
            <pc:docMk/>
            <pc:sldMk cId="92104609" sldId="256"/>
            <ac:cxnSpMk id="48" creationId="{B36A6421-C2E3-3259-3DD2-8EE24C5A92CD}"/>
          </ac:cxnSpMkLst>
        </pc:cxnChg>
        <pc:cxnChg chg="del">
          <ac:chgData name="עומר לוביאן" userId="b73b91789cac64eb" providerId="LiveId" clId="{8E144491-F61D-4FA5-BE2D-AFCA5CCB76F3}" dt="2024-03-19T12:13:53.675" v="79" actId="478"/>
          <ac:cxnSpMkLst>
            <pc:docMk/>
            <pc:sldMk cId="92104609" sldId="256"/>
            <ac:cxnSpMk id="1094" creationId="{9715DAD1-063E-E96E-D688-76A4C946700C}"/>
          </ac:cxnSpMkLst>
        </pc:cxnChg>
        <pc:cxnChg chg="del">
          <ac:chgData name="עומר לוביאן" userId="b73b91789cac64eb" providerId="LiveId" clId="{8E144491-F61D-4FA5-BE2D-AFCA5CCB76F3}" dt="2024-03-19T12:13:53.675" v="79" actId="478"/>
          <ac:cxnSpMkLst>
            <pc:docMk/>
            <pc:sldMk cId="92104609" sldId="256"/>
            <ac:cxnSpMk id="1097" creationId="{80370CDC-FFA0-305A-0432-C41B456C9EE8}"/>
          </ac:cxnSpMkLst>
        </pc:cxnChg>
        <pc:cxnChg chg="del">
          <ac:chgData name="עומר לוביאן" userId="b73b91789cac64eb" providerId="LiveId" clId="{8E144491-F61D-4FA5-BE2D-AFCA5CCB76F3}" dt="2024-03-19T12:13:53.675" v="79" actId="478"/>
          <ac:cxnSpMkLst>
            <pc:docMk/>
            <pc:sldMk cId="92104609" sldId="256"/>
            <ac:cxnSpMk id="1100" creationId="{022C467A-A2BC-D731-C10D-D1C7BB08B9B9}"/>
          </ac:cxnSpMkLst>
        </pc:cxnChg>
        <pc:cxnChg chg="del">
          <ac:chgData name="עומר לוביאן" userId="b73b91789cac64eb" providerId="LiveId" clId="{8E144491-F61D-4FA5-BE2D-AFCA5CCB76F3}" dt="2024-03-19T12:13:27.275" v="72" actId="478"/>
          <ac:cxnSpMkLst>
            <pc:docMk/>
            <pc:sldMk cId="92104609" sldId="256"/>
            <ac:cxnSpMk id="1104" creationId="{2B257CFE-9198-EC84-4992-0A81035AFF8E}"/>
          </ac:cxnSpMkLst>
        </pc:cxnChg>
        <pc:cxnChg chg="add del mod">
          <ac:chgData name="עומר לוביאן" userId="b73b91789cac64eb" providerId="LiveId" clId="{8E144491-F61D-4FA5-BE2D-AFCA5CCB76F3}" dt="2024-03-19T13:42:42.094" v="1461" actId="478"/>
          <ac:cxnSpMkLst>
            <pc:docMk/>
            <pc:sldMk cId="92104609" sldId="256"/>
            <ac:cxnSpMk id="1157" creationId="{FB0D839F-96FB-2BAF-F922-3F549C7FA595}"/>
          </ac:cxnSpMkLst>
        </pc:cxnChg>
        <pc:cxnChg chg="add del mod">
          <ac:chgData name="עומר לוביאן" userId="b73b91789cac64eb" providerId="LiveId" clId="{8E144491-F61D-4FA5-BE2D-AFCA5CCB76F3}" dt="2024-03-19T13:42:37.082" v="1459" actId="478"/>
          <ac:cxnSpMkLst>
            <pc:docMk/>
            <pc:sldMk cId="92104609" sldId="256"/>
            <ac:cxnSpMk id="1182" creationId="{A34B87B2-00E9-A052-1E00-777CD7887AA3}"/>
          </ac:cxnSpMkLst>
        </pc:cxnChg>
        <pc:cxnChg chg="add del mod">
          <ac:chgData name="עומר לוביאן" userId="b73b91789cac64eb" providerId="LiveId" clId="{8E144491-F61D-4FA5-BE2D-AFCA5CCB76F3}" dt="2024-03-19T13:42:37.082" v="1459" actId="478"/>
          <ac:cxnSpMkLst>
            <pc:docMk/>
            <pc:sldMk cId="92104609" sldId="256"/>
            <ac:cxnSpMk id="1197" creationId="{2D1930AD-97E2-5312-8308-159FDCF60F04}"/>
          </ac:cxnSpMkLst>
        </pc:cxnChg>
        <pc:cxnChg chg="add del mod">
          <ac:chgData name="עומר לוביאן" userId="b73b91789cac64eb" providerId="LiveId" clId="{8E144491-F61D-4FA5-BE2D-AFCA5CCB76F3}" dt="2024-03-19T13:42:37.082" v="1459" actId="478"/>
          <ac:cxnSpMkLst>
            <pc:docMk/>
            <pc:sldMk cId="92104609" sldId="256"/>
            <ac:cxnSpMk id="1200" creationId="{A5CCA893-C02B-79E2-D6E9-C6640A13116D}"/>
          </ac:cxnSpMkLst>
        </pc:cxnChg>
        <pc:cxnChg chg="add del mod">
          <ac:chgData name="עומר לוביאן" userId="b73b91789cac64eb" providerId="LiveId" clId="{8E144491-F61D-4FA5-BE2D-AFCA5CCB76F3}" dt="2024-03-19T13:42:42.094" v="1461" actId="478"/>
          <ac:cxnSpMkLst>
            <pc:docMk/>
            <pc:sldMk cId="92104609" sldId="256"/>
            <ac:cxnSpMk id="1202" creationId="{A2ED13F7-FEA5-A896-2885-CF84FCF285D6}"/>
          </ac:cxnSpMkLst>
        </pc:cxnChg>
      </pc:sldChg>
      <pc:sldChg chg="addSp delSp modSp new mod">
        <pc:chgData name="עומר לוביאן" userId="b73b91789cac64eb" providerId="LiveId" clId="{8E144491-F61D-4FA5-BE2D-AFCA5CCB76F3}" dt="2024-03-19T15:12:34.074" v="3433" actId="20577"/>
        <pc:sldMkLst>
          <pc:docMk/>
          <pc:sldMk cId="299405192" sldId="257"/>
        </pc:sldMkLst>
        <pc:spChg chg="del">
          <ac:chgData name="עומר לוביאן" userId="b73b91789cac64eb" providerId="LiveId" clId="{8E144491-F61D-4FA5-BE2D-AFCA5CCB76F3}" dt="2024-03-19T11:35:16.382" v="1" actId="478"/>
          <ac:spMkLst>
            <pc:docMk/>
            <pc:sldMk cId="299405192" sldId="257"/>
            <ac:spMk id="2" creationId="{4DD30F52-38EF-EA49-2B7D-66CA046E4096}"/>
          </ac:spMkLst>
        </pc:spChg>
        <pc:spChg chg="del">
          <ac:chgData name="עומר לוביאן" userId="b73b91789cac64eb" providerId="LiveId" clId="{8E144491-F61D-4FA5-BE2D-AFCA5CCB76F3}" dt="2024-03-19T11:35:16.382" v="1" actId="478"/>
          <ac:spMkLst>
            <pc:docMk/>
            <pc:sldMk cId="299405192" sldId="257"/>
            <ac:spMk id="3" creationId="{17D9A16A-998E-7E62-25AD-D6B10DFA6D8E}"/>
          </ac:spMkLst>
        </pc:spChg>
        <pc:spChg chg="add mod">
          <ac:chgData name="עומר לוביאן" userId="b73b91789cac64eb" providerId="LiveId" clId="{8E144491-F61D-4FA5-BE2D-AFCA5CCB76F3}" dt="2024-03-19T15:12:34.074" v="3433" actId="20577"/>
          <ac:spMkLst>
            <pc:docMk/>
            <pc:sldMk cId="299405192" sldId="257"/>
            <ac:spMk id="4" creationId="{D90C5E96-6BE2-B19D-D17E-388F32F2E42B}"/>
          </ac:spMkLst>
        </pc:spChg>
        <pc:spChg chg="add mod">
          <ac:chgData name="עומר לוביאן" userId="b73b91789cac64eb" providerId="LiveId" clId="{8E144491-F61D-4FA5-BE2D-AFCA5CCB76F3}" dt="2024-03-19T13:21:44.729" v="1121" actId="14100"/>
          <ac:spMkLst>
            <pc:docMk/>
            <pc:sldMk cId="299405192" sldId="257"/>
            <ac:spMk id="7" creationId="{23ACD0A8-FBDC-2910-1BA0-726656D5D397}"/>
          </ac:spMkLst>
        </pc:spChg>
        <pc:spChg chg="mod">
          <ac:chgData name="עומר לוביאן" userId="b73b91789cac64eb" providerId="LiveId" clId="{8E144491-F61D-4FA5-BE2D-AFCA5CCB76F3}" dt="2024-03-19T13:21:44.466" v="1120" actId="404"/>
          <ac:spMkLst>
            <pc:docMk/>
            <pc:sldMk cId="299405192" sldId="257"/>
            <ac:spMk id="9" creationId="{5B99D5A4-B02D-7B1B-D560-E86F23DBD447}"/>
          </ac:spMkLst>
        </pc:spChg>
        <pc:spChg chg="mod">
          <ac:chgData name="עומר לוביאן" userId="b73b91789cac64eb" providerId="LiveId" clId="{8E144491-F61D-4FA5-BE2D-AFCA5CCB76F3}" dt="2024-03-19T13:21:44.466" v="1120" actId="404"/>
          <ac:spMkLst>
            <pc:docMk/>
            <pc:sldMk cId="299405192" sldId="257"/>
            <ac:spMk id="12" creationId="{833D4F8E-6D0F-AA7D-DE27-3DE90968EC5C}"/>
          </ac:spMkLst>
        </pc:spChg>
        <pc:spChg chg="mod">
          <ac:chgData name="עומר לוביאן" userId="b73b91789cac64eb" providerId="LiveId" clId="{8E144491-F61D-4FA5-BE2D-AFCA5CCB76F3}" dt="2024-03-19T13:21:44.466" v="1120" actId="404"/>
          <ac:spMkLst>
            <pc:docMk/>
            <pc:sldMk cId="299405192" sldId="257"/>
            <ac:spMk id="13" creationId="{EEBC77F0-8131-4C12-2E07-74D647F36A72}"/>
          </ac:spMkLst>
        </pc:spChg>
        <pc:spChg chg="mod">
          <ac:chgData name="עומר לוביאן" userId="b73b91789cac64eb" providerId="LiveId" clId="{8E144491-F61D-4FA5-BE2D-AFCA5CCB76F3}" dt="2024-03-19T13:21:44.466" v="1120" actId="404"/>
          <ac:spMkLst>
            <pc:docMk/>
            <pc:sldMk cId="299405192" sldId="257"/>
            <ac:spMk id="14" creationId="{D2D74D38-038D-18FC-5D67-C6FB1899B2DA}"/>
          </ac:spMkLst>
        </pc:spChg>
        <pc:spChg chg="add mod">
          <ac:chgData name="עומר לוביאן" userId="b73b91789cac64eb" providerId="LiveId" clId="{8E144491-F61D-4FA5-BE2D-AFCA5CCB76F3}" dt="2024-03-19T13:21:44.729" v="1121" actId="14100"/>
          <ac:spMkLst>
            <pc:docMk/>
            <pc:sldMk cId="299405192" sldId="257"/>
            <ac:spMk id="15" creationId="{A56A36AD-F8C7-D99E-20B9-39DAB3F630A9}"/>
          </ac:spMkLst>
        </pc:spChg>
        <pc:spChg chg="add mod">
          <ac:chgData name="עומר לוביאן" userId="b73b91789cac64eb" providerId="LiveId" clId="{8E144491-F61D-4FA5-BE2D-AFCA5CCB76F3}" dt="2024-03-19T13:21:44.729" v="1121" actId="14100"/>
          <ac:spMkLst>
            <pc:docMk/>
            <pc:sldMk cId="299405192" sldId="257"/>
            <ac:spMk id="16" creationId="{BEB5C4F7-EAEF-5265-D4CC-72BF7662DED5}"/>
          </ac:spMkLst>
        </pc:spChg>
        <pc:spChg chg="add mod">
          <ac:chgData name="עומר לוביאן" userId="b73b91789cac64eb" providerId="LiveId" clId="{8E144491-F61D-4FA5-BE2D-AFCA5CCB76F3}" dt="2024-03-19T13:21:44.729" v="1121" actId="14100"/>
          <ac:spMkLst>
            <pc:docMk/>
            <pc:sldMk cId="299405192" sldId="257"/>
            <ac:spMk id="18" creationId="{3EE7E764-4EBE-FB06-F2B3-D84E5F1B428C}"/>
          </ac:spMkLst>
        </pc:spChg>
        <pc:spChg chg="add mod">
          <ac:chgData name="עומר לוביאן" userId="b73b91789cac64eb" providerId="LiveId" clId="{8E144491-F61D-4FA5-BE2D-AFCA5CCB76F3}" dt="2024-03-19T13:22:04.257" v="1129" actId="404"/>
          <ac:spMkLst>
            <pc:docMk/>
            <pc:sldMk cId="299405192" sldId="257"/>
            <ac:spMk id="22" creationId="{FFBA7A33-5D34-09B3-F821-0AB198FB007C}"/>
          </ac:spMkLst>
        </pc:spChg>
        <pc:spChg chg="mod">
          <ac:chgData name="עומר לוביאן" userId="b73b91789cac64eb" providerId="LiveId" clId="{8E144491-F61D-4FA5-BE2D-AFCA5CCB76F3}" dt="2024-03-19T13:22:04.257" v="1129" actId="404"/>
          <ac:spMkLst>
            <pc:docMk/>
            <pc:sldMk cId="299405192" sldId="257"/>
            <ac:spMk id="24" creationId="{1ED200F9-8CD6-B927-D4D5-89A0E8C409AC}"/>
          </ac:spMkLst>
        </pc:spChg>
        <pc:spChg chg="mod">
          <ac:chgData name="עומר לוביאן" userId="b73b91789cac64eb" providerId="LiveId" clId="{8E144491-F61D-4FA5-BE2D-AFCA5CCB76F3}" dt="2024-03-19T13:22:04.257" v="1129" actId="404"/>
          <ac:spMkLst>
            <pc:docMk/>
            <pc:sldMk cId="299405192" sldId="257"/>
            <ac:spMk id="27" creationId="{8DDCCA74-14C6-2314-2CBB-725C13C10BEA}"/>
          </ac:spMkLst>
        </pc:spChg>
        <pc:spChg chg="mod">
          <ac:chgData name="עומר לוביאן" userId="b73b91789cac64eb" providerId="LiveId" clId="{8E144491-F61D-4FA5-BE2D-AFCA5CCB76F3}" dt="2024-03-19T13:22:04.257" v="1129" actId="404"/>
          <ac:spMkLst>
            <pc:docMk/>
            <pc:sldMk cId="299405192" sldId="257"/>
            <ac:spMk id="28" creationId="{42EC04AA-A1DF-1E89-48C0-676AD3D75D08}"/>
          </ac:spMkLst>
        </pc:spChg>
        <pc:spChg chg="mod">
          <ac:chgData name="עומר לוביאן" userId="b73b91789cac64eb" providerId="LiveId" clId="{8E144491-F61D-4FA5-BE2D-AFCA5CCB76F3}" dt="2024-03-19T13:22:04.257" v="1129" actId="404"/>
          <ac:spMkLst>
            <pc:docMk/>
            <pc:sldMk cId="299405192" sldId="257"/>
            <ac:spMk id="29" creationId="{DCA194BB-550C-F182-0BAF-8CCC6B30EFAD}"/>
          </ac:spMkLst>
        </pc:spChg>
        <pc:spChg chg="add mod">
          <ac:chgData name="עומר לוביאן" userId="b73b91789cac64eb" providerId="LiveId" clId="{8E144491-F61D-4FA5-BE2D-AFCA5CCB76F3}" dt="2024-03-19T13:22:04.257" v="1129" actId="404"/>
          <ac:spMkLst>
            <pc:docMk/>
            <pc:sldMk cId="299405192" sldId="257"/>
            <ac:spMk id="30" creationId="{B028449A-7FC5-04CE-A9AD-0ED2D1D77AAE}"/>
          </ac:spMkLst>
        </pc:spChg>
        <pc:spChg chg="add mod">
          <ac:chgData name="עומר לוביאן" userId="b73b91789cac64eb" providerId="LiveId" clId="{8E144491-F61D-4FA5-BE2D-AFCA5CCB76F3}" dt="2024-03-19T13:22:04.257" v="1129" actId="404"/>
          <ac:spMkLst>
            <pc:docMk/>
            <pc:sldMk cId="299405192" sldId="257"/>
            <ac:spMk id="31" creationId="{7B60156E-CE22-34F8-A438-A5285D39D28F}"/>
          </ac:spMkLst>
        </pc:spChg>
        <pc:spChg chg="add mod">
          <ac:chgData name="עומר לוביאן" userId="b73b91789cac64eb" providerId="LiveId" clId="{8E144491-F61D-4FA5-BE2D-AFCA5CCB76F3}" dt="2024-03-19T13:22:04.257" v="1129" actId="404"/>
          <ac:spMkLst>
            <pc:docMk/>
            <pc:sldMk cId="299405192" sldId="257"/>
            <ac:spMk id="33" creationId="{EB7060C8-3168-42A5-7666-F4311F1523E6}"/>
          </ac:spMkLst>
        </pc:spChg>
        <pc:spChg chg="add del mod">
          <ac:chgData name="עומר לוביאן" userId="b73b91789cac64eb" providerId="LiveId" clId="{8E144491-F61D-4FA5-BE2D-AFCA5CCB76F3}" dt="2024-03-19T15:05:35.694" v="2561" actId="478"/>
          <ac:spMkLst>
            <pc:docMk/>
            <pc:sldMk cId="299405192" sldId="257"/>
            <ac:spMk id="40" creationId="{B11D4670-44F4-EDEC-C34D-71B4A8FFCF3A}"/>
          </ac:spMkLst>
        </pc:spChg>
        <pc:spChg chg="add del mod">
          <ac:chgData name="עומר לוביאן" userId="b73b91789cac64eb" providerId="LiveId" clId="{8E144491-F61D-4FA5-BE2D-AFCA5CCB76F3}" dt="2024-03-19T15:05:35.694" v="2561" actId="478"/>
          <ac:spMkLst>
            <pc:docMk/>
            <pc:sldMk cId="299405192" sldId="257"/>
            <ac:spMk id="42" creationId="{802BC862-B6C8-87B2-AAFA-BEA50AA37E1E}"/>
          </ac:spMkLst>
        </pc:spChg>
        <pc:grpChg chg="add mod">
          <ac:chgData name="עומר לוביאן" userId="b73b91789cac64eb" providerId="LiveId" clId="{8E144491-F61D-4FA5-BE2D-AFCA5CCB76F3}" dt="2024-03-19T13:21:44.729" v="1121" actId="14100"/>
          <ac:grpSpMkLst>
            <pc:docMk/>
            <pc:sldMk cId="299405192" sldId="257"/>
            <ac:grpSpMk id="8" creationId="{9D153381-8AC8-DCD6-EAB6-0298CD2E8BCD}"/>
          </ac:grpSpMkLst>
        </pc:grpChg>
        <pc:grpChg chg="mod">
          <ac:chgData name="עומר לוביאן" userId="b73b91789cac64eb" providerId="LiveId" clId="{8E144491-F61D-4FA5-BE2D-AFCA5CCB76F3}" dt="2024-03-19T13:21:25.729" v="1111"/>
          <ac:grpSpMkLst>
            <pc:docMk/>
            <pc:sldMk cId="299405192" sldId="257"/>
            <ac:grpSpMk id="10" creationId="{72C9ABAA-2DE8-FAC9-A319-F68698E6216C}"/>
          </ac:grpSpMkLst>
        </pc:grpChg>
        <pc:grpChg chg="add mod">
          <ac:chgData name="עומר לוביאן" userId="b73b91789cac64eb" providerId="LiveId" clId="{8E144491-F61D-4FA5-BE2D-AFCA5CCB76F3}" dt="2024-03-19T13:21:52.668" v="1123" actId="164"/>
          <ac:grpSpMkLst>
            <pc:docMk/>
            <pc:sldMk cId="299405192" sldId="257"/>
            <ac:grpSpMk id="23" creationId="{F9D32331-3772-9257-F3B1-97D051CDB34C}"/>
          </ac:grpSpMkLst>
        </pc:grpChg>
        <pc:grpChg chg="mod">
          <ac:chgData name="עומר לוביאן" userId="b73b91789cac64eb" providerId="LiveId" clId="{8E144491-F61D-4FA5-BE2D-AFCA5CCB76F3}" dt="2024-03-19T13:21:46.254" v="1122"/>
          <ac:grpSpMkLst>
            <pc:docMk/>
            <pc:sldMk cId="299405192" sldId="257"/>
            <ac:grpSpMk id="25" creationId="{4B2291CB-8006-DF02-6C48-BDB01C8C39D6}"/>
          </ac:grpSpMkLst>
        </pc:grpChg>
        <pc:grpChg chg="add del mod">
          <ac:chgData name="עומר לוביאן" userId="b73b91789cac64eb" providerId="LiveId" clId="{8E144491-F61D-4FA5-BE2D-AFCA5CCB76F3}" dt="2024-03-19T15:05:35.694" v="2561" actId="478"/>
          <ac:grpSpMkLst>
            <pc:docMk/>
            <pc:sldMk cId="299405192" sldId="257"/>
            <ac:grpSpMk id="35" creationId="{E5EFD6E7-5793-7586-9D15-890B7FA00970}"/>
          </ac:grpSpMkLst>
        </pc:grpChg>
        <pc:picChg chg="add mod">
          <ac:chgData name="עומר לוביאן" userId="b73b91789cac64eb" providerId="LiveId" clId="{8E144491-F61D-4FA5-BE2D-AFCA5CCB76F3}" dt="2024-03-19T13:21:44.729" v="1121" actId="14100"/>
          <ac:picMkLst>
            <pc:docMk/>
            <pc:sldMk cId="299405192" sldId="257"/>
            <ac:picMk id="5" creationId="{A189267E-5EC0-1BC8-6672-D7298E11644F}"/>
          </ac:picMkLst>
        </pc:picChg>
        <pc:picChg chg="add mod">
          <ac:chgData name="עומר לוביאן" userId="b73b91789cac64eb" providerId="LiveId" clId="{8E144491-F61D-4FA5-BE2D-AFCA5CCB76F3}" dt="2024-03-19T13:21:44.729" v="1121" actId="14100"/>
          <ac:picMkLst>
            <pc:docMk/>
            <pc:sldMk cId="299405192" sldId="257"/>
            <ac:picMk id="6" creationId="{CAE3C9D2-A6FE-8E22-8C7C-3487AE5D299B}"/>
          </ac:picMkLst>
        </pc:picChg>
        <pc:picChg chg="mod">
          <ac:chgData name="עומר לוביאן" userId="b73b91789cac64eb" providerId="LiveId" clId="{8E144491-F61D-4FA5-BE2D-AFCA5CCB76F3}" dt="2024-03-19T13:21:25.729" v="1111"/>
          <ac:picMkLst>
            <pc:docMk/>
            <pc:sldMk cId="299405192" sldId="257"/>
            <ac:picMk id="11" creationId="{2661CBD6-D2AD-8696-4DC7-8ED0E98ABB55}"/>
          </ac:picMkLst>
        </pc:picChg>
        <pc:picChg chg="add mod">
          <ac:chgData name="עומר לוביאן" userId="b73b91789cac64eb" providerId="LiveId" clId="{8E144491-F61D-4FA5-BE2D-AFCA5CCB76F3}" dt="2024-03-19T13:21:44.729" v="1121" actId="14100"/>
          <ac:picMkLst>
            <pc:docMk/>
            <pc:sldMk cId="299405192" sldId="257"/>
            <ac:picMk id="17" creationId="{9E75A8CB-971B-A2E5-3F3A-27398A2DC503}"/>
          </ac:picMkLst>
        </pc:picChg>
        <pc:picChg chg="add mod">
          <ac:chgData name="עומר לוביאן" userId="b73b91789cac64eb" providerId="LiveId" clId="{8E144491-F61D-4FA5-BE2D-AFCA5CCB76F3}" dt="2024-03-19T13:21:44.729" v="1121" actId="14100"/>
          <ac:picMkLst>
            <pc:docMk/>
            <pc:sldMk cId="299405192" sldId="257"/>
            <ac:picMk id="19" creationId="{08570EB7-CC09-CF54-C84E-790F9EBBC548}"/>
          </ac:picMkLst>
        </pc:picChg>
        <pc:picChg chg="add mod">
          <ac:chgData name="עומר לוביאן" userId="b73b91789cac64eb" providerId="LiveId" clId="{8E144491-F61D-4FA5-BE2D-AFCA5CCB76F3}" dt="2024-03-19T13:21:52.668" v="1123" actId="164"/>
          <ac:picMkLst>
            <pc:docMk/>
            <pc:sldMk cId="299405192" sldId="257"/>
            <ac:picMk id="20" creationId="{502611B6-12B1-DF85-1A50-70C46FB48280}"/>
          </ac:picMkLst>
        </pc:picChg>
        <pc:picChg chg="add mod">
          <ac:chgData name="עומר לוביאן" userId="b73b91789cac64eb" providerId="LiveId" clId="{8E144491-F61D-4FA5-BE2D-AFCA5CCB76F3}" dt="2024-03-19T13:21:52.668" v="1123" actId="164"/>
          <ac:picMkLst>
            <pc:docMk/>
            <pc:sldMk cId="299405192" sldId="257"/>
            <ac:picMk id="21" creationId="{389ECD19-0317-4F83-5443-D3EFBDD63C14}"/>
          </ac:picMkLst>
        </pc:picChg>
        <pc:picChg chg="mod">
          <ac:chgData name="עומר לוביאן" userId="b73b91789cac64eb" providerId="LiveId" clId="{8E144491-F61D-4FA5-BE2D-AFCA5CCB76F3}" dt="2024-03-19T13:21:46.254" v="1122"/>
          <ac:picMkLst>
            <pc:docMk/>
            <pc:sldMk cId="299405192" sldId="257"/>
            <ac:picMk id="26" creationId="{F34778F3-906B-07C6-719E-17657682D138}"/>
          </ac:picMkLst>
        </pc:picChg>
        <pc:picChg chg="add mod">
          <ac:chgData name="עומר לוביאן" userId="b73b91789cac64eb" providerId="LiveId" clId="{8E144491-F61D-4FA5-BE2D-AFCA5CCB76F3}" dt="2024-03-19T13:21:52.668" v="1123" actId="164"/>
          <ac:picMkLst>
            <pc:docMk/>
            <pc:sldMk cId="299405192" sldId="257"/>
            <ac:picMk id="32" creationId="{3B637ABA-F39B-62C8-04BC-4DDFFA8363B6}"/>
          </ac:picMkLst>
        </pc:picChg>
        <pc:picChg chg="add mod">
          <ac:chgData name="עומר לוביאן" userId="b73b91789cac64eb" providerId="LiveId" clId="{8E144491-F61D-4FA5-BE2D-AFCA5CCB76F3}" dt="2024-03-19T13:22:11.083" v="1130" actId="1076"/>
          <ac:picMkLst>
            <pc:docMk/>
            <pc:sldMk cId="299405192" sldId="257"/>
            <ac:picMk id="34" creationId="{E02F0124-6676-5093-96D2-3C68735DB22C}"/>
          </ac:picMkLst>
        </pc:picChg>
        <pc:cxnChg chg="add del mod">
          <ac:chgData name="עומר לוביאן" userId="b73b91789cac64eb" providerId="LiveId" clId="{8E144491-F61D-4FA5-BE2D-AFCA5CCB76F3}" dt="2024-03-19T13:22:28.246" v="1134" actId="478"/>
          <ac:cxnSpMkLst>
            <pc:docMk/>
            <pc:sldMk cId="299405192" sldId="257"/>
            <ac:cxnSpMk id="37" creationId="{6B0A0A12-C1D3-2A20-5302-7DB668598D1E}"/>
          </ac:cxnSpMkLst>
        </pc:cxnChg>
        <pc:cxnChg chg="add del mod">
          <ac:chgData name="עומר לוביאן" userId="b73b91789cac64eb" providerId="LiveId" clId="{8E144491-F61D-4FA5-BE2D-AFCA5CCB76F3}" dt="2024-03-19T15:05:35.694" v="2561" actId="478"/>
          <ac:cxnSpMkLst>
            <pc:docMk/>
            <pc:sldMk cId="299405192" sldId="257"/>
            <ac:cxnSpMk id="39" creationId="{5DEF91D9-C4CD-9F1C-5BE8-451714EB3A15}"/>
          </ac:cxnSpMkLst>
        </pc:cxnChg>
        <pc:cxnChg chg="add del mod">
          <ac:chgData name="עומר לוביאן" userId="b73b91789cac64eb" providerId="LiveId" clId="{8E144491-F61D-4FA5-BE2D-AFCA5CCB76F3}" dt="2024-03-19T15:05:35.694" v="2561" actId="478"/>
          <ac:cxnSpMkLst>
            <pc:docMk/>
            <pc:sldMk cId="299405192" sldId="257"/>
            <ac:cxnSpMk id="41" creationId="{C78D0BB6-A725-CA83-F02C-677C3790E57F}"/>
          </ac:cxnSpMkLst>
        </pc:cxnChg>
      </pc:sldChg>
      <pc:sldChg chg="addSp delSp modSp add del mod">
        <pc:chgData name="עומר לוביאן" userId="b73b91789cac64eb" providerId="LiveId" clId="{8E144491-F61D-4FA5-BE2D-AFCA5CCB76F3}" dt="2024-03-19T14:30:33.687" v="2168" actId="47"/>
        <pc:sldMkLst>
          <pc:docMk/>
          <pc:sldMk cId="3181033805" sldId="258"/>
        </pc:sldMkLst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6" creationId="{22A001EA-824E-B8BC-BFE6-A021E5E9823B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10" creationId="{33E75636-B8D1-D3FA-60FF-8958A61EFB3B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11" creationId="{B02A97F7-C36C-E945-B33F-00AA147FFAC0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12" creationId="{2F217CA0-BCEE-A820-A8C4-5DF45E2EABF2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13" creationId="{9D2C96DE-986B-719C-400B-599E4601FD11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14" creationId="{A04345BE-63C4-9374-A0B0-99F619B6F9E0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16" creationId="{C958BB8C-60FD-CE43-CF03-9454719062CA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17" creationId="{738B2531-B05C-A064-F097-62C7D35AC3E9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21" creationId="{A3F23FA0-1150-62D1-1CF7-E99C8B9462BC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32" creationId="{B3177202-0543-A18C-A08A-C4312429BF3C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33" creationId="{979A8426-29BA-3F1B-3C1F-31239FA3B035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36" creationId="{2DD003CF-FD0F-5978-E2BC-F06D44AEB456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37" creationId="{8F05442E-10A1-A44C-7BD4-E84903C8D2F4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38" creationId="{CB4044E9-21EE-B1C7-EA1A-409790973A83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39" creationId="{D923174B-52DB-72EC-0C64-59703168B0E6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40" creationId="{A21BFDC5-E216-9544-87F5-EB9C70176EB1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42" creationId="{C4691589-300C-FA85-CBFF-70C819760B8E}"/>
          </ac:spMkLst>
        </pc:spChg>
        <pc:spChg chg="mod">
          <ac:chgData name="עומר לוביאן" userId="b73b91789cac64eb" providerId="LiveId" clId="{8E144491-F61D-4FA5-BE2D-AFCA5CCB76F3}" dt="2024-03-19T12:13:43.651" v="77"/>
          <ac:spMkLst>
            <pc:docMk/>
            <pc:sldMk cId="3181033805" sldId="258"/>
            <ac:spMk id="43" creationId="{95614418-7E8C-5FD3-B51E-4F7FFF9CF34E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45" creationId="{B00664E3-39BF-B95F-BA24-5EDD11D4C21D}"/>
          </ac:spMkLst>
        </pc:spChg>
        <pc:spChg chg="add del mod">
          <ac:chgData name="עומר לוביאן" userId="b73b91789cac64eb" providerId="LiveId" clId="{8E144491-F61D-4FA5-BE2D-AFCA5CCB76F3}" dt="2024-03-19T12:13:47.692" v="78" actId="478"/>
          <ac:spMkLst>
            <pc:docMk/>
            <pc:sldMk cId="3181033805" sldId="258"/>
            <ac:spMk id="46" creationId="{D661E8AF-2692-2E0D-0F1B-5626A29D5F70}"/>
          </ac:spMkLst>
        </pc:spChg>
        <pc:spChg chg="add del mod">
          <ac:chgData name="עומר לוביאן" userId="b73b91789cac64eb" providerId="LiveId" clId="{8E144491-F61D-4FA5-BE2D-AFCA5CCB76F3}" dt="2024-03-19T12:13:47.692" v="78" actId="478"/>
          <ac:spMkLst>
            <pc:docMk/>
            <pc:sldMk cId="3181033805" sldId="258"/>
            <ac:spMk id="49" creationId="{64A43628-1AA0-9B5C-702A-ED5C0801840C}"/>
          </ac:spMkLst>
        </pc:spChg>
        <pc:spChg chg="add del mod">
          <ac:chgData name="עומר לוביאן" userId="b73b91789cac64eb" providerId="LiveId" clId="{8E144491-F61D-4FA5-BE2D-AFCA5CCB76F3}" dt="2024-03-19T12:13:47.692" v="78" actId="478"/>
          <ac:spMkLst>
            <pc:docMk/>
            <pc:sldMk cId="3181033805" sldId="258"/>
            <ac:spMk id="50" creationId="{51127DAB-6F3F-D241-52BE-44C4F52095D6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51" creationId="{6AFD4413-D7B3-B2C3-7C65-48ACE127DC50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52" creationId="{2359983D-4F38-146F-C912-EBBF5299D7FD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60" creationId="{F608E8FF-92F9-440F-A71F-68E84A322E23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61" creationId="{F09B0C69-E7FE-DFE3-AED7-2DE274D864B9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62" creationId="{D7BF174A-0C06-9558-495C-24EA89BAE60E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25" creationId="{F6638227-7800-A318-A383-5ED78214DBEF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33" creationId="{28EC5B57-A44A-D05D-ADB0-FA131E374DCC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42" creationId="{A6D50CD2-45CE-278B-F45F-422147EC7792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43" creationId="{4E89C97C-0CC2-20B4-3D1E-25354A31BE13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44" creationId="{1378AEEB-FF3D-0040-D32A-EB9B8AFB7F10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45" creationId="{8383EB79-36E6-6374-0DD1-A32486BE7816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46" creationId="{E06C8554-4A8E-6C25-22BF-95AEF04482F4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47" creationId="{9166D96F-7092-C200-476B-E34873B04752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50" creationId="{44094FB5-45EE-0471-9BDF-298C0CDFB691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051" creationId="{C61E6921-94DB-40E7-9789-294EFD507BAC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106" creationId="{BA189658-2423-E470-8415-2D574218528C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107" creationId="{6EB07DBD-DB9D-4214-64FC-99601E6B29E9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108" creationId="{D661E8AF-2692-2E0D-0F1B-5626A29D5F70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109" creationId="{64A43628-1AA0-9B5C-702A-ED5C0801840C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110" creationId="{51127DAB-6F3F-D241-52BE-44C4F52095D6}"/>
          </ac:spMkLst>
        </pc:spChg>
        <pc:spChg chg="del">
          <ac:chgData name="עומר לוביאן" userId="b73b91789cac64eb" providerId="LiveId" clId="{8E144491-F61D-4FA5-BE2D-AFCA5CCB76F3}" dt="2024-03-19T11:35:32.469" v="3" actId="478"/>
          <ac:spMkLst>
            <pc:docMk/>
            <pc:sldMk cId="3181033805" sldId="258"/>
            <ac:spMk id="1111" creationId="{6805B26C-E560-8ED8-B280-6B3F4E6548BF}"/>
          </ac:spMkLst>
        </pc:spChg>
        <pc:grpChg chg="add del mod">
          <ac:chgData name="עומר לוביאן" userId="b73b91789cac64eb" providerId="LiveId" clId="{8E144491-F61D-4FA5-BE2D-AFCA5CCB76F3}" dt="2024-03-19T13:10:47.536" v="933" actId="478"/>
          <ac:grpSpMkLst>
            <pc:docMk/>
            <pc:sldMk cId="3181033805" sldId="258"/>
            <ac:grpSpMk id="2" creationId="{11B7E802-A4BA-40C7-AB19-8EA81F58134A}"/>
          </ac:grpSpMkLst>
        </pc:grpChg>
        <pc:grpChg chg="mod">
          <ac:chgData name="עומר לוביאן" userId="b73b91789cac64eb" providerId="LiveId" clId="{8E144491-F61D-4FA5-BE2D-AFCA5CCB76F3}" dt="2024-03-19T12:13:43.651" v="77"/>
          <ac:grpSpMkLst>
            <pc:docMk/>
            <pc:sldMk cId="3181033805" sldId="258"/>
            <ac:grpSpMk id="7" creationId="{382A761B-BF10-02DD-150C-CCEDF75E3F27}"/>
          </ac:grpSpMkLst>
        </pc:grpChg>
        <pc:grpChg chg="mod">
          <ac:chgData name="עומר לוביאן" userId="b73b91789cac64eb" providerId="LiveId" clId="{8E144491-F61D-4FA5-BE2D-AFCA5CCB76F3}" dt="2024-03-19T12:13:43.651" v="77"/>
          <ac:grpSpMkLst>
            <pc:docMk/>
            <pc:sldMk cId="3181033805" sldId="258"/>
            <ac:grpSpMk id="8" creationId="{DDB0848D-705D-08B2-16B6-875889312ACE}"/>
          </ac:grpSpMkLst>
        </pc:grpChg>
        <pc:grpChg chg="add del mod">
          <ac:chgData name="עומר לוביאן" userId="b73b91789cac64eb" providerId="LiveId" clId="{8E144491-F61D-4FA5-BE2D-AFCA5CCB76F3}" dt="2024-03-19T13:10:47.536" v="933" actId="478"/>
          <ac:grpSpMkLst>
            <pc:docMk/>
            <pc:sldMk cId="3181033805" sldId="258"/>
            <ac:grpSpMk id="19" creationId="{B1641C8F-B7DD-FDA6-0C37-24015D68724F}"/>
          </ac:grpSpMkLst>
        </pc:grpChg>
        <pc:grpChg chg="mod">
          <ac:chgData name="עומר לוביאן" userId="b73b91789cac64eb" providerId="LiveId" clId="{8E144491-F61D-4FA5-BE2D-AFCA5CCB76F3}" dt="2024-03-19T12:13:43.651" v="77"/>
          <ac:grpSpMkLst>
            <pc:docMk/>
            <pc:sldMk cId="3181033805" sldId="258"/>
            <ac:grpSpMk id="22" creationId="{118B12AF-DB15-FD6B-173C-4C59ACF76D2C}"/>
          </ac:grpSpMkLst>
        </pc:grpChg>
        <pc:grpChg chg="mod">
          <ac:chgData name="עומר לוביאן" userId="b73b91789cac64eb" providerId="LiveId" clId="{8E144491-F61D-4FA5-BE2D-AFCA5CCB76F3}" dt="2024-03-19T12:13:43.651" v="77"/>
          <ac:grpSpMkLst>
            <pc:docMk/>
            <pc:sldMk cId="3181033805" sldId="258"/>
            <ac:grpSpMk id="29" creationId="{52890103-4A02-F472-1217-19B913D171DE}"/>
          </ac:grpSpMkLst>
        </pc:grpChg>
        <pc:grpChg chg="del">
          <ac:chgData name="עומר לוביאן" userId="b73b91789cac64eb" providerId="LiveId" clId="{8E144491-F61D-4FA5-BE2D-AFCA5CCB76F3}" dt="2024-03-19T11:35:32.469" v="3" actId="478"/>
          <ac:grpSpMkLst>
            <pc:docMk/>
            <pc:sldMk cId="3181033805" sldId="258"/>
            <ac:grpSpMk id="35" creationId="{85F0DC0E-796A-5192-D658-9A771DE0D496}"/>
          </ac:grpSpMkLst>
        </pc:grpChg>
        <pc:grpChg chg="del">
          <ac:chgData name="עומר לוביאן" userId="b73b91789cac64eb" providerId="LiveId" clId="{8E144491-F61D-4FA5-BE2D-AFCA5CCB76F3}" dt="2024-03-19T11:35:32.469" v="3" actId="478"/>
          <ac:grpSpMkLst>
            <pc:docMk/>
            <pc:sldMk cId="3181033805" sldId="258"/>
            <ac:grpSpMk id="58" creationId="{FF0733AD-ED96-8510-D90B-C3CEFC29DAF6}"/>
          </ac:grpSpMkLst>
        </pc:grpChg>
        <pc:grpChg chg="del">
          <ac:chgData name="עומר לוביאן" userId="b73b91789cac64eb" providerId="LiveId" clId="{8E144491-F61D-4FA5-BE2D-AFCA5CCB76F3}" dt="2024-03-19T11:35:32.469" v="3" actId="478"/>
          <ac:grpSpMkLst>
            <pc:docMk/>
            <pc:sldMk cId="3181033805" sldId="258"/>
            <ac:grpSpMk id="1054" creationId="{11B7E802-A4BA-40C7-AB19-8EA81F58134A}"/>
          </ac:grpSpMkLst>
        </pc:grpChg>
        <pc:grpChg chg="del">
          <ac:chgData name="עומר לוביאן" userId="b73b91789cac64eb" providerId="LiveId" clId="{8E144491-F61D-4FA5-BE2D-AFCA5CCB76F3}" dt="2024-03-19T11:35:32.469" v="3" actId="478"/>
          <ac:grpSpMkLst>
            <pc:docMk/>
            <pc:sldMk cId="3181033805" sldId="258"/>
            <ac:grpSpMk id="1080" creationId="{B1641C8F-B7DD-FDA6-0C37-24015D68724F}"/>
          </ac:grpSpMkLst>
        </pc:grpChg>
        <pc:picChg chg="mod">
          <ac:chgData name="עומר לוביאן" userId="b73b91789cac64eb" providerId="LiveId" clId="{8E144491-F61D-4FA5-BE2D-AFCA5CCB76F3}" dt="2024-03-19T12:13:43.651" v="77"/>
          <ac:picMkLst>
            <pc:docMk/>
            <pc:sldMk cId="3181033805" sldId="258"/>
            <ac:picMk id="3" creationId="{E213D71A-6308-433A-2E32-EC94967677E0}"/>
          </ac:picMkLst>
        </pc:picChg>
        <pc:picChg chg="mod">
          <ac:chgData name="עומר לוביאן" userId="b73b91789cac64eb" providerId="LiveId" clId="{8E144491-F61D-4FA5-BE2D-AFCA5CCB76F3}" dt="2024-03-19T12:13:43.651" v="77"/>
          <ac:picMkLst>
            <pc:docMk/>
            <pc:sldMk cId="3181033805" sldId="258"/>
            <ac:picMk id="9" creationId="{038246F7-9714-0C56-4A13-F2F1B048E74E}"/>
          </ac:picMkLst>
        </pc:picChg>
        <pc:picChg chg="mod">
          <ac:chgData name="עומר לוביאן" userId="b73b91789cac64eb" providerId="LiveId" clId="{8E144491-F61D-4FA5-BE2D-AFCA5CCB76F3}" dt="2024-03-19T12:13:43.651" v="77"/>
          <ac:picMkLst>
            <pc:docMk/>
            <pc:sldMk cId="3181033805" sldId="258"/>
            <ac:picMk id="20" creationId="{4407EA61-2976-B67D-9E5E-D7B2643CEB48}"/>
          </ac:picMkLst>
        </pc:picChg>
        <pc:picChg chg="mod">
          <ac:chgData name="עומר לוביאן" userId="b73b91789cac64eb" providerId="LiveId" clId="{8E144491-F61D-4FA5-BE2D-AFCA5CCB76F3}" dt="2024-03-19T12:13:43.651" v="77"/>
          <ac:picMkLst>
            <pc:docMk/>
            <pc:sldMk cId="3181033805" sldId="258"/>
            <ac:picMk id="31" creationId="{118A09D8-2E31-2F75-FBC0-A6C5F787CB6D}"/>
          </ac:picMkLst>
        </pc:picChg>
        <pc:picChg chg="add del mod">
          <ac:chgData name="עומר לוביאן" userId="b73b91789cac64eb" providerId="LiveId" clId="{8E144491-F61D-4FA5-BE2D-AFCA5CCB76F3}" dt="2024-03-19T12:13:47.692" v="78" actId="478"/>
          <ac:picMkLst>
            <pc:docMk/>
            <pc:sldMk cId="3181033805" sldId="258"/>
            <ac:picMk id="53" creationId="{44ED67CB-B000-4CD3-1073-C1D15C13C5F1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031" creationId="{A1640F58-3B85-AD96-2551-59B039BD2F10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032" creationId="{56ED5556-FF7F-8FE1-1572-4E861539A645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036" creationId="{55810206-CF14-52C7-5B1E-E36F37EE43F8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039" creationId="{99111FBB-10DB-4D64-D159-4B39A8BC6FA9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041" creationId="{B9FB4806-059C-23CA-4E91-755CF83FE986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048" creationId="{67F79391-B62E-05D9-5265-E5DFDD6D1F51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049" creationId="{91804016-276C-EF99-AF6E-CA8102F71DFE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052" creationId="{193764F0-DBDC-D3F1-A285-C9C7A4DD89CA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053" creationId="{FA76201E-2902-BFB1-1F6E-41FE57C90C9E}"/>
          </ac:picMkLst>
        </pc:picChg>
        <pc:picChg chg="del">
          <ac:chgData name="עומר לוביאן" userId="b73b91789cac64eb" providerId="LiveId" clId="{8E144491-F61D-4FA5-BE2D-AFCA5CCB76F3}" dt="2024-03-19T11:35:32.469" v="3" actId="478"/>
          <ac:picMkLst>
            <pc:docMk/>
            <pc:sldMk cId="3181033805" sldId="258"/>
            <ac:picMk id="1112" creationId="{44ED67CB-B000-4CD3-1073-C1D15C13C5F1}"/>
          </ac:picMkLst>
        </pc:picChg>
        <pc:cxnChg chg="del">
          <ac:chgData name="עומר לוביאן" userId="b73b91789cac64eb" providerId="LiveId" clId="{8E144491-F61D-4FA5-BE2D-AFCA5CCB76F3}" dt="2024-03-19T11:35:32.469" v="3" actId="478"/>
          <ac:cxnSpMkLst>
            <pc:docMk/>
            <pc:sldMk cId="3181033805" sldId="258"/>
            <ac:cxnSpMk id="41" creationId="{D2F3AFA1-1BE3-C5AD-FDC0-21D2C11217EA}"/>
          </ac:cxnSpMkLst>
        </pc:cxnChg>
        <pc:cxnChg chg="del">
          <ac:chgData name="עומר לוביאן" userId="b73b91789cac64eb" providerId="LiveId" clId="{8E144491-F61D-4FA5-BE2D-AFCA5CCB76F3}" dt="2024-03-19T11:35:32.469" v="3" actId="478"/>
          <ac:cxnSpMkLst>
            <pc:docMk/>
            <pc:sldMk cId="3181033805" sldId="258"/>
            <ac:cxnSpMk id="44" creationId="{430D31F0-842B-3296-C0DE-87E5C057F775}"/>
          </ac:cxnSpMkLst>
        </pc:cxnChg>
        <pc:cxnChg chg="del">
          <ac:chgData name="עומר לוביאן" userId="b73b91789cac64eb" providerId="LiveId" clId="{8E144491-F61D-4FA5-BE2D-AFCA5CCB76F3}" dt="2024-03-19T11:35:32.469" v="3" actId="478"/>
          <ac:cxnSpMkLst>
            <pc:docMk/>
            <pc:sldMk cId="3181033805" sldId="258"/>
            <ac:cxnSpMk id="47" creationId="{612AAD1C-90E1-20A3-8AF2-9772F08FAF3F}"/>
          </ac:cxnSpMkLst>
        </pc:cxnChg>
        <pc:cxnChg chg="del">
          <ac:chgData name="עומר לוביאן" userId="b73b91789cac64eb" providerId="LiveId" clId="{8E144491-F61D-4FA5-BE2D-AFCA5CCB76F3}" dt="2024-03-19T11:35:32.469" v="3" actId="478"/>
          <ac:cxnSpMkLst>
            <pc:docMk/>
            <pc:sldMk cId="3181033805" sldId="258"/>
            <ac:cxnSpMk id="48" creationId="{B36A6421-C2E3-3259-3DD2-8EE24C5A92CD}"/>
          </ac:cxnSpMkLst>
        </pc:cxnChg>
        <pc:cxnChg chg="del">
          <ac:chgData name="עומר לוביאן" userId="b73b91789cac64eb" providerId="LiveId" clId="{8E144491-F61D-4FA5-BE2D-AFCA5CCB76F3}" dt="2024-03-19T11:35:32.469" v="3" actId="478"/>
          <ac:cxnSpMkLst>
            <pc:docMk/>
            <pc:sldMk cId="3181033805" sldId="258"/>
            <ac:cxnSpMk id="1094" creationId="{9715DAD1-063E-E96E-D688-76A4C946700C}"/>
          </ac:cxnSpMkLst>
        </pc:cxnChg>
        <pc:cxnChg chg="del">
          <ac:chgData name="עומר לוביאן" userId="b73b91789cac64eb" providerId="LiveId" clId="{8E144491-F61D-4FA5-BE2D-AFCA5CCB76F3}" dt="2024-03-19T11:35:32.469" v="3" actId="478"/>
          <ac:cxnSpMkLst>
            <pc:docMk/>
            <pc:sldMk cId="3181033805" sldId="258"/>
            <ac:cxnSpMk id="1097" creationId="{80370CDC-FFA0-305A-0432-C41B456C9EE8}"/>
          </ac:cxnSpMkLst>
        </pc:cxnChg>
        <pc:cxnChg chg="del">
          <ac:chgData name="עומר לוביאן" userId="b73b91789cac64eb" providerId="LiveId" clId="{8E144491-F61D-4FA5-BE2D-AFCA5CCB76F3}" dt="2024-03-19T11:35:32.469" v="3" actId="478"/>
          <ac:cxnSpMkLst>
            <pc:docMk/>
            <pc:sldMk cId="3181033805" sldId="258"/>
            <ac:cxnSpMk id="1100" creationId="{022C467A-A2BC-D731-C10D-D1C7BB08B9B9}"/>
          </ac:cxnSpMkLst>
        </pc:cxnChg>
        <pc:cxnChg chg="del">
          <ac:chgData name="עומר לוביאן" userId="b73b91789cac64eb" providerId="LiveId" clId="{8E144491-F61D-4FA5-BE2D-AFCA5CCB76F3}" dt="2024-03-19T11:35:32.469" v="3" actId="478"/>
          <ac:cxnSpMkLst>
            <pc:docMk/>
            <pc:sldMk cId="3181033805" sldId="258"/>
            <ac:cxnSpMk id="1104" creationId="{2B257CFE-9198-EC84-4992-0A81035AFF8E}"/>
          </ac:cxnSpMkLst>
        </pc:cxnChg>
      </pc:sldChg>
      <pc:sldChg chg="addSp delSp modSp add mod">
        <pc:chgData name="עומר לוביאן" userId="b73b91789cac64eb" providerId="LiveId" clId="{8E144491-F61D-4FA5-BE2D-AFCA5CCB76F3}" dt="2024-03-19T15:12:08.021" v="3348" actId="207"/>
        <pc:sldMkLst>
          <pc:docMk/>
          <pc:sldMk cId="287460959" sldId="259"/>
        </pc:sldMkLst>
        <pc:spChg chg="add mod">
          <ac:chgData name="עומר לוביאן" userId="b73b91789cac64eb" providerId="LiveId" clId="{8E144491-F61D-4FA5-BE2D-AFCA5CCB76F3}" dt="2024-03-19T13:12:02.947" v="948"/>
          <ac:spMkLst>
            <pc:docMk/>
            <pc:sldMk cId="287460959" sldId="259"/>
            <ac:spMk id="2" creationId="{9F1B7E25-515D-948B-3E12-59CAE5E70F1F}"/>
          </ac:spMkLst>
        </pc:spChg>
        <pc:spChg chg="add del mod">
          <ac:chgData name="עומר לוביאן" userId="b73b91789cac64eb" providerId="LiveId" clId="{8E144491-F61D-4FA5-BE2D-AFCA5CCB76F3}" dt="2024-03-19T13:18:12.904" v="1047" actId="1076"/>
          <ac:spMkLst>
            <pc:docMk/>
            <pc:sldMk cId="287460959" sldId="259"/>
            <ac:spMk id="3" creationId="{A7AC1B27-539F-A1F4-8412-BC5844A2592C}"/>
          </ac:spMkLst>
        </pc:spChg>
        <pc:spChg chg="mod">
          <ac:chgData name="עומר לוביאן" userId="b73b91789cac64eb" providerId="LiveId" clId="{8E144491-F61D-4FA5-BE2D-AFCA5CCB76F3}" dt="2024-03-19T13:18:12.904" v="1047" actId="1076"/>
          <ac:spMkLst>
            <pc:docMk/>
            <pc:sldMk cId="287460959" sldId="259"/>
            <ac:spMk id="5" creationId="{48C0C2D5-62F9-8C3B-BFB2-C8AA32183137}"/>
          </ac:spMkLst>
        </pc:spChg>
        <pc:spChg chg="add mod">
          <ac:chgData name="עומר לוביאן" userId="b73b91789cac64eb" providerId="LiveId" clId="{8E144491-F61D-4FA5-BE2D-AFCA5CCB76F3}" dt="2024-03-19T15:11:31.729" v="3329" actId="20577"/>
          <ac:spMkLst>
            <pc:docMk/>
            <pc:sldMk cId="287460959" sldId="259"/>
            <ac:spMk id="6" creationId="{29DA0CF5-CD0C-E579-BF17-DB1A503CD998}"/>
          </ac:spMkLst>
        </pc:spChg>
        <pc:spChg chg="add del mod">
          <ac:chgData name="עומר לוביאן" userId="b73b91789cac64eb" providerId="LiveId" clId="{8E144491-F61D-4FA5-BE2D-AFCA5CCB76F3}" dt="2024-03-19T13:12:16.861" v="951" actId="478"/>
          <ac:spMkLst>
            <pc:docMk/>
            <pc:sldMk cId="287460959" sldId="259"/>
            <ac:spMk id="6" creationId="{510C5D86-78D7-48F7-EBE3-D88CAB348E3E}"/>
          </ac:spMkLst>
        </pc:spChg>
        <pc:spChg chg="add mod">
          <ac:chgData name="עומר לוביאן" userId="b73b91789cac64eb" providerId="LiveId" clId="{8E144491-F61D-4FA5-BE2D-AFCA5CCB76F3}" dt="2024-03-19T13:18:12.904" v="1047" actId="1076"/>
          <ac:spMkLst>
            <pc:docMk/>
            <pc:sldMk cId="287460959" sldId="259"/>
            <ac:spMk id="9" creationId="{A9D47DBB-4F00-A118-683C-0D308C075ACA}"/>
          </ac:spMkLst>
        </pc:spChg>
        <pc:spChg chg="add mod">
          <ac:chgData name="עומר לוביאן" userId="b73b91789cac64eb" providerId="LiveId" clId="{8E144491-F61D-4FA5-BE2D-AFCA5CCB76F3}" dt="2024-03-19T13:18:12.904" v="1047" actId="1076"/>
          <ac:spMkLst>
            <pc:docMk/>
            <pc:sldMk cId="287460959" sldId="259"/>
            <ac:spMk id="12" creationId="{6A3296B8-03B5-DEA2-C495-5DC15F5B254C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16" creationId="{78E89DEC-BE8C-A0C0-505A-C2411568B528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17" creationId="{53A15766-889A-0682-D313-16BB49EE8F37}"/>
          </ac:spMkLst>
        </pc:spChg>
        <pc:spChg chg="mod">
          <ac:chgData name="עומר לוביאן" userId="b73b91789cac64eb" providerId="LiveId" clId="{8E144491-F61D-4FA5-BE2D-AFCA5CCB76F3}" dt="2024-03-19T13:14:15.385" v="1008"/>
          <ac:spMkLst>
            <pc:docMk/>
            <pc:sldMk cId="287460959" sldId="259"/>
            <ac:spMk id="19" creationId="{EAEDA0FB-7156-B797-F432-508FC449EF67}"/>
          </ac:spMkLst>
        </pc:spChg>
        <pc:spChg chg="mod">
          <ac:chgData name="עומר לוביאן" userId="b73b91789cac64eb" providerId="LiveId" clId="{8E144491-F61D-4FA5-BE2D-AFCA5CCB76F3}" dt="2024-03-19T13:14:15.385" v="1008"/>
          <ac:spMkLst>
            <pc:docMk/>
            <pc:sldMk cId="287460959" sldId="259"/>
            <ac:spMk id="22" creationId="{22D73377-E86D-8760-E7E9-455A5B062C2E}"/>
          </ac:spMkLst>
        </pc:spChg>
        <pc:spChg chg="del">
          <ac:chgData name="עומר לוביאן" userId="b73b91789cac64eb" providerId="LiveId" clId="{8E144491-F61D-4FA5-BE2D-AFCA5CCB76F3}" dt="2024-03-19T13:11:34.910" v="941" actId="478"/>
          <ac:spMkLst>
            <pc:docMk/>
            <pc:sldMk cId="287460959" sldId="259"/>
            <ac:spMk id="23" creationId="{58B88782-6676-B893-6E65-05051758679C}"/>
          </ac:spMkLst>
        </pc:spChg>
        <pc:spChg chg="mod">
          <ac:chgData name="עומר לוביאן" userId="b73b91789cac64eb" providerId="LiveId" clId="{8E144491-F61D-4FA5-BE2D-AFCA5CCB76F3}" dt="2024-03-19T13:14:15.385" v="1008"/>
          <ac:spMkLst>
            <pc:docMk/>
            <pc:sldMk cId="287460959" sldId="259"/>
            <ac:spMk id="24" creationId="{F6D8D08E-B9C2-C857-EFE8-FDA21DA27B1D}"/>
          </ac:spMkLst>
        </pc:spChg>
        <pc:spChg chg="mod">
          <ac:chgData name="עומר לוביאן" userId="b73b91789cac64eb" providerId="LiveId" clId="{8E144491-F61D-4FA5-BE2D-AFCA5CCB76F3}" dt="2024-03-19T13:14:15.385" v="1008"/>
          <ac:spMkLst>
            <pc:docMk/>
            <pc:sldMk cId="287460959" sldId="259"/>
            <ac:spMk id="25" creationId="{95A9A5EE-21CE-70AA-0FEE-39D775043BE7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26" creationId="{74F51307-8A99-8BC7-9D9B-AA5B9DA8A482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29" creationId="{5529EAD3-AA43-9A49-8A18-5FA66314CF48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31" creationId="{1A16FA00-1CE4-819F-FECF-4F052C11B7B6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32" creationId="{BA55476A-A4D2-24CD-6FE7-86D2F4790286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33" creationId="{00CE524A-19C2-E465-0702-7D2BA597C706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43" creationId="{8645CBE9-838A-6F14-BAD9-C8E74DFBD8BC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44" creationId="{46CE6CE6-D017-3EE5-1907-011E70DD68CC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45" creationId="{F18D673A-0A3B-FC38-3E19-CCBC7C7AFA03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46" creationId="{5E269CC1-786F-55DC-FDCD-954DCF6C1B41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47" creationId="{1D0BAB06-390D-7555-B738-4CA2AB40A8A3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50" creationId="{D13972BC-30AA-673D-A405-AFA59C280342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52" creationId="{36DDABB0-F30D-94C3-8E2D-5816E9A271C8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53" creationId="{00459CF4-BC97-F1E8-7B02-E5F458F475AD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55" creationId="{99A966F5-6569-B3F8-F91B-22F787B81C30}"/>
          </ac:spMkLst>
        </pc:spChg>
        <pc:spChg chg="add mod">
          <ac:chgData name="עומר לוביאן" userId="b73b91789cac64eb" providerId="LiveId" clId="{8E144491-F61D-4FA5-BE2D-AFCA5CCB76F3}" dt="2024-03-19T13:14:18.922" v="1010" actId="1076"/>
          <ac:spMkLst>
            <pc:docMk/>
            <pc:sldMk cId="287460959" sldId="259"/>
            <ac:spMk id="57" creationId="{E992F012-9141-85D4-D9CD-B1CA4A585CA2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60" creationId="{788C2457-D9DE-0958-3132-A9914BED2EF7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61" creationId="{407931E5-4103-5342-1950-ACA1BA361397}"/>
          </ac:spMkLst>
        </pc:spChg>
        <pc:spChg chg="mod">
          <ac:chgData name="עומר לוביאן" userId="b73b91789cac64eb" providerId="LiveId" clId="{8E144491-F61D-4FA5-BE2D-AFCA5CCB76F3}" dt="2024-03-19T13:15:13.942" v="1024"/>
          <ac:spMkLst>
            <pc:docMk/>
            <pc:sldMk cId="287460959" sldId="259"/>
            <ac:spMk id="63" creationId="{6B32958C-BD4D-E7EE-8777-1AF347A21EFF}"/>
          </ac:spMkLst>
        </pc:spChg>
        <pc:spChg chg="mod">
          <ac:chgData name="עומר לוביאן" userId="b73b91789cac64eb" providerId="LiveId" clId="{8E144491-F61D-4FA5-BE2D-AFCA5CCB76F3}" dt="2024-03-19T13:15:13.942" v="1024"/>
          <ac:spMkLst>
            <pc:docMk/>
            <pc:sldMk cId="287460959" sldId="259"/>
            <ac:spMk id="1090" creationId="{45266A58-84CA-34DE-B51D-863F270D7AF8}"/>
          </ac:spMkLst>
        </pc:spChg>
        <pc:spChg chg="mod">
          <ac:chgData name="עומר לוביאן" userId="b73b91789cac64eb" providerId="LiveId" clId="{8E144491-F61D-4FA5-BE2D-AFCA5CCB76F3}" dt="2024-03-19T13:15:13.942" v="1024"/>
          <ac:spMkLst>
            <pc:docMk/>
            <pc:sldMk cId="287460959" sldId="259"/>
            <ac:spMk id="1091" creationId="{BB3DA96B-052C-413B-944F-7251606382A8}"/>
          </ac:spMkLst>
        </pc:spChg>
        <pc:spChg chg="mod">
          <ac:chgData name="עומר לוביאן" userId="b73b91789cac64eb" providerId="LiveId" clId="{8E144491-F61D-4FA5-BE2D-AFCA5CCB76F3}" dt="2024-03-19T13:15:13.942" v="1024"/>
          <ac:spMkLst>
            <pc:docMk/>
            <pc:sldMk cId="287460959" sldId="259"/>
            <ac:spMk id="1092" creationId="{E5A477D0-7D23-1691-6A37-81211250A8A3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093" creationId="{43B29686-1E62-03AC-ADBA-809EBCB2DB21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094" creationId="{B2FD6B26-C735-AE33-3294-92046DBE42A3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095" creationId="{214E4413-6E3B-F6F9-8FEB-ABD7833FC360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096" creationId="{800C36F4-ADCF-7986-A9B1-B97E63A8E656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097" creationId="{8AC513C8-A24D-6D76-916E-F031DFCB6A89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05" creationId="{9B3DE221-D073-413C-925E-1F643F0F00A6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06" creationId="{4022EBCB-1A33-6F48-0060-A51EA83FEEB3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07" creationId="{60DFACA0-F78C-FB56-C0FA-676736776FE3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08" creationId="{F485F934-EF32-F6EE-9D58-49D1A817D336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09" creationId="{106C1B75-7126-9773-D112-2D987ECFB442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12" creationId="{9E4C10FC-D56F-E99B-2EAF-3C533BDA8195}"/>
          </ac:spMkLst>
        </pc:spChg>
        <pc:spChg chg="del">
          <ac:chgData name="עומר לוביאן" userId="b73b91789cac64eb" providerId="LiveId" clId="{8E144491-F61D-4FA5-BE2D-AFCA5CCB76F3}" dt="2024-03-19T13:11:34.910" v="941" actId="478"/>
          <ac:spMkLst>
            <pc:docMk/>
            <pc:sldMk cId="287460959" sldId="259"/>
            <ac:spMk id="1114" creationId="{608F0A8D-F488-13E5-8AEC-8977C07C98CB}"/>
          </ac:spMkLst>
        </pc:spChg>
        <pc:spChg chg="del">
          <ac:chgData name="עומר לוביאן" userId="b73b91789cac64eb" providerId="LiveId" clId="{8E144491-F61D-4FA5-BE2D-AFCA5CCB76F3}" dt="2024-03-19T13:11:34.910" v="941" actId="478"/>
          <ac:spMkLst>
            <pc:docMk/>
            <pc:sldMk cId="287460959" sldId="259"/>
            <ac:spMk id="1115" creationId="{00D2250F-B6EF-8774-F296-E64FC7A8E4FD}"/>
          </ac:spMkLst>
        </pc:spChg>
        <pc:spChg chg="del">
          <ac:chgData name="עומר לוביאן" userId="b73b91789cac64eb" providerId="LiveId" clId="{8E144491-F61D-4FA5-BE2D-AFCA5CCB76F3}" dt="2024-03-19T13:11:34.910" v="941" actId="478"/>
          <ac:spMkLst>
            <pc:docMk/>
            <pc:sldMk cId="287460959" sldId="259"/>
            <ac:spMk id="1116" creationId="{5E6E77A8-5DB8-FF32-0D8E-123F4677CA4A}"/>
          </ac:spMkLst>
        </pc:spChg>
        <pc:spChg chg="del">
          <ac:chgData name="עומר לוביאן" userId="b73b91789cac64eb" providerId="LiveId" clId="{8E144491-F61D-4FA5-BE2D-AFCA5CCB76F3}" dt="2024-03-19T13:11:51.866" v="946" actId="478"/>
          <ac:spMkLst>
            <pc:docMk/>
            <pc:sldMk cId="287460959" sldId="259"/>
            <ac:spMk id="1118" creationId="{D88876F4-BABD-51F5-BBB6-06F070215848}"/>
          </ac:spMkLst>
        </pc:spChg>
        <pc:spChg chg="del">
          <ac:chgData name="עומר לוביאן" userId="b73b91789cac64eb" providerId="LiveId" clId="{8E144491-F61D-4FA5-BE2D-AFCA5CCB76F3}" dt="2024-03-19T13:11:34.910" v="941" actId="478"/>
          <ac:spMkLst>
            <pc:docMk/>
            <pc:sldMk cId="287460959" sldId="259"/>
            <ac:spMk id="1119" creationId="{270E0B30-3232-D99C-5052-2682FD29A7AA}"/>
          </ac:spMkLst>
        </pc:spChg>
        <pc:spChg chg="del mod">
          <ac:chgData name="עומר לוביאן" userId="b73b91789cac64eb" providerId="LiveId" clId="{8E144491-F61D-4FA5-BE2D-AFCA5CCB76F3}" dt="2024-03-19T13:11:42.343" v="943" actId="478"/>
          <ac:spMkLst>
            <pc:docMk/>
            <pc:sldMk cId="287460959" sldId="259"/>
            <ac:spMk id="1120" creationId="{28943B66-9C7A-D505-F054-B2C3FCFDC9AC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21" creationId="{14678133-C34A-6D1B-E884-B667A98936F6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23" creationId="{26810A54-EF04-054E-45CB-37F424F9734F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27" creationId="{DA13A5E8-7BE5-D8FE-4775-F191602813E3}"/>
          </ac:spMkLst>
        </pc:spChg>
        <pc:spChg chg="add mod">
          <ac:chgData name="עומר לוביאן" userId="b73b91789cac64eb" providerId="LiveId" clId="{8E144491-F61D-4FA5-BE2D-AFCA5CCB76F3}" dt="2024-03-19T13:16:46.775" v="1045" actId="1076"/>
          <ac:spMkLst>
            <pc:docMk/>
            <pc:sldMk cId="287460959" sldId="259"/>
            <ac:spMk id="1131" creationId="{BEBC113D-9B3A-3344-DC4B-E2A770F6A2AE}"/>
          </ac:spMkLst>
        </pc:spChg>
        <pc:spChg chg="add mod">
          <ac:chgData name="עומר לוביאן" userId="b73b91789cac64eb" providerId="LiveId" clId="{8E144491-F61D-4FA5-BE2D-AFCA5CCB76F3}" dt="2024-03-19T13:18:24.450" v="1049" actId="1076"/>
          <ac:spMkLst>
            <pc:docMk/>
            <pc:sldMk cId="287460959" sldId="259"/>
            <ac:spMk id="1141" creationId="{DD6A7710-F1CC-CC82-4645-F931DF78B3F7}"/>
          </ac:spMkLst>
        </pc:spChg>
        <pc:spChg chg="mod">
          <ac:chgData name="עומר לוביאן" userId="b73b91789cac64eb" providerId="LiveId" clId="{8E144491-F61D-4FA5-BE2D-AFCA5CCB76F3}" dt="2024-03-19T13:18:18.597" v="1048"/>
          <ac:spMkLst>
            <pc:docMk/>
            <pc:sldMk cId="287460959" sldId="259"/>
            <ac:spMk id="1143" creationId="{222ADEED-ADD6-C19F-77FF-83B048F81B43}"/>
          </ac:spMkLst>
        </pc:spChg>
        <pc:spChg chg="mod">
          <ac:chgData name="עומר לוביאן" userId="b73b91789cac64eb" providerId="LiveId" clId="{8E144491-F61D-4FA5-BE2D-AFCA5CCB76F3}" dt="2024-03-19T13:18:18.597" v="1048"/>
          <ac:spMkLst>
            <pc:docMk/>
            <pc:sldMk cId="287460959" sldId="259"/>
            <ac:spMk id="1146" creationId="{BE7B0063-52F0-0AD9-2E92-226F7B20E60E}"/>
          </ac:spMkLst>
        </pc:spChg>
        <pc:spChg chg="mod">
          <ac:chgData name="עומר לוביאן" userId="b73b91789cac64eb" providerId="LiveId" clId="{8E144491-F61D-4FA5-BE2D-AFCA5CCB76F3}" dt="2024-03-19T13:18:18.597" v="1048"/>
          <ac:spMkLst>
            <pc:docMk/>
            <pc:sldMk cId="287460959" sldId="259"/>
            <ac:spMk id="1147" creationId="{0B1A1AA2-CED0-5026-5B99-96BB9537CB81}"/>
          </ac:spMkLst>
        </pc:spChg>
        <pc:spChg chg="mod">
          <ac:chgData name="עומר לוביאן" userId="b73b91789cac64eb" providerId="LiveId" clId="{8E144491-F61D-4FA5-BE2D-AFCA5CCB76F3}" dt="2024-03-19T13:18:18.597" v="1048"/>
          <ac:spMkLst>
            <pc:docMk/>
            <pc:sldMk cId="287460959" sldId="259"/>
            <ac:spMk id="1148" creationId="{26360175-405F-26C6-4E7E-D3CEBA2376C1}"/>
          </ac:spMkLst>
        </pc:spChg>
        <pc:spChg chg="add mod">
          <ac:chgData name="עומר לוביאן" userId="b73b91789cac64eb" providerId="LiveId" clId="{8E144491-F61D-4FA5-BE2D-AFCA5CCB76F3}" dt="2024-03-19T13:18:24.450" v="1049" actId="1076"/>
          <ac:spMkLst>
            <pc:docMk/>
            <pc:sldMk cId="287460959" sldId="259"/>
            <ac:spMk id="1149" creationId="{FA2F7572-C96D-7A3F-C2A9-030D529511E3}"/>
          </ac:spMkLst>
        </pc:spChg>
        <pc:spChg chg="add del mod">
          <ac:chgData name="עומר לוביאן" userId="b73b91789cac64eb" providerId="LiveId" clId="{8E144491-F61D-4FA5-BE2D-AFCA5CCB76F3}" dt="2024-03-19T13:19:27.112" v="1077" actId="20577"/>
          <ac:spMkLst>
            <pc:docMk/>
            <pc:sldMk cId="287460959" sldId="259"/>
            <ac:spMk id="1150" creationId="{3634DD8F-F806-E877-17C4-8185DFE22284}"/>
          </ac:spMkLst>
        </pc:spChg>
        <pc:spChg chg="add del mod">
          <ac:chgData name="עומר לוביאן" userId="b73b91789cac64eb" providerId="LiveId" clId="{8E144491-F61D-4FA5-BE2D-AFCA5CCB76F3}" dt="2024-03-19T13:19:01.535" v="1059" actId="478"/>
          <ac:spMkLst>
            <pc:docMk/>
            <pc:sldMk cId="287460959" sldId="259"/>
            <ac:spMk id="1152" creationId="{9FC5770A-78F4-AFBC-4CC3-99A1593FA985}"/>
          </ac:spMkLst>
        </pc:spChg>
        <pc:spChg chg="add mod">
          <ac:chgData name="עומר לוביאן" userId="b73b91789cac64eb" providerId="LiveId" clId="{8E144491-F61D-4FA5-BE2D-AFCA5CCB76F3}" dt="2024-03-19T13:19:36.707" v="1084" actId="20577"/>
          <ac:spMkLst>
            <pc:docMk/>
            <pc:sldMk cId="287460959" sldId="259"/>
            <ac:spMk id="1154" creationId="{3312385E-72FA-0FC8-F817-19123B1F6DCE}"/>
          </ac:spMkLst>
        </pc:spChg>
        <pc:spChg chg="add mod">
          <ac:chgData name="עומר לוביאן" userId="b73b91789cac64eb" providerId="LiveId" clId="{8E144491-F61D-4FA5-BE2D-AFCA5CCB76F3}" dt="2024-03-19T13:19:54.964" v="1090" actId="208"/>
          <ac:spMkLst>
            <pc:docMk/>
            <pc:sldMk cId="287460959" sldId="259"/>
            <ac:spMk id="1155" creationId="{AADCFD77-0B5F-962F-6180-9FB25534E6D5}"/>
          </ac:spMkLst>
        </pc:spChg>
        <pc:spChg chg="add mod">
          <ac:chgData name="עומר לוביאן" userId="b73b91789cac64eb" providerId="LiveId" clId="{8E144491-F61D-4FA5-BE2D-AFCA5CCB76F3}" dt="2024-03-19T13:20:01.679" v="1092" actId="1076"/>
          <ac:spMkLst>
            <pc:docMk/>
            <pc:sldMk cId="287460959" sldId="259"/>
            <ac:spMk id="1156" creationId="{3AE8295B-41F1-8F74-C8A7-3DE7725912CB}"/>
          </ac:spMkLst>
        </pc:spChg>
        <pc:spChg chg="add mod">
          <ac:chgData name="עומר לוביאן" userId="b73b91789cac64eb" providerId="LiveId" clId="{8E144491-F61D-4FA5-BE2D-AFCA5CCB76F3}" dt="2024-03-19T13:20:22.550" v="1103" actId="1076"/>
          <ac:spMkLst>
            <pc:docMk/>
            <pc:sldMk cId="287460959" sldId="259"/>
            <ac:spMk id="1158" creationId="{F866CEFF-6232-B2DE-5BF0-6E0158608C2D}"/>
          </ac:spMkLst>
        </pc:spChg>
        <pc:spChg chg="del">
          <ac:chgData name="עומר לוביאן" userId="b73b91789cac64eb" providerId="LiveId" clId="{8E144491-F61D-4FA5-BE2D-AFCA5CCB76F3}" dt="2024-03-19T13:11:27.282" v="938" actId="478"/>
          <ac:spMkLst>
            <pc:docMk/>
            <pc:sldMk cId="287460959" sldId="259"/>
            <ac:spMk id="1184" creationId="{27E7020E-E975-94DF-5D23-A27AC4096834}"/>
          </ac:spMkLst>
        </pc:spChg>
        <pc:spChg chg="del">
          <ac:chgData name="עומר לוביאן" userId="b73b91789cac64eb" providerId="LiveId" clId="{8E144491-F61D-4FA5-BE2D-AFCA5CCB76F3}" dt="2024-03-19T13:11:29.794" v="939" actId="478"/>
          <ac:spMkLst>
            <pc:docMk/>
            <pc:sldMk cId="287460959" sldId="259"/>
            <ac:spMk id="1185" creationId="{3ECBBF73-F301-6C82-77DA-FEA43904401A}"/>
          </ac:spMkLst>
        </pc:spChg>
        <pc:spChg chg="del">
          <ac:chgData name="עומר לוביאן" userId="b73b91789cac64eb" providerId="LiveId" clId="{8E144491-F61D-4FA5-BE2D-AFCA5CCB76F3}" dt="2024-03-19T13:11:18.807" v="935" actId="478"/>
          <ac:spMkLst>
            <pc:docMk/>
            <pc:sldMk cId="287460959" sldId="259"/>
            <ac:spMk id="1186" creationId="{300F1638-CDE8-0838-01D1-D28D76FFACF1}"/>
          </ac:spMkLst>
        </pc:spChg>
        <pc:spChg chg="del">
          <ac:chgData name="עומר לוביאן" userId="b73b91789cac64eb" providerId="LiveId" clId="{8E144491-F61D-4FA5-BE2D-AFCA5CCB76F3}" dt="2024-03-19T13:11:53.264" v="947" actId="478"/>
          <ac:spMkLst>
            <pc:docMk/>
            <pc:sldMk cId="287460959" sldId="259"/>
            <ac:spMk id="1190" creationId="{9A7E0FDE-2030-F99C-B7CF-4B7F7F4EA0A6}"/>
          </ac:spMkLst>
        </pc:spChg>
        <pc:spChg chg="del">
          <ac:chgData name="עומר לוביאן" userId="b73b91789cac64eb" providerId="LiveId" clId="{8E144491-F61D-4FA5-BE2D-AFCA5CCB76F3}" dt="2024-03-19T13:11:18.807" v="935" actId="478"/>
          <ac:spMkLst>
            <pc:docMk/>
            <pc:sldMk cId="287460959" sldId="259"/>
            <ac:spMk id="1196" creationId="{F6B72873-80B4-5DAF-535A-874CDEE0A303}"/>
          </ac:spMkLst>
        </pc:spChg>
        <pc:spChg chg="del">
          <ac:chgData name="עומר לוביאן" userId="b73b91789cac64eb" providerId="LiveId" clId="{8E144491-F61D-4FA5-BE2D-AFCA5CCB76F3}" dt="2024-03-19T13:11:18.807" v="935" actId="478"/>
          <ac:spMkLst>
            <pc:docMk/>
            <pc:sldMk cId="287460959" sldId="259"/>
            <ac:spMk id="1198" creationId="{B0F1C15D-C0C4-B1D1-4955-F7B0CE405AAA}"/>
          </ac:spMkLst>
        </pc:spChg>
        <pc:spChg chg="del">
          <ac:chgData name="עומר לוביאן" userId="b73b91789cac64eb" providerId="LiveId" clId="{8E144491-F61D-4FA5-BE2D-AFCA5CCB76F3}" dt="2024-03-19T13:11:31.937" v="940" actId="478"/>
          <ac:spMkLst>
            <pc:docMk/>
            <pc:sldMk cId="287460959" sldId="259"/>
            <ac:spMk id="1199" creationId="{B6E1B5DA-8B1C-4F1F-2EAE-74B7C0CCAECB}"/>
          </ac:spMkLst>
        </pc:spChg>
        <pc:spChg chg="del">
          <ac:chgData name="עומר לוביאן" userId="b73b91789cac64eb" providerId="LiveId" clId="{8E144491-F61D-4FA5-BE2D-AFCA5CCB76F3}" dt="2024-03-19T13:11:18.807" v="935" actId="478"/>
          <ac:spMkLst>
            <pc:docMk/>
            <pc:sldMk cId="287460959" sldId="259"/>
            <ac:spMk id="1201" creationId="{F8ECB0D2-31CB-C62E-A319-771345743AB7}"/>
          </ac:spMkLst>
        </pc:spChg>
        <pc:spChg chg="del">
          <ac:chgData name="עומר לוביאן" userId="b73b91789cac64eb" providerId="LiveId" clId="{8E144491-F61D-4FA5-BE2D-AFCA5CCB76F3}" dt="2024-03-19T13:11:18.807" v="935" actId="478"/>
          <ac:spMkLst>
            <pc:docMk/>
            <pc:sldMk cId="287460959" sldId="259"/>
            <ac:spMk id="1205" creationId="{E401CAF7-46DF-B3F1-08D5-EBB5C57D2B31}"/>
          </ac:spMkLst>
        </pc:spChg>
        <pc:grpChg chg="add mod">
          <ac:chgData name="עומר לוביאן" userId="b73b91789cac64eb" providerId="LiveId" clId="{8E144491-F61D-4FA5-BE2D-AFCA5CCB76F3}" dt="2024-03-19T13:14:18.922" v="1010" actId="1076"/>
          <ac:grpSpMkLst>
            <pc:docMk/>
            <pc:sldMk cId="287460959" sldId="259"/>
            <ac:grpSpMk id="18" creationId="{BF6FA566-98C5-85D1-593F-B14E62B40C62}"/>
          </ac:grpSpMkLst>
        </pc:grpChg>
        <pc:grpChg chg="mod">
          <ac:chgData name="עומר לוביאן" userId="b73b91789cac64eb" providerId="LiveId" clId="{8E144491-F61D-4FA5-BE2D-AFCA5CCB76F3}" dt="2024-03-19T13:14:15.385" v="1008"/>
          <ac:grpSpMkLst>
            <pc:docMk/>
            <pc:sldMk cId="287460959" sldId="259"/>
            <ac:grpSpMk id="20" creationId="{2F54929A-E4D8-06AD-F5D9-67F82AE1DF2C}"/>
          </ac:grpSpMkLst>
        </pc:grpChg>
        <pc:grpChg chg="add mod">
          <ac:chgData name="עומר לוביאן" userId="b73b91789cac64eb" providerId="LiveId" clId="{8E144491-F61D-4FA5-BE2D-AFCA5CCB76F3}" dt="2024-03-19T13:16:46.775" v="1045" actId="1076"/>
          <ac:grpSpMkLst>
            <pc:docMk/>
            <pc:sldMk cId="287460959" sldId="259"/>
            <ac:grpSpMk id="62" creationId="{AB46E971-9AC5-5354-2162-F74A7EE89E68}"/>
          </ac:grpSpMkLst>
        </pc:grpChg>
        <pc:grpChg chg="mod">
          <ac:chgData name="עומר לוביאן" userId="b73b91789cac64eb" providerId="LiveId" clId="{8E144491-F61D-4FA5-BE2D-AFCA5CCB76F3}" dt="2024-03-19T13:15:13.942" v="1024"/>
          <ac:grpSpMkLst>
            <pc:docMk/>
            <pc:sldMk cId="287460959" sldId="259"/>
            <ac:grpSpMk id="1088" creationId="{A583D4A3-408C-DAAD-ABDA-07263C2D212A}"/>
          </ac:grpSpMkLst>
        </pc:grpChg>
        <pc:grpChg chg="mod">
          <ac:chgData name="עומר לוביאן" userId="b73b91789cac64eb" providerId="LiveId" clId="{8E144491-F61D-4FA5-BE2D-AFCA5CCB76F3}" dt="2024-03-19T13:18:12.904" v="1047" actId="1076"/>
          <ac:grpSpMkLst>
            <pc:docMk/>
            <pc:sldMk cId="287460959" sldId="259"/>
            <ac:grpSpMk id="1113" creationId="{8B6EC9C1-E847-873E-006C-CD8A349F2DAB}"/>
          </ac:grpSpMkLst>
        </pc:grpChg>
        <pc:grpChg chg="add mod">
          <ac:chgData name="עומר לוביאן" userId="b73b91789cac64eb" providerId="LiveId" clId="{8E144491-F61D-4FA5-BE2D-AFCA5CCB76F3}" dt="2024-03-19T13:18:24.450" v="1049" actId="1076"/>
          <ac:grpSpMkLst>
            <pc:docMk/>
            <pc:sldMk cId="287460959" sldId="259"/>
            <ac:grpSpMk id="1142" creationId="{3F8FE202-5709-6E62-AB02-71A4CCF24E03}"/>
          </ac:grpSpMkLst>
        </pc:grpChg>
        <pc:grpChg chg="mod">
          <ac:chgData name="עומר לוביאן" userId="b73b91789cac64eb" providerId="LiveId" clId="{8E144491-F61D-4FA5-BE2D-AFCA5CCB76F3}" dt="2024-03-19T13:18:18.597" v="1048"/>
          <ac:grpSpMkLst>
            <pc:docMk/>
            <pc:sldMk cId="287460959" sldId="259"/>
            <ac:grpSpMk id="1144" creationId="{E185B4F9-562D-CE8A-F78C-B01EEBEA8FAE}"/>
          </ac:grpSpMkLst>
        </pc:grpChg>
        <pc:picChg chg="mod">
          <ac:chgData name="עומר לוביאן" userId="b73b91789cac64eb" providerId="LiveId" clId="{8E144491-F61D-4FA5-BE2D-AFCA5CCB76F3}" dt="2024-03-19T13:18:12.904" v="1047" actId="1076"/>
          <ac:picMkLst>
            <pc:docMk/>
            <pc:sldMk cId="287460959" sldId="259"/>
            <ac:picMk id="4" creationId="{58C1D723-71C0-9407-D0E0-3286EABBFC5A}"/>
          </ac:picMkLst>
        </pc:picChg>
        <pc:picChg chg="add del mod">
          <ac:chgData name="עומר לוביאן" userId="b73b91789cac64eb" providerId="LiveId" clId="{8E144491-F61D-4FA5-BE2D-AFCA5CCB76F3}" dt="2024-03-19T13:12:24.071" v="955" actId="478"/>
          <ac:picMkLst>
            <pc:docMk/>
            <pc:sldMk cId="287460959" sldId="259"/>
            <ac:picMk id="7" creationId="{C1A29DF9-E0B0-12F9-3AD6-7B3FA858C0F3}"/>
          </ac:picMkLst>
        </pc:picChg>
        <pc:picChg chg="add del mod">
          <ac:chgData name="עומר לוביאן" userId="b73b91789cac64eb" providerId="LiveId" clId="{8E144491-F61D-4FA5-BE2D-AFCA5CCB76F3}" dt="2024-03-19T13:12:22.565" v="954" actId="478"/>
          <ac:picMkLst>
            <pc:docMk/>
            <pc:sldMk cId="287460959" sldId="259"/>
            <ac:picMk id="8" creationId="{FF6E82CF-A7EB-215E-54A9-A4BB4A570CC7}"/>
          </ac:picMkLst>
        </pc:picChg>
        <pc:picChg chg="add mod">
          <ac:chgData name="עומר לוביאן" userId="b73b91789cac64eb" providerId="LiveId" clId="{8E144491-F61D-4FA5-BE2D-AFCA5CCB76F3}" dt="2024-03-19T13:18:12.904" v="1047" actId="1076"/>
          <ac:picMkLst>
            <pc:docMk/>
            <pc:sldMk cId="287460959" sldId="259"/>
            <ac:picMk id="10" creationId="{7B78E151-4906-C28A-C001-FF5E76B26C5C}"/>
          </ac:picMkLst>
        </pc:picChg>
        <pc:picChg chg="add mod ord">
          <ac:chgData name="עומר לוביאן" userId="b73b91789cac64eb" providerId="LiveId" clId="{8E144491-F61D-4FA5-BE2D-AFCA5CCB76F3}" dt="2024-03-19T13:18:12.904" v="1047" actId="1076"/>
          <ac:picMkLst>
            <pc:docMk/>
            <pc:sldMk cId="287460959" sldId="259"/>
            <ac:picMk id="11" creationId="{198D31CC-7B00-4F0E-0CFA-8E7D14859C44}"/>
          </ac:picMkLst>
        </pc:picChg>
        <pc:picChg chg="add mod">
          <ac:chgData name="עומר לוביאן" userId="b73b91789cac64eb" providerId="LiveId" clId="{8E144491-F61D-4FA5-BE2D-AFCA5CCB76F3}" dt="2024-03-19T13:14:18.922" v="1010" actId="1076"/>
          <ac:picMkLst>
            <pc:docMk/>
            <pc:sldMk cId="287460959" sldId="259"/>
            <ac:picMk id="13" creationId="{333A5260-12E1-EB48-C5E2-02A38EE20D77}"/>
          </ac:picMkLst>
        </pc:picChg>
        <pc:picChg chg="add mod">
          <ac:chgData name="עומר לוביאן" userId="b73b91789cac64eb" providerId="LiveId" clId="{8E144491-F61D-4FA5-BE2D-AFCA5CCB76F3}" dt="2024-03-19T13:14:18.922" v="1010" actId="1076"/>
          <ac:picMkLst>
            <pc:docMk/>
            <pc:sldMk cId="287460959" sldId="259"/>
            <ac:picMk id="14" creationId="{5EEB918F-87BF-66FA-68E8-EE6BA4465D96}"/>
          </ac:picMkLst>
        </pc:picChg>
        <pc:picChg chg="mod">
          <ac:chgData name="עומר לוביאן" userId="b73b91789cac64eb" providerId="LiveId" clId="{8E144491-F61D-4FA5-BE2D-AFCA5CCB76F3}" dt="2024-03-19T13:14:15.385" v="1008"/>
          <ac:picMkLst>
            <pc:docMk/>
            <pc:sldMk cId="287460959" sldId="259"/>
            <ac:picMk id="21" creationId="{4F4ED9B6-C690-544E-EEED-D3F865E78460}"/>
          </ac:picMkLst>
        </pc:picChg>
        <pc:picChg chg="add mod">
          <ac:chgData name="עומר לוביאן" userId="b73b91789cac64eb" providerId="LiveId" clId="{8E144491-F61D-4FA5-BE2D-AFCA5CCB76F3}" dt="2024-03-19T13:14:18.922" v="1010" actId="1076"/>
          <ac:picMkLst>
            <pc:docMk/>
            <pc:sldMk cId="287460959" sldId="259"/>
            <ac:picMk id="35" creationId="{A0E12C7E-C268-05AC-3E50-EEA494CBB3C1}"/>
          </ac:picMkLst>
        </pc:picChg>
        <pc:picChg chg="add mod">
          <ac:chgData name="עומר לוביאן" userId="b73b91789cac64eb" providerId="LiveId" clId="{8E144491-F61D-4FA5-BE2D-AFCA5CCB76F3}" dt="2024-03-19T13:14:18.922" v="1010" actId="1076"/>
          <ac:picMkLst>
            <pc:docMk/>
            <pc:sldMk cId="287460959" sldId="259"/>
            <ac:picMk id="36" creationId="{CD377E71-5C98-9AEC-23DE-7FB3C189CF24}"/>
          </ac:picMkLst>
        </pc:picChg>
        <pc:picChg chg="add mod">
          <ac:chgData name="עומר לוביאן" userId="b73b91789cac64eb" providerId="LiveId" clId="{8E144491-F61D-4FA5-BE2D-AFCA5CCB76F3}" dt="2024-03-19T13:14:18.922" v="1010" actId="1076"/>
          <ac:picMkLst>
            <pc:docMk/>
            <pc:sldMk cId="287460959" sldId="259"/>
            <ac:picMk id="37" creationId="{B426BC76-40AE-31E9-9226-2AE379EBB569}"/>
          </ac:picMkLst>
        </pc:picChg>
        <pc:picChg chg="add mod">
          <ac:chgData name="עומר לוביאן" userId="b73b91789cac64eb" providerId="LiveId" clId="{8E144491-F61D-4FA5-BE2D-AFCA5CCB76F3}" dt="2024-03-19T13:14:18.922" v="1010" actId="1076"/>
          <ac:picMkLst>
            <pc:docMk/>
            <pc:sldMk cId="287460959" sldId="259"/>
            <ac:picMk id="38" creationId="{4344B161-08B6-9EF5-97CC-999747CBCBAF}"/>
          </ac:picMkLst>
        </pc:picChg>
        <pc:picChg chg="add mod">
          <ac:chgData name="עומר לוביאן" userId="b73b91789cac64eb" providerId="LiveId" clId="{8E144491-F61D-4FA5-BE2D-AFCA5CCB76F3}" dt="2024-03-19T13:14:18.922" v="1010" actId="1076"/>
          <ac:picMkLst>
            <pc:docMk/>
            <pc:sldMk cId="287460959" sldId="259"/>
            <ac:picMk id="40" creationId="{DA60B73C-B46C-3DCD-B725-F57F23019F39}"/>
          </ac:picMkLst>
        </pc:picChg>
        <pc:picChg chg="add mod">
          <ac:chgData name="עומר לוביאן" userId="b73b91789cac64eb" providerId="LiveId" clId="{8E144491-F61D-4FA5-BE2D-AFCA5CCB76F3}" dt="2024-03-19T13:14:18.922" v="1010" actId="1076"/>
          <ac:picMkLst>
            <pc:docMk/>
            <pc:sldMk cId="287460959" sldId="259"/>
            <ac:picMk id="48" creationId="{AAB762C6-1418-D698-27A6-192F19DB1180}"/>
          </ac:picMkLst>
        </pc:picChg>
        <pc:picChg chg="add mod">
          <ac:chgData name="עומר לוביאן" userId="b73b91789cac64eb" providerId="LiveId" clId="{8E144491-F61D-4FA5-BE2D-AFCA5CCB76F3}" dt="2024-03-19T13:14:18.922" v="1010" actId="1076"/>
          <ac:picMkLst>
            <pc:docMk/>
            <pc:sldMk cId="287460959" sldId="259"/>
            <ac:picMk id="49" creationId="{85ECCCCA-328A-E964-96C5-EAD315A13858}"/>
          </ac:picMkLst>
        </pc:picChg>
        <pc:picChg chg="add mod">
          <ac:chgData name="עומר לוביאן" userId="b73b91789cac64eb" providerId="LiveId" clId="{8E144491-F61D-4FA5-BE2D-AFCA5CCB76F3}" dt="2024-03-19T13:35:01.221" v="1429" actId="1076"/>
          <ac:picMkLst>
            <pc:docMk/>
            <pc:sldMk cId="287460959" sldId="259"/>
            <ac:picMk id="58" creationId="{D41A166A-8391-DB29-AE6E-5DD1E7D4E5F6}"/>
          </ac:picMkLst>
        </pc:picChg>
        <pc:picChg chg="add mod">
          <ac:chgData name="עומר לוביאן" userId="b73b91789cac64eb" providerId="LiveId" clId="{8E144491-F61D-4FA5-BE2D-AFCA5CCB76F3}" dt="2024-03-19T13:16:46.775" v="1045" actId="1076"/>
          <ac:picMkLst>
            <pc:docMk/>
            <pc:sldMk cId="287460959" sldId="259"/>
            <ac:picMk id="59" creationId="{37925FC0-548E-8F54-F956-CC1E1F5CE98E}"/>
          </ac:picMkLst>
        </pc:picChg>
        <pc:picChg chg="mod">
          <ac:chgData name="עומר לוביאן" userId="b73b91789cac64eb" providerId="LiveId" clId="{8E144491-F61D-4FA5-BE2D-AFCA5CCB76F3}" dt="2024-03-19T13:15:13.942" v="1024"/>
          <ac:picMkLst>
            <pc:docMk/>
            <pc:sldMk cId="287460959" sldId="259"/>
            <ac:picMk id="1089" creationId="{A0E5A508-E45F-F16D-2648-603BE0C70A34}"/>
          </ac:picMkLst>
        </pc:picChg>
        <pc:picChg chg="add mod">
          <ac:chgData name="עומר לוביאן" userId="b73b91789cac64eb" providerId="LiveId" clId="{8E144491-F61D-4FA5-BE2D-AFCA5CCB76F3}" dt="2024-03-19T13:16:46.775" v="1045" actId="1076"/>
          <ac:picMkLst>
            <pc:docMk/>
            <pc:sldMk cId="287460959" sldId="259"/>
            <ac:picMk id="1098" creationId="{0D54D520-BF8B-98B3-D8E4-071C32FCDAA9}"/>
          </ac:picMkLst>
        </pc:picChg>
        <pc:picChg chg="add mod">
          <ac:chgData name="עומר לוביאן" userId="b73b91789cac64eb" providerId="LiveId" clId="{8E144491-F61D-4FA5-BE2D-AFCA5CCB76F3}" dt="2024-03-19T13:16:46.775" v="1045" actId="1076"/>
          <ac:picMkLst>
            <pc:docMk/>
            <pc:sldMk cId="287460959" sldId="259"/>
            <ac:picMk id="1099" creationId="{63999ACB-EACA-5063-FE60-76A5BE881A84}"/>
          </ac:picMkLst>
        </pc:picChg>
        <pc:picChg chg="add mod">
          <ac:chgData name="עומר לוביאן" userId="b73b91789cac64eb" providerId="LiveId" clId="{8E144491-F61D-4FA5-BE2D-AFCA5CCB76F3}" dt="2024-03-19T13:16:46.775" v="1045" actId="1076"/>
          <ac:picMkLst>
            <pc:docMk/>
            <pc:sldMk cId="287460959" sldId="259"/>
            <ac:picMk id="1100" creationId="{ACF11B13-8B5A-0762-E1AA-A6A3FAEBC966}"/>
          </ac:picMkLst>
        </pc:picChg>
        <pc:picChg chg="add mod">
          <ac:chgData name="עומר לוביאן" userId="b73b91789cac64eb" providerId="LiveId" clId="{8E144491-F61D-4FA5-BE2D-AFCA5CCB76F3}" dt="2024-03-19T15:12:08.021" v="3348" actId="207"/>
          <ac:picMkLst>
            <pc:docMk/>
            <pc:sldMk cId="287460959" sldId="259"/>
            <ac:picMk id="1101" creationId="{6408230D-4F8C-462A-06A2-6DC71C6595D2}"/>
          </ac:picMkLst>
        </pc:picChg>
        <pc:picChg chg="add mod">
          <ac:chgData name="עומר לוביאן" userId="b73b91789cac64eb" providerId="LiveId" clId="{8E144491-F61D-4FA5-BE2D-AFCA5CCB76F3}" dt="2024-03-19T15:12:08.021" v="3348" actId="207"/>
          <ac:picMkLst>
            <pc:docMk/>
            <pc:sldMk cId="287460959" sldId="259"/>
            <ac:picMk id="1102" creationId="{C5A3E635-04F1-52E9-1A12-BBB305D1684B}"/>
          </ac:picMkLst>
        </pc:picChg>
        <pc:picChg chg="add mod">
          <ac:chgData name="עומר לוביאן" userId="b73b91789cac64eb" providerId="LiveId" clId="{8E144491-F61D-4FA5-BE2D-AFCA5CCB76F3}" dt="2024-03-19T13:16:46.775" v="1045" actId="1076"/>
          <ac:picMkLst>
            <pc:docMk/>
            <pc:sldMk cId="287460959" sldId="259"/>
            <ac:picMk id="1110" creationId="{4897B283-E79B-13B2-792E-838718590C42}"/>
          </ac:picMkLst>
        </pc:picChg>
        <pc:picChg chg="add mod">
          <ac:chgData name="עומר לוביאן" userId="b73b91789cac64eb" providerId="LiveId" clId="{8E144491-F61D-4FA5-BE2D-AFCA5CCB76F3}" dt="2024-03-19T13:46:43.254" v="1484" actId="1076"/>
          <ac:picMkLst>
            <pc:docMk/>
            <pc:sldMk cId="287460959" sldId="259"/>
            <ac:picMk id="1111" creationId="{94E8CF36-614B-95FE-A14F-759FFA026C3C}"/>
          </ac:picMkLst>
        </pc:picChg>
        <pc:picChg chg="del">
          <ac:chgData name="עומר לוביאן" userId="b73b91789cac64eb" providerId="LiveId" clId="{8E144491-F61D-4FA5-BE2D-AFCA5CCB76F3}" dt="2024-03-19T13:11:34.910" v="941" actId="478"/>
          <ac:picMkLst>
            <pc:docMk/>
            <pc:sldMk cId="287460959" sldId="259"/>
            <ac:picMk id="1122" creationId="{6678EE85-06A9-AE33-2874-76103E357CB7}"/>
          </ac:picMkLst>
        </pc:picChg>
        <pc:picChg chg="del">
          <ac:chgData name="עומר לוביאן" userId="b73b91789cac64eb" providerId="LiveId" clId="{8E144491-F61D-4FA5-BE2D-AFCA5CCB76F3}" dt="2024-03-19T13:11:34.910" v="941" actId="478"/>
          <ac:picMkLst>
            <pc:docMk/>
            <pc:sldMk cId="287460959" sldId="259"/>
            <ac:picMk id="1124" creationId="{ECF240D3-3908-6C76-2FEE-612581D839E7}"/>
          </ac:picMkLst>
        </pc:picChg>
        <pc:picChg chg="del">
          <ac:chgData name="עומר לוביאן" userId="b73b91789cac64eb" providerId="LiveId" clId="{8E144491-F61D-4FA5-BE2D-AFCA5CCB76F3}" dt="2024-03-19T13:11:34.910" v="941" actId="478"/>
          <ac:picMkLst>
            <pc:docMk/>
            <pc:sldMk cId="287460959" sldId="259"/>
            <ac:picMk id="1126" creationId="{FDE1078F-5DC0-2685-F0BA-35A3253E8034}"/>
          </ac:picMkLst>
        </pc:picChg>
        <pc:picChg chg="del">
          <ac:chgData name="עומר לוביאן" userId="b73b91789cac64eb" providerId="LiveId" clId="{8E144491-F61D-4FA5-BE2D-AFCA5CCB76F3}" dt="2024-03-19T13:11:34.910" v="941" actId="478"/>
          <ac:picMkLst>
            <pc:docMk/>
            <pc:sldMk cId="287460959" sldId="259"/>
            <ac:picMk id="1128" creationId="{11CBBB23-BC1F-967A-F60A-77DC8E98DEC3}"/>
          </ac:picMkLst>
        </pc:picChg>
        <pc:picChg chg="del mod">
          <ac:chgData name="עומר לוביאן" userId="b73b91789cac64eb" providerId="LiveId" clId="{8E144491-F61D-4FA5-BE2D-AFCA5CCB76F3}" dt="2024-03-19T13:11:42.343" v="943" actId="478"/>
          <ac:picMkLst>
            <pc:docMk/>
            <pc:sldMk cId="287460959" sldId="259"/>
            <ac:picMk id="1130" creationId="{0401A21F-86A0-A634-1B98-DE53041A00F9}"/>
          </ac:picMkLst>
        </pc:picChg>
        <pc:picChg chg="mod">
          <ac:chgData name="עומר לוביאן" userId="b73b91789cac64eb" providerId="LiveId" clId="{8E144491-F61D-4FA5-BE2D-AFCA5CCB76F3}" dt="2024-03-19T13:18:12.904" v="1047" actId="1076"/>
          <ac:picMkLst>
            <pc:docMk/>
            <pc:sldMk cId="287460959" sldId="259"/>
            <ac:picMk id="1133" creationId="{5B3EBA30-6F8D-A37C-B7DD-DC175B4F71CD}"/>
          </ac:picMkLst>
        </pc:picChg>
        <pc:picChg chg="add mod">
          <ac:chgData name="עומר לוביאן" userId="b73b91789cac64eb" providerId="LiveId" clId="{8E144491-F61D-4FA5-BE2D-AFCA5CCB76F3}" dt="2024-03-19T13:18:24.450" v="1049" actId="1076"/>
          <ac:picMkLst>
            <pc:docMk/>
            <pc:sldMk cId="287460959" sldId="259"/>
            <ac:picMk id="1139" creationId="{ED121BAF-74C6-79CB-0D56-56E544618D70}"/>
          </ac:picMkLst>
        </pc:picChg>
        <pc:picChg chg="add mod">
          <ac:chgData name="עומר לוביאן" userId="b73b91789cac64eb" providerId="LiveId" clId="{8E144491-F61D-4FA5-BE2D-AFCA5CCB76F3}" dt="2024-03-19T13:18:24.450" v="1049" actId="1076"/>
          <ac:picMkLst>
            <pc:docMk/>
            <pc:sldMk cId="287460959" sldId="259"/>
            <ac:picMk id="1140" creationId="{8E8AB2E5-3FD8-1AF8-0C37-86B66B716F61}"/>
          </ac:picMkLst>
        </pc:picChg>
        <pc:picChg chg="mod">
          <ac:chgData name="עומר לוביאן" userId="b73b91789cac64eb" providerId="LiveId" clId="{8E144491-F61D-4FA5-BE2D-AFCA5CCB76F3}" dt="2024-03-19T13:18:18.597" v="1048"/>
          <ac:picMkLst>
            <pc:docMk/>
            <pc:sldMk cId="287460959" sldId="259"/>
            <ac:picMk id="1145" creationId="{A13146B0-00F8-5706-A5FC-2E9A680BB73A}"/>
          </ac:picMkLst>
        </pc:picChg>
        <pc:picChg chg="add del mod">
          <ac:chgData name="עומר לוביאן" userId="b73b91789cac64eb" providerId="LiveId" clId="{8E144491-F61D-4FA5-BE2D-AFCA5CCB76F3}" dt="2024-03-19T13:19:03.187" v="1060" actId="478"/>
          <ac:picMkLst>
            <pc:docMk/>
            <pc:sldMk cId="287460959" sldId="259"/>
            <ac:picMk id="1151" creationId="{49DDA425-CC31-BE4F-E0C0-C011250A37E3}"/>
          </ac:picMkLst>
        </pc:picChg>
        <pc:picChg chg="add del mod">
          <ac:chgData name="עומר לוביאן" userId="b73b91789cac64eb" providerId="LiveId" clId="{8E144491-F61D-4FA5-BE2D-AFCA5CCB76F3}" dt="2024-03-19T13:18:57.009" v="1056" actId="478"/>
          <ac:picMkLst>
            <pc:docMk/>
            <pc:sldMk cId="287460959" sldId="259"/>
            <ac:picMk id="1153" creationId="{82B1ACD0-E560-350C-40CC-C71F0EBF3F1E}"/>
          </ac:picMkLst>
        </pc:picChg>
        <pc:picChg chg="del">
          <ac:chgData name="עומר לוביאן" userId="b73b91789cac64eb" providerId="LiveId" clId="{8E144491-F61D-4FA5-BE2D-AFCA5CCB76F3}" dt="2024-03-19T13:11:49.701" v="945" actId="478"/>
          <ac:picMkLst>
            <pc:docMk/>
            <pc:sldMk cId="287460959" sldId="259"/>
            <ac:picMk id="1189" creationId="{DCCD1366-A541-17EB-0053-D408E63488FC}"/>
          </ac:picMkLst>
        </pc:picChg>
        <pc:picChg chg="del">
          <ac:chgData name="עומר לוביאן" userId="b73b91789cac64eb" providerId="LiveId" clId="{8E144491-F61D-4FA5-BE2D-AFCA5CCB76F3}" dt="2024-03-19T13:11:47.864" v="944" actId="478"/>
          <ac:picMkLst>
            <pc:docMk/>
            <pc:sldMk cId="287460959" sldId="259"/>
            <ac:picMk id="1192" creationId="{023AE039-4CEE-63C5-5C18-CDE8A33A840A}"/>
          </ac:picMkLst>
        </pc:picChg>
        <pc:picChg chg="add mod">
          <ac:chgData name="עומר לוביאן" userId="b73b91789cac64eb" providerId="LiveId" clId="{8E144491-F61D-4FA5-BE2D-AFCA5CCB76F3}" dt="2024-03-19T13:46:41.393" v="1483" actId="1076"/>
          <ac:picMkLst>
            <pc:docMk/>
            <pc:sldMk cId="287460959" sldId="259"/>
            <ac:picMk id="1242" creationId="{2755481E-D724-1CDC-8A44-4D777340DA01}"/>
          </ac:picMkLst>
        </pc:picChg>
        <pc:cxnChg chg="add mod">
          <ac:chgData name="עומר לוביאן" userId="b73b91789cac64eb" providerId="LiveId" clId="{8E144491-F61D-4FA5-BE2D-AFCA5CCB76F3}" dt="2024-03-19T13:14:18.922" v="1010" actId="1076"/>
          <ac:cxnSpMkLst>
            <pc:docMk/>
            <pc:sldMk cId="287460959" sldId="259"/>
            <ac:cxnSpMk id="41" creationId="{4050333F-2650-1B3F-3DAC-071C27616C99}"/>
          </ac:cxnSpMkLst>
        </pc:cxnChg>
        <pc:cxnChg chg="add mod">
          <ac:chgData name="עומר לוביאן" userId="b73b91789cac64eb" providerId="LiveId" clId="{8E144491-F61D-4FA5-BE2D-AFCA5CCB76F3}" dt="2024-03-19T13:14:18.922" v="1010" actId="1076"/>
          <ac:cxnSpMkLst>
            <pc:docMk/>
            <pc:sldMk cId="287460959" sldId="259"/>
            <ac:cxnSpMk id="42" creationId="{F87E347E-B9FB-BD34-0B7A-522D53028CE2}"/>
          </ac:cxnSpMkLst>
        </pc:cxnChg>
        <pc:cxnChg chg="add mod">
          <ac:chgData name="עומר לוביאן" userId="b73b91789cac64eb" providerId="LiveId" clId="{8E144491-F61D-4FA5-BE2D-AFCA5CCB76F3}" dt="2024-03-19T13:14:18.922" v="1010" actId="1076"/>
          <ac:cxnSpMkLst>
            <pc:docMk/>
            <pc:sldMk cId="287460959" sldId="259"/>
            <ac:cxnSpMk id="51" creationId="{CEF8EE43-ADB5-7DB5-0A27-435F8772C384}"/>
          </ac:cxnSpMkLst>
        </pc:cxnChg>
        <pc:cxnChg chg="add mod">
          <ac:chgData name="עומר לוביאן" userId="b73b91789cac64eb" providerId="LiveId" clId="{8E144491-F61D-4FA5-BE2D-AFCA5CCB76F3}" dt="2024-03-19T13:14:18.922" v="1010" actId="1076"/>
          <ac:cxnSpMkLst>
            <pc:docMk/>
            <pc:sldMk cId="287460959" sldId="259"/>
            <ac:cxnSpMk id="54" creationId="{59851921-02E0-233F-A8EB-AC4789086924}"/>
          </ac:cxnSpMkLst>
        </pc:cxnChg>
        <pc:cxnChg chg="add mod">
          <ac:chgData name="עומר לוביאן" userId="b73b91789cac64eb" providerId="LiveId" clId="{8E144491-F61D-4FA5-BE2D-AFCA5CCB76F3}" dt="2024-03-19T13:14:18.922" v="1010" actId="1076"/>
          <ac:cxnSpMkLst>
            <pc:docMk/>
            <pc:sldMk cId="287460959" sldId="259"/>
            <ac:cxnSpMk id="56" creationId="{E07DCF2F-BB45-505E-5D85-4DAC35E605C1}"/>
          </ac:cxnSpMkLst>
        </pc:cxnChg>
        <pc:cxnChg chg="add mod">
          <ac:chgData name="עומר לוביאן" userId="b73b91789cac64eb" providerId="LiveId" clId="{8E144491-F61D-4FA5-BE2D-AFCA5CCB76F3}" dt="2024-03-19T13:16:46.775" v="1045" actId="1076"/>
          <ac:cxnSpMkLst>
            <pc:docMk/>
            <pc:sldMk cId="287460959" sldId="259"/>
            <ac:cxnSpMk id="1103" creationId="{299C6737-CF74-CE9D-E7BF-094D207796FE}"/>
          </ac:cxnSpMkLst>
        </pc:cxnChg>
        <pc:cxnChg chg="add mod">
          <ac:chgData name="עומר לוביאן" userId="b73b91789cac64eb" providerId="LiveId" clId="{8E144491-F61D-4FA5-BE2D-AFCA5CCB76F3}" dt="2024-03-19T13:16:46.775" v="1045" actId="1076"/>
          <ac:cxnSpMkLst>
            <pc:docMk/>
            <pc:sldMk cId="287460959" sldId="259"/>
            <ac:cxnSpMk id="1104" creationId="{277FAA86-FC04-D03D-2AC0-75BF56498072}"/>
          </ac:cxnSpMkLst>
        </pc:cxnChg>
        <pc:cxnChg chg="add mod">
          <ac:chgData name="עומר לוביאן" userId="b73b91789cac64eb" providerId="LiveId" clId="{8E144491-F61D-4FA5-BE2D-AFCA5CCB76F3}" dt="2024-03-19T13:16:46.775" v="1045" actId="1076"/>
          <ac:cxnSpMkLst>
            <pc:docMk/>
            <pc:sldMk cId="287460959" sldId="259"/>
            <ac:cxnSpMk id="1117" creationId="{F7829DB3-2B03-93AD-22EB-7DD35B733510}"/>
          </ac:cxnSpMkLst>
        </pc:cxnChg>
        <pc:cxnChg chg="add mod">
          <ac:chgData name="עומר לוביאן" userId="b73b91789cac64eb" providerId="LiveId" clId="{8E144491-F61D-4FA5-BE2D-AFCA5CCB76F3}" dt="2024-03-19T13:16:46.775" v="1045" actId="1076"/>
          <ac:cxnSpMkLst>
            <pc:docMk/>
            <pc:sldMk cId="287460959" sldId="259"/>
            <ac:cxnSpMk id="1125" creationId="{42E7027C-C5F1-0175-875D-44DBE8DB6588}"/>
          </ac:cxnSpMkLst>
        </pc:cxnChg>
        <pc:cxnChg chg="add mod">
          <ac:chgData name="עומר לוביאן" userId="b73b91789cac64eb" providerId="LiveId" clId="{8E144491-F61D-4FA5-BE2D-AFCA5CCB76F3}" dt="2024-03-19T13:16:46.775" v="1045" actId="1076"/>
          <ac:cxnSpMkLst>
            <pc:docMk/>
            <pc:sldMk cId="287460959" sldId="259"/>
            <ac:cxnSpMk id="1129" creationId="{0A8F3FAD-8DC4-FCE9-0E01-D4296B1A4373}"/>
          </ac:cxnSpMkLst>
        </pc:cxnChg>
        <pc:cxnChg chg="del">
          <ac:chgData name="עומר לוביאן" userId="b73b91789cac64eb" providerId="LiveId" clId="{8E144491-F61D-4FA5-BE2D-AFCA5CCB76F3}" dt="2024-03-19T13:11:24.488" v="937" actId="478"/>
          <ac:cxnSpMkLst>
            <pc:docMk/>
            <pc:sldMk cId="287460959" sldId="259"/>
            <ac:cxnSpMk id="1157" creationId="{FB0D839F-96FB-2BAF-F922-3F549C7FA595}"/>
          </ac:cxnSpMkLst>
        </pc:cxnChg>
        <pc:cxnChg chg="add mod">
          <ac:chgData name="עומר לוביאן" userId="b73b91789cac64eb" providerId="LiveId" clId="{8E144491-F61D-4FA5-BE2D-AFCA5CCB76F3}" dt="2024-03-19T13:20:46.760" v="1107" actId="693"/>
          <ac:cxnSpMkLst>
            <pc:docMk/>
            <pc:sldMk cId="287460959" sldId="259"/>
            <ac:cxnSpMk id="1160" creationId="{16599446-1C94-5907-873F-C46869F35DBA}"/>
          </ac:cxnSpMkLst>
        </pc:cxnChg>
        <pc:cxnChg chg="add mod">
          <ac:chgData name="עומר לוביאן" userId="b73b91789cac64eb" providerId="LiveId" clId="{8E144491-F61D-4FA5-BE2D-AFCA5CCB76F3}" dt="2024-03-19T13:21:00.027" v="1110" actId="14100"/>
          <ac:cxnSpMkLst>
            <pc:docMk/>
            <pc:sldMk cId="287460959" sldId="259"/>
            <ac:cxnSpMk id="1161" creationId="{F8CF8C64-155B-3F5D-F4DF-4797FB6D589D}"/>
          </ac:cxnSpMkLst>
        </pc:cxnChg>
        <pc:cxnChg chg="del">
          <ac:chgData name="עומר לוביאן" userId="b73b91789cac64eb" providerId="LiveId" clId="{8E144491-F61D-4FA5-BE2D-AFCA5CCB76F3}" dt="2024-03-19T13:11:22.045" v="936" actId="478"/>
          <ac:cxnSpMkLst>
            <pc:docMk/>
            <pc:sldMk cId="287460959" sldId="259"/>
            <ac:cxnSpMk id="1182" creationId="{A34B87B2-00E9-A052-1E00-777CD7887AA3}"/>
          </ac:cxnSpMkLst>
        </pc:cxnChg>
        <pc:cxnChg chg="del">
          <ac:chgData name="עומר לוביאן" userId="b73b91789cac64eb" providerId="LiveId" clId="{8E144491-F61D-4FA5-BE2D-AFCA5CCB76F3}" dt="2024-03-19T13:11:22.045" v="936" actId="478"/>
          <ac:cxnSpMkLst>
            <pc:docMk/>
            <pc:sldMk cId="287460959" sldId="259"/>
            <ac:cxnSpMk id="1197" creationId="{2D1930AD-97E2-5312-8308-159FDCF60F04}"/>
          </ac:cxnSpMkLst>
        </pc:cxnChg>
        <pc:cxnChg chg="del">
          <ac:chgData name="עומר לוביאן" userId="b73b91789cac64eb" providerId="LiveId" clId="{8E144491-F61D-4FA5-BE2D-AFCA5CCB76F3}" dt="2024-03-19T13:11:22.045" v="936" actId="478"/>
          <ac:cxnSpMkLst>
            <pc:docMk/>
            <pc:sldMk cId="287460959" sldId="259"/>
            <ac:cxnSpMk id="1200" creationId="{A5CCA893-C02B-79E2-D6E9-C6640A13116D}"/>
          </ac:cxnSpMkLst>
        </pc:cxnChg>
        <pc:cxnChg chg="del">
          <ac:chgData name="עומר לוביאן" userId="b73b91789cac64eb" providerId="LiveId" clId="{8E144491-F61D-4FA5-BE2D-AFCA5CCB76F3}" dt="2024-03-19T13:11:24.488" v="937" actId="478"/>
          <ac:cxnSpMkLst>
            <pc:docMk/>
            <pc:sldMk cId="287460959" sldId="259"/>
            <ac:cxnSpMk id="1202" creationId="{A2ED13F7-FEA5-A896-2885-CF84FCF285D6}"/>
          </ac:cxnSpMkLst>
        </pc:cxnChg>
      </pc:sldChg>
      <pc:sldChg chg="addSp delSp modSp add del mod">
        <pc:chgData name="עומר לוביאן" userId="b73b91789cac64eb" providerId="LiveId" clId="{8E144491-F61D-4FA5-BE2D-AFCA5CCB76F3}" dt="2024-03-20T14:28:30.551" v="3489" actId="47"/>
        <pc:sldMkLst>
          <pc:docMk/>
          <pc:sldMk cId="2696846824" sldId="260"/>
        </pc:sldMkLst>
        <pc:spChg chg="mod">
          <ac:chgData name="עומר לוביאן" userId="b73b91789cac64eb" providerId="LiveId" clId="{8E144491-F61D-4FA5-BE2D-AFCA5CCB76F3}" dt="2024-03-19T15:10:39.859" v="3287" actId="1076"/>
          <ac:spMkLst>
            <pc:docMk/>
            <pc:sldMk cId="2696846824" sldId="260"/>
            <ac:spMk id="3" creationId="{A7AC1B27-539F-A1F4-8412-BC5844A2592C}"/>
          </ac:spMkLst>
        </pc:spChg>
        <pc:spChg chg="mod">
          <ac:chgData name="עומר לוביאן" userId="b73b91789cac64eb" providerId="LiveId" clId="{8E144491-F61D-4FA5-BE2D-AFCA5CCB76F3}" dt="2024-03-19T15:10:39.859" v="3287" actId="1076"/>
          <ac:spMkLst>
            <pc:docMk/>
            <pc:sldMk cId="2696846824" sldId="260"/>
            <ac:spMk id="5" creationId="{48C0C2D5-62F9-8C3B-BFB2-C8AA32183137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8" creationId="{B0112CDC-3341-4683-6274-F3743B56D0F6}"/>
          </ac:spMkLst>
        </pc:spChg>
        <pc:spChg chg="mod">
          <ac:chgData name="עומר לוביאן" userId="b73b91789cac64eb" providerId="LiveId" clId="{8E144491-F61D-4FA5-BE2D-AFCA5CCB76F3}" dt="2024-03-19T15:10:39.859" v="3287" actId="1076"/>
          <ac:spMkLst>
            <pc:docMk/>
            <pc:sldMk cId="2696846824" sldId="260"/>
            <ac:spMk id="9" creationId="{A9D47DBB-4F00-A118-683C-0D308C075ACA}"/>
          </ac:spMkLst>
        </pc:spChg>
        <pc:spChg chg="mod">
          <ac:chgData name="עומר לוביאן" userId="b73b91789cac64eb" providerId="LiveId" clId="{8E144491-F61D-4FA5-BE2D-AFCA5CCB76F3}" dt="2024-03-19T15:10:39.859" v="3287" actId="1076"/>
          <ac:spMkLst>
            <pc:docMk/>
            <pc:sldMk cId="2696846824" sldId="260"/>
            <ac:spMk id="12" creationId="{6A3296B8-03B5-DEA2-C495-5DC15F5B254C}"/>
          </ac:spMkLst>
        </pc:spChg>
        <pc:spChg chg="mod">
          <ac:chgData name="עומר לוביאן" userId="b73b91789cac64eb" providerId="LiveId" clId="{8E144491-F61D-4FA5-BE2D-AFCA5CCB76F3}" dt="2024-03-19T13:24:26.576" v="1212"/>
          <ac:spMkLst>
            <pc:docMk/>
            <pc:sldMk cId="2696846824" sldId="260"/>
            <ac:spMk id="14" creationId="{17E82D6E-5290-B526-5E42-7179F3716581}"/>
          </ac:spMkLst>
        </pc:spChg>
        <pc:spChg chg="mod">
          <ac:chgData name="עומר לוביאן" userId="b73b91789cac64eb" providerId="LiveId" clId="{8E144491-F61D-4FA5-BE2D-AFCA5CCB76F3}" dt="2024-03-19T13:24:26.576" v="1212"/>
          <ac:spMkLst>
            <pc:docMk/>
            <pc:sldMk cId="2696846824" sldId="260"/>
            <ac:spMk id="18" creationId="{3ADD515F-65C6-2F8F-6E5A-51FA436C698F}"/>
          </ac:spMkLst>
        </pc:spChg>
        <pc:spChg chg="mod">
          <ac:chgData name="עומר לוביאן" userId="b73b91789cac64eb" providerId="LiveId" clId="{8E144491-F61D-4FA5-BE2D-AFCA5CCB76F3}" dt="2024-03-19T13:24:26.576" v="1212"/>
          <ac:spMkLst>
            <pc:docMk/>
            <pc:sldMk cId="2696846824" sldId="260"/>
            <ac:spMk id="19" creationId="{BA23F1C7-120C-061E-44DD-D17B5DE11531}"/>
          </ac:spMkLst>
        </pc:spChg>
        <pc:spChg chg="mod">
          <ac:chgData name="עומר לוביאן" userId="b73b91789cac64eb" providerId="LiveId" clId="{8E144491-F61D-4FA5-BE2D-AFCA5CCB76F3}" dt="2024-03-19T13:24:26.576" v="1212"/>
          <ac:spMkLst>
            <pc:docMk/>
            <pc:sldMk cId="2696846824" sldId="260"/>
            <ac:spMk id="20" creationId="{162E6901-88BC-D739-96B5-88D34CADA520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21" creationId="{287D1CA8-1EA3-2085-BE45-B34C7ADDDFF7}"/>
          </ac:spMkLst>
        </pc:spChg>
        <pc:spChg chg="add del mod">
          <ac:chgData name="עומר לוביאן" userId="b73b91789cac64eb" providerId="LiveId" clId="{8E144491-F61D-4FA5-BE2D-AFCA5CCB76F3}" dt="2024-03-19T13:24:32.267" v="1214" actId="478"/>
          <ac:spMkLst>
            <pc:docMk/>
            <pc:sldMk cId="2696846824" sldId="260"/>
            <ac:spMk id="22" creationId="{BFCED319-274D-F704-380F-A5AA5E095CE3}"/>
          </ac:spMkLst>
        </pc:spChg>
        <pc:spChg chg="add del mod">
          <ac:chgData name="עומר לוביאן" userId="b73b91789cac64eb" providerId="LiveId" clId="{8E144491-F61D-4FA5-BE2D-AFCA5CCB76F3}" dt="2024-03-19T13:24:32.267" v="1214" actId="478"/>
          <ac:spMkLst>
            <pc:docMk/>
            <pc:sldMk cId="2696846824" sldId="260"/>
            <ac:spMk id="24" creationId="{5D395FEB-CBF1-8E11-CE40-457563A26A9A}"/>
          </ac:spMkLst>
        </pc:spChg>
        <pc:spChg chg="add mod">
          <ac:chgData name="עומר לוביאן" userId="b73b91789cac64eb" providerId="LiveId" clId="{8E144491-F61D-4FA5-BE2D-AFCA5CCB76F3}" dt="2024-03-19T18:28:35.353" v="3481" actId="20577"/>
          <ac:spMkLst>
            <pc:docMk/>
            <pc:sldMk cId="2696846824" sldId="260"/>
            <ac:spMk id="25" creationId="{2AAD3AC7-44C2-86F6-2752-95B18FCC7521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26" creationId="{74A7C599-D6D9-3E25-7284-E6D12ED0C267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29" creationId="{752DB0D4-510F-3397-925F-9E2E3CBD2676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31" creationId="{CFCD2AF9-6938-4DE6-4812-05493CB535AD}"/>
          </ac:spMkLst>
        </pc:spChg>
        <pc:spChg chg="add del mod">
          <ac:chgData name="עומר לוביאן" userId="b73b91789cac64eb" providerId="LiveId" clId="{8E144491-F61D-4FA5-BE2D-AFCA5CCB76F3}" dt="2024-03-19T13:25:57.286" v="1252" actId="478"/>
          <ac:spMkLst>
            <pc:docMk/>
            <pc:sldMk cId="2696846824" sldId="260"/>
            <ac:spMk id="32" creationId="{46566243-D60C-0BAA-F0E8-9ADEF1994974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33" creationId="{E862ABE1-855D-13ED-3ABB-424481B65A90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35" creationId="{EABC44D4-0214-84F1-3B16-2BF1CDA37B05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36" creationId="{EA0A5D34-48F4-46A5-FC76-BB33C2FBAD7E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37" creationId="{65008066-15EB-341E-2162-B3A17BC31CDE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38" creationId="{29EDDB4D-3288-74E0-1F1C-E3596B4E0180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40" creationId="{334B7CA0-56D5-1471-DD8F-232C00CF22E7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41" creationId="{0196E98D-DD1E-54C5-BD08-535D62B7B117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42" creationId="{5BE87C88-48F5-B2A3-95EB-460AA996C67F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43" creationId="{D10DC219-3601-3EA7-4396-0F8C3C815BE3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44" creationId="{5BE12CDE-4348-3366-9034-6CBD765CC7E4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45" creationId="{91DFA6DA-2EEC-26E0-0F4F-9FFE3D960646}"/>
          </ac:spMkLst>
        </pc:spChg>
        <pc:spChg chg="add mod">
          <ac:chgData name="עומר לוביאן" userId="b73b91789cac64eb" providerId="LiveId" clId="{8E144491-F61D-4FA5-BE2D-AFCA5CCB76F3}" dt="2024-03-19T15:10:50.836" v="3289" actId="1076"/>
          <ac:spMkLst>
            <pc:docMk/>
            <pc:sldMk cId="2696846824" sldId="260"/>
            <ac:spMk id="46" creationId="{B7C7406C-0507-B406-A4F7-DEAFC7B59639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52" creationId="{D565BCF6-D2D5-2662-2BDD-8C2D915F2749}"/>
          </ac:spMkLst>
        </pc:spChg>
        <pc:spChg chg="mod">
          <ac:chgData name="עומר לוביאן" userId="b73b91789cac64eb" providerId="LiveId" clId="{8E144491-F61D-4FA5-BE2D-AFCA5CCB76F3}" dt="2024-03-19T13:33:53.823" v="1395"/>
          <ac:spMkLst>
            <pc:docMk/>
            <pc:sldMk cId="2696846824" sldId="260"/>
            <ac:spMk id="54" creationId="{8E37513D-BE05-1C2B-3E98-7C1570D99C11}"/>
          </ac:spMkLst>
        </pc:spChg>
        <pc:spChg chg="mod">
          <ac:chgData name="עומר לוביאן" userId="b73b91789cac64eb" providerId="LiveId" clId="{8E144491-F61D-4FA5-BE2D-AFCA5CCB76F3}" dt="2024-03-19T13:33:53.823" v="1395"/>
          <ac:spMkLst>
            <pc:docMk/>
            <pc:sldMk cId="2696846824" sldId="260"/>
            <ac:spMk id="57" creationId="{8B1D7A93-8D1F-D10E-F919-2BB1C4A3F41F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60" creationId="{788C2457-D9DE-0958-3132-A9914BED2EF7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61" creationId="{407931E5-4103-5342-1950-ACA1BA361397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093" creationId="{43B29686-1E62-03AC-ADBA-809EBCB2DB21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094" creationId="{B2FD6B26-C735-AE33-3294-92046DBE42A3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095" creationId="{214E4413-6E3B-F6F9-8FEB-ABD7833FC360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096" creationId="{800C36F4-ADCF-7986-A9B1-B97E63A8E656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097" creationId="{8AC513C8-A24D-6D76-916E-F031DFCB6A89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05" creationId="{9B3DE221-D073-413C-925E-1F643F0F00A6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06" creationId="{4022EBCB-1A33-6F48-0060-A51EA83FEEB3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07" creationId="{60DFACA0-F78C-FB56-C0FA-676736776FE3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08" creationId="{F485F934-EF32-F6EE-9D58-49D1A817D336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09" creationId="{106C1B75-7126-9773-D112-2D987ECFB442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12" creationId="{9E4C10FC-D56F-E99B-2EAF-3C533BDA8195}"/>
          </ac:spMkLst>
        </pc:spChg>
        <pc:spChg chg="mod">
          <ac:chgData name="עומר לוביאן" userId="b73b91789cac64eb" providerId="LiveId" clId="{8E144491-F61D-4FA5-BE2D-AFCA5CCB76F3}" dt="2024-03-19T13:33:53.823" v="1395"/>
          <ac:spMkLst>
            <pc:docMk/>
            <pc:sldMk cId="2696846824" sldId="260"/>
            <ac:spMk id="1114" creationId="{325E8F41-4EC1-D337-17AB-70479ECC6A2A}"/>
          </ac:spMkLst>
        </pc:spChg>
        <pc:spChg chg="mod">
          <ac:chgData name="עומר לוביאן" userId="b73b91789cac64eb" providerId="LiveId" clId="{8E144491-F61D-4FA5-BE2D-AFCA5CCB76F3}" dt="2024-03-19T13:33:53.823" v="1395"/>
          <ac:spMkLst>
            <pc:docMk/>
            <pc:sldMk cId="2696846824" sldId="260"/>
            <ac:spMk id="1115" creationId="{11A88DAB-2727-B80C-69AF-4E0AF2EFC060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16" creationId="{78750C9A-E5D1-53AE-0D88-4468CA23D62E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18" creationId="{FFC20638-BB7F-A13C-C387-D99DDA06B459}"/>
          </ac:spMkLst>
        </pc:spChg>
        <pc:spChg chg="add del mod">
          <ac:chgData name="עומר לוביאן" userId="b73b91789cac64eb" providerId="LiveId" clId="{8E144491-F61D-4FA5-BE2D-AFCA5CCB76F3}" dt="2024-03-19T13:34:12.578" v="1411" actId="478"/>
          <ac:spMkLst>
            <pc:docMk/>
            <pc:sldMk cId="2696846824" sldId="260"/>
            <ac:spMk id="1119" creationId="{600A7036-D6FF-B37D-E7D4-213E2D4C9A95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20" creationId="{8A3A9E5D-CE87-CEBF-F266-CEB0B31D096F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21" creationId="{14678133-C34A-6D1B-E884-B667A98936F6}"/>
          </ac:spMkLst>
        </pc:spChg>
        <pc:spChg chg="add del mod">
          <ac:chgData name="עומר לוביאן" userId="b73b91789cac64eb" providerId="LiveId" clId="{8E144491-F61D-4FA5-BE2D-AFCA5CCB76F3}" dt="2024-03-19T13:34:15.109" v="1412" actId="478"/>
          <ac:spMkLst>
            <pc:docMk/>
            <pc:sldMk cId="2696846824" sldId="260"/>
            <ac:spMk id="1122" creationId="{B019501C-9C48-2ABA-75E7-6A11085A26A8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23" creationId="{26810A54-EF04-054E-45CB-37F424F9734F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24" creationId="{2B3733C4-5D9C-C21E-D1FC-F1FC5009B5DB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26" creationId="{A19FFBAC-2F72-08F3-17B9-947D730AD01F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27" creationId="{DA13A5E8-7BE5-D8FE-4775-F191602813E3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28" creationId="{65FB38BE-A592-49ED-D227-0FF2A3FAB888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30" creationId="{1DA4F11C-3762-4689-B64C-A10699D1ECCC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31" creationId="{BEBC113D-9B3A-3344-DC4B-E2A770F6A2AE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32" creationId="{788CA35D-DF3D-1348-EE72-6438F1C3BDED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34" creationId="{58204069-2CE7-C3C2-F19E-CDB026FDBD7B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35" creationId="{DA204924-5429-0DB2-4C47-92EE86F0883F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36" creationId="{AFF07080-3BB4-DC5F-7C98-70D718CFBA26}"/>
          </ac:spMkLst>
        </pc:spChg>
        <pc:spChg chg="add del mod">
          <ac:chgData name="עומר לוביאן" userId="b73b91789cac64eb" providerId="LiveId" clId="{8E144491-F61D-4FA5-BE2D-AFCA5CCB76F3}" dt="2024-03-19T13:34:25.706" v="1413" actId="478"/>
          <ac:spMkLst>
            <pc:docMk/>
            <pc:sldMk cId="2696846824" sldId="260"/>
            <ac:spMk id="1137" creationId="{CDE74825-5AA9-0A6D-2415-3064ABE4D083}"/>
          </ac:spMkLst>
        </pc:spChg>
        <pc:spChg chg="add del mod">
          <ac:chgData name="עומר לוביאן" userId="b73b91789cac64eb" providerId="LiveId" clId="{8E144491-F61D-4FA5-BE2D-AFCA5CCB76F3}" dt="2024-03-19T13:34:25.706" v="1413" actId="478"/>
          <ac:spMkLst>
            <pc:docMk/>
            <pc:sldMk cId="2696846824" sldId="260"/>
            <ac:spMk id="1138" creationId="{E19E27A5-C28A-185B-3197-7277F6A40A0C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41" creationId="{DD6A7710-F1CC-CC82-4645-F931DF78B3F7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49" creationId="{FA2F7572-C96D-7A3F-C2A9-030D529511E3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50" creationId="{3634DD8F-F806-E877-17C4-8185DFE22284}"/>
          </ac:spMkLst>
        </pc:spChg>
        <pc:spChg chg="add del mod">
          <ac:chgData name="עומר לוביאן" userId="b73b91789cac64eb" providerId="LiveId" clId="{8E144491-F61D-4FA5-BE2D-AFCA5CCB76F3}" dt="2024-03-19T13:34:27.692" v="1414" actId="478"/>
          <ac:spMkLst>
            <pc:docMk/>
            <pc:sldMk cId="2696846824" sldId="260"/>
            <ac:spMk id="1151" creationId="{514EC4BC-DE1C-B486-8FAF-B6CAF214AB8B}"/>
          </ac:spMkLst>
        </pc:spChg>
        <pc:spChg chg="add del mod">
          <ac:chgData name="עומר לוביאן" userId="b73b91789cac64eb" providerId="LiveId" clId="{8E144491-F61D-4FA5-BE2D-AFCA5CCB76F3}" dt="2024-03-19T13:34:53.279" v="1427" actId="478"/>
          <ac:spMkLst>
            <pc:docMk/>
            <pc:sldMk cId="2696846824" sldId="260"/>
            <ac:spMk id="1152" creationId="{F0125636-C558-88AB-8E1A-6C028EB6B0B8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53" creationId="{E495D3D1-B37D-0B5B-081D-B6E0FA72D520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54" creationId="{3312385E-72FA-0FC8-F817-19123B1F6DCE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55" creationId="{AADCFD77-0B5F-962F-6180-9FB25534E6D5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56" creationId="{3AE8295B-41F1-8F74-C8A7-3DE7725912CB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57" creationId="{278405F7-2EA5-FEFE-9D82-E8466BCCB7B4}"/>
          </ac:spMkLst>
        </pc:spChg>
        <pc:spChg chg="del">
          <ac:chgData name="עומר לוביאן" userId="b73b91789cac64eb" providerId="LiveId" clId="{8E144491-F61D-4FA5-BE2D-AFCA5CCB76F3}" dt="2024-03-19T13:24:17.005" v="1209" actId="478"/>
          <ac:spMkLst>
            <pc:docMk/>
            <pc:sldMk cId="2696846824" sldId="260"/>
            <ac:spMk id="1158" creationId="{F866CEFF-6232-B2DE-5BF0-6E0158608C2D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59" creationId="{9E7FE2A0-6528-B7FA-CE68-D549EA3F41E2}"/>
          </ac:spMkLst>
        </pc:spChg>
        <pc:spChg chg="add mod">
          <ac:chgData name="עומר לוביאן" userId="b73b91789cac64eb" providerId="LiveId" clId="{8E144491-F61D-4FA5-BE2D-AFCA5CCB76F3}" dt="2024-03-19T15:10:57.496" v="3291" actId="1076"/>
          <ac:spMkLst>
            <pc:docMk/>
            <pc:sldMk cId="2696846824" sldId="260"/>
            <ac:spMk id="1166" creationId="{9E9E558A-7C31-BB86-1AF5-3255779AA5D6}"/>
          </ac:spMkLst>
        </pc:spChg>
        <pc:grpChg chg="add mod">
          <ac:chgData name="עומר לוביאן" userId="b73b91789cac64eb" providerId="LiveId" clId="{8E144491-F61D-4FA5-BE2D-AFCA5CCB76F3}" dt="2024-03-19T15:10:50.836" v="3289" actId="1076"/>
          <ac:grpSpMkLst>
            <pc:docMk/>
            <pc:sldMk cId="2696846824" sldId="260"/>
            <ac:grpSpMk id="13" creationId="{6D79505B-0D6A-BD23-6410-586E698BD534}"/>
          </ac:grpSpMkLst>
        </pc:grpChg>
        <pc:grpChg chg="mod">
          <ac:chgData name="עומר לוביאן" userId="b73b91789cac64eb" providerId="LiveId" clId="{8E144491-F61D-4FA5-BE2D-AFCA5CCB76F3}" dt="2024-03-19T13:24:26.576" v="1212"/>
          <ac:grpSpMkLst>
            <pc:docMk/>
            <pc:sldMk cId="2696846824" sldId="260"/>
            <ac:grpSpMk id="16" creationId="{CDDA04EE-C9C9-FB68-3722-3AC8FF214CD9}"/>
          </ac:grpSpMkLst>
        </pc:grpChg>
        <pc:grpChg chg="add mod">
          <ac:chgData name="עומר לוביאן" userId="b73b91789cac64eb" providerId="LiveId" clId="{8E144491-F61D-4FA5-BE2D-AFCA5CCB76F3}" dt="2024-03-19T15:10:57.496" v="3291" actId="1076"/>
          <ac:grpSpMkLst>
            <pc:docMk/>
            <pc:sldMk cId="2696846824" sldId="260"/>
            <ac:grpSpMk id="53" creationId="{A7F74AAC-80FC-AEBF-A44D-32F123B11A34}"/>
          </ac:grpSpMkLst>
        </pc:grpChg>
        <pc:grpChg chg="mod">
          <ac:chgData name="עומר לוביאן" userId="b73b91789cac64eb" providerId="LiveId" clId="{8E144491-F61D-4FA5-BE2D-AFCA5CCB76F3}" dt="2024-03-19T13:33:53.823" v="1395"/>
          <ac:grpSpMkLst>
            <pc:docMk/>
            <pc:sldMk cId="2696846824" sldId="260"/>
            <ac:grpSpMk id="55" creationId="{8C162C8C-4353-8297-29BF-4DFA4C7EF2BF}"/>
          </ac:grpSpMkLst>
        </pc:grpChg>
        <pc:grpChg chg="del">
          <ac:chgData name="עומר לוביאן" userId="b73b91789cac64eb" providerId="LiveId" clId="{8E144491-F61D-4FA5-BE2D-AFCA5CCB76F3}" dt="2024-03-19T13:24:17.005" v="1209" actId="478"/>
          <ac:grpSpMkLst>
            <pc:docMk/>
            <pc:sldMk cId="2696846824" sldId="260"/>
            <ac:grpSpMk id="62" creationId="{AB46E971-9AC5-5354-2162-F74A7EE89E68}"/>
          </ac:grpSpMkLst>
        </pc:grpChg>
        <pc:grpChg chg="mod">
          <ac:chgData name="עומר לוביאן" userId="b73b91789cac64eb" providerId="LiveId" clId="{8E144491-F61D-4FA5-BE2D-AFCA5CCB76F3}" dt="2024-03-19T15:10:39.859" v="3287" actId="1076"/>
          <ac:grpSpMkLst>
            <pc:docMk/>
            <pc:sldMk cId="2696846824" sldId="260"/>
            <ac:grpSpMk id="1113" creationId="{8B6EC9C1-E847-873E-006C-CD8A349F2DAB}"/>
          </ac:grpSpMkLst>
        </pc:grpChg>
        <pc:grpChg chg="del">
          <ac:chgData name="עומר לוביאן" userId="b73b91789cac64eb" providerId="LiveId" clId="{8E144491-F61D-4FA5-BE2D-AFCA5CCB76F3}" dt="2024-03-19T13:24:17.005" v="1209" actId="478"/>
          <ac:grpSpMkLst>
            <pc:docMk/>
            <pc:sldMk cId="2696846824" sldId="260"/>
            <ac:grpSpMk id="1142" creationId="{3F8FE202-5709-6E62-AB02-71A4CCF24E03}"/>
          </ac:grpSpMkLst>
        </pc:grpChg>
        <pc:picChg chg="mod">
          <ac:chgData name="עומר לוביאן" userId="b73b91789cac64eb" providerId="LiveId" clId="{8E144491-F61D-4FA5-BE2D-AFCA5CCB76F3}" dt="2024-03-19T15:10:39.859" v="3287" actId="1076"/>
          <ac:picMkLst>
            <pc:docMk/>
            <pc:sldMk cId="2696846824" sldId="260"/>
            <ac:picMk id="4" creationId="{58C1D723-71C0-9407-D0E0-3286EABBFC5A}"/>
          </ac:picMkLst>
        </pc:picChg>
        <pc:picChg chg="add mod">
          <ac:chgData name="עומר לוביאן" userId="b73b91789cac64eb" providerId="LiveId" clId="{8E144491-F61D-4FA5-BE2D-AFCA5CCB76F3}" dt="2024-03-19T15:10:50.836" v="3289" actId="1076"/>
          <ac:picMkLst>
            <pc:docMk/>
            <pc:sldMk cId="2696846824" sldId="260"/>
            <ac:picMk id="6" creationId="{ABC2003A-CD9C-8E26-4AD2-CA46C718105A}"/>
          </ac:picMkLst>
        </pc:picChg>
        <pc:picChg chg="add mod">
          <ac:chgData name="עומר לוביאן" userId="b73b91789cac64eb" providerId="LiveId" clId="{8E144491-F61D-4FA5-BE2D-AFCA5CCB76F3}" dt="2024-03-19T15:10:50.836" v="3289" actId="1076"/>
          <ac:picMkLst>
            <pc:docMk/>
            <pc:sldMk cId="2696846824" sldId="260"/>
            <ac:picMk id="7" creationId="{6ED85AE5-0C97-B30B-3FF2-6D2255528555}"/>
          </ac:picMkLst>
        </pc:picChg>
        <pc:picChg chg="mod">
          <ac:chgData name="עומר לוביאן" userId="b73b91789cac64eb" providerId="LiveId" clId="{8E144491-F61D-4FA5-BE2D-AFCA5CCB76F3}" dt="2024-03-19T15:10:39.859" v="3287" actId="1076"/>
          <ac:picMkLst>
            <pc:docMk/>
            <pc:sldMk cId="2696846824" sldId="260"/>
            <ac:picMk id="10" creationId="{7B78E151-4906-C28A-C001-FF5E76B26C5C}"/>
          </ac:picMkLst>
        </pc:picChg>
        <pc:picChg chg="mod">
          <ac:chgData name="עומר לוביאן" userId="b73b91789cac64eb" providerId="LiveId" clId="{8E144491-F61D-4FA5-BE2D-AFCA5CCB76F3}" dt="2024-03-19T15:10:39.859" v="3287" actId="1076"/>
          <ac:picMkLst>
            <pc:docMk/>
            <pc:sldMk cId="2696846824" sldId="260"/>
            <ac:picMk id="11" creationId="{198D31CC-7B00-4F0E-0CFA-8E7D14859C44}"/>
          </ac:picMkLst>
        </pc:picChg>
        <pc:picChg chg="mod">
          <ac:chgData name="עומר לוביאן" userId="b73b91789cac64eb" providerId="LiveId" clId="{8E144491-F61D-4FA5-BE2D-AFCA5CCB76F3}" dt="2024-03-19T13:24:26.576" v="1212"/>
          <ac:picMkLst>
            <pc:docMk/>
            <pc:sldMk cId="2696846824" sldId="260"/>
            <ac:picMk id="17" creationId="{74DFE101-468D-7EB9-A24C-9D53733CA71B}"/>
          </ac:picMkLst>
        </pc:picChg>
        <pc:picChg chg="add del mod">
          <ac:chgData name="עומר לוביאן" userId="b73b91789cac64eb" providerId="LiveId" clId="{8E144491-F61D-4FA5-BE2D-AFCA5CCB76F3}" dt="2024-03-19T13:24:34.619" v="1215" actId="478"/>
          <ac:picMkLst>
            <pc:docMk/>
            <pc:sldMk cId="2696846824" sldId="260"/>
            <ac:picMk id="23" creationId="{1F5ADEBE-9BC3-BB03-28DE-A4D6386F264D}"/>
          </ac:picMkLst>
        </pc:picChg>
        <pc:picChg chg="add del mod">
          <ac:chgData name="עומר לוביאן" userId="b73b91789cac64eb" providerId="LiveId" clId="{8E144491-F61D-4FA5-BE2D-AFCA5CCB76F3}" dt="2024-03-19T13:24:34.619" v="1215" actId="478"/>
          <ac:picMkLst>
            <pc:docMk/>
            <pc:sldMk cId="2696846824" sldId="260"/>
            <ac:picMk id="25" creationId="{575686F5-7415-0C6F-7E0D-8BE526F7B500}"/>
          </ac:picMkLst>
        </pc:picChg>
        <pc:picChg chg="add mod">
          <ac:chgData name="עומר לוביאן" userId="b73b91789cac64eb" providerId="LiveId" clId="{8E144491-F61D-4FA5-BE2D-AFCA5CCB76F3}" dt="2024-03-19T13:32:07.068" v="1394"/>
          <ac:picMkLst>
            <pc:docMk/>
            <pc:sldMk cId="2696846824" sldId="260"/>
            <ac:picMk id="49" creationId="{8EFCEBA6-5325-CC32-6B80-9DF22C66F350}"/>
          </ac:picMkLst>
        </pc:picChg>
        <pc:picChg chg="add mod">
          <ac:chgData name="עומר לוביאן" userId="b73b91789cac64eb" providerId="LiveId" clId="{8E144491-F61D-4FA5-BE2D-AFCA5CCB76F3}" dt="2024-03-19T15:11:06.978" v="3294" actId="1076"/>
          <ac:picMkLst>
            <pc:docMk/>
            <pc:sldMk cId="2696846824" sldId="260"/>
            <ac:picMk id="50" creationId="{1FEBCA13-41D9-FD57-6D0B-22EE1DAD60F6}"/>
          </ac:picMkLst>
        </pc:picChg>
        <pc:picChg chg="add mod">
          <ac:chgData name="עומר לוביאן" userId="b73b91789cac64eb" providerId="LiveId" clId="{8E144491-F61D-4FA5-BE2D-AFCA5CCB76F3}" dt="2024-03-19T15:10:57.496" v="3291" actId="1076"/>
          <ac:picMkLst>
            <pc:docMk/>
            <pc:sldMk cId="2696846824" sldId="260"/>
            <ac:picMk id="51" creationId="{589876C9-599D-03AC-42CA-BBB0D70B8737}"/>
          </ac:picMkLst>
        </pc:picChg>
        <pc:picChg chg="mod">
          <ac:chgData name="עומר לוביאן" userId="b73b91789cac64eb" providerId="LiveId" clId="{8E144491-F61D-4FA5-BE2D-AFCA5CCB76F3}" dt="2024-03-19T13:33:53.823" v="1395"/>
          <ac:picMkLst>
            <pc:docMk/>
            <pc:sldMk cId="2696846824" sldId="260"/>
            <ac:picMk id="56" creationId="{D4011E40-A0A9-65F4-F213-561083015E9C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58" creationId="{D41A166A-8391-DB29-AE6E-5DD1E7D4E5F6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59" creationId="{37925FC0-548E-8F54-F956-CC1E1F5CE98E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1098" creationId="{0D54D520-BF8B-98B3-D8E4-071C32FCDAA9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1099" creationId="{63999ACB-EACA-5063-FE60-76A5BE881A84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1100" creationId="{ACF11B13-8B5A-0762-E1AA-A6A3FAEBC966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1101" creationId="{6408230D-4F8C-462A-06A2-6DC71C6595D2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1102" creationId="{C5A3E635-04F1-52E9-1A12-BBB305D1684B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1110" creationId="{4897B283-E79B-13B2-792E-838718590C42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1111" creationId="{94E8CF36-614B-95FE-A14F-759FFA026C3C}"/>
          </ac:picMkLst>
        </pc:picChg>
        <pc:picChg chg="mod">
          <ac:chgData name="עומר לוביאן" userId="b73b91789cac64eb" providerId="LiveId" clId="{8E144491-F61D-4FA5-BE2D-AFCA5CCB76F3}" dt="2024-03-19T15:10:39.859" v="3287" actId="1076"/>
          <ac:picMkLst>
            <pc:docMk/>
            <pc:sldMk cId="2696846824" sldId="260"/>
            <ac:picMk id="1133" creationId="{5B3EBA30-6F8D-A37C-B7DD-DC175B4F71CD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1139" creationId="{ED121BAF-74C6-79CB-0D56-56E544618D70}"/>
          </ac:picMkLst>
        </pc:picChg>
        <pc:picChg chg="del">
          <ac:chgData name="עומר לוביאן" userId="b73b91789cac64eb" providerId="LiveId" clId="{8E144491-F61D-4FA5-BE2D-AFCA5CCB76F3}" dt="2024-03-19T13:24:17.005" v="1209" actId="478"/>
          <ac:picMkLst>
            <pc:docMk/>
            <pc:sldMk cId="2696846824" sldId="260"/>
            <ac:picMk id="1140" creationId="{8E8AB2E5-3FD8-1AF8-0C37-86B66B716F61}"/>
          </ac:picMkLst>
        </pc:picChg>
        <pc:picChg chg="add mod">
          <ac:chgData name="עומר לוביאן" userId="b73b91789cac64eb" providerId="LiveId" clId="{8E144491-F61D-4FA5-BE2D-AFCA5CCB76F3}" dt="2024-03-19T15:10:57.496" v="3291" actId="1076"/>
          <ac:picMkLst>
            <pc:docMk/>
            <pc:sldMk cId="2696846824" sldId="260"/>
            <ac:picMk id="1162" creationId="{701EEC43-44B6-4EBA-B625-326B05DBC522}"/>
          </ac:picMkLst>
        </pc:picChg>
        <pc:picChg chg="add mod">
          <ac:chgData name="עומר לוביאן" userId="b73b91789cac64eb" providerId="LiveId" clId="{8E144491-F61D-4FA5-BE2D-AFCA5CCB76F3}" dt="2024-03-19T15:10:57.496" v="3291" actId="1076"/>
          <ac:picMkLst>
            <pc:docMk/>
            <pc:sldMk cId="2696846824" sldId="260"/>
            <ac:picMk id="1163" creationId="{512DEB63-D94F-8CE1-787D-716D59CDAA7E}"/>
          </ac:picMkLst>
        </pc:picChg>
        <pc:picChg chg="add mod">
          <ac:chgData name="עומר לוביאן" userId="b73b91789cac64eb" providerId="LiveId" clId="{8E144491-F61D-4FA5-BE2D-AFCA5CCB76F3}" dt="2024-03-19T15:10:57.496" v="3291" actId="1076"/>
          <ac:picMkLst>
            <pc:docMk/>
            <pc:sldMk cId="2696846824" sldId="260"/>
            <ac:picMk id="1164" creationId="{5EF67CF0-BB2D-2D9E-6833-F48ADF3ECB73}"/>
          </ac:picMkLst>
        </pc:picChg>
        <pc:cxnChg chg="add mod">
          <ac:chgData name="עומר לוביאן" userId="b73b91789cac64eb" providerId="LiveId" clId="{8E144491-F61D-4FA5-BE2D-AFCA5CCB76F3}" dt="2024-03-19T15:10:53.669" v="3290" actId="14100"/>
          <ac:cxnSpMkLst>
            <pc:docMk/>
            <pc:sldMk cId="2696846824" sldId="260"/>
            <ac:cxnSpMk id="47" creationId="{5BB507E5-513F-12AD-567C-F582A4FB2676}"/>
          </ac:cxnSpMkLst>
        </pc:cxnChg>
        <pc:cxnChg chg="del">
          <ac:chgData name="עומר לוביאן" userId="b73b91789cac64eb" providerId="LiveId" clId="{8E144491-F61D-4FA5-BE2D-AFCA5CCB76F3}" dt="2024-03-19T13:24:17.005" v="1209" actId="478"/>
          <ac:cxnSpMkLst>
            <pc:docMk/>
            <pc:sldMk cId="2696846824" sldId="260"/>
            <ac:cxnSpMk id="1103" creationId="{299C6737-CF74-CE9D-E7BF-094D207796FE}"/>
          </ac:cxnSpMkLst>
        </pc:cxnChg>
        <pc:cxnChg chg="del">
          <ac:chgData name="עומר לוביאן" userId="b73b91789cac64eb" providerId="LiveId" clId="{8E144491-F61D-4FA5-BE2D-AFCA5CCB76F3}" dt="2024-03-19T13:24:17.005" v="1209" actId="478"/>
          <ac:cxnSpMkLst>
            <pc:docMk/>
            <pc:sldMk cId="2696846824" sldId="260"/>
            <ac:cxnSpMk id="1104" creationId="{277FAA86-FC04-D03D-2AC0-75BF56498072}"/>
          </ac:cxnSpMkLst>
        </pc:cxnChg>
        <pc:cxnChg chg="del">
          <ac:chgData name="עומר לוביאן" userId="b73b91789cac64eb" providerId="LiveId" clId="{8E144491-F61D-4FA5-BE2D-AFCA5CCB76F3}" dt="2024-03-19T13:24:17.005" v="1209" actId="478"/>
          <ac:cxnSpMkLst>
            <pc:docMk/>
            <pc:sldMk cId="2696846824" sldId="260"/>
            <ac:cxnSpMk id="1117" creationId="{F7829DB3-2B03-93AD-22EB-7DD35B733510}"/>
          </ac:cxnSpMkLst>
        </pc:cxnChg>
        <pc:cxnChg chg="del">
          <ac:chgData name="עומר לוביאן" userId="b73b91789cac64eb" providerId="LiveId" clId="{8E144491-F61D-4FA5-BE2D-AFCA5CCB76F3}" dt="2024-03-19T13:24:17.005" v="1209" actId="478"/>
          <ac:cxnSpMkLst>
            <pc:docMk/>
            <pc:sldMk cId="2696846824" sldId="260"/>
            <ac:cxnSpMk id="1125" creationId="{42E7027C-C5F1-0175-875D-44DBE8DB6588}"/>
          </ac:cxnSpMkLst>
        </pc:cxnChg>
        <pc:cxnChg chg="del">
          <ac:chgData name="עומר לוביאן" userId="b73b91789cac64eb" providerId="LiveId" clId="{8E144491-F61D-4FA5-BE2D-AFCA5CCB76F3}" dt="2024-03-19T13:24:17.005" v="1209" actId="478"/>
          <ac:cxnSpMkLst>
            <pc:docMk/>
            <pc:sldMk cId="2696846824" sldId="260"/>
            <ac:cxnSpMk id="1129" creationId="{0A8F3FAD-8DC4-FCE9-0E01-D4296B1A4373}"/>
          </ac:cxnSpMkLst>
        </pc:cxnChg>
        <pc:cxnChg chg="mod">
          <ac:chgData name="עומר לוביאן" userId="b73b91789cac64eb" providerId="LiveId" clId="{8E144491-F61D-4FA5-BE2D-AFCA5CCB76F3}" dt="2024-03-19T15:10:45.712" v="3288" actId="14100"/>
          <ac:cxnSpMkLst>
            <pc:docMk/>
            <pc:sldMk cId="2696846824" sldId="260"/>
            <ac:cxnSpMk id="1160" creationId="{16599446-1C94-5907-873F-C46869F35DBA}"/>
          </ac:cxnSpMkLst>
        </pc:cxnChg>
        <pc:cxnChg chg="del">
          <ac:chgData name="עומר לוביאן" userId="b73b91789cac64eb" providerId="LiveId" clId="{8E144491-F61D-4FA5-BE2D-AFCA5CCB76F3}" dt="2024-03-19T13:24:17.005" v="1209" actId="478"/>
          <ac:cxnSpMkLst>
            <pc:docMk/>
            <pc:sldMk cId="2696846824" sldId="260"/>
            <ac:cxnSpMk id="1161" creationId="{F8CF8C64-155B-3F5D-F4DF-4797FB6D589D}"/>
          </ac:cxnSpMkLst>
        </pc:cxnChg>
        <pc:cxnChg chg="add del mod">
          <ac:chgData name="עומר לוביאן" userId="b73b91789cac64eb" providerId="LiveId" clId="{8E144491-F61D-4FA5-BE2D-AFCA5CCB76F3}" dt="2024-03-19T13:36:39.210" v="1456" actId="478"/>
          <ac:cxnSpMkLst>
            <pc:docMk/>
            <pc:sldMk cId="2696846824" sldId="260"/>
            <ac:cxnSpMk id="1165" creationId="{8EA364EA-DCC8-FCF9-0386-D9E7217C5702}"/>
          </ac:cxnSpMkLst>
        </pc:cxnChg>
      </pc:sldChg>
      <pc:sldChg chg="addSp delSp modSp add mod">
        <pc:chgData name="עומר לוביאן" userId="b73b91789cac64eb" providerId="LiveId" clId="{8E144491-F61D-4FA5-BE2D-AFCA5CCB76F3}" dt="2024-04-03T15:07:14.322" v="3493" actId="20577"/>
        <pc:sldMkLst>
          <pc:docMk/>
          <pc:sldMk cId="709825884" sldId="261"/>
        </pc:sldMkLst>
        <pc:spChg chg="add mod">
          <ac:chgData name="עומר לוביאן" userId="b73b91789cac64eb" providerId="LiveId" clId="{8E144491-F61D-4FA5-BE2D-AFCA5CCB76F3}" dt="2024-03-19T15:03:08.524" v="2487" actId="1076"/>
          <ac:spMkLst>
            <pc:docMk/>
            <pc:sldMk cId="709825884" sldId="261"/>
            <ac:spMk id="2" creationId="{B3EF00B2-277E-C683-25DD-9F04BB1E9ACD}"/>
          </ac:spMkLst>
        </pc:spChg>
        <pc:spChg chg="add mod">
          <ac:chgData name="עומר לוביאן" userId="b73b91789cac64eb" providerId="LiveId" clId="{8E144491-F61D-4FA5-BE2D-AFCA5CCB76F3}" dt="2024-04-03T15:07:14.322" v="3493" actId="20577"/>
          <ac:spMkLst>
            <pc:docMk/>
            <pc:sldMk cId="709825884" sldId="261"/>
            <ac:spMk id="3" creationId="{B2913187-178C-B14B-09E1-C47A26A58E1C}"/>
          </ac:spMkLst>
        </pc:spChg>
        <pc:spChg chg="del">
          <ac:chgData name="עומר לוביאן" userId="b73b91789cac64eb" providerId="LiveId" clId="{8E144491-F61D-4FA5-BE2D-AFCA5CCB76F3}" dt="2024-03-19T14:56:55.440" v="2170" actId="478"/>
          <ac:spMkLst>
            <pc:docMk/>
            <pc:sldMk cId="709825884" sldId="261"/>
            <ac:spMk id="4" creationId="{D90C5E96-6BE2-B19D-D17E-388F32F2E42B}"/>
          </ac:spMkLst>
        </pc:spChg>
        <pc:spChg chg="del">
          <ac:chgData name="עומר לוביאן" userId="b73b91789cac64eb" providerId="LiveId" clId="{8E144491-F61D-4FA5-BE2D-AFCA5CCB76F3}" dt="2024-03-19T14:56:55.440" v="2170" actId="478"/>
          <ac:spMkLst>
            <pc:docMk/>
            <pc:sldMk cId="709825884" sldId="261"/>
            <ac:spMk id="40" creationId="{B11D4670-44F4-EDEC-C34D-71B4A8FFCF3A}"/>
          </ac:spMkLst>
        </pc:spChg>
        <pc:spChg chg="del">
          <ac:chgData name="עומר לוביאן" userId="b73b91789cac64eb" providerId="LiveId" clId="{8E144491-F61D-4FA5-BE2D-AFCA5CCB76F3}" dt="2024-03-19T14:56:55.440" v="2170" actId="478"/>
          <ac:spMkLst>
            <pc:docMk/>
            <pc:sldMk cId="709825884" sldId="261"/>
            <ac:spMk id="42" creationId="{802BC862-B6C8-87B2-AAFA-BEA50AA37E1E}"/>
          </ac:spMkLst>
        </pc:spChg>
        <pc:grpChg chg="del">
          <ac:chgData name="עומר לוביאן" userId="b73b91789cac64eb" providerId="LiveId" clId="{8E144491-F61D-4FA5-BE2D-AFCA5CCB76F3}" dt="2024-03-19T14:56:55.440" v="2170" actId="478"/>
          <ac:grpSpMkLst>
            <pc:docMk/>
            <pc:sldMk cId="709825884" sldId="261"/>
            <ac:grpSpMk id="35" creationId="{E5EFD6E7-5793-7586-9D15-890B7FA00970}"/>
          </ac:grpSpMkLst>
        </pc:grpChg>
        <pc:cxnChg chg="del">
          <ac:chgData name="עומר לוביאן" userId="b73b91789cac64eb" providerId="LiveId" clId="{8E144491-F61D-4FA5-BE2D-AFCA5CCB76F3}" dt="2024-03-19T14:56:55.440" v="2170" actId="478"/>
          <ac:cxnSpMkLst>
            <pc:docMk/>
            <pc:sldMk cId="709825884" sldId="261"/>
            <ac:cxnSpMk id="39" creationId="{5DEF91D9-C4CD-9F1C-5BE8-451714EB3A15}"/>
          </ac:cxnSpMkLst>
        </pc:cxnChg>
        <pc:cxnChg chg="del">
          <ac:chgData name="עומר לוביאן" userId="b73b91789cac64eb" providerId="LiveId" clId="{8E144491-F61D-4FA5-BE2D-AFCA5CCB76F3}" dt="2024-03-19T14:56:55.440" v="2170" actId="478"/>
          <ac:cxnSpMkLst>
            <pc:docMk/>
            <pc:sldMk cId="709825884" sldId="261"/>
            <ac:cxnSpMk id="41" creationId="{C78D0BB6-A725-CA83-F02C-677C3790E57F}"/>
          </ac:cxnSpMkLst>
        </pc:cxnChg>
      </pc:sldChg>
      <pc:sldChg chg="add del">
        <pc:chgData name="עומר לוביאן" userId="b73b91789cac64eb" providerId="LiveId" clId="{8E144491-F61D-4FA5-BE2D-AFCA5CCB76F3}" dt="2024-03-19T18:27:28.307" v="3437"/>
        <pc:sldMkLst>
          <pc:docMk/>
          <pc:sldMk cId="2458103695" sldId="262"/>
        </pc:sldMkLst>
      </pc:sldChg>
      <pc:sldChg chg="add del">
        <pc:chgData name="עומר לוביאן" userId="b73b91789cac64eb" providerId="LiveId" clId="{8E144491-F61D-4FA5-BE2D-AFCA5CCB76F3}" dt="2024-03-19T18:27:24.362" v="3435"/>
        <pc:sldMkLst>
          <pc:docMk/>
          <pc:sldMk cId="2929371007" sldId="262"/>
        </pc:sldMkLst>
      </pc:sldChg>
      <pc:sldChg chg="add ord">
        <pc:chgData name="עומר לוביאן" userId="b73b91789cac64eb" providerId="LiveId" clId="{8E144491-F61D-4FA5-BE2D-AFCA5CCB76F3}" dt="2024-03-19T18:27:41.816" v="3440"/>
        <pc:sldMkLst>
          <pc:docMk/>
          <pc:sldMk cId="3949659219" sldId="262"/>
        </pc:sldMkLst>
      </pc:sldChg>
      <pc:sldChg chg="add del">
        <pc:chgData name="עומר לוביאן" userId="b73b91789cac64eb" providerId="LiveId" clId="{8E144491-F61D-4FA5-BE2D-AFCA5CCB76F3}" dt="2024-03-19T18:27:47.731" v="3442"/>
        <pc:sldMkLst>
          <pc:docMk/>
          <pc:sldMk cId="4166396804" sldId="263"/>
        </pc:sldMkLst>
      </pc:sldChg>
      <pc:sldMasterChg chg="delSp mod setBg delSldLayout modSldLayout">
        <pc:chgData name="עומר לוביאן" userId="b73b91789cac64eb" providerId="LiveId" clId="{8E144491-F61D-4FA5-BE2D-AFCA5CCB76F3}" dt="2024-03-19T14:57:40.124" v="2183"/>
        <pc:sldMasterMkLst>
          <pc:docMk/>
          <pc:sldMasterMk cId="1309765371" sldId="2147483648"/>
        </pc:sldMasterMkLst>
        <pc:spChg chg="del">
          <ac:chgData name="עומר לוביאן" userId="b73b91789cac64eb" providerId="LiveId" clId="{8E144491-F61D-4FA5-BE2D-AFCA5CCB76F3}" dt="2024-03-19T14:57:18.805" v="2181" actId="478"/>
          <ac:spMkLst>
            <pc:docMk/>
            <pc:sldMasterMk cId="1309765371" sldId="2147483648"/>
            <ac:spMk id="2" creationId="{31606D78-A5D6-D135-DD6B-9D09423F8C29}"/>
          </ac:spMkLst>
        </pc:spChg>
        <pc:spChg chg="del">
          <ac:chgData name="עומר לוביאן" userId="b73b91789cac64eb" providerId="LiveId" clId="{8E144491-F61D-4FA5-BE2D-AFCA5CCB76F3}" dt="2024-03-19T14:57:18.805" v="2181" actId="478"/>
          <ac:spMkLst>
            <pc:docMk/>
            <pc:sldMasterMk cId="1309765371" sldId="2147483648"/>
            <ac:spMk id="3" creationId="{62929EC3-4EA0-3A4F-6BBE-5A1ECADEDA7B}"/>
          </ac:spMkLst>
        </pc:spChg>
        <pc:spChg chg="del">
          <ac:chgData name="עומר לוביאן" userId="b73b91789cac64eb" providerId="LiveId" clId="{8E144491-F61D-4FA5-BE2D-AFCA5CCB76F3}" dt="2024-03-19T14:57:18.805" v="2181" actId="478"/>
          <ac:spMkLst>
            <pc:docMk/>
            <pc:sldMasterMk cId="1309765371" sldId="2147483648"/>
            <ac:spMk id="4" creationId="{2FB347BB-4D09-1F6E-1553-17FF0F210712}"/>
          </ac:spMkLst>
        </pc:spChg>
        <pc:spChg chg="del">
          <ac:chgData name="עומר לוביאן" userId="b73b91789cac64eb" providerId="LiveId" clId="{8E144491-F61D-4FA5-BE2D-AFCA5CCB76F3}" dt="2024-03-19T14:57:18.805" v="2181" actId="478"/>
          <ac:spMkLst>
            <pc:docMk/>
            <pc:sldMasterMk cId="1309765371" sldId="2147483648"/>
            <ac:spMk id="5" creationId="{FF38D800-D639-FDD6-53C9-CE94FF538BF0}"/>
          </ac:spMkLst>
        </pc:spChg>
        <pc:spChg chg="del">
          <ac:chgData name="עומר לוביאן" userId="b73b91789cac64eb" providerId="LiveId" clId="{8E144491-F61D-4FA5-BE2D-AFCA5CCB76F3}" dt="2024-03-19T14:57:18.805" v="2181" actId="478"/>
          <ac:spMkLst>
            <pc:docMk/>
            <pc:sldMasterMk cId="1309765371" sldId="2147483648"/>
            <ac:spMk id="6" creationId="{8E5BAC92-D889-EB74-1B7C-1B67624F2899}"/>
          </ac:spMkLst>
        </pc:spChg>
        <pc:sldLayoutChg chg="delSp mod">
          <pc:chgData name="עומר לוביאן" userId="b73b91789cac64eb" providerId="LiveId" clId="{8E144491-F61D-4FA5-BE2D-AFCA5CCB76F3}" dt="2024-03-19T14:57:22.750" v="2182" actId="478"/>
          <pc:sldLayoutMkLst>
            <pc:docMk/>
            <pc:sldMasterMk cId="1309765371" sldId="2147483648"/>
            <pc:sldLayoutMk cId="2796905041" sldId="2147483649"/>
          </pc:sldLayoutMkLst>
          <pc:spChg chg="del">
            <ac:chgData name="עומר לוביאן" userId="b73b91789cac64eb" providerId="LiveId" clId="{8E144491-F61D-4FA5-BE2D-AFCA5CCB76F3}" dt="2024-03-19T14:57:22.750" v="2182" actId="478"/>
            <ac:spMkLst>
              <pc:docMk/>
              <pc:sldMasterMk cId="1309765371" sldId="2147483648"/>
              <pc:sldLayoutMk cId="2796905041" sldId="2147483649"/>
              <ac:spMk id="2" creationId="{126FDD4A-DAF5-8347-B922-AB6BE683A80E}"/>
            </ac:spMkLst>
          </pc:spChg>
          <pc:spChg chg="del">
            <ac:chgData name="עומר לוביאן" userId="b73b91789cac64eb" providerId="LiveId" clId="{8E144491-F61D-4FA5-BE2D-AFCA5CCB76F3}" dt="2024-03-19T14:57:22.750" v="2182" actId="478"/>
            <ac:spMkLst>
              <pc:docMk/>
              <pc:sldMasterMk cId="1309765371" sldId="2147483648"/>
              <pc:sldLayoutMk cId="2796905041" sldId="2147483649"/>
              <ac:spMk id="3" creationId="{AC611E0F-8065-18B9-1CB2-2AB32640701F}"/>
            </ac:spMkLst>
          </pc:spChg>
          <pc:spChg chg="del">
            <ac:chgData name="עומר לוביאן" userId="b73b91789cac64eb" providerId="LiveId" clId="{8E144491-F61D-4FA5-BE2D-AFCA5CCB76F3}" dt="2024-03-19T14:57:22.750" v="2182" actId="478"/>
            <ac:spMkLst>
              <pc:docMk/>
              <pc:sldMasterMk cId="1309765371" sldId="2147483648"/>
              <pc:sldLayoutMk cId="2796905041" sldId="2147483649"/>
              <ac:spMk id="4" creationId="{4EE7CCD5-CA73-E28F-8BB5-7CBB28DECF2A}"/>
            </ac:spMkLst>
          </pc:spChg>
          <pc:spChg chg="del">
            <ac:chgData name="עומר לוביאן" userId="b73b91789cac64eb" providerId="LiveId" clId="{8E144491-F61D-4FA5-BE2D-AFCA5CCB76F3}" dt="2024-03-19T14:57:22.750" v="2182" actId="478"/>
            <ac:spMkLst>
              <pc:docMk/>
              <pc:sldMasterMk cId="1309765371" sldId="2147483648"/>
              <pc:sldLayoutMk cId="2796905041" sldId="2147483649"/>
              <ac:spMk id="5" creationId="{1086D8D8-EE0C-F102-C2BE-2E072CC32930}"/>
            </ac:spMkLst>
          </pc:spChg>
          <pc:spChg chg="del">
            <ac:chgData name="עומר לוביאן" userId="b73b91789cac64eb" providerId="LiveId" clId="{8E144491-F61D-4FA5-BE2D-AFCA5CCB76F3}" dt="2024-03-19T14:57:22.750" v="2182" actId="478"/>
            <ac:spMkLst>
              <pc:docMk/>
              <pc:sldMasterMk cId="1309765371" sldId="2147483648"/>
              <pc:sldLayoutMk cId="2796905041" sldId="2147483649"/>
              <ac:spMk id="6" creationId="{3574CD7E-CF6B-BCF6-510A-016BA0013D2A}"/>
            </ac:spMkLst>
          </pc:spChg>
        </pc:sldLayoutChg>
        <pc:sldLayoutChg chg="del">
          <pc:chgData name="עומר לוביאן" userId="b73b91789cac64eb" providerId="LiveId" clId="{8E144491-F61D-4FA5-BE2D-AFCA5CCB76F3}" dt="2024-03-19T14:57:07.558" v="2180" actId="2696"/>
          <pc:sldLayoutMkLst>
            <pc:docMk/>
            <pc:sldMasterMk cId="1309765371" sldId="2147483648"/>
            <pc:sldLayoutMk cId="4218414843" sldId="2147483650"/>
          </pc:sldLayoutMkLst>
        </pc:sldLayoutChg>
        <pc:sldLayoutChg chg="del">
          <pc:chgData name="עומר לוביאן" userId="b73b91789cac64eb" providerId="LiveId" clId="{8E144491-F61D-4FA5-BE2D-AFCA5CCB76F3}" dt="2024-03-19T14:57:07.406" v="2179" actId="2696"/>
          <pc:sldLayoutMkLst>
            <pc:docMk/>
            <pc:sldMasterMk cId="1309765371" sldId="2147483648"/>
            <pc:sldLayoutMk cId="1057475109" sldId="2147483651"/>
          </pc:sldLayoutMkLst>
        </pc:sldLayoutChg>
        <pc:sldLayoutChg chg="del">
          <pc:chgData name="עומר לוביאן" userId="b73b91789cac64eb" providerId="LiveId" clId="{8E144491-F61D-4FA5-BE2D-AFCA5CCB76F3}" dt="2024-03-19T14:57:07.250" v="2178" actId="2696"/>
          <pc:sldLayoutMkLst>
            <pc:docMk/>
            <pc:sldMasterMk cId="1309765371" sldId="2147483648"/>
            <pc:sldLayoutMk cId="4037931928" sldId="2147483652"/>
          </pc:sldLayoutMkLst>
        </pc:sldLayoutChg>
        <pc:sldLayoutChg chg="del">
          <pc:chgData name="עומר לוביאן" userId="b73b91789cac64eb" providerId="LiveId" clId="{8E144491-F61D-4FA5-BE2D-AFCA5CCB76F3}" dt="2024-03-19T14:57:07.105" v="2177" actId="2696"/>
          <pc:sldLayoutMkLst>
            <pc:docMk/>
            <pc:sldMasterMk cId="1309765371" sldId="2147483648"/>
            <pc:sldLayoutMk cId="792885598" sldId="2147483653"/>
          </pc:sldLayoutMkLst>
        </pc:sldLayoutChg>
        <pc:sldLayoutChg chg="del">
          <pc:chgData name="עומר לוביאן" userId="b73b91789cac64eb" providerId="LiveId" clId="{8E144491-F61D-4FA5-BE2D-AFCA5CCB76F3}" dt="2024-03-19T14:57:06.961" v="2176" actId="2696"/>
          <pc:sldLayoutMkLst>
            <pc:docMk/>
            <pc:sldMasterMk cId="1309765371" sldId="2147483648"/>
            <pc:sldLayoutMk cId="3932759323" sldId="2147483654"/>
          </pc:sldLayoutMkLst>
        </pc:sldLayoutChg>
        <pc:sldLayoutChg chg="del">
          <pc:chgData name="עומר לוביאן" userId="b73b91789cac64eb" providerId="LiveId" clId="{8E144491-F61D-4FA5-BE2D-AFCA5CCB76F3}" dt="2024-03-19T14:57:06.811" v="2175" actId="2696"/>
          <pc:sldLayoutMkLst>
            <pc:docMk/>
            <pc:sldMasterMk cId="1309765371" sldId="2147483648"/>
            <pc:sldLayoutMk cId="1898429780" sldId="2147483655"/>
          </pc:sldLayoutMkLst>
        </pc:sldLayoutChg>
        <pc:sldLayoutChg chg="del">
          <pc:chgData name="עומר לוביאן" userId="b73b91789cac64eb" providerId="LiveId" clId="{8E144491-F61D-4FA5-BE2D-AFCA5CCB76F3}" dt="2024-03-19T14:57:06.673" v="2174" actId="2696"/>
          <pc:sldLayoutMkLst>
            <pc:docMk/>
            <pc:sldMasterMk cId="1309765371" sldId="2147483648"/>
            <pc:sldLayoutMk cId="324430100" sldId="2147483656"/>
          </pc:sldLayoutMkLst>
        </pc:sldLayoutChg>
        <pc:sldLayoutChg chg="del">
          <pc:chgData name="עומר לוביאן" userId="b73b91789cac64eb" providerId="LiveId" clId="{8E144491-F61D-4FA5-BE2D-AFCA5CCB76F3}" dt="2024-03-19T14:57:06.508" v="2173" actId="2696"/>
          <pc:sldLayoutMkLst>
            <pc:docMk/>
            <pc:sldMasterMk cId="1309765371" sldId="2147483648"/>
            <pc:sldLayoutMk cId="1517397754" sldId="2147483657"/>
          </pc:sldLayoutMkLst>
        </pc:sldLayoutChg>
        <pc:sldLayoutChg chg="del">
          <pc:chgData name="עומר לוביאן" userId="b73b91789cac64eb" providerId="LiveId" clId="{8E144491-F61D-4FA5-BE2D-AFCA5CCB76F3}" dt="2024-03-19T14:57:06.338" v="2172" actId="2696"/>
          <pc:sldLayoutMkLst>
            <pc:docMk/>
            <pc:sldMasterMk cId="1309765371" sldId="2147483648"/>
            <pc:sldLayoutMk cId="217916487" sldId="2147483658"/>
          </pc:sldLayoutMkLst>
        </pc:sldLayoutChg>
        <pc:sldLayoutChg chg="del">
          <pc:chgData name="עומר לוביאן" userId="b73b91789cac64eb" providerId="LiveId" clId="{8E144491-F61D-4FA5-BE2D-AFCA5CCB76F3}" dt="2024-03-19T14:57:06.176" v="2171" actId="2696"/>
          <pc:sldLayoutMkLst>
            <pc:docMk/>
            <pc:sldMasterMk cId="1309765371" sldId="2147483648"/>
            <pc:sldLayoutMk cId="21455360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90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765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svg"/><Relationship Id="rId18" Type="http://schemas.openxmlformats.org/officeDocument/2006/relationships/image" Target="../media/image5.png"/><Relationship Id="rId3" Type="http://schemas.openxmlformats.org/officeDocument/2006/relationships/image" Target="../media/image2.jp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1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10" Type="http://schemas.openxmlformats.org/officeDocument/2006/relationships/image" Target="../media/image13.png"/><Relationship Id="rId19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3EF00B2-277E-C683-25DD-9F04BB1E9ACD}"/>
              </a:ext>
            </a:extLst>
          </p:cNvPr>
          <p:cNvSpPr txBox="1"/>
          <p:nvPr/>
        </p:nvSpPr>
        <p:spPr>
          <a:xfrm>
            <a:off x="1087035" y="764176"/>
            <a:ext cx="9687190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קורס אפליקציות סלולריות – אפיון אפליקציה (טיוטה)</a:t>
            </a:r>
          </a:p>
          <a:p>
            <a:endParaRPr lang="he-IL" b="1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2913187-178C-B14B-09E1-C47A26A58E1C}"/>
              </a:ext>
            </a:extLst>
          </p:cNvPr>
          <p:cNvSpPr txBox="1"/>
          <p:nvPr/>
        </p:nvSpPr>
        <p:spPr>
          <a:xfrm>
            <a:off x="1186775" y="1698851"/>
            <a:ext cx="10306331" cy="4062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משתתפים : </a:t>
            </a:r>
            <a:r>
              <a:rPr lang="he-IL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עומר לוביאן</a:t>
            </a:r>
          </a:p>
          <a:p>
            <a:pPr>
              <a:lnSpc>
                <a:spcPct val="150000"/>
              </a:lnSpc>
            </a:pPr>
            <a:r>
              <a:rPr lang="he-IL" sz="20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מרצה </a:t>
            </a:r>
            <a:r>
              <a:rPr lang="he-IL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ד"ר יהודה </a:t>
            </a:r>
            <a:r>
              <a:rPr lang="he-IL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רוזיליו</a:t>
            </a:r>
            <a:endParaRPr lang="he-IL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האפליקציה : מערכת לניהול דירת שותפים</a:t>
            </a:r>
          </a:p>
          <a:p>
            <a:pPr>
              <a:lnSpc>
                <a:spcPct val="150000"/>
              </a:lnSpc>
            </a:pPr>
            <a:r>
              <a:rPr lang="he-IL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מטרת האפליקציה : ניהול התהליכים השוטפים בדירת שוטפים (חשבונות, קניות, </a:t>
            </a:r>
            <a:r>
              <a:rPr lang="he-IL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נקיונות</a:t>
            </a:r>
            <a:r>
              <a:rPr lang="he-IL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he-IL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endParaRPr lang="he-IL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endParaRPr lang="he-IL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endParaRPr lang="he-IL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he-IL" b="1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90C5E96-6BE2-B19D-D17E-388F32F2E42B}"/>
              </a:ext>
            </a:extLst>
          </p:cNvPr>
          <p:cNvSpPr txBox="1"/>
          <p:nvPr/>
        </p:nvSpPr>
        <p:spPr>
          <a:xfrm>
            <a:off x="1459149" y="359923"/>
            <a:ext cx="10428052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/>
              <a:t>אפיון המערכת :</a:t>
            </a:r>
          </a:p>
          <a:p>
            <a:r>
              <a:rPr lang="he-IL" dirty="0"/>
              <a:t>המערכת תוכוון לניהול המשימות השוטפות בדירת שותפים – </a:t>
            </a:r>
            <a:r>
              <a:rPr lang="he-IL" dirty="0" err="1"/>
              <a:t>נקיונות</a:t>
            </a:r>
            <a:r>
              <a:rPr lang="he-IL" dirty="0"/>
              <a:t>, קניות וחשבונות</a:t>
            </a:r>
          </a:p>
          <a:p>
            <a:r>
              <a:rPr lang="he-IL" u="sng" dirty="0" err="1"/>
              <a:t>נקיונות</a:t>
            </a:r>
            <a:r>
              <a:rPr lang="he-IL" dirty="0"/>
              <a:t> – תוצג טבלה ובה השותף שעליו לבצע את </a:t>
            </a:r>
            <a:r>
              <a:rPr lang="he-IL" dirty="0" err="1"/>
              <a:t>הנקיון</a:t>
            </a:r>
            <a:r>
              <a:rPr lang="he-IL" dirty="0"/>
              <a:t> כולל תאריך</a:t>
            </a:r>
          </a:p>
          <a:p>
            <a:r>
              <a:rPr lang="he-IL" u="sng" dirty="0"/>
              <a:t>קניות</a:t>
            </a:r>
            <a:r>
              <a:rPr lang="he-IL" dirty="0"/>
              <a:t> – רשימת המוצרים במקרר (כולל יכולת הוספה והורדה של מוצרים) בנוסף רשימה של השותף שאחראי על הקניות בכל פעם.</a:t>
            </a:r>
          </a:p>
          <a:p>
            <a:r>
              <a:rPr lang="he-IL" u="sng" dirty="0"/>
              <a:t>תשלומים</a:t>
            </a:r>
            <a:r>
              <a:rPr lang="he-IL" dirty="0"/>
              <a:t> – פרטני ויוזן ידנית – כל שותף לגבי תאריך תשלום החשבונות שלו.</a:t>
            </a:r>
          </a:p>
          <a:p>
            <a:endParaRPr lang="he-IL" dirty="0"/>
          </a:p>
          <a:p>
            <a:r>
              <a:rPr lang="he-IL" dirty="0"/>
              <a:t>בנוסף :</a:t>
            </a:r>
          </a:p>
          <a:p>
            <a:r>
              <a:rPr lang="he-IL" dirty="0"/>
              <a:t>קיים לוח עדכונים בו כל משתמש יכול לרשום אם בוצעו משימות ולהעלות תמונה בנוסף</a:t>
            </a:r>
          </a:p>
          <a:p>
            <a:endParaRPr lang="he-IL" dirty="0"/>
          </a:p>
          <a:p>
            <a:r>
              <a:rPr lang="he-IL" dirty="0"/>
              <a:t> תשתית לאפשרויות נוספות :</a:t>
            </a:r>
          </a:p>
          <a:p>
            <a:pPr marL="285750" indent="-285750">
              <a:buFontTx/>
              <a:buChar char="-"/>
            </a:pPr>
            <a:r>
              <a:rPr lang="he-IL" dirty="0"/>
              <a:t>פיתוח לקופת דירה לטובת קניות, העברת תשלומים משותפים </a:t>
            </a:r>
            <a:r>
              <a:rPr lang="he-IL" dirty="0" err="1"/>
              <a:t>וכו</a:t>
            </a:r>
            <a:r>
              <a:rPr lang="en-US" dirty="0"/>
              <a:t>'</a:t>
            </a:r>
            <a:r>
              <a:rPr lang="he-IL" dirty="0"/>
              <a:t> (לא כלול </a:t>
            </a:r>
            <a:r>
              <a:rPr lang="he-IL" dirty="0" err="1"/>
              <a:t>בפרוייקט</a:t>
            </a:r>
            <a:r>
              <a:rPr lang="he-IL" dirty="0"/>
              <a:t> הנ"ל).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40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לפון נייד, גאדג'ט, מכשירי תקשורת נישאים, מכשיר נייד&#10;&#10;התיאור נוצר באופן אוטומטי">
            <a:extLst>
              <a:ext uri="{FF2B5EF4-FFF2-40B4-BE49-F238E27FC236}">
                <a16:creationId xmlns:a16="http://schemas.microsoft.com/office/drawing/2014/main" id="{58C1D723-71C0-9407-D0E0-3286EABBF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0" t="1135" r="25981" b="5957"/>
          <a:stretch/>
        </p:blipFill>
        <p:spPr>
          <a:xfrm>
            <a:off x="101087" y="374310"/>
            <a:ext cx="3317133" cy="6371617"/>
          </a:xfrm>
          <a:prstGeom prst="rect">
            <a:avLst/>
          </a:prstGeom>
        </p:spPr>
      </p:pic>
      <p:pic>
        <p:nvPicPr>
          <p:cNvPr id="1133" name="תמונה 1132" descr="עיצוב פנים מודרני בסלון עכשווי">
            <a:extLst>
              <a:ext uri="{FF2B5EF4-FFF2-40B4-BE49-F238E27FC236}">
                <a16:creationId xmlns:a16="http://schemas.microsoft.com/office/drawing/2014/main" id="{5B3EBA30-6F8D-A37C-B7DD-DC175B4F7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" r="66815"/>
          <a:stretch/>
        </p:blipFill>
        <p:spPr>
          <a:xfrm>
            <a:off x="372832" y="1093964"/>
            <a:ext cx="2697287" cy="5098699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8C0C2D5-62F9-8C3B-BFB2-C8AA32183137}"/>
              </a:ext>
            </a:extLst>
          </p:cNvPr>
          <p:cNvSpPr/>
          <p:nvPr/>
        </p:nvSpPr>
        <p:spPr>
          <a:xfrm>
            <a:off x="372832" y="1190246"/>
            <a:ext cx="2697287" cy="5012551"/>
          </a:xfrm>
          <a:prstGeom prst="roundRect">
            <a:avLst>
              <a:gd name="adj" fmla="val 878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113" name="קבוצה 1112">
            <a:extLst>
              <a:ext uri="{FF2B5EF4-FFF2-40B4-BE49-F238E27FC236}">
                <a16:creationId xmlns:a16="http://schemas.microsoft.com/office/drawing/2014/main" id="{8B6EC9C1-E847-873E-006C-CD8A349F2DAB}"/>
              </a:ext>
            </a:extLst>
          </p:cNvPr>
          <p:cNvGrpSpPr/>
          <p:nvPr/>
        </p:nvGrpSpPr>
        <p:grpSpPr>
          <a:xfrm>
            <a:off x="436202" y="982117"/>
            <a:ext cx="2600806" cy="267190"/>
            <a:chOff x="4336786" y="1494063"/>
            <a:chExt cx="2663836" cy="278909"/>
          </a:xfrm>
        </p:grpSpPr>
        <p:sp>
          <p:nvSpPr>
            <p:cNvPr id="39" name="תרשים זרימה: תהליך חלופי 38">
              <a:extLst>
                <a:ext uri="{FF2B5EF4-FFF2-40B4-BE49-F238E27FC236}">
                  <a16:creationId xmlns:a16="http://schemas.microsoft.com/office/drawing/2014/main" id="{D923174B-52DB-72EC-0C64-59703168B0E6}"/>
                </a:ext>
              </a:extLst>
            </p:cNvPr>
            <p:cNvSpPr/>
            <p:nvPr/>
          </p:nvSpPr>
          <p:spPr>
            <a:xfrm>
              <a:off x="4336786" y="1497283"/>
              <a:ext cx="2663836" cy="243001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8" name="קבוצה 27">
              <a:extLst>
                <a:ext uri="{FF2B5EF4-FFF2-40B4-BE49-F238E27FC236}">
                  <a16:creationId xmlns:a16="http://schemas.microsoft.com/office/drawing/2014/main" id="{DF286818-48C6-D259-9847-79BC112830D4}"/>
                </a:ext>
              </a:extLst>
            </p:cNvPr>
            <p:cNvGrpSpPr/>
            <p:nvPr/>
          </p:nvGrpSpPr>
          <p:grpSpPr>
            <a:xfrm>
              <a:off x="4426458" y="1553672"/>
              <a:ext cx="315195" cy="127001"/>
              <a:chOff x="4428151" y="1583115"/>
              <a:chExt cx="315195" cy="127001"/>
            </a:xfrm>
          </p:grpSpPr>
          <p:sp>
            <p:nvSpPr>
              <p:cNvPr id="15" name="תרשים זרימה: תהליך חלופי 14">
                <a:extLst>
                  <a:ext uri="{FF2B5EF4-FFF2-40B4-BE49-F238E27FC236}">
                    <a16:creationId xmlns:a16="http://schemas.microsoft.com/office/drawing/2014/main" id="{A5DCF24D-E05F-470B-ACE6-10DCFC5484C2}"/>
                  </a:ext>
                </a:extLst>
              </p:cNvPr>
              <p:cNvSpPr/>
              <p:nvPr/>
            </p:nvSpPr>
            <p:spPr>
              <a:xfrm>
                <a:off x="4491163" y="1583115"/>
                <a:ext cx="252183" cy="127001"/>
              </a:xfrm>
              <a:prstGeom prst="flowChartAlternateProcess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לבן: פינות עליונות חתוכות 26">
                <a:extLst>
                  <a:ext uri="{FF2B5EF4-FFF2-40B4-BE49-F238E27FC236}">
                    <a16:creationId xmlns:a16="http://schemas.microsoft.com/office/drawing/2014/main" id="{1DED2953-5214-736A-3AF0-86C24902675B}"/>
                  </a:ext>
                </a:extLst>
              </p:cNvPr>
              <p:cNvSpPr/>
              <p:nvPr/>
            </p:nvSpPr>
            <p:spPr>
              <a:xfrm rot="16200000">
                <a:off x="4405696" y="1641215"/>
                <a:ext cx="55709" cy="10800"/>
              </a:xfrm>
              <a:prstGeom prst="snip2SameRect">
                <a:avLst>
                  <a:gd name="adj1" fmla="val 40059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30" name="גרפיקה 29" descr="Wi-Fi עם מילוי מלא">
              <a:extLst>
                <a:ext uri="{FF2B5EF4-FFF2-40B4-BE49-F238E27FC236}">
                  <a16:creationId xmlns:a16="http://schemas.microsoft.com/office/drawing/2014/main" id="{BBF5CF9C-376A-3506-BA89-7B88A0F0B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93865" y="1494063"/>
              <a:ext cx="278909" cy="278909"/>
            </a:xfrm>
            <a:prstGeom prst="rect">
              <a:avLst/>
            </a:prstGeom>
          </p:spPr>
        </p:pic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AE8EAE29-A49F-AF2D-BE2D-4F0137F0A4B0}"/>
                </a:ext>
              </a:extLst>
            </p:cNvPr>
            <p:cNvSpPr txBox="1"/>
            <p:nvPr/>
          </p:nvSpPr>
          <p:spPr>
            <a:xfrm>
              <a:off x="6495112" y="1494063"/>
              <a:ext cx="50551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15:00</a:t>
              </a:r>
              <a:endParaRPr lang="he-IL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תרשים זרימה: תהליך חלופי 2">
            <a:extLst>
              <a:ext uri="{FF2B5EF4-FFF2-40B4-BE49-F238E27FC236}">
                <a16:creationId xmlns:a16="http://schemas.microsoft.com/office/drawing/2014/main" id="{A7AC1B27-539F-A1F4-8412-BC5844A2592C}"/>
              </a:ext>
            </a:extLst>
          </p:cNvPr>
          <p:cNvSpPr/>
          <p:nvPr/>
        </p:nvSpPr>
        <p:spPr>
          <a:xfrm>
            <a:off x="455892" y="1365651"/>
            <a:ext cx="2562357" cy="554273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ברוכים הבאים</a:t>
            </a:r>
          </a:p>
        </p:txBody>
      </p:sp>
      <p:sp>
        <p:nvSpPr>
          <p:cNvPr id="9" name="תרשים זרימה: תהליך חלופי 8">
            <a:extLst>
              <a:ext uri="{FF2B5EF4-FFF2-40B4-BE49-F238E27FC236}">
                <a16:creationId xmlns:a16="http://schemas.microsoft.com/office/drawing/2014/main" id="{A9D47DBB-4F00-A118-683C-0D308C075ACA}"/>
              </a:ext>
            </a:extLst>
          </p:cNvPr>
          <p:cNvSpPr/>
          <p:nvPr/>
        </p:nvSpPr>
        <p:spPr>
          <a:xfrm>
            <a:off x="796956" y="2409918"/>
            <a:ext cx="1843783" cy="883459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משתמש קיים</a:t>
            </a:r>
          </a:p>
        </p:txBody>
      </p:sp>
      <p:pic>
        <p:nvPicPr>
          <p:cNvPr id="10" name="גרפיקה 9" descr="משתמש עם מילוי מלא">
            <a:extLst>
              <a:ext uri="{FF2B5EF4-FFF2-40B4-BE49-F238E27FC236}">
                <a16:creationId xmlns:a16="http://schemas.microsoft.com/office/drawing/2014/main" id="{7B78E151-4906-C28A-C001-FF5E76B26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4474" y="2792096"/>
            <a:ext cx="501281" cy="501281"/>
          </a:xfrm>
          <a:prstGeom prst="rect">
            <a:avLst/>
          </a:prstGeom>
        </p:spPr>
      </p:pic>
      <p:sp>
        <p:nvSpPr>
          <p:cNvPr id="12" name="תרשים זרימה: תהליך חלופי 11">
            <a:extLst>
              <a:ext uri="{FF2B5EF4-FFF2-40B4-BE49-F238E27FC236}">
                <a16:creationId xmlns:a16="http://schemas.microsoft.com/office/drawing/2014/main" id="{6A3296B8-03B5-DEA2-C495-5DC15F5B254C}"/>
              </a:ext>
            </a:extLst>
          </p:cNvPr>
          <p:cNvSpPr/>
          <p:nvPr/>
        </p:nvSpPr>
        <p:spPr>
          <a:xfrm>
            <a:off x="796954" y="3598866"/>
            <a:ext cx="1843783" cy="883459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דירה חדשה</a:t>
            </a:r>
          </a:p>
        </p:txBody>
      </p:sp>
      <p:pic>
        <p:nvPicPr>
          <p:cNvPr id="11" name="גרפיקה 10" descr="בית עם מילוי מלא">
            <a:extLst>
              <a:ext uri="{FF2B5EF4-FFF2-40B4-BE49-F238E27FC236}">
                <a16:creationId xmlns:a16="http://schemas.microsoft.com/office/drawing/2014/main" id="{198D31CC-7B00-4F0E-0CFA-8E7D14859C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9923" y="4011166"/>
            <a:ext cx="427617" cy="427617"/>
          </a:xfrm>
          <a:prstGeom prst="rect">
            <a:avLst/>
          </a:prstGeom>
        </p:spPr>
      </p:pic>
      <p:cxnSp>
        <p:nvCxnSpPr>
          <p:cNvPr id="1160" name="מחבר חץ ישר 1159">
            <a:extLst>
              <a:ext uri="{FF2B5EF4-FFF2-40B4-BE49-F238E27FC236}">
                <a16:creationId xmlns:a16="http://schemas.microsoft.com/office/drawing/2014/main" id="{16599446-1C94-5907-873F-C46869F35DBA}"/>
              </a:ext>
            </a:extLst>
          </p:cNvPr>
          <p:cNvCxnSpPr>
            <a:cxnSpLocks/>
          </p:cNvCxnSpPr>
          <p:nvPr/>
        </p:nvCxnSpPr>
        <p:spPr>
          <a:xfrm flipV="1">
            <a:off x="2685421" y="3754877"/>
            <a:ext cx="1004544" cy="193801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תמונה 5" descr="תמונה שמכילה טלפון נייד, גאדג'ט, מכשירי תקשורת נישאים, מכשיר נייד&#10;&#10;התיאור נוצר באופן אוטומטי">
            <a:extLst>
              <a:ext uri="{FF2B5EF4-FFF2-40B4-BE49-F238E27FC236}">
                <a16:creationId xmlns:a16="http://schemas.microsoft.com/office/drawing/2014/main" id="{ABC2003A-CD9C-8E26-4AD2-CA46C718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0" t="1135" r="25981" b="5957"/>
          <a:stretch/>
        </p:blipFill>
        <p:spPr>
          <a:xfrm>
            <a:off x="3567291" y="562878"/>
            <a:ext cx="3238645" cy="6220856"/>
          </a:xfrm>
          <a:prstGeom prst="rect">
            <a:avLst/>
          </a:prstGeom>
        </p:spPr>
      </p:pic>
      <p:pic>
        <p:nvPicPr>
          <p:cNvPr id="7" name="תמונה 6" descr="עיצוב פנים מודרני בסלון עכשווי">
            <a:extLst>
              <a:ext uri="{FF2B5EF4-FFF2-40B4-BE49-F238E27FC236}">
                <a16:creationId xmlns:a16="http://schemas.microsoft.com/office/drawing/2014/main" id="{6ED85AE5-0C97-B30B-3FF2-6D22555285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" r="66815"/>
          <a:stretch/>
        </p:blipFill>
        <p:spPr>
          <a:xfrm>
            <a:off x="3839036" y="1131771"/>
            <a:ext cx="2697287" cy="5098699"/>
          </a:xfrm>
          <a:prstGeom prst="rect">
            <a:avLst/>
          </a:prstGeom>
        </p:spPr>
      </p:pic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0112CDC-3341-4683-6274-F3743B56D0F6}"/>
              </a:ext>
            </a:extLst>
          </p:cNvPr>
          <p:cNvSpPr/>
          <p:nvPr/>
        </p:nvSpPr>
        <p:spPr>
          <a:xfrm>
            <a:off x="3839036" y="1228053"/>
            <a:ext cx="2697287" cy="5012551"/>
          </a:xfrm>
          <a:prstGeom prst="roundRect">
            <a:avLst>
              <a:gd name="adj" fmla="val 878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6D79505B-0D6A-BD23-6410-586E698BD534}"/>
              </a:ext>
            </a:extLst>
          </p:cNvPr>
          <p:cNvGrpSpPr/>
          <p:nvPr/>
        </p:nvGrpSpPr>
        <p:grpSpPr>
          <a:xfrm>
            <a:off x="3902406" y="1019924"/>
            <a:ext cx="2600806" cy="267190"/>
            <a:chOff x="4336786" y="1494063"/>
            <a:chExt cx="2663836" cy="278909"/>
          </a:xfrm>
        </p:grpSpPr>
        <p:sp>
          <p:nvSpPr>
            <p:cNvPr id="14" name="תרשים זרימה: תהליך חלופי 13">
              <a:extLst>
                <a:ext uri="{FF2B5EF4-FFF2-40B4-BE49-F238E27FC236}">
                  <a16:creationId xmlns:a16="http://schemas.microsoft.com/office/drawing/2014/main" id="{17E82D6E-5290-B526-5E42-7179F3716581}"/>
                </a:ext>
              </a:extLst>
            </p:cNvPr>
            <p:cNvSpPr/>
            <p:nvPr/>
          </p:nvSpPr>
          <p:spPr>
            <a:xfrm>
              <a:off x="4336786" y="1497283"/>
              <a:ext cx="2663836" cy="243001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CDDA04EE-C9C9-FB68-3722-3AC8FF214CD9}"/>
                </a:ext>
              </a:extLst>
            </p:cNvPr>
            <p:cNvGrpSpPr/>
            <p:nvPr/>
          </p:nvGrpSpPr>
          <p:grpSpPr>
            <a:xfrm>
              <a:off x="4426458" y="1553672"/>
              <a:ext cx="315195" cy="127001"/>
              <a:chOff x="4428151" y="1583115"/>
              <a:chExt cx="315195" cy="127001"/>
            </a:xfrm>
          </p:grpSpPr>
          <p:sp>
            <p:nvSpPr>
              <p:cNvPr id="19" name="תרשים זרימה: תהליך חלופי 18">
                <a:extLst>
                  <a:ext uri="{FF2B5EF4-FFF2-40B4-BE49-F238E27FC236}">
                    <a16:creationId xmlns:a16="http://schemas.microsoft.com/office/drawing/2014/main" id="{BA23F1C7-120C-061E-44DD-D17B5DE11531}"/>
                  </a:ext>
                </a:extLst>
              </p:cNvPr>
              <p:cNvSpPr/>
              <p:nvPr/>
            </p:nvSpPr>
            <p:spPr>
              <a:xfrm>
                <a:off x="4491163" y="1583115"/>
                <a:ext cx="252183" cy="127001"/>
              </a:xfrm>
              <a:prstGeom prst="flowChartAlternateProcess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מלבן: פינות עליונות חתוכות 19">
                <a:extLst>
                  <a:ext uri="{FF2B5EF4-FFF2-40B4-BE49-F238E27FC236}">
                    <a16:creationId xmlns:a16="http://schemas.microsoft.com/office/drawing/2014/main" id="{162E6901-88BC-D739-96B5-88D34CADA520}"/>
                  </a:ext>
                </a:extLst>
              </p:cNvPr>
              <p:cNvSpPr/>
              <p:nvPr/>
            </p:nvSpPr>
            <p:spPr>
              <a:xfrm rot="16200000">
                <a:off x="4405696" y="1641215"/>
                <a:ext cx="55709" cy="10800"/>
              </a:xfrm>
              <a:prstGeom prst="snip2SameRect">
                <a:avLst>
                  <a:gd name="adj1" fmla="val 40059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17" name="גרפיקה 16" descr="Wi-Fi עם מילוי מלא">
              <a:extLst>
                <a:ext uri="{FF2B5EF4-FFF2-40B4-BE49-F238E27FC236}">
                  <a16:creationId xmlns:a16="http://schemas.microsoft.com/office/drawing/2014/main" id="{74DFE101-468D-7EB9-A24C-9D53733CA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93865" y="1494063"/>
              <a:ext cx="278909" cy="278909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3ADD515F-65C6-2F8F-6E5A-51FA436C698F}"/>
                </a:ext>
              </a:extLst>
            </p:cNvPr>
            <p:cNvSpPr txBox="1"/>
            <p:nvPr/>
          </p:nvSpPr>
          <p:spPr>
            <a:xfrm>
              <a:off x="6495112" y="1494063"/>
              <a:ext cx="50551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15:00</a:t>
              </a:r>
              <a:endParaRPr lang="he-IL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תרשים זרימה: תהליך חלופי 20">
            <a:extLst>
              <a:ext uri="{FF2B5EF4-FFF2-40B4-BE49-F238E27FC236}">
                <a16:creationId xmlns:a16="http://schemas.microsoft.com/office/drawing/2014/main" id="{287D1CA8-1EA3-2085-BE45-B34C7ADDDFF7}"/>
              </a:ext>
            </a:extLst>
          </p:cNvPr>
          <p:cNvSpPr/>
          <p:nvPr/>
        </p:nvSpPr>
        <p:spPr>
          <a:xfrm>
            <a:off x="3922096" y="1396449"/>
            <a:ext cx="2562357" cy="394454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רישום דירה חדשה</a:t>
            </a:r>
          </a:p>
        </p:txBody>
      </p:sp>
      <p:sp>
        <p:nvSpPr>
          <p:cNvPr id="26" name="תרשים זרימה: תהליך חלופי 25">
            <a:extLst>
              <a:ext uri="{FF2B5EF4-FFF2-40B4-BE49-F238E27FC236}">
                <a16:creationId xmlns:a16="http://schemas.microsoft.com/office/drawing/2014/main" id="{74A7C599-D6D9-3E25-7284-E6D12ED0C267}"/>
              </a:ext>
            </a:extLst>
          </p:cNvPr>
          <p:cNvSpPr/>
          <p:nvPr/>
        </p:nvSpPr>
        <p:spPr>
          <a:xfrm>
            <a:off x="3941787" y="1932926"/>
            <a:ext cx="2562357" cy="394454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/>
              <a:t>כתובת: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752DB0D4-510F-3397-925F-9E2E3CBD2676}"/>
              </a:ext>
            </a:extLst>
          </p:cNvPr>
          <p:cNvSpPr/>
          <p:nvPr/>
        </p:nvSpPr>
        <p:spPr>
          <a:xfrm>
            <a:off x="4002878" y="1971977"/>
            <a:ext cx="1740545" cy="324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1" name="תרשים זרימה: תהליך חלופי 30">
            <a:extLst>
              <a:ext uri="{FF2B5EF4-FFF2-40B4-BE49-F238E27FC236}">
                <a16:creationId xmlns:a16="http://schemas.microsoft.com/office/drawing/2014/main" id="{CFCD2AF9-6938-4DE6-4812-05493CB535AD}"/>
              </a:ext>
            </a:extLst>
          </p:cNvPr>
          <p:cNvSpPr/>
          <p:nvPr/>
        </p:nvSpPr>
        <p:spPr>
          <a:xfrm>
            <a:off x="3947819" y="2390516"/>
            <a:ext cx="2562357" cy="394454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/>
              <a:t>מספר שותפים: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E862ABE1-855D-13ED-3ABB-424481B65A90}"/>
              </a:ext>
            </a:extLst>
          </p:cNvPr>
          <p:cNvSpPr/>
          <p:nvPr/>
        </p:nvSpPr>
        <p:spPr>
          <a:xfrm>
            <a:off x="3992078" y="2414061"/>
            <a:ext cx="1081610" cy="324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5" name="תרשים זרימה: תהליך חלופי 34">
            <a:extLst>
              <a:ext uri="{FF2B5EF4-FFF2-40B4-BE49-F238E27FC236}">
                <a16:creationId xmlns:a16="http://schemas.microsoft.com/office/drawing/2014/main" id="{EABC44D4-0214-84F1-3B16-2BF1CDA37B05}"/>
              </a:ext>
            </a:extLst>
          </p:cNvPr>
          <p:cNvSpPr/>
          <p:nvPr/>
        </p:nvSpPr>
        <p:spPr>
          <a:xfrm>
            <a:off x="3922096" y="2922423"/>
            <a:ext cx="2562357" cy="1033421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/>
              <a:t>פרטי שותף 1:</a:t>
            </a:r>
          </a:p>
          <a:p>
            <a:r>
              <a:rPr lang="he-IL" sz="1400" dirty="0"/>
              <a:t>שם :</a:t>
            </a:r>
          </a:p>
          <a:p>
            <a:r>
              <a:rPr lang="he-IL" sz="1400" dirty="0"/>
              <a:t>טלפון:</a:t>
            </a:r>
          </a:p>
          <a:p>
            <a:r>
              <a:rPr lang="he-IL" sz="1400" dirty="0"/>
              <a:t>מייל: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EA0A5D34-48F4-46A5-FC76-BB33C2FBAD7E}"/>
              </a:ext>
            </a:extLst>
          </p:cNvPr>
          <p:cNvSpPr/>
          <p:nvPr/>
        </p:nvSpPr>
        <p:spPr>
          <a:xfrm>
            <a:off x="3997477" y="3275173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65008066-15EB-341E-2162-B3A17BC31CDE}"/>
              </a:ext>
            </a:extLst>
          </p:cNvPr>
          <p:cNvSpPr/>
          <p:nvPr/>
        </p:nvSpPr>
        <p:spPr>
          <a:xfrm>
            <a:off x="4000661" y="3500292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29EDDB4D-3288-74E0-1F1C-E3596B4E0180}"/>
              </a:ext>
            </a:extLst>
          </p:cNvPr>
          <p:cNvSpPr/>
          <p:nvPr/>
        </p:nvSpPr>
        <p:spPr>
          <a:xfrm>
            <a:off x="4000661" y="3706706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40" name="תרשים זרימה: תהליך חלופי 39">
            <a:extLst>
              <a:ext uri="{FF2B5EF4-FFF2-40B4-BE49-F238E27FC236}">
                <a16:creationId xmlns:a16="http://schemas.microsoft.com/office/drawing/2014/main" id="{334B7CA0-56D5-1471-DD8F-232C00CF22E7}"/>
              </a:ext>
            </a:extLst>
          </p:cNvPr>
          <p:cNvSpPr/>
          <p:nvPr/>
        </p:nvSpPr>
        <p:spPr>
          <a:xfrm>
            <a:off x="3922096" y="4093298"/>
            <a:ext cx="2562357" cy="1033421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/>
              <a:t>פרטי שותף 2:</a:t>
            </a:r>
          </a:p>
          <a:p>
            <a:r>
              <a:rPr lang="he-IL" sz="1400" dirty="0"/>
              <a:t>שם :</a:t>
            </a:r>
          </a:p>
          <a:p>
            <a:r>
              <a:rPr lang="he-IL" sz="1400" dirty="0"/>
              <a:t>טלפון:</a:t>
            </a:r>
          </a:p>
          <a:p>
            <a:r>
              <a:rPr lang="he-IL" sz="1400" dirty="0"/>
              <a:t>מייל:</a:t>
            </a: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0196E98D-DD1E-54C5-BD08-535D62B7B117}"/>
              </a:ext>
            </a:extLst>
          </p:cNvPr>
          <p:cNvSpPr/>
          <p:nvPr/>
        </p:nvSpPr>
        <p:spPr>
          <a:xfrm>
            <a:off x="3997477" y="4446048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5BE87C88-48F5-B2A3-95EB-460AA996C67F}"/>
              </a:ext>
            </a:extLst>
          </p:cNvPr>
          <p:cNvSpPr/>
          <p:nvPr/>
        </p:nvSpPr>
        <p:spPr>
          <a:xfrm>
            <a:off x="3997477" y="4653546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D10DC219-3601-3EA7-4396-0F8C3C815BE3}"/>
              </a:ext>
            </a:extLst>
          </p:cNvPr>
          <p:cNvSpPr/>
          <p:nvPr/>
        </p:nvSpPr>
        <p:spPr>
          <a:xfrm>
            <a:off x="3997477" y="4853296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44" name="תרשים זרימה: תהליך חלופי 43">
            <a:extLst>
              <a:ext uri="{FF2B5EF4-FFF2-40B4-BE49-F238E27FC236}">
                <a16:creationId xmlns:a16="http://schemas.microsoft.com/office/drawing/2014/main" id="{5BE12CDE-4348-3366-9034-6CBD765CC7E4}"/>
              </a:ext>
            </a:extLst>
          </p:cNvPr>
          <p:cNvSpPr/>
          <p:nvPr/>
        </p:nvSpPr>
        <p:spPr>
          <a:xfrm>
            <a:off x="3902406" y="5247787"/>
            <a:ext cx="2562357" cy="475021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/>
              <a:t>סיסמא משותפת :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91DFA6DA-2EEC-26E0-0F4F-9FFE3D960646}"/>
              </a:ext>
            </a:extLst>
          </p:cNvPr>
          <p:cNvSpPr/>
          <p:nvPr/>
        </p:nvSpPr>
        <p:spPr>
          <a:xfrm>
            <a:off x="3954358" y="5287663"/>
            <a:ext cx="1118438" cy="324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46" name="תרשים זרימה: תהליך חלופי 45">
            <a:extLst>
              <a:ext uri="{FF2B5EF4-FFF2-40B4-BE49-F238E27FC236}">
                <a16:creationId xmlns:a16="http://schemas.microsoft.com/office/drawing/2014/main" id="{B7C7406C-0507-B406-A4F7-DEAFC7B59639}"/>
              </a:ext>
            </a:extLst>
          </p:cNvPr>
          <p:cNvSpPr/>
          <p:nvPr/>
        </p:nvSpPr>
        <p:spPr>
          <a:xfrm>
            <a:off x="4638394" y="5803815"/>
            <a:ext cx="1020088" cy="354250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סיום</a:t>
            </a:r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5BB507E5-513F-12AD-567C-F582A4FB2676}"/>
              </a:ext>
            </a:extLst>
          </p:cNvPr>
          <p:cNvCxnSpPr>
            <a:cxnSpLocks/>
          </p:cNvCxnSpPr>
          <p:nvPr/>
        </p:nvCxnSpPr>
        <p:spPr>
          <a:xfrm flipV="1">
            <a:off x="6273125" y="5695612"/>
            <a:ext cx="990996" cy="205974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תמונה 49" descr="תמונה שמכילה טלפון נייד, גאדג'ט, מכשירי תקשורת נישאים, מכשיר נייד&#10;&#10;התיאור נוצר באופן אוטומטי">
            <a:extLst>
              <a:ext uri="{FF2B5EF4-FFF2-40B4-BE49-F238E27FC236}">
                <a16:creationId xmlns:a16="http://schemas.microsoft.com/office/drawing/2014/main" id="{1FEBCA13-41D9-FD57-6D0B-22EE1DAD6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0" t="1135" r="25981" b="5957"/>
          <a:stretch/>
        </p:blipFill>
        <p:spPr>
          <a:xfrm>
            <a:off x="7235849" y="562301"/>
            <a:ext cx="3238645" cy="6220856"/>
          </a:xfrm>
          <a:prstGeom prst="rect">
            <a:avLst/>
          </a:prstGeom>
        </p:spPr>
      </p:pic>
      <p:pic>
        <p:nvPicPr>
          <p:cNvPr id="51" name="תמונה 50" descr="עיצוב פנים מודרני בסלון עכשווי">
            <a:extLst>
              <a:ext uri="{FF2B5EF4-FFF2-40B4-BE49-F238E27FC236}">
                <a16:creationId xmlns:a16="http://schemas.microsoft.com/office/drawing/2014/main" id="{589876C9-599D-03AC-42CA-BBB0D70B8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" r="66815"/>
          <a:stretch/>
        </p:blipFill>
        <p:spPr>
          <a:xfrm>
            <a:off x="7507594" y="1131194"/>
            <a:ext cx="2697287" cy="5098699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D565BCF6-D2D5-2662-2BDD-8C2D915F2749}"/>
              </a:ext>
            </a:extLst>
          </p:cNvPr>
          <p:cNvSpPr/>
          <p:nvPr/>
        </p:nvSpPr>
        <p:spPr>
          <a:xfrm>
            <a:off x="7507594" y="1227476"/>
            <a:ext cx="2697287" cy="5012551"/>
          </a:xfrm>
          <a:prstGeom prst="roundRect">
            <a:avLst>
              <a:gd name="adj" fmla="val 878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A7F74AAC-80FC-AEBF-A44D-32F123B11A34}"/>
              </a:ext>
            </a:extLst>
          </p:cNvPr>
          <p:cNvGrpSpPr/>
          <p:nvPr/>
        </p:nvGrpSpPr>
        <p:grpSpPr>
          <a:xfrm>
            <a:off x="7570964" y="1019347"/>
            <a:ext cx="2600806" cy="267190"/>
            <a:chOff x="4336786" y="1494063"/>
            <a:chExt cx="2663836" cy="278909"/>
          </a:xfrm>
        </p:grpSpPr>
        <p:sp>
          <p:nvSpPr>
            <p:cNvPr id="54" name="תרשים זרימה: תהליך חלופי 53">
              <a:extLst>
                <a:ext uri="{FF2B5EF4-FFF2-40B4-BE49-F238E27FC236}">
                  <a16:creationId xmlns:a16="http://schemas.microsoft.com/office/drawing/2014/main" id="{8E37513D-BE05-1C2B-3E98-7C1570D99C11}"/>
                </a:ext>
              </a:extLst>
            </p:cNvPr>
            <p:cNvSpPr/>
            <p:nvPr/>
          </p:nvSpPr>
          <p:spPr>
            <a:xfrm>
              <a:off x="4336786" y="1497283"/>
              <a:ext cx="2663836" cy="243001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קבוצה 54">
              <a:extLst>
                <a:ext uri="{FF2B5EF4-FFF2-40B4-BE49-F238E27FC236}">
                  <a16:creationId xmlns:a16="http://schemas.microsoft.com/office/drawing/2014/main" id="{8C162C8C-4353-8297-29BF-4DFA4C7EF2BF}"/>
                </a:ext>
              </a:extLst>
            </p:cNvPr>
            <p:cNvGrpSpPr/>
            <p:nvPr/>
          </p:nvGrpSpPr>
          <p:grpSpPr>
            <a:xfrm>
              <a:off x="4426458" y="1553672"/>
              <a:ext cx="315195" cy="127001"/>
              <a:chOff x="4428151" y="1583115"/>
              <a:chExt cx="315195" cy="127001"/>
            </a:xfrm>
          </p:grpSpPr>
          <p:sp>
            <p:nvSpPr>
              <p:cNvPr id="1114" name="תרשים זרימה: תהליך חלופי 1113">
                <a:extLst>
                  <a:ext uri="{FF2B5EF4-FFF2-40B4-BE49-F238E27FC236}">
                    <a16:creationId xmlns:a16="http://schemas.microsoft.com/office/drawing/2014/main" id="{325E8F41-4EC1-D337-17AB-70479ECC6A2A}"/>
                  </a:ext>
                </a:extLst>
              </p:cNvPr>
              <p:cNvSpPr/>
              <p:nvPr/>
            </p:nvSpPr>
            <p:spPr>
              <a:xfrm>
                <a:off x="4491163" y="1583115"/>
                <a:ext cx="252183" cy="127001"/>
              </a:xfrm>
              <a:prstGeom prst="flowChartAlternateProcess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15" name="מלבן: פינות עליונות חתוכות 1114">
                <a:extLst>
                  <a:ext uri="{FF2B5EF4-FFF2-40B4-BE49-F238E27FC236}">
                    <a16:creationId xmlns:a16="http://schemas.microsoft.com/office/drawing/2014/main" id="{11A88DAB-2727-B80C-69AF-4E0AF2EFC060}"/>
                  </a:ext>
                </a:extLst>
              </p:cNvPr>
              <p:cNvSpPr/>
              <p:nvPr/>
            </p:nvSpPr>
            <p:spPr>
              <a:xfrm rot="16200000">
                <a:off x="4405696" y="1641215"/>
                <a:ext cx="55709" cy="10800"/>
              </a:xfrm>
              <a:prstGeom prst="snip2SameRect">
                <a:avLst>
                  <a:gd name="adj1" fmla="val 40059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56" name="גרפיקה 55" descr="Wi-Fi עם מילוי מלא">
              <a:extLst>
                <a:ext uri="{FF2B5EF4-FFF2-40B4-BE49-F238E27FC236}">
                  <a16:creationId xmlns:a16="http://schemas.microsoft.com/office/drawing/2014/main" id="{D4011E40-A0A9-65F4-F213-56108301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93865" y="1494063"/>
              <a:ext cx="278909" cy="278909"/>
            </a:xfrm>
            <a:prstGeom prst="rect">
              <a:avLst/>
            </a:prstGeom>
          </p:spPr>
        </p:pic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8B1D7A93-8D1F-D10E-F919-2BB1C4A3F41F}"/>
                </a:ext>
              </a:extLst>
            </p:cNvPr>
            <p:cNvSpPr txBox="1"/>
            <p:nvPr/>
          </p:nvSpPr>
          <p:spPr>
            <a:xfrm>
              <a:off x="6495112" y="1494063"/>
              <a:ext cx="50551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15:00</a:t>
              </a:r>
              <a:endParaRPr lang="he-IL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6" name="תרשים זרימה: תהליך חלופי 1115">
            <a:extLst>
              <a:ext uri="{FF2B5EF4-FFF2-40B4-BE49-F238E27FC236}">
                <a16:creationId xmlns:a16="http://schemas.microsoft.com/office/drawing/2014/main" id="{78750C9A-E5D1-53AE-0D88-4468CA23D62E}"/>
              </a:ext>
            </a:extLst>
          </p:cNvPr>
          <p:cNvSpPr/>
          <p:nvPr/>
        </p:nvSpPr>
        <p:spPr>
          <a:xfrm>
            <a:off x="7590654" y="1316012"/>
            <a:ext cx="2562357" cy="394454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פרטי דירה ####</a:t>
            </a:r>
          </a:p>
        </p:txBody>
      </p:sp>
      <p:sp>
        <p:nvSpPr>
          <p:cNvPr id="1118" name="תרשים זרימה: תהליך חלופי 1117">
            <a:extLst>
              <a:ext uri="{FF2B5EF4-FFF2-40B4-BE49-F238E27FC236}">
                <a16:creationId xmlns:a16="http://schemas.microsoft.com/office/drawing/2014/main" id="{FFC20638-BB7F-A13C-C387-D99DDA06B459}"/>
              </a:ext>
            </a:extLst>
          </p:cNvPr>
          <p:cNvSpPr/>
          <p:nvPr/>
        </p:nvSpPr>
        <p:spPr>
          <a:xfrm>
            <a:off x="7584622" y="1793894"/>
            <a:ext cx="2562357" cy="343333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/>
              <a:t>כתובת:</a:t>
            </a:r>
          </a:p>
        </p:txBody>
      </p:sp>
      <p:sp>
        <p:nvSpPr>
          <p:cNvPr id="1120" name="תרשים זרימה: תהליך חלופי 1119">
            <a:extLst>
              <a:ext uri="{FF2B5EF4-FFF2-40B4-BE49-F238E27FC236}">
                <a16:creationId xmlns:a16="http://schemas.microsoft.com/office/drawing/2014/main" id="{8A3A9E5D-CE87-CEBF-F266-CEB0B31D096F}"/>
              </a:ext>
            </a:extLst>
          </p:cNvPr>
          <p:cNvSpPr/>
          <p:nvPr/>
        </p:nvSpPr>
        <p:spPr>
          <a:xfrm>
            <a:off x="7591762" y="2181712"/>
            <a:ext cx="2562357" cy="343333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/>
              <a:t>מספר שותפים:</a:t>
            </a:r>
          </a:p>
        </p:txBody>
      </p:sp>
      <p:sp>
        <p:nvSpPr>
          <p:cNvPr id="1124" name="תרשים זרימה: תהליך חלופי 1123">
            <a:extLst>
              <a:ext uri="{FF2B5EF4-FFF2-40B4-BE49-F238E27FC236}">
                <a16:creationId xmlns:a16="http://schemas.microsoft.com/office/drawing/2014/main" id="{2B3733C4-5D9C-C21E-D1FC-F1FC5009B5DB}"/>
              </a:ext>
            </a:extLst>
          </p:cNvPr>
          <p:cNvSpPr/>
          <p:nvPr/>
        </p:nvSpPr>
        <p:spPr>
          <a:xfrm>
            <a:off x="7584622" y="2633080"/>
            <a:ext cx="2562357" cy="969116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/>
              <a:t>פרטי שותף 1:</a:t>
            </a:r>
          </a:p>
          <a:p>
            <a:r>
              <a:rPr lang="he-IL" sz="1400" dirty="0"/>
              <a:t>שם :</a:t>
            </a:r>
          </a:p>
          <a:p>
            <a:r>
              <a:rPr lang="he-IL" sz="1400" dirty="0"/>
              <a:t>טלפון:</a:t>
            </a:r>
          </a:p>
          <a:p>
            <a:r>
              <a:rPr lang="he-IL" sz="1400" dirty="0"/>
              <a:t>מייל:</a:t>
            </a:r>
          </a:p>
        </p:txBody>
      </p:sp>
      <p:sp>
        <p:nvSpPr>
          <p:cNvPr id="1126" name="מלבן 1125">
            <a:extLst>
              <a:ext uri="{FF2B5EF4-FFF2-40B4-BE49-F238E27FC236}">
                <a16:creationId xmlns:a16="http://schemas.microsoft.com/office/drawing/2014/main" id="{A19FFBAC-2F72-08F3-17B9-947D730AD01F}"/>
              </a:ext>
            </a:extLst>
          </p:cNvPr>
          <p:cNvSpPr/>
          <p:nvPr/>
        </p:nvSpPr>
        <p:spPr>
          <a:xfrm>
            <a:off x="7660003" y="2921525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1128" name="מלבן 1127">
            <a:extLst>
              <a:ext uri="{FF2B5EF4-FFF2-40B4-BE49-F238E27FC236}">
                <a16:creationId xmlns:a16="http://schemas.microsoft.com/office/drawing/2014/main" id="{65FB38BE-A592-49ED-D227-0FF2A3FAB888}"/>
              </a:ext>
            </a:extLst>
          </p:cNvPr>
          <p:cNvSpPr/>
          <p:nvPr/>
        </p:nvSpPr>
        <p:spPr>
          <a:xfrm>
            <a:off x="7663187" y="3146644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1130" name="מלבן 1129">
            <a:extLst>
              <a:ext uri="{FF2B5EF4-FFF2-40B4-BE49-F238E27FC236}">
                <a16:creationId xmlns:a16="http://schemas.microsoft.com/office/drawing/2014/main" id="{1DA4F11C-3762-4689-B64C-A10699D1ECCC}"/>
              </a:ext>
            </a:extLst>
          </p:cNvPr>
          <p:cNvSpPr/>
          <p:nvPr/>
        </p:nvSpPr>
        <p:spPr>
          <a:xfrm>
            <a:off x="7663187" y="3353058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1132" name="תרשים זרימה: תהליך חלופי 1131">
            <a:extLst>
              <a:ext uri="{FF2B5EF4-FFF2-40B4-BE49-F238E27FC236}">
                <a16:creationId xmlns:a16="http://schemas.microsoft.com/office/drawing/2014/main" id="{788CA35D-DF3D-1348-EE72-6438F1C3BDED}"/>
              </a:ext>
            </a:extLst>
          </p:cNvPr>
          <p:cNvSpPr/>
          <p:nvPr/>
        </p:nvSpPr>
        <p:spPr>
          <a:xfrm>
            <a:off x="7570964" y="3721312"/>
            <a:ext cx="2562357" cy="997701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/>
              <a:t>פרטי שותף 2:</a:t>
            </a:r>
          </a:p>
          <a:p>
            <a:r>
              <a:rPr lang="he-IL" sz="1400" dirty="0"/>
              <a:t>שם :</a:t>
            </a:r>
          </a:p>
          <a:p>
            <a:r>
              <a:rPr lang="he-IL" sz="1400" dirty="0"/>
              <a:t>טלפון:</a:t>
            </a:r>
          </a:p>
          <a:p>
            <a:r>
              <a:rPr lang="he-IL" sz="1400" dirty="0"/>
              <a:t>מייל:</a:t>
            </a:r>
          </a:p>
        </p:txBody>
      </p:sp>
      <p:sp>
        <p:nvSpPr>
          <p:cNvPr id="1134" name="מלבן 1133">
            <a:extLst>
              <a:ext uri="{FF2B5EF4-FFF2-40B4-BE49-F238E27FC236}">
                <a16:creationId xmlns:a16="http://schemas.microsoft.com/office/drawing/2014/main" id="{58204069-2CE7-C3C2-F19E-CDB026FDBD7B}"/>
              </a:ext>
            </a:extLst>
          </p:cNvPr>
          <p:cNvSpPr/>
          <p:nvPr/>
        </p:nvSpPr>
        <p:spPr>
          <a:xfrm>
            <a:off x="7646345" y="4038342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1135" name="מלבן 1134">
            <a:extLst>
              <a:ext uri="{FF2B5EF4-FFF2-40B4-BE49-F238E27FC236}">
                <a16:creationId xmlns:a16="http://schemas.microsoft.com/office/drawing/2014/main" id="{DA204924-5429-0DB2-4C47-92EE86F0883F}"/>
              </a:ext>
            </a:extLst>
          </p:cNvPr>
          <p:cNvSpPr/>
          <p:nvPr/>
        </p:nvSpPr>
        <p:spPr>
          <a:xfrm>
            <a:off x="7646345" y="4245840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1136" name="מלבן 1135">
            <a:extLst>
              <a:ext uri="{FF2B5EF4-FFF2-40B4-BE49-F238E27FC236}">
                <a16:creationId xmlns:a16="http://schemas.microsoft.com/office/drawing/2014/main" id="{AFF07080-3BB4-DC5F-7C98-70D718CFBA26}"/>
              </a:ext>
            </a:extLst>
          </p:cNvPr>
          <p:cNvSpPr/>
          <p:nvPr/>
        </p:nvSpPr>
        <p:spPr>
          <a:xfrm>
            <a:off x="7646345" y="4445590"/>
            <a:ext cx="1745818" cy="17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1153" name="תרשים זרימה: תהליך חלופי 1152">
            <a:extLst>
              <a:ext uri="{FF2B5EF4-FFF2-40B4-BE49-F238E27FC236}">
                <a16:creationId xmlns:a16="http://schemas.microsoft.com/office/drawing/2014/main" id="{E495D3D1-B37D-0B5B-081D-B6E0FA72D520}"/>
              </a:ext>
            </a:extLst>
          </p:cNvPr>
          <p:cNvSpPr/>
          <p:nvPr/>
        </p:nvSpPr>
        <p:spPr>
          <a:xfrm>
            <a:off x="9415096" y="4858238"/>
            <a:ext cx="808408" cy="1034622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ניהול </a:t>
            </a:r>
          </a:p>
          <a:p>
            <a:pPr algn="ctr"/>
            <a:r>
              <a:rPr lang="he-IL" sz="1400" dirty="0"/>
              <a:t>ניקיונות</a:t>
            </a:r>
          </a:p>
        </p:txBody>
      </p:sp>
      <p:sp>
        <p:nvSpPr>
          <p:cNvPr id="1157" name="תרשים זרימה: תהליך חלופי 1156">
            <a:extLst>
              <a:ext uri="{FF2B5EF4-FFF2-40B4-BE49-F238E27FC236}">
                <a16:creationId xmlns:a16="http://schemas.microsoft.com/office/drawing/2014/main" id="{278405F7-2EA5-FEFE-9D82-E8466BCCB7B4}"/>
              </a:ext>
            </a:extLst>
          </p:cNvPr>
          <p:cNvSpPr/>
          <p:nvPr/>
        </p:nvSpPr>
        <p:spPr>
          <a:xfrm>
            <a:off x="8473508" y="4858238"/>
            <a:ext cx="849012" cy="1034622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ניהול </a:t>
            </a:r>
          </a:p>
          <a:p>
            <a:pPr algn="ctr"/>
            <a:r>
              <a:rPr lang="he-IL" sz="1400" dirty="0"/>
              <a:t>חשבונות</a:t>
            </a:r>
          </a:p>
        </p:txBody>
      </p:sp>
      <p:sp>
        <p:nvSpPr>
          <p:cNvPr id="1159" name="תרשים זרימה: תהליך חלופי 1158">
            <a:extLst>
              <a:ext uri="{FF2B5EF4-FFF2-40B4-BE49-F238E27FC236}">
                <a16:creationId xmlns:a16="http://schemas.microsoft.com/office/drawing/2014/main" id="{9E7FE2A0-6528-B7FA-CE68-D549EA3F41E2}"/>
              </a:ext>
            </a:extLst>
          </p:cNvPr>
          <p:cNvSpPr/>
          <p:nvPr/>
        </p:nvSpPr>
        <p:spPr>
          <a:xfrm>
            <a:off x="7573508" y="4874043"/>
            <a:ext cx="808408" cy="1034622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ניהול </a:t>
            </a:r>
          </a:p>
          <a:p>
            <a:pPr algn="ctr"/>
            <a:r>
              <a:rPr lang="he-IL" sz="1400" dirty="0"/>
              <a:t>קניות</a:t>
            </a:r>
          </a:p>
        </p:txBody>
      </p:sp>
      <p:pic>
        <p:nvPicPr>
          <p:cNvPr id="1162" name="גרפיקה 1161" descr="שקית קניות עם מילוי מלא">
            <a:extLst>
              <a:ext uri="{FF2B5EF4-FFF2-40B4-BE49-F238E27FC236}">
                <a16:creationId xmlns:a16="http://schemas.microsoft.com/office/drawing/2014/main" id="{701EEC43-44B6-4EBA-B625-326B05DBC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3508" y="5365320"/>
            <a:ext cx="878705" cy="514161"/>
          </a:xfrm>
          <a:prstGeom prst="rect">
            <a:avLst/>
          </a:prstGeom>
        </p:spPr>
      </p:pic>
      <p:pic>
        <p:nvPicPr>
          <p:cNvPr id="1163" name="גרפיקה 1162" descr="מטבעות קו מיתאר">
            <a:extLst>
              <a:ext uri="{FF2B5EF4-FFF2-40B4-BE49-F238E27FC236}">
                <a16:creationId xmlns:a16="http://schemas.microsoft.com/office/drawing/2014/main" id="{512DEB63-D94F-8CE1-787D-716D59CDAA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8082" y="5364881"/>
            <a:ext cx="540597" cy="496024"/>
          </a:xfrm>
          <a:prstGeom prst="rect">
            <a:avLst/>
          </a:prstGeom>
        </p:spPr>
      </p:pic>
      <p:pic>
        <p:nvPicPr>
          <p:cNvPr id="1164" name="גרפיקה 1163" descr="סחבה ודלי קו מיתאר">
            <a:extLst>
              <a:ext uri="{FF2B5EF4-FFF2-40B4-BE49-F238E27FC236}">
                <a16:creationId xmlns:a16="http://schemas.microsoft.com/office/drawing/2014/main" id="{5EF67CF0-BB2D-2D9E-6833-F48ADF3EC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15428" y="5308222"/>
            <a:ext cx="682790" cy="531258"/>
          </a:xfrm>
          <a:prstGeom prst="rect">
            <a:avLst/>
          </a:prstGeom>
        </p:spPr>
      </p:pic>
      <p:sp>
        <p:nvSpPr>
          <p:cNvPr id="1166" name="תרשים זרימה: תהליך חלופי 1165">
            <a:extLst>
              <a:ext uri="{FF2B5EF4-FFF2-40B4-BE49-F238E27FC236}">
                <a16:creationId xmlns:a16="http://schemas.microsoft.com/office/drawing/2014/main" id="{9E9E558A-7C31-BB86-1AF5-3255779AA5D6}"/>
              </a:ext>
            </a:extLst>
          </p:cNvPr>
          <p:cNvSpPr/>
          <p:nvPr/>
        </p:nvSpPr>
        <p:spPr>
          <a:xfrm>
            <a:off x="8314546" y="5945247"/>
            <a:ext cx="1176506" cy="223018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מחיקת דירה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2AAD3AC7-44C2-86F6-2752-95B18FCC7521}"/>
              </a:ext>
            </a:extLst>
          </p:cNvPr>
          <p:cNvSpPr txBox="1"/>
          <p:nvPr/>
        </p:nvSpPr>
        <p:spPr>
          <a:xfrm>
            <a:off x="2392254" y="33637"/>
            <a:ext cx="9687190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הוספת דירה חדשה</a:t>
            </a:r>
          </a:p>
          <a:p>
            <a:endParaRPr lang="he-IL" b="1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5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לפון נייד, גאדג'ט, מכשירי תקשורת נישאים, מכשיר נייד&#10;&#10;התיאור נוצר באופן אוטומטי">
            <a:extLst>
              <a:ext uri="{FF2B5EF4-FFF2-40B4-BE49-F238E27FC236}">
                <a16:creationId xmlns:a16="http://schemas.microsoft.com/office/drawing/2014/main" id="{58C1D723-71C0-9407-D0E0-3286EABBF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0" t="1135" r="25981" b="5957"/>
          <a:stretch/>
        </p:blipFill>
        <p:spPr>
          <a:xfrm>
            <a:off x="149725" y="238123"/>
            <a:ext cx="3317133" cy="6371617"/>
          </a:xfrm>
          <a:prstGeom prst="rect">
            <a:avLst/>
          </a:prstGeom>
        </p:spPr>
      </p:pic>
      <p:pic>
        <p:nvPicPr>
          <p:cNvPr id="1133" name="תמונה 1132" descr="עיצוב פנים מודרני בסלון עכשווי">
            <a:extLst>
              <a:ext uri="{FF2B5EF4-FFF2-40B4-BE49-F238E27FC236}">
                <a16:creationId xmlns:a16="http://schemas.microsoft.com/office/drawing/2014/main" id="{5B3EBA30-6F8D-A37C-B7DD-DC175B4F7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" r="66815"/>
          <a:stretch/>
        </p:blipFill>
        <p:spPr>
          <a:xfrm>
            <a:off x="421470" y="834211"/>
            <a:ext cx="2762655" cy="5222265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8C0C2D5-62F9-8C3B-BFB2-C8AA32183137}"/>
              </a:ext>
            </a:extLst>
          </p:cNvPr>
          <p:cNvSpPr/>
          <p:nvPr/>
        </p:nvSpPr>
        <p:spPr>
          <a:xfrm>
            <a:off x="421470" y="834211"/>
            <a:ext cx="2762655" cy="5232400"/>
          </a:xfrm>
          <a:prstGeom prst="roundRect">
            <a:avLst>
              <a:gd name="adj" fmla="val 878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113" name="קבוצה 1112">
            <a:extLst>
              <a:ext uri="{FF2B5EF4-FFF2-40B4-BE49-F238E27FC236}">
                <a16:creationId xmlns:a16="http://schemas.microsoft.com/office/drawing/2014/main" id="{8B6EC9C1-E847-873E-006C-CD8A349F2DAB}"/>
              </a:ext>
            </a:extLst>
          </p:cNvPr>
          <p:cNvGrpSpPr/>
          <p:nvPr/>
        </p:nvGrpSpPr>
        <p:grpSpPr>
          <a:xfrm>
            <a:off x="484840" y="834211"/>
            <a:ext cx="2663836" cy="278909"/>
            <a:chOff x="4336786" y="1494063"/>
            <a:chExt cx="2663836" cy="278909"/>
          </a:xfrm>
        </p:grpSpPr>
        <p:sp>
          <p:nvSpPr>
            <p:cNvPr id="39" name="תרשים זרימה: תהליך חלופי 38">
              <a:extLst>
                <a:ext uri="{FF2B5EF4-FFF2-40B4-BE49-F238E27FC236}">
                  <a16:creationId xmlns:a16="http://schemas.microsoft.com/office/drawing/2014/main" id="{D923174B-52DB-72EC-0C64-59703168B0E6}"/>
                </a:ext>
              </a:extLst>
            </p:cNvPr>
            <p:cNvSpPr/>
            <p:nvPr/>
          </p:nvSpPr>
          <p:spPr>
            <a:xfrm>
              <a:off x="4336786" y="1497283"/>
              <a:ext cx="2663836" cy="243001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8" name="קבוצה 27">
              <a:extLst>
                <a:ext uri="{FF2B5EF4-FFF2-40B4-BE49-F238E27FC236}">
                  <a16:creationId xmlns:a16="http://schemas.microsoft.com/office/drawing/2014/main" id="{DF286818-48C6-D259-9847-79BC112830D4}"/>
                </a:ext>
              </a:extLst>
            </p:cNvPr>
            <p:cNvGrpSpPr/>
            <p:nvPr/>
          </p:nvGrpSpPr>
          <p:grpSpPr>
            <a:xfrm>
              <a:off x="4426458" y="1553672"/>
              <a:ext cx="315195" cy="127001"/>
              <a:chOff x="4428151" y="1583115"/>
              <a:chExt cx="315195" cy="127001"/>
            </a:xfrm>
          </p:grpSpPr>
          <p:sp>
            <p:nvSpPr>
              <p:cNvPr id="15" name="תרשים זרימה: תהליך חלופי 14">
                <a:extLst>
                  <a:ext uri="{FF2B5EF4-FFF2-40B4-BE49-F238E27FC236}">
                    <a16:creationId xmlns:a16="http://schemas.microsoft.com/office/drawing/2014/main" id="{A5DCF24D-E05F-470B-ACE6-10DCFC5484C2}"/>
                  </a:ext>
                </a:extLst>
              </p:cNvPr>
              <p:cNvSpPr/>
              <p:nvPr/>
            </p:nvSpPr>
            <p:spPr>
              <a:xfrm>
                <a:off x="4491163" y="1583115"/>
                <a:ext cx="252183" cy="127001"/>
              </a:xfrm>
              <a:prstGeom prst="flowChartAlternateProcess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לבן: פינות עליונות חתוכות 26">
                <a:extLst>
                  <a:ext uri="{FF2B5EF4-FFF2-40B4-BE49-F238E27FC236}">
                    <a16:creationId xmlns:a16="http://schemas.microsoft.com/office/drawing/2014/main" id="{1DED2953-5214-736A-3AF0-86C24902675B}"/>
                  </a:ext>
                </a:extLst>
              </p:cNvPr>
              <p:cNvSpPr/>
              <p:nvPr/>
            </p:nvSpPr>
            <p:spPr>
              <a:xfrm rot="16200000">
                <a:off x="4405696" y="1641215"/>
                <a:ext cx="55709" cy="10800"/>
              </a:xfrm>
              <a:prstGeom prst="snip2SameRect">
                <a:avLst>
                  <a:gd name="adj1" fmla="val 40059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30" name="גרפיקה 29" descr="Wi-Fi עם מילוי מלא">
              <a:extLst>
                <a:ext uri="{FF2B5EF4-FFF2-40B4-BE49-F238E27FC236}">
                  <a16:creationId xmlns:a16="http://schemas.microsoft.com/office/drawing/2014/main" id="{BBF5CF9C-376A-3506-BA89-7B88A0F0B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93865" y="1494063"/>
              <a:ext cx="278909" cy="278909"/>
            </a:xfrm>
            <a:prstGeom prst="rect">
              <a:avLst/>
            </a:prstGeom>
          </p:spPr>
        </p:pic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AE8EAE29-A49F-AF2D-BE2D-4F0137F0A4B0}"/>
                </a:ext>
              </a:extLst>
            </p:cNvPr>
            <p:cNvSpPr txBox="1"/>
            <p:nvPr/>
          </p:nvSpPr>
          <p:spPr>
            <a:xfrm>
              <a:off x="6495112" y="1494063"/>
              <a:ext cx="50551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15:00</a:t>
              </a:r>
              <a:endParaRPr lang="he-IL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תרשים זרימה: תהליך חלופי 2">
            <a:extLst>
              <a:ext uri="{FF2B5EF4-FFF2-40B4-BE49-F238E27FC236}">
                <a16:creationId xmlns:a16="http://schemas.microsoft.com/office/drawing/2014/main" id="{A7AC1B27-539F-A1F4-8412-BC5844A2592C}"/>
              </a:ext>
            </a:extLst>
          </p:cNvPr>
          <p:cNvSpPr/>
          <p:nvPr/>
        </p:nvSpPr>
        <p:spPr>
          <a:xfrm>
            <a:off x="504530" y="1205154"/>
            <a:ext cx="2624455" cy="578583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ברוכים הבאים</a:t>
            </a:r>
          </a:p>
        </p:txBody>
      </p:sp>
      <p:sp>
        <p:nvSpPr>
          <p:cNvPr id="9" name="תרשים זרימה: תהליך חלופי 8">
            <a:extLst>
              <a:ext uri="{FF2B5EF4-FFF2-40B4-BE49-F238E27FC236}">
                <a16:creationId xmlns:a16="http://schemas.microsoft.com/office/drawing/2014/main" id="{A9D47DBB-4F00-A118-683C-0D308C075ACA}"/>
              </a:ext>
            </a:extLst>
          </p:cNvPr>
          <p:cNvSpPr/>
          <p:nvPr/>
        </p:nvSpPr>
        <p:spPr>
          <a:xfrm>
            <a:off x="845594" y="2234983"/>
            <a:ext cx="1888467" cy="922207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משתמש קיים</a:t>
            </a:r>
          </a:p>
        </p:txBody>
      </p:sp>
      <p:pic>
        <p:nvPicPr>
          <p:cNvPr id="10" name="גרפיקה 9" descr="משתמש עם מילוי מלא">
            <a:extLst>
              <a:ext uri="{FF2B5EF4-FFF2-40B4-BE49-F238E27FC236}">
                <a16:creationId xmlns:a16="http://schemas.microsoft.com/office/drawing/2014/main" id="{7B78E151-4906-C28A-C001-FF5E76B26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3112" y="2643761"/>
            <a:ext cx="513429" cy="513429"/>
          </a:xfrm>
          <a:prstGeom prst="rect">
            <a:avLst/>
          </a:prstGeom>
        </p:spPr>
      </p:pic>
      <p:sp>
        <p:nvSpPr>
          <p:cNvPr id="12" name="תרשים זרימה: תהליך חלופי 11">
            <a:extLst>
              <a:ext uri="{FF2B5EF4-FFF2-40B4-BE49-F238E27FC236}">
                <a16:creationId xmlns:a16="http://schemas.microsoft.com/office/drawing/2014/main" id="{6A3296B8-03B5-DEA2-C495-5DC15F5B254C}"/>
              </a:ext>
            </a:extLst>
          </p:cNvPr>
          <p:cNvSpPr/>
          <p:nvPr/>
        </p:nvSpPr>
        <p:spPr>
          <a:xfrm>
            <a:off x="845592" y="3423931"/>
            <a:ext cx="1888467" cy="922207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דירה חדשה</a:t>
            </a:r>
          </a:p>
        </p:txBody>
      </p:sp>
      <p:pic>
        <p:nvPicPr>
          <p:cNvPr id="11" name="גרפיקה 10" descr="בית עם מילוי מלא">
            <a:extLst>
              <a:ext uri="{FF2B5EF4-FFF2-40B4-BE49-F238E27FC236}">
                <a16:creationId xmlns:a16="http://schemas.microsoft.com/office/drawing/2014/main" id="{198D31CC-7B00-4F0E-0CFA-8E7D14859C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8561" y="3864617"/>
            <a:ext cx="437980" cy="437980"/>
          </a:xfrm>
          <a:prstGeom prst="rect">
            <a:avLst/>
          </a:prstGeom>
        </p:spPr>
      </p:pic>
      <p:pic>
        <p:nvPicPr>
          <p:cNvPr id="58" name="תמונה 57" descr="תמונה שמכילה טלפון נייד, גאדג'ט, מכשירי תקשורת נישאים, מכשיר נייד&#10;&#10;התיאור נוצר באופן אוטומטי">
            <a:extLst>
              <a:ext uri="{FF2B5EF4-FFF2-40B4-BE49-F238E27FC236}">
                <a16:creationId xmlns:a16="http://schemas.microsoft.com/office/drawing/2014/main" id="{D41A166A-8391-DB29-AE6E-5DD1E7D4E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0" t="1135" r="25981" b="5957"/>
          <a:stretch/>
        </p:blipFill>
        <p:spPr>
          <a:xfrm>
            <a:off x="7152755" y="238123"/>
            <a:ext cx="3317133" cy="6371617"/>
          </a:xfrm>
          <a:prstGeom prst="rect">
            <a:avLst/>
          </a:prstGeom>
        </p:spPr>
      </p:pic>
      <p:pic>
        <p:nvPicPr>
          <p:cNvPr id="59" name="תמונה 58" descr="עיצוב פנים מודרני בסלון עכשווי">
            <a:extLst>
              <a:ext uri="{FF2B5EF4-FFF2-40B4-BE49-F238E27FC236}">
                <a16:creationId xmlns:a16="http://schemas.microsoft.com/office/drawing/2014/main" id="{37925FC0-548E-8F54-F956-CC1E1F5CE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" r="66815"/>
          <a:stretch/>
        </p:blipFill>
        <p:spPr>
          <a:xfrm>
            <a:off x="7424500" y="834211"/>
            <a:ext cx="2762655" cy="5222265"/>
          </a:xfrm>
          <a:prstGeom prst="rect">
            <a:avLst/>
          </a:prstGeom>
        </p:spPr>
      </p:pic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788C2457-D9DE-0958-3132-A9914BED2EF7}"/>
              </a:ext>
            </a:extLst>
          </p:cNvPr>
          <p:cNvSpPr/>
          <p:nvPr/>
        </p:nvSpPr>
        <p:spPr>
          <a:xfrm>
            <a:off x="7424500" y="834211"/>
            <a:ext cx="2762655" cy="5232400"/>
          </a:xfrm>
          <a:prstGeom prst="roundRect">
            <a:avLst>
              <a:gd name="adj" fmla="val 878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1" name="תרשים זרימה: תהליך חלופי 60">
            <a:extLst>
              <a:ext uri="{FF2B5EF4-FFF2-40B4-BE49-F238E27FC236}">
                <a16:creationId xmlns:a16="http://schemas.microsoft.com/office/drawing/2014/main" id="{407931E5-4103-5342-1950-ACA1BA361397}"/>
              </a:ext>
            </a:extLst>
          </p:cNvPr>
          <p:cNvSpPr/>
          <p:nvPr/>
        </p:nvSpPr>
        <p:spPr>
          <a:xfrm>
            <a:off x="8394898" y="3647398"/>
            <a:ext cx="31453" cy="1103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AB46E971-9AC5-5354-2162-F74A7EE89E68}"/>
              </a:ext>
            </a:extLst>
          </p:cNvPr>
          <p:cNvGrpSpPr/>
          <p:nvPr/>
        </p:nvGrpSpPr>
        <p:grpSpPr>
          <a:xfrm>
            <a:off x="7487870" y="834211"/>
            <a:ext cx="2663836" cy="278909"/>
            <a:chOff x="4336786" y="1494063"/>
            <a:chExt cx="2663836" cy="278909"/>
          </a:xfrm>
        </p:grpSpPr>
        <p:sp>
          <p:nvSpPr>
            <p:cNvPr id="63" name="תרשים זרימה: תהליך חלופי 62">
              <a:extLst>
                <a:ext uri="{FF2B5EF4-FFF2-40B4-BE49-F238E27FC236}">
                  <a16:creationId xmlns:a16="http://schemas.microsoft.com/office/drawing/2014/main" id="{6B32958C-BD4D-E7EE-8777-1AF347A21EFF}"/>
                </a:ext>
              </a:extLst>
            </p:cNvPr>
            <p:cNvSpPr/>
            <p:nvPr/>
          </p:nvSpPr>
          <p:spPr>
            <a:xfrm>
              <a:off x="4336786" y="1497283"/>
              <a:ext cx="2663836" cy="243001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088" name="קבוצה 1087">
              <a:extLst>
                <a:ext uri="{FF2B5EF4-FFF2-40B4-BE49-F238E27FC236}">
                  <a16:creationId xmlns:a16="http://schemas.microsoft.com/office/drawing/2014/main" id="{A583D4A3-408C-DAAD-ABDA-07263C2D212A}"/>
                </a:ext>
              </a:extLst>
            </p:cNvPr>
            <p:cNvGrpSpPr/>
            <p:nvPr/>
          </p:nvGrpSpPr>
          <p:grpSpPr>
            <a:xfrm>
              <a:off x="4426458" y="1553672"/>
              <a:ext cx="315195" cy="127001"/>
              <a:chOff x="4428151" y="1583115"/>
              <a:chExt cx="315195" cy="127001"/>
            </a:xfrm>
          </p:grpSpPr>
          <p:sp>
            <p:nvSpPr>
              <p:cNvPr id="1091" name="תרשים זרימה: תהליך חלופי 1090">
                <a:extLst>
                  <a:ext uri="{FF2B5EF4-FFF2-40B4-BE49-F238E27FC236}">
                    <a16:creationId xmlns:a16="http://schemas.microsoft.com/office/drawing/2014/main" id="{BB3DA96B-052C-413B-944F-7251606382A8}"/>
                  </a:ext>
                </a:extLst>
              </p:cNvPr>
              <p:cNvSpPr/>
              <p:nvPr/>
            </p:nvSpPr>
            <p:spPr>
              <a:xfrm>
                <a:off x="4491163" y="1583115"/>
                <a:ext cx="252183" cy="127001"/>
              </a:xfrm>
              <a:prstGeom prst="flowChartAlternateProcess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92" name="מלבן: פינות עליונות חתוכות 1091">
                <a:extLst>
                  <a:ext uri="{FF2B5EF4-FFF2-40B4-BE49-F238E27FC236}">
                    <a16:creationId xmlns:a16="http://schemas.microsoft.com/office/drawing/2014/main" id="{E5A477D0-7D23-1691-6A37-81211250A8A3}"/>
                  </a:ext>
                </a:extLst>
              </p:cNvPr>
              <p:cNvSpPr/>
              <p:nvPr/>
            </p:nvSpPr>
            <p:spPr>
              <a:xfrm rot="16200000">
                <a:off x="4405696" y="1641215"/>
                <a:ext cx="55709" cy="10800"/>
              </a:xfrm>
              <a:prstGeom prst="snip2SameRect">
                <a:avLst>
                  <a:gd name="adj1" fmla="val 40059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1089" name="גרפיקה 1088" descr="Wi-Fi עם מילוי מלא">
              <a:extLst>
                <a:ext uri="{FF2B5EF4-FFF2-40B4-BE49-F238E27FC236}">
                  <a16:creationId xmlns:a16="http://schemas.microsoft.com/office/drawing/2014/main" id="{A0E5A508-E45F-F16D-2648-603BE0C7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93865" y="1494063"/>
              <a:ext cx="278909" cy="278909"/>
            </a:xfrm>
            <a:prstGeom prst="rect">
              <a:avLst/>
            </a:prstGeom>
          </p:spPr>
        </p:pic>
        <p:sp>
          <p:nvSpPr>
            <p:cNvPr id="1090" name="תיבת טקסט 1089">
              <a:extLst>
                <a:ext uri="{FF2B5EF4-FFF2-40B4-BE49-F238E27FC236}">
                  <a16:creationId xmlns:a16="http://schemas.microsoft.com/office/drawing/2014/main" id="{45266A58-84CA-34DE-B51D-863F270D7AF8}"/>
                </a:ext>
              </a:extLst>
            </p:cNvPr>
            <p:cNvSpPr txBox="1"/>
            <p:nvPr/>
          </p:nvSpPr>
          <p:spPr>
            <a:xfrm>
              <a:off x="6495112" y="1494063"/>
              <a:ext cx="50551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15:00</a:t>
              </a:r>
              <a:endParaRPr lang="he-IL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93" name="תרשים זרימה: תהליך חלופי 1092">
            <a:extLst>
              <a:ext uri="{FF2B5EF4-FFF2-40B4-BE49-F238E27FC236}">
                <a16:creationId xmlns:a16="http://schemas.microsoft.com/office/drawing/2014/main" id="{43B29686-1E62-03AC-ADBA-809EBCB2DB21}"/>
              </a:ext>
            </a:extLst>
          </p:cNvPr>
          <p:cNvSpPr/>
          <p:nvPr/>
        </p:nvSpPr>
        <p:spPr>
          <a:xfrm>
            <a:off x="9303328" y="4869862"/>
            <a:ext cx="828000" cy="108000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ניהול </a:t>
            </a:r>
          </a:p>
          <a:p>
            <a:pPr algn="ctr"/>
            <a:r>
              <a:rPr lang="he-IL" sz="1400" dirty="0"/>
              <a:t>ניקיונות</a:t>
            </a:r>
          </a:p>
        </p:txBody>
      </p:sp>
      <p:sp>
        <p:nvSpPr>
          <p:cNvPr id="1094" name="תרשים זרימה: תהליך חלופי 1093">
            <a:extLst>
              <a:ext uri="{FF2B5EF4-FFF2-40B4-BE49-F238E27FC236}">
                <a16:creationId xmlns:a16="http://schemas.microsoft.com/office/drawing/2014/main" id="{B2FD6B26-C735-AE33-3294-92046DBE42A3}"/>
              </a:ext>
            </a:extLst>
          </p:cNvPr>
          <p:cNvSpPr/>
          <p:nvPr/>
        </p:nvSpPr>
        <p:spPr>
          <a:xfrm>
            <a:off x="8361740" y="4869862"/>
            <a:ext cx="869588" cy="108000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ניהול </a:t>
            </a:r>
          </a:p>
          <a:p>
            <a:pPr algn="ctr"/>
            <a:r>
              <a:rPr lang="he-IL" sz="1400" dirty="0"/>
              <a:t>חשבונות</a:t>
            </a:r>
          </a:p>
        </p:txBody>
      </p:sp>
      <p:sp>
        <p:nvSpPr>
          <p:cNvPr id="1095" name="תרשים זרימה: תהליך חלופי 1094">
            <a:extLst>
              <a:ext uri="{FF2B5EF4-FFF2-40B4-BE49-F238E27FC236}">
                <a16:creationId xmlns:a16="http://schemas.microsoft.com/office/drawing/2014/main" id="{214E4413-6E3B-F6F9-8FEB-ABD7833FC360}"/>
              </a:ext>
            </a:extLst>
          </p:cNvPr>
          <p:cNvSpPr/>
          <p:nvPr/>
        </p:nvSpPr>
        <p:spPr>
          <a:xfrm>
            <a:off x="7461740" y="4885667"/>
            <a:ext cx="828000" cy="108000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ניהול </a:t>
            </a:r>
          </a:p>
          <a:p>
            <a:pPr algn="ctr"/>
            <a:r>
              <a:rPr lang="he-IL" sz="1400" dirty="0"/>
              <a:t>קניות</a:t>
            </a:r>
          </a:p>
        </p:txBody>
      </p:sp>
      <p:sp>
        <p:nvSpPr>
          <p:cNvPr id="1096" name="תרשים זרימה: תהליך חלופי 1095">
            <a:extLst>
              <a:ext uri="{FF2B5EF4-FFF2-40B4-BE49-F238E27FC236}">
                <a16:creationId xmlns:a16="http://schemas.microsoft.com/office/drawing/2014/main" id="{800C36F4-ADCF-7986-A9B1-B97E63A8E656}"/>
              </a:ext>
            </a:extLst>
          </p:cNvPr>
          <p:cNvSpPr/>
          <p:nvPr/>
        </p:nvSpPr>
        <p:spPr>
          <a:xfrm>
            <a:off x="7484573" y="2674373"/>
            <a:ext cx="2624455" cy="1951527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u="sng" dirty="0"/>
              <a:t>עדכונים :</a:t>
            </a:r>
          </a:p>
          <a:p>
            <a:endParaRPr lang="he-IL" sz="1400" dirty="0"/>
          </a:p>
          <a:p>
            <a:r>
              <a:rPr lang="he-IL" sz="1400" dirty="0"/>
              <a:t>(2.5.24 15:00)</a:t>
            </a:r>
          </a:p>
          <a:p>
            <a:r>
              <a:rPr lang="he-IL" sz="1400" dirty="0"/>
              <a:t>עומר : חסר מים במקרר </a:t>
            </a:r>
          </a:p>
          <a:p>
            <a:r>
              <a:rPr lang="he-IL" sz="1400" dirty="0"/>
              <a:t>- מצורפת תמונה</a:t>
            </a:r>
          </a:p>
        </p:txBody>
      </p:sp>
      <p:sp>
        <p:nvSpPr>
          <p:cNvPr id="1097" name="תרשים זרימה: תהליך חלופי 1096">
            <a:extLst>
              <a:ext uri="{FF2B5EF4-FFF2-40B4-BE49-F238E27FC236}">
                <a16:creationId xmlns:a16="http://schemas.microsoft.com/office/drawing/2014/main" id="{8AC513C8-A24D-6D76-916E-F031DFCB6A89}"/>
              </a:ext>
            </a:extLst>
          </p:cNvPr>
          <p:cNvSpPr/>
          <p:nvPr/>
        </p:nvSpPr>
        <p:spPr>
          <a:xfrm>
            <a:off x="7487872" y="1661096"/>
            <a:ext cx="2632016" cy="881283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u="sng" dirty="0"/>
              <a:t>משימות לביצוע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1400" dirty="0" err="1"/>
              <a:t>נקיון</a:t>
            </a:r>
            <a:r>
              <a:rPr lang="he-IL" sz="1400" dirty="0"/>
              <a:t>  - רז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1400" dirty="0"/>
              <a:t>קניות - אהד</a:t>
            </a:r>
          </a:p>
        </p:txBody>
      </p:sp>
      <p:pic>
        <p:nvPicPr>
          <p:cNvPr id="1098" name="גרפיקה 1097" descr="שקית קניות עם מילוי מלא">
            <a:extLst>
              <a:ext uri="{FF2B5EF4-FFF2-40B4-BE49-F238E27FC236}">
                <a16:creationId xmlns:a16="http://schemas.microsoft.com/office/drawing/2014/main" id="{0D54D520-BF8B-98B3-D8E4-071C32FCD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1740" y="5409862"/>
            <a:ext cx="900000" cy="526621"/>
          </a:xfrm>
          <a:prstGeom prst="rect">
            <a:avLst/>
          </a:prstGeom>
        </p:spPr>
      </p:pic>
      <p:pic>
        <p:nvPicPr>
          <p:cNvPr id="1099" name="גרפיקה 1098" descr="מטבעות קו מיתאר">
            <a:extLst>
              <a:ext uri="{FF2B5EF4-FFF2-40B4-BE49-F238E27FC236}">
                <a16:creationId xmlns:a16="http://schemas.microsoft.com/office/drawing/2014/main" id="{63999ACB-EACA-5063-FE60-76A5BE881A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16314" y="5409862"/>
            <a:ext cx="553698" cy="508045"/>
          </a:xfrm>
          <a:prstGeom prst="rect">
            <a:avLst/>
          </a:prstGeom>
        </p:spPr>
      </p:pic>
      <p:pic>
        <p:nvPicPr>
          <p:cNvPr id="1100" name="גרפיקה 1099" descr="סחבה ודלי קו מיתאר">
            <a:extLst>
              <a:ext uri="{FF2B5EF4-FFF2-40B4-BE49-F238E27FC236}">
                <a16:creationId xmlns:a16="http://schemas.microsoft.com/office/drawing/2014/main" id="{ACF11B13-8B5A-0762-E1AA-A6A3FAEBC9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03659" y="5352349"/>
            <a:ext cx="699337" cy="544133"/>
          </a:xfrm>
          <a:prstGeom prst="rect">
            <a:avLst/>
          </a:prstGeom>
        </p:spPr>
      </p:pic>
      <p:pic>
        <p:nvPicPr>
          <p:cNvPr id="1101" name="גרפיקה 1100" descr="בועת צ'אט קו מיתאר">
            <a:extLst>
              <a:ext uri="{FF2B5EF4-FFF2-40B4-BE49-F238E27FC236}">
                <a16:creationId xmlns:a16="http://schemas.microsoft.com/office/drawing/2014/main" id="{6408230D-4F8C-462A-06A2-6DC71C6595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1436" y="2681337"/>
            <a:ext cx="776687" cy="776687"/>
          </a:xfrm>
          <a:prstGeom prst="rect">
            <a:avLst/>
          </a:prstGeom>
        </p:spPr>
      </p:pic>
      <p:pic>
        <p:nvPicPr>
          <p:cNvPr id="1102" name="גרפיקה 1101" descr="רשימת פעולות לביצוע קו מיתאר">
            <a:extLst>
              <a:ext uri="{FF2B5EF4-FFF2-40B4-BE49-F238E27FC236}">
                <a16:creationId xmlns:a16="http://schemas.microsoft.com/office/drawing/2014/main" id="{C5A3E635-04F1-52E9-1A12-BBB305D168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86471" y="1713574"/>
            <a:ext cx="768857" cy="768857"/>
          </a:xfrm>
          <a:prstGeom prst="rect">
            <a:avLst/>
          </a:prstGeom>
        </p:spPr>
      </p:pic>
      <p:cxnSp>
        <p:nvCxnSpPr>
          <p:cNvPr id="1103" name="מחבר חץ ישר 1102">
            <a:extLst>
              <a:ext uri="{FF2B5EF4-FFF2-40B4-BE49-F238E27FC236}">
                <a16:creationId xmlns:a16="http://schemas.microsoft.com/office/drawing/2014/main" id="{299C6737-CF74-CE9D-E7BF-094D207796FE}"/>
              </a:ext>
            </a:extLst>
          </p:cNvPr>
          <p:cNvCxnSpPr>
            <a:cxnSpLocks/>
          </p:cNvCxnSpPr>
          <p:nvPr/>
        </p:nvCxnSpPr>
        <p:spPr>
          <a:xfrm>
            <a:off x="10187155" y="2482431"/>
            <a:ext cx="6128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מחבר חץ ישר 1103">
            <a:extLst>
              <a:ext uri="{FF2B5EF4-FFF2-40B4-BE49-F238E27FC236}">
                <a16:creationId xmlns:a16="http://schemas.microsoft.com/office/drawing/2014/main" id="{277FAA86-FC04-D03D-2AC0-75BF56498072}"/>
              </a:ext>
            </a:extLst>
          </p:cNvPr>
          <p:cNvCxnSpPr>
            <a:cxnSpLocks/>
          </p:cNvCxnSpPr>
          <p:nvPr/>
        </p:nvCxnSpPr>
        <p:spPr>
          <a:xfrm>
            <a:off x="10188479" y="3281999"/>
            <a:ext cx="6897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מלבן 1104">
            <a:extLst>
              <a:ext uri="{FF2B5EF4-FFF2-40B4-BE49-F238E27FC236}">
                <a16:creationId xmlns:a16="http://schemas.microsoft.com/office/drawing/2014/main" id="{9B3DE221-D073-413C-925E-1F643F0F00A6}"/>
              </a:ext>
            </a:extLst>
          </p:cNvPr>
          <p:cNvSpPr/>
          <p:nvPr/>
        </p:nvSpPr>
        <p:spPr>
          <a:xfrm>
            <a:off x="7440927" y="1641723"/>
            <a:ext cx="2710779" cy="914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6" name="מלבן 1105">
            <a:extLst>
              <a:ext uri="{FF2B5EF4-FFF2-40B4-BE49-F238E27FC236}">
                <a16:creationId xmlns:a16="http://schemas.microsoft.com/office/drawing/2014/main" id="{4022EBCB-1A33-6F48-0060-A51EA83FEEB3}"/>
              </a:ext>
            </a:extLst>
          </p:cNvPr>
          <p:cNvSpPr/>
          <p:nvPr/>
        </p:nvSpPr>
        <p:spPr>
          <a:xfrm>
            <a:off x="7421203" y="2637636"/>
            <a:ext cx="2710779" cy="20660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7" name="מלבן 1106">
            <a:extLst>
              <a:ext uri="{FF2B5EF4-FFF2-40B4-BE49-F238E27FC236}">
                <a16:creationId xmlns:a16="http://schemas.microsoft.com/office/drawing/2014/main" id="{60DFACA0-F78C-FB56-C0FA-676736776FE3}"/>
              </a:ext>
            </a:extLst>
          </p:cNvPr>
          <p:cNvSpPr/>
          <p:nvPr/>
        </p:nvSpPr>
        <p:spPr>
          <a:xfrm>
            <a:off x="10830440" y="2147638"/>
            <a:ext cx="1221908" cy="669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>
                <a:solidFill>
                  <a:schemeClr val="tx1"/>
                </a:solidFill>
              </a:rPr>
              <a:t>מעדכן סבב תורנויות ניתן </a:t>
            </a:r>
          </a:p>
        </p:txBody>
      </p:sp>
      <p:sp>
        <p:nvSpPr>
          <p:cNvPr id="1108" name="תרשים זרימה: תהליך חלופי 1107">
            <a:extLst>
              <a:ext uri="{FF2B5EF4-FFF2-40B4-BE49-F238E27FC236}">
                <a16:creationId xmlns:a16="http://schemas.microsoft.com/office/drawing/2014/main" id="{F485F934-EF32-F6EE-9D58-49D1A817D336}"/>
              </a:ext>
            </a:extLst>
          </p:cNvPr>
          <p:cNvSpPr/>
          <p:nvPr/>
        </p:nvSpPr>
        <p:spPr>
          <a:xfrm>
            <a:off x="7495433" y="1130625"/>
            <a:ext cx="2624455" cy="412878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endParaRPr lang="he-IL" sz="1400" dirty="0"/>
          </a:p>
        </p:txBody>
      </p:sp>
      <p:sp>
        <p:nvSpPr>
          <p:cNvPr id="1109" name="תיבת טקסט 1108">
            <a:extLst>
              <a:ext uri="{FF2B5EF4-FFF2-40B4-BE49-F238E27FC236}">
                <a16:creationId xmlns:a16="http://schemas.microsoft.com/office/drawing/2014/main" id="{106C1B75-7126-9773-D112-2D987ECFB442}"/>
              </a:ext>
            </a:extLst>
          </p:cNvPr>
          <p:cNvSpPr txBox="1"/>
          <p:nvPr/>
        </p:nvSpPr>
        <p:spPr>
          <a:xfrm>
            <a:off x="7495433" y="1152398"/>
            <a:ext cx="262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היי רז !</a:t>
            </a:r>
          </a:p>
        </p:txBody>
      </p:sp>
      <p:pic>
        <p:nvPicPr>
          <p:cNvPr id="1110" name="גרפיקה 1109" descr="בית עם מילוי מלא">
            <a:extLst>
              <a:ext uri="{FF2B5EF4-FFF2-40B4-BE49-F238E27FC236}">
                <a16:creationId xmlns:a16="http://schemas.microsoft.com/office/drawing/2014/main" id="{4897B283-E79B-13B2-792E-838718590C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9407" y="1105523"/>
            <a:ext cx="437980" cy="437980"/>
          </a:xfrm>
          <a:prstGeom prst="rect">
            <a:avLst/>
          </a:prstGeom>
        </p:spPr>
      </p:pic>
      <p:pic>
        <p:nvPicPr>
          <p:cNvPr id="1111" name="גרפיקה 1110" descr="משתמש עם מילוי מלא">
            <a:extLst>
              <a:ext uri="{FF2B5EF4-FFF2-40B4-BE49-F238E27FC236}">
                <a16:creationId xmlns:a16="http://schemas.microsoft.com/office/drawing/2014/main" id="{94E8CF36-614B-95FE-A14F-759FFA026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1740" y="1065746"/>
            <a:ext cx="513429" cy="513429"/>
          </a:xfrm>
          <a:prstGeom prst="rect">
            <a:avLst/>
          </a:prstGeom>
        </p:spPr>
      </p:pic>
      <p:sp>
        <p:nvSpPr>
          <p:cNvPr id="1112" name="מלבן 1111">
            <a:extLst>
              <a:ext uri="{FF2B5EF4-FFF2-40B4-BE49-F238E27FC236}">
                <a16:creationId xmlns:a16="http://schemas.microsoft.com/office/drawing/2014/main" id="{9E4C10FC-D56F-E99B-2EAF-3C533BDA8195}"/>
              </a:ext>
            </a:extLst>
          </p:cNvPr>
          <p:cNvSpPr/>
          <p:nvPr/>
        </p:nvSpPr>
        <p:spPr>
          <a:xfrm>
            <a:off x="10878197" y="2944155"/>
            <a:ext cx="1164078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>
                <a:solidFill>
                  <a:schemeClr val="tx1"/>
                </a:solidFill>
              </a:rPr>
              <a:t>כל שותף יכול לכתוב\ להעלות דברים</a:t>
            </a:r>
          </a:p>
        </p:txBody>
      </p:sp>
      <p:cxnSp>
        <p:nvCxnSpPr>
          <p:cNvPr id="1117" name="מחבר חץ ישר 1116">
            <a:extLst>
              <a:ext uri="{FF2B5EF4-FFF2-40B4-BE49-F238E27FC236}">
                <a16:creationId xmlns:a16="http://schemas.microsoft.com/office/drawing/2014/main" id="{F7829DB3-2B03-93AD-22EB-7DD35B733510}"/>
              </a:ext>
            </a:extLst>
          </p:cNvPr>
          <p:cNvCxnSpPr>
            <a:cxnSpLocks/>
          </p:cNvCxnSpPr>
          <p:nvPr/>
        </p:nvCxnSpPr>
        <p:spPr>
          <a:xfrm>
            <a:off x="10193052" y="5082105"/>
            <a:ext cx="663200" cy="9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1" name="מלבן 1120">
            <a:extLst>
              <a:ext uri="{FF2B5EF4-FFF2-40B4-BE49-F238E27FC236}">
                <a16:creationId xmlns:a16="http://schemas.microsoft.com/office/drawing/2014/main" id="{14678133-C34A-6D1B-E884-B667A98936F6}"/>
              </a:ext>
            </a:extLst>
          </p:cNvPr>
          <p:cNvSpPr/>
          <p:nvPr/>
        </p:nvSpPr>
        <p:spPr>
          <a:xfrm>
            <a:off x="10873492" y="4696580"/>
            <a:ext cx="1164078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>
                <a:solidFill>
                  <a:schemeClr val="tx1"/>
                </a:solidFill>
              </a:rPr>
              <a:t>ניהול המשימות השוטפות</a:t>
            </a:r>
          </a:p>
        </p:txBody>
      </p:sp>
      <p:sp>
        <p:nvSpPr>
          <p:cNvPr id="1123" name="מלבן 1122">
            <a:extLst>
              <a:ext uri="{FF2B5EF4-FFF2-40B4-BE49-F238E27FC236}">
                <a16:creationId xmlns:a16="http://schemas.microsoft.com/office/drawing/2014/main" id="{26810A54-EF04-054E-45CB-37F424F9734F}"/>
              </a:ext>
            </a:extLst>
          </p:cNvPr>
          <p:cNvSpPr/>
          <p:nvPr/>
        </p:nvSpPr>
        <p:spPr>
          <a:xfrm>
            <a:off x="7464398" y="4801800"/>
            <a:ext cx="2710779" cy="12106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25" name="מחבר חץ ישר 1124">
            <a:extLst>
              <a:ext uri="{FF2B5EF4-FFF2-40B4-BE49-F238E27FC236}">
                <a16:creationId xmlns:a16="http://schemas.microsoft.com/office/drawing/2014/main" id="{42E7027C-C5F1-0175-875D-44DBE8DB6588}"/>
              </a:ext>
            </a:extLst>
          </p:cNvPr>
          <p:cNvCxnSpPr>
            <a:cxnSpLocks/>
          </p:cNvCxnSpPr>
          <p:nvPr/>
        </p:nvCxnSpPr>
        <p:spPr>
          <a:xfrm>
            <a:off x="7793100" y="1572329"/>
            <a:ext cx="3006898" cy="363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מלבן 1126">
            <a:extLst>
              <a:ext uri="{FF2B5EF4-FFF2-40B4-BE49-F238E27FC236}">
                <a16:creationId xmlns:a16="http://schemas.microsoft.com/office/drawing/2014/main" id="{DA13A5E8-7BE5-D8FE-4775-F191602813E3}"/>
              </a:ext>
            </a:extLst>
          </p:cNvPr>
          <p:cNvSpPr/>
          <p:nvPr/>
        </p:nvSpPr>
        <p:spPr>
          <a:xfrm>
            <a:off x="10878197" y="1472403"/>
            <a:ext cx="1164078" cy="284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>
                <a:solidFill>
                  <a:schemeClr val="tx1"/>
                </a:solidFill>
              </a:rPr>
              <a:t>פרטי הדירה</a:t>
            </a:r>
          </a:p>
        </p:txBody>
      </p:sp>
      <p:cxnSp>
        <p:nvCxnSpPr>
          <p:cNvPr id="1129" name="מחבר חץ ישר 1128">
            <a:extLst>
              <a:ext uri="{FF2B5EF4-FFF2-40B4-BE49-F238E27FC236}">
                <a16:creationId xmlns:a16="http://schemas.microsoft.com/office/drawing/2014/main" id="{0A8F3FAD-8DC4-FCE9-0E01-D4296B1A4373}"/>
              </a:ext>
            </a:extLst>
          </p:cNvPr>
          <p:cNvCxnSpPr>
            <a:cxnSpLocks/>
          </p:cNvCxnSpPr>
          <p:nvPr/>
        </p:nvCxnSpPr>
        <p:spPr>
          <a:xfrm>
            <a:off x="8345696" y="1140210"/>
            <a:ext cx="24847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1" name="מלבן 1130">
            <a:extLst>
              <a:ext uri="{FF2B5EF4-FFF2-40B4-BE49-F238E27FC236}">
                <a16:creationId xmlns:a16="http://schemas.microsoft.com/office/drawing/2014/main" id="{BEBC113D-9B3A-3344-DC4B-E2A770F6A2AE}"/>
              </a:ext>
            </a:extLst>
          </p:cNvPr>
          <p:cNvSpPr/>
          <p:nvPr/>
        </p:nvSpPr>
        <p:spPr>
          <a:xfrm>
            <a:off x="10878197" y="929465"/>
            <a:ext cx="1222881" cy="468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dirty="0">
                <a:solidFill>
                  <a:schemeClr val="tx1"/>
                </a:solidFill>
              </a:rPr>
              <a:t>פרטי השותף</a:t>
            </a:r>
          </a:p>
        </p:txBody>
      </p:sp>
      <p:pic>
        <p:nvPicPr>
          <p:cNvPr id="1139" name="תמונה 1138" descr="תמונה שמכילה טלפון נייד, גאדג'ט, מכשירי תקשורת נישאים, מכשיר נייד&#10;&#10;התיאור נוצר באופן אוטומטי">
            <a:extLst>
              <a:ext uri="{FF2B5EF4-FFF2-40B4-BE49-F238E27FC236}">
                <a16:creationId xmlns:a16="http://schemas.microsoft.com/office/drawing/2014/main" id="{ED121BAF-74C6-79CB-0D56-56E544618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0" t="1135" r="25981" b="5957"/>
          <a:stretch/>
        </p:blipFill>
        <p:spPr>
          <a:xfrm>
            <a:off x="3657081" y="248260"/>
            <a:ext cx="3317133" cy="6371617"/>
          </a:xfrm>
          <a:prstGeom prst="rect">
            <a:avLst/>
          </a:prstGeom>
        </p:spPr>
      </p:pic>
      <p:pic>
        <p:nvPicPr>
          <p:cNvPr id="1140" name="תמונה 1139" descr="עיצוב פנים מודרני בסלון עכשווי">
            <a:extLst>
              <a:ext uri="{FF2B5EF4-FFF2-40B4-BE49-F238E27FC236}">
                <a16:creationId xmlns:a16="http://schemas.microsoft.com/office/drawing/2014/main" id="{8E8AB2E5-3FD8-1AF8-0C37-86B66B716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" r="66815"/>
          <a:stretch/>
        </p:blipFill>
        <p:spPr>
          <a:xfrm>
            <a:off x="3928826" y="844348"/>
            <a:ext cx="2762655" cy="5222265"/>
          </a:xfrm>
          <a:prstGeom prst="rect">
            <a:avLst/>
          </a:prstGeom>
        </p:spPr>
      </p:pic>
      <p:sp>
        <p:nvSpPr>
          <p:cNvPr id="1141" name="מלבן: פינות מעוגלות 1140">
            <a:extLst>
              <a:ext uri="{FF2B5EF4-FFF2-40B4-BE49-F238E27FC236}">
                <a16:creationId xmlns:a16="http://schemas.microsoft.com/office/drawing/2014/main" id="{DD6A7710-F1CC-CC82-4645-F931DF78B3F7}"/>
              </a:ext>
            </a:extLst>
          </p:cNvPr>
          <p:cNvSpPr/>
          <p:nvPr/>
        </p:nvSpPr>
        <p:spPr>
          <a:xfrm>
            <a:off x="3928826" y="844348"/>
            <a:ext cx="2762655" cy="5232400"/>
          </a:xfrm>
          <a:prstGeom prst="roundRect">
            <a:avLst>
              <a:gd name="adj" fmla="val 878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142" name="קבוצה 1141">
            <a:extLst>
              <a:ext uri="{FF2B5EF4-FFF2-40B4-BE49-F238E27FC236}">
                <a16:creationId xmlns:a16="http://schemas.microsoft.com/office/drawing/2014/main" id="{3F8FE202-5709-6E62-AB02-71A4CCF24E03}"/>
              </a:ext>
            </a:extLst>
          </p:cNvPr>
          <p:cNvGrpSpPr/>
          <p:nvPr/>
        </p:nvGrpSpPr>
        <p:grpSpPr>
          <a:xfrm>
            <a:off x="3992196" y="844348"/>
            <a:ext cx="2663836" cy="278909"/>
            <a:chOff x="4336786" y="1494063"/>
            <a:chExt cx="2663836" cy="278909"/>
          </a:xfrm>
        </p:grpSpPr>
        <p:sp>
          <p:nvSpPr>
            <p:cNvPr id="1143" name="תרשים זרימה: תהליך חלופי 1142">
              <a:extLst>
                <a:ext uri="{FF2B5EF4-FFF2-40B4-BE49-F238E27FC236}">
                  <a16:creationId xmlns:a16="http://schemas.microsoft.com/office/drawing/2014/main" id="{222ADEED-ADD6-C19F-77FF-83B048F81B43}"/>
                </a:ext>
              </a:extLst>
            </p:cNvPr>
            <p:cNvSpPr/>
            <p:nvPr/>
          </p:nvSpPr>
          <p:spPr>
            <a:xfrm>
              <a:off x="4336786" y="1497283"/>
              <a:ext cx="2663836" cy="243001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144" name="קבוצה 1143">
              <a:extLst>
                <a:ext uri="{FF2B5EF4-FFF2-40B4-BE49-F238E27FC236}">
                  <a16:creationId xmlns:a16="http://schemas.microsoft.com/office/drawing/2014/main" id="{E185B4F9-562D-CE8A-F78C-B01EEBEA8FAE}"/>
                </a:ext>
              </a:extLst>
            </p:cNvPr>
            <p:cNvGrpSpPr/>
            <p:nvPr/>
          </p:nvGrpSpPr>
          <p:grpSpPr>
            <a:xfrm>
              <a:off x="4426458" y="1553672"/>
              <a:ext cx="315195" cy="127001"/>
              <a:chOff x="4428151" y="1583115"/>
              <a:chExt cx="315195" cy="127001"/>
            </a:xfrm>
          </p:grpSpPr>
          <p:sp>
            <p:nvSpPr>
              <p:cNvPr id="1147" name="תרשים זרימה: תהליך חלופי 1146">
                <a:extLst>
                  <a:ext uri="{FF2B5EF4-FFF2-40B4-BE49-F238E27FC236}">
                    <a16:creationId xmlns:a16="http://schemas.microsoft.com/office/drawing/2014/main" id="{0B1A1AA2-CED0-5026-5B99-96BB9537CB81}"/>
                  </a:ext>
                </a:extLst>
              </p:cNvPr>
              <p:cNvSpPr/>
              <p:nvPr/>
            </p:nvSpPr>
            <p:spPr>
              <a:xfrm>
                <a:off x="4491163" y="1583115"/>
                <a:ext cx="252183" cy="127001"/>
              </a:xfrm>
              <a:prstGeom prst="flowChartAlternateProcess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48" name="מלבן: פינות עליונות חתוכות 1147">
                <a:extLst>
                  <a:ext uri="{FF2B5EF4-FFF2-40B4-BE49-F238E27FC236}">
                    <a16:creationId xmlns:a16="http://schemas.microsoft.com/office/drawing/2014/main" id="{26360175-405F-26C6-4E7E-D3CEBA2376C1}"/>
                  </a:ext>
                </a:extLst>
              </p:cNvPr>
              <p:cNvSpPr/>
              <p:nvPr/>
            </p:nvSpPr>
            <p:spPr>
              <a:xfrm rot="16200000">
                <a:off x="4405696" y="1641215"/>
                <a:ext cx="55709" cy="10800"/>
              </a:xfrm>
              <a:prstGeom prst="snip2SameRect">
                <a:avLst>
                  <a:gd name="adj1" fmla="val 40059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1145" name="גרפיקה 1144" descr="Wi-Fi עם מילוי מלא">
              <a:extLst>
                <a:ext uri="{FF2B5EF4-FFF2-40B4-BE49-F238E27FC236}">
                  <a16:creationId xmlns:a16="http://schemas.microsoft.com/office/drawing/2014/main" id="{A13146B0-00F8-5706-A5FC-2E9A680BB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93865" y="1494063"/>
              <a:ext cx="278909" cy="278909"/>
            </a:xfrm>
            <a:prstGeom prst="rect">
              <a:avLst/>
            </a:prstGeom>
          </p:spPr>
        </p:pic>
        <p:sp>
          <p:nvSpPr>
            <p:cNvPr id="1146" name="תיבת טקסט 1145">
              <a:extLst>
                <a:ext uri="{FF2B5EF4-FFF2-40B4-BE49-F238E27FC236}">
                  <a16:creationId xmlns:a16="http://schemas.microsoft.com/office/drawing/2014/main" id="{BE7B0063-52F0-0AD9-2E92-226F7B20E60E}"/>
                </a:ext>
              </a:extLst>
            </p:cNvPr>
            <p:cNvSpPr txBox="1"/>
            <p:nvPr/>
          </p:nvSpPr>
          <p:spPr>
            <a:xfrm>
              <a:off x="6495112" y="1494063"/>
              <a:ext cx="50551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15:00</a:t>
              </a:r>
              <a:endParaRPr lang="he-IL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49" name="תרשים זרימה: תהליך חלופי 1148">
            <a:extLst>
              <a:ext uri="{FF2B5EF4-FFF2-40B4-BE49-F238E27FC236}">
                <a16:creationId xmlns:a16="http://schemas.microsoft.com/office/drawing/2014/main" id="{FA2F7572-C96D-7A3F-C2A9-030D529511E3}"/>
              </a:ext>
            </a:extLst>
          </p:cNvPr>
          <p:cNvSpPr/>
          <p:nvPr/>
        </p:nvSpPr>
        <p:spPr>
          <a:xfrm>
            <a:off x="4011886" y="1215291"/>
            <a:ext cx="2624455" cy="578583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/>
              <a:t>ברוכים הבאים</a:t>
            </a:r>
          </a:p>
        </p:txBody>
      </p:sp>
      <p:sp>
        <p:nvSpPr>
          <p:cNvPr id="1150" name="תרשים זרימה: תהליך חלופי 1149">
            <a:extLst>
              <a:ext uri="{FF2B5EF4-FFF2-40B4-BE49-F238E27FC236}">
                <a16:creationId xmlns:a16="http://schemas.microsoft.com/office/drawing/2014/main" id="{3634DD8F-F806-E877-17C4-8185DFE22284}"/>
              </a:ext>
            </a:extLst>
          </p:cNvPr>
          <p:cNvSpPr/>
          <p:nvPr/>
        </p:nvSpPr>
        <p:spPr>
          <a:xfrm>
            <a:off x="4092668" y="2089715"/>
            <a:ext cx="2543673" cy="854440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dirty="0"/>
              <a:t>מייל :</a:t>
            </a:r>
          </a:p>
        </p:txBody>
      </p:sp>
      <p:sp>
        <p:nvSpPr>
          <p:cNvPr id="1154" name="תרשים זרימה: תהליך חלופי 1153">
            <a:extLst>
              <a:ext uri="{FF2B5EF4-FFF2-40B4-BE49-F238E27FC236}">
                <a16:creationId xmlns:a16="http://schemas.microsoft.com/office/drawing/2014/main" id="{3312385E-72FA-0FC8-F817-19123B1F6DCE}"/>
              </a:ext>
            </a:extLst>
          </p:cNvPr>
          <p:cNvSpPr/>
          <p:nvPr/>
        </p:nvSpPr>
        <p:spPr>
          <a:xfrm>
            <a:off x="4081867" y="3259309"/>
            <a:ext cx="2543673" cy="854440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dirty="0"/>
              <a:t>סיסמא :</a:t>
            </a:r>
          </a:p>
        </p:txBody>
      </p:sp>
      <p:sp>
        <p:nvSpPr>
          <p:cNvPr id="1155" name="מלבן 1154">
            <a:extLst>
              <a:ext uri="{FF2B5EF4-FFF2-40B4-BE49-F238E27FC236}">
                <a16:creationId xmlns:a16="http://schemas.microsoft.com/office/drawing/2014/main" id="{AADCFD77-0B5F-962F-6180-9FB25534E6D5}"/>
              </a:ext>
            </a:extLst>
          </p:cNvPr>
          <p:cNvSpPr/>
          <p:nvPr/>
        </p:nvSpPr>
        <p:spPr>
          <a:xfrm>
            <a:off x="4154376" y="2478170"/>
            <a:ext cx="2398824" cy="339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6" name="מלבן 1155">
            <a:extLst>
              <a:ext uri="{FF2B5EF4-FFF2-40B4-BE49-F238E27FC236}">
                <a16:creationId xmlns:a16="http://schemas.microsoft.com/office/drawing/2014/main" id="{3AE8295B-41F1-8F74-C8A7-3DE7725912CB}"/>
              </a:ext>
            </a:extLst>
          </p:cNvPr>
          <p:cNvSpPr/>
          <p:nvPr/>
        </p:nvSpPr>
        <p:spPr>
          <a:xfrm>
            <a:off x="4138723" y="3667353"/>
            <a:ext cx="2398824" cy="339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8" name="תרשים זרימה: תהליך חלופי 1157">
            <a:extLst>
              <a:ext uri="{FF2B5EF4-FFF2-40B4-BE49-F238E27FC236}">
                <a16:creationId xmlns:a16="http://schemas.microsoft.com/office/drawing/2014/main" id="{F866CEFF-6232-B2DE-5BF0-6E0158608C2D}"/>
              </a:ext>
            </a:extLst>
          </p:cNvPr>
          <p:cNvSpPr/>
          <p:nvPr/>
        </p:nvSpPr>
        <p:spPr>
          <a:xfrm>
            <a:off x="4796171" y="4369447"/>
            <a:ext cx="1083928" cy="466094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</a:t>
            </a:r>
          </a:p>
        </p:txBody>
      </p:sp>
      <p:cxnSp>
        <p:nvCxnSpPr>
          <p:cNvPr id="1160" name="מחבר חץ ישר 1159">
            <a:extLst>
              <a:ext uri="{FF2B5EF4-FFF2-40B4-BE49-F238E27FC236}">
                <a16:creationId xmlns:a16="http://schemas.microsoft.com/office/drawing/2014/main" id="{16599446-1C94-5907-873F-C46869F35DBA}"/>
              </a:ext>
            </a:extLst>
          </p:cNvPr>
          <p:cNvCxnSpPr>
            <a:stCxn id="9" idx="3"/>
            <a:endCxn id="1158" idx="1"/>
          </p:cNvCxnSpPr>
          <p:nvPr/>
        </p:nvCxnSpPr>
        <p:spPr>
          <a:xfrm>
            <a:off x="2734061" y="2696087"/>
            <a:ext cx="2062110" cy="1906407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מחבר חץ ישר 1160">
            <a:extLst>
              <a:ext uri="{FF2B5EF4-FFF2-40B4-BE49-F238E27FC236}">
                <a16:creationId xmlns:a16="http://schemas.microsoft.com/office/drawing/2014/main" id="{F8CF8C64-155B-3F5D-F4DF-4797FB6D589D}"/>
              </a:ext>
            </a:extLst>
          </p:cNvPr>
          <p:cNvCxnSpPr>
            <a:cxnSpLocks/>
          </p:cNvCxnSpPr>
          <p:nvPr/>
        </p:nvCxnSpPr>
        <p:spPr>
          <a:xfrm flipV="1">
            <a:off x="5908789" y="3560010"/>
            <a:ext cx="1491263" cy="998198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2" name="גרפיקה 1241" descr="עיר עם מילוי מלא">
            <a:extLst>
              <a:ext uri="{FF2B5EF4-FFF2-40B4-BE49-F238E27FC236}">
                <a16:creationId xmlns:a16="http://schemas.microsoft.com/office/drawing/2014/main" id="{2755481E-D724-1CDC-8A44-4D777340DA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82356" y="1139027"/>
            <a:ext cx="444100" cy="44410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9DA0CF5-CD0C-E579-BF17-DB1A503CD998}"/>
              </a:ext>
            </a:extLst>
          </p:cNvPr>
          <p:cNvSpPr txBox="1"/>
          <p:nvPr/>
        </p:nvSpPr>
        <p:spPr>
          <a:xfrm>
            <a:off x="6002658" y="-198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מסך ניהול </a:t>
            </a:r>
            <a:r>
              <a:rPr lang="he-IL" sz="1800" b="1" u="sng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משתשמש</a:t>
            </a:r>
            <a:endParaRPr lang="he-IL" sz="1800" b="1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לפון נייד, גאדג'ט, מכשירי תקשורת נישאים, מכשיר נייד&#10;&#10;התיאור נוצר באופן אוטומטי">
            <a:extLst>
              <a:ext uri="{FF2B5EF4-FFF2-40B4-BE49-F238E27FC236}">
                <a16:creationId xmlns:a16="http://schemas.microsoft.com/office/drawing/2014/main" id="{58C1D723-71C0-9407-D0E0-3286EABBF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0" t="1135" r="25981" b="5957"/>
          <a:stretch/>
        </p:blipFill>
        <p:spPr>
          <a:xfrm>
            <a:off x="97905" y="175097"/>
            <a:ext cx="3317133" cy="6371617"/>
          </a:xfrm>
          <a:prstGeom prst="rect">
            <a:avLst/>
          </a:prstGeom>
        </p:spPr>
      </p:pic>
      <p:pic>
        <p:nvPicPr>
          <p:cNvPr id="1133" name="תמונה 1132" descr="עיצוב פנים מודרני בסלון עכשווי">
            <a:extLst>
              <a:ext uri="{FF2B5EF4-FFF2-40B4-BE49-F238E27FC236}">
                <a16:creationId xmlns:a16="http://schemas.microsoft.com/office/drawing/2014/main" id="{5B3EBA30-6F8D-A37C-B7DD-DC175B4F7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" r="66815"/>
          <a:stretch/>
        </p:blipFill>
        <p:spPr>
          <a:xfrm>
            <a:off x="369650" y="771185"/>
            <a:ext cx="2762655" cy="5222265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8C0C2D5-62F9-8C3B-BFB2-C8AA32183137}"/>
              </a:ext>
            </a:extLst>
          </p:cNvPr>
          <p:cNvSpPr/>
          <p:nvPr/>
        </p:nvSpPr>
        <p:spPr>
          <a:xfrm>
            <a:off x="369650" y="771185"/>
            <a:ext cx="2762655" cy="5232400"/>
          </a:xfrm>
          <a:prstGeom prst="roundRect">
            <a:avLst>
              <a:gd name="adj" fmla="val 878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רשים זרימה: תהליך חלופי 22">
            <a:extLst>
              <a:ext uri="{FF2B5EF4-FFF2-40B4-BE49-F238E27FC236}">
                <a16:creationId xmlns:a16="http://schemas.microsoft.com/office/drawing/2014/main" id="{58B88782-6676-B893-6E65-05051758679C}"/>
              </a:ext>
            </a:extLst>
          </p:cNvPr>
          <p:cNvSpPr/>
          <p:nvPr/>
        </p:nvSpPr>
        <p:spPr>
          <a:xfrm>
            <a:off x="1340048" y="3584372"/>
            <a:ext cx="31453" cy="11037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113" name="קבוצה 1112">
            <a:extLst>
              <a:ext uri="{FF2B5EF4-FFF2-40B4-BE49-F238E27FC236}">
                <a16:creationId xmlns:a16="http://schemas.microsoft.com/office/drawing/2014/main" id="{8B6EC9C1-E847-873E-006C-CD8A349F2DAB}"/>
              </a:ext>
            </a:extLst>
          </p:cNvPr>
          <p:cNvGrpSpPr/>
          <p:nvPr/>
        </p:nvGrpSpPr>
        <p:grpSpPr>
          <a:xfrm>
            <a:off x="433020" y="771185"/>
            <a:ext cx="2663836" cy="278909"/>
            <a:chOff x="4336786" y="1494063"/>
            <a:chExt cx="2663836" cy="278909"/>
          </a:xfrm>
        </p:grpSpPr>
        <p:sp>
          <p:nvSpPr>
            <p:cNvPr id="39" name="תרשים זרימה: תהליך חלופי 38">
              <a:extLst>
                <a:ext uri="{FF2B5EF4-FFF2-40B4-BE49-F238E27FC236}">
                  <a16:creationId xmlns:a16="http://schemas.microsoft.com/office/drawing/2014/main" id="{D923174B-52DB-72EC-0C64-59703168B0E6}"/>
                </a:ext>
              </a:extLst>
            </p:cNvPr>
            <p:cNvSpPr/>
            <p:nvPr/>
          </p:nvSpPr>
          <p:spPr>
            <a:xfrm>
              <a:off x="4336786" y="1497283"/>
              <a:ext cx="2663836" cy="243001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8" name="קבוצה 27">
              <a:extLst>
                <a:ext uri="{FF2B5EF4-FFF2-40B4-BE49-F238E27FC236}">
                  <a16:creationId xmlns:a16="http://schemas.microsoft.com/office/drawing/2014/main" id="{DF286818-48C6-D259-9847-79BC112830D4}"/>
                </a:ext>
              </a:extLst>
            </p:cNvPr>
            <p:cNvGrpSpPr/>
            <p:nvPr/>
          </p:nvGrpSpPr>
          <p:grpSpPr>
            <a:xfrm>
              <a:off x="4426458" y="1553672"/>
              <a:ext cx="315195" cy="127001"/>
              <a:chOff x="4428151" y="1583115"/>
              <a:chExt cx="315195" cy="127001"/>
            </a:xfrm>
          </p:grpSpPr>
          <p:sp>
            <p:nvSpPr>
              <p:cNvPr id="15" name="תרשים זרימה: תהליך חלופי 14">
                <a:extLst>
                  <a:ext uri="{FF2B5EF4-FFF2-40B4-BE49-F238E27FC236}">
                    <a16:creationId xmlns:a16="http://schemas.microsoft.com/office/drawing/2014/main" id="{A5DCF24D-E05F-470B-ACE6-10DCFC5484C2}"/>
                  </a:ext>
                </a:extLst>
              </p:cNvPr>
              <p:cNvSpPr/>
              <p:nvPr/>
            </p:nvSpPr>
            <p:spPr>
              <a:xfrm>
                <a:off x="4491163" y="1583115"/>
                <a:ext cx="252183" cy="127001"/>
              </a:xfrm>
              <a:prstGeom prst="flowChartAlternateProcess">
                <a:avLst/>
              </a:pr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לבן: פינות עליונות חתוכות 26">
                <a:extLst>
                  <a:ext uri="{FF2B5EF4-FFF2-40B4-BE49-F238E27FC236}">
                    <a16:creationId xmlns:a16="http://schemas.microsoft.com/office/drawing/2014/main" id="{1DED2953-5214-736A-3AF0-86C24902675B}"/>
                  </a:ext>
                </a:extLst>
              </p:cNvPr>
              <p:cNvSpPr/>
              <p:nvPr/>
            </p:nvSpPr>
            <p:spPr>
              <a:xfrm rot="16200000">
                <a:off x="4405696" y="1641215"/>
                <a:ext cx="55709" cy="10800"/>
              </a:xfrm>
              <a:prstGeom prst="snip2SameRect">
                <a:avLst>
                  <a:gd name="adj1" fmla="val 40059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30" name="גרפיקה 29" descr="Wi-Fi עם מילוי מלא">
              <a:extLst>
                <a:ext uri="{FF2B5EF4-FFF2-40B4-BE49-F238E27FC236}">
                  <a16:creationId xmlns:a16="http://schemas.microsoft.com/office/drawing/2014/main" id="{BBF5CF9C-376A-3506-BA89-7B88A0F0B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93865" y="1494063"/>
              <a:ext cx="278909" cy="278909"/>
            </a:xfrm>
            <a:prstGeom prst="rect">
              <a:avLst/>
            </a:prstGeom>
          </p:spPr>
        </p:pic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AE8EAE29-A49F-AF2D-BE2D-4F0137F0A4B0}"/>
                </a:ext>
              </a:extLst>
            </p:cNvPr>
            <p:cNvSpPr txBox="1"/>
            <p:nvPr/>
          </p:nvSpPr>
          <p:spPr>
            <a:xfrm>
              <a:off x="6495112" y="1494063"/>
              <a:ext cx="50551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15:00</a:t>
              </a:r>
              <a:endParaRPr lang="he-IL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4" name="תרשים זרימה: תהליך חלופי 1113">
            <a:extLst>
              <a:ext uri="{FF2B5EF4-FFF2-40B4-BE49-F238E27FC236}">
                <a16:creationId xmlns:a16="http://schemas.microsoft.com/office/drawing/2014/main" id="{608F0A8D-F488-13E5-8AEC-8977C07C98CB}"/>
              </a:ext>
            </a:extLst>
          </p:cNvPr>
          <p:cNvSpPr/>
          <p:nvPr/>
        </p:nvSpPr>
        <p:spPr>
          <a:xfrm>
            <a:off x="2248478" y="4806836"/>
            <a:ext cx="828000" cy="108000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ניהול </a:t>
            </a:r>
          </a:p>
          <a:p>
            <a:pPr algn="ctr"/>
            <a:r>
              <a:rPr lang="he-IL" sz="1400" dirty="0"/>
              <a:t>ניקיונות</a:t>
            </a:r>
          </a:p>
        </p:txBody>
      </p:sp>
      <p:sp>
        <p:nvSpPr>
          <p:cNvPr id="1115" name="תרשים זרימה: תהליך חלופי 1114">
            <a:extLst>
              <a:ext uri="{FF2B5EF4-FFF2-40B4-BE49-F238E27FC236}">
                <a16:creationId xmlns:a16="http://schemas.microsoft.com/office/drawing/2014/main" id="{00D2250F-B6EF-8774-F296-E64FC7A8E4FD}"/>
              </a:ext>
            </a:extLst>
          </p:cNvPr>
          <p:cNvSpPr/>
          <p:nvPr/>
        </p:nvSpPr>
        <p:spPr>
          <a:xfrm>
            <a:off x="1306890" y="4806836"/>
            <a:ext cx="869588" cy="108000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ניהול </a:t>
            </a:r>
          </a:p>
          <a:p>
            <a:pPr algn="ctr"/>
            <a:r>
              <a:rPr lang="he-IL" sz="1400" dirty="0"/>
              <a:t>חשבונות</a:t>
            </a:r>
          </a:p>
        </p:txBody>
      </p:sp>
      <p:sp>
        <p:nvSpPr>
          <p:cNvPr id="1116" name="תרשים זרימה: תהליך חלופי 1115">
            <a:extLst>
              <a:ext uri="{FF2B5EF4-FFF2-40B4-BE49-F238E27FC236}">
                <a16:creationId xmlns:a16="http://schemas.microsoft.com/office/drawing/2014/main" id="{5E6E77A8-5DB8-FF32-0D8E-123F4677CA4A}"/>
              </a:ext>
            </a:extLst>
          </p:cNvPr>
          <p:cNvSpPr/>
          <p:nvPr/>
        </p:nvSpPr>
        <p:spPr>
          <a:xfrm>
            <a:off x="406890" y="4822641"/>
            <a:ext cx="828000" cy="108000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ניהול </a:t>
            </a:r>
          </a:p>
          <a:p>
            <a:pPr algn="ctr"/>
            <a:r>
              <a:rPr lang="he-IL" sz="1400" dirty="0"/>
              <a:t>קניות</a:t>
            </a:r>
          </a:p>
        </p:txBody>
      </p:sp>
      <p:sp>
        <p:nvSpPr>
          <p:cNvPr id="1119" name="תרשים זרימה: תהליך חלופי 1118">
            <a:extLst>
              <a:ext uri="{FF2B5EF4-FFF2-40B4-BE49-F238E27FC236}">
                <a16:creationId xmlns:a16="http://schemas.microsoft.com/office/drawing/2014/main" id="{270E0B30-3232-D99C-5052-2682FD29A7AA}"/>
              </a:ext>
            </a:extLst>
          </p:cNvPr>
          <p:cNvSpPr/>
          <p:nvPr/>
        </p:nvSpPr>
        <p:spPr>
          <a:xfrm>
            <a:off x="429723" y="2611347"/>
            <a:ext cx="2624455" cy="1951527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u="sng" dirty="0"/>
              <a:t>עדכונים :</a:t>
            </a:r>
          </a:p>
          <a:p>
            <a:endParaRPr lang="he-IL" sz="1400" dirty="0"/>
          </a:p>
          <a:p>
            <a:r>
              <a:rPr lang="he-IL" sz="1400" dirty="0"/>
              <a:t>(2.5.24 15:00)</a:t>
            </a:r>
          </a:p>
          <a:p>
            <a:r>
              <a:rPr lang="he-IL" sz="1400" dirty="0"/>
              <a:t>עומר : חסר מים במקרר </a:t>
            </a:r>
          </a:p>
          <a:p>
            <a:r>
              <a:rPr lang="he-IL" sz="1400" dirty="0"/>
              <a:t>- מצורפת תמונה</a:t>
            </a:r>
          </a:p>
        </p:txBody>
      </p:sp>
      <p:sp>
        <p:nvSpPr>
          <p:cNvPr id="1120" name="תרשים זרימה: תהליך חלופי 1119">
            <a:extLst>
              <a:ext uri="{FF2B5EF4-FFF2-40B4-BE49-F238E27FC236}">
                <a16:creationId xmlns:a16="http://schemas.microsoft.com/office/drawing/2014/main" id="{28943B66-9C7A-D505-F054-B2C3FCFDC9AC}"/>
              </a:ext>
            </a:extLst>
          </p:cNvPr>
          <p:cNvSpPr/>
          <p:nvPr/>
        </p:nvSpPr>
        <p:spPr>
          <a:xfrm>
            <a:off x="433022" y="1598070"/>
            <a:ext cx="2632016" cy="881283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sz="1400" u="sng" dirty="0"/>
              <a:t>משימות לביצוע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1400" dirty="0" err="1"/>
              <a:t>נקיון</a:t>
            </a:r>
            <a:r>
              <a:rPr lang="he-IL" sz="1400" dirty="0"/>
              <a:t>  - רז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1400" dirty="0"/>
              <a:t>קניות - אהד</a:t>
            </a:r>
          </a:p>
        </p:txBody>
      </p:sp>
      <p:pic>
        <p:nvPicPr>
          <p:cNvPr id="1122" name="גרפיקה 1121" descr="שקית קניות עם מילוי מלא">
            <a:extLst>
              <a:ext uri="{FF2B5EF4-FFF2-40B4-BE49-F238E27FC236}">
                <a16:creationId xmlns:a16="http://schemas.microsoft.com/office/drawing/2014/main" id="{6678EE85-06A9-AE33-2874-76103E357C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890" y="5346836"/>
            <a:ext cx="900000" cy="526621"/>
          </a:xfrm>
          <a:prstGeom prst="rect">
            <a:avLst/>
          </a:prstGeom>
        </p:spPr>
      </p:pic>
      <p:pic>
        <p:nvPicPr>
          <p:cNvPr id="1124" name="גרפיקה 1123" descr="מטבעות קו מיתאר">
            <a:extLst>
              <a:ext uri="{FF2B5EF4-FFF2-40B4-BE49-F238E27FC236}">
                <a16:creationId xmlns:a16="http://schemas.microsoft.com/office/drawing/2014/main" id="{ECF240D3-3908-6C76-2FEE-612581D839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1464" y="5346836"/>
            <a:ext cx="553698" cy="508045"/>
          </a:xfrm>
          <a:prstGeom prst="rect">
            <a:avLst/>
          </a:prstGeom>
        </p:spPr>
      </p:pic>
      <p:pic>
        <p:nvPicPr>
          <p:cNvPr id="1126" name="גרפיקה 1125" descr="סחבה ודלי קו מיתאר">
            <a:extLst>
              <a:ext uri="{FF2B5EF4-FFF2-40B4-BE49-F238E27FC236}">
                <a16:creationId xmlns:a16="http://schemas.microsoft.com/office/drawing/2014/main" id="{FDE1078F-5DC0-2685-F0BA-35A3253E80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8809" y="5289323"/>
            <a:ext cx="699337" cy="544133"/>
          </a:xfrm>
          <a:prstGeom prst="rect">
            <a:avLst/>
          </a:prstGeom>
        </p:spPr>
      </p:pic>
      <p:pic>
        <p:nvPicPr>
          <p:cNvPr id="1128" name="גרפיקה 1127" descr="בועת צ'אט קו מיתאר">
            <a:extLst>
              <a:ext uri="{FF2B5EF4-FFF2-40B4-BE49-F238E27FC236}">
                <a16:creationId xmlns:a16="http://schemas.microsoft.com/office/drawing/2014/main" id="{11CBBB23-BC1F-967A-F60A-77DC8E98DE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586" y="2618311"/>
            <a:ext cx="776687" cy="776687"/>
          </a:xfrm>
          <a:prstGeom prst="rect">
            <a:avLst/>
          </a:prstGeom>
        </p:spPr>
      </p:pic>
      <p:pic>
        <p:nvPicPr>
          <p:cNvPr id="1130" name="גרפיקה 1129" descr="רשימת פעולות לביצוע קו מיתאר">
            <a:extLst>
              <a:ext uri="{FF2B5EF4-FFF2-40B4-BE49-F238E27FC236}">
                <a16:creationId xmlns:a16="http://schemas.microsoft.com/office/drawing/2014/main" id="{0401A21F-86A0-A634-1B98-DE53041A00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1621" y="1650548"/>
            <a:ext cx="768857" cy="768857"/>
          </a:xfrm>
          <a:prstGeom prst="rect">
            <a:avLst/>
          </a:prstGeom>
        </p:spPr>
      </p:pic>
      <p:sp>
        <p:nvSpPr>
          <p:cNvPr id="1190" name="תרשים זרימה: תהליך חלופי 1189">
            <a:extLst>
              <a:ext uri="{FF2B5EF4-FFF2-40B4-BE49-F238E27FC236}">
                <a16:creationId xmlns:a16="http://schemas.microsoft.com/office/drawing/2014/main" id="{9A7E0FDE-2030-F99C-B7CF-4B7F7F4EA0A6}"/>
              </a:ext>
            </a:extLst>
          </p:cNvPr>
          <p:cNvSpPr/>
          <p:nvPr/>
        </p:nvSpPr>
        <p:spPr>
          <a:xfrm>
            <a:off x="440583" y="1067599"/>
            <a:ext cx="2624455" cy="412878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endParaRPr lang="he-IL" sz="1400" dirty="0"/>
          </a:p>
        </p:txBody>
      </p:sp>
      <p:sp>
        <p:nvSpPr>
          <p:cNvPr id="1118" name="תיבת טקסט 1117">
            <a:extLst>
              <a:ext uri="{FF2B5EF4-FFF2-40B4-BE49-F238E27FC236}">
                <a16:creationId xmlns:a16="http://schemas.microsoft.com/office/drawing/2014/main" id="{D88876F4-BABD-51F5-BBB6-06F070215848}"/>
              </a:ext>
            </a:extLst>
          </p:cNvPr>
          <p:cNvSpPr txBox="1"/>
          <p:nvPr/>
        </p:nvSpPr>
        <p:spPr>
          <a:xfrm>
            <a:off x="440583" y="1089372"/>
            <a:ext cx="262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היי רז !</a:t>
            </a:r>
          </a:p>
        </p:txBody>
      </p:sp>
      <p:pic>
        <p:nvPicPr>
          <p:cNvPr id="1189" name="גרפיקה 1188" descr="בית עם מילוי מלא">
            <a:extLst>
              <a:ext uri="{FF2B5EF4-FFF2-40B4-BE49-F238E27FC236}">
                <a16:creationId xmlns:a16="http://schemas.microsoft.com/office/drawing/2014/main" id="{DCCD1366-A541-17EB-0053-D408E63488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4557" y="1042497"/>
            <a:ext cx="437980" cy="437980"/>
          </a:xfrm>
          <a:prstGeom prst="rect">
            <a:avLst/>
          </a:prstGeom>
        </p:spPr>
      </p:pic>
      <p:pic>
        <p:nvPicPr>
          <p:cNvPr id="1192" name="גרפיקה 1191" descr="משתמש עם מילוי מלא">
            <a:extLst>
              <a:ext uri="{FF2B5EF4-FFF2-40B4-BE49-F238E27FC236}">
                <a16:creationId xmlns:a16="http://schemas.microsoft.com/office/drawing/2014/main" id="{023AE039-4CEE-63C5-5C18-CDE8A33A84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2537" y="1000069"/>
            <a:ext cx="513429" cy="513429"/>
          </a:xfrm>
          <a:prstGeom prst="rect">
            <a:avLst/>
          </a:prstGeom>
        </p:spPr>
      </p:pic>
      <p:pic>
        <p:nvPicPr>
          <p:cNvPr id="1243" name="גרפיקה 1242" descr="עיר עם מילוי מלא">
            <a:extLst>
              <a:ext uri="{FF2B5EF4-FFF2-40B4-BE49-F238E27FC236}">
                <a16:creationId xmlns:a16="http://schemas.microsoft.com/office/drawing/2014/main" id="{6A324F6F-4AC6-E4B4-8EA0-7D96C005F4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3303" y="1050094"/>
            <a:ext cx="444100" cy="444100"/>
          </a:xfrm>
          <a:prstGeom prst="rect">
            <a:avLst/>
          </a:prstGeom>
        </p:spPr>
      </p:pic>
      <p:grpSp>
        <p:nvGrpSpPr>
          <p:cNvPr id="1245" name="קבוצה 1244">
            <a:extLst>
              <a:ext uri="{FF2B5EF4-FFF2-40B4-BE49-F238E27FC236}">
                <a16:creationId xmlns:a16="http://schemas.microsoft.com/office/drawing/2014/main" id="{85F2046B-8C95-C32C-9400-1AC476B6BE39}"/>
              </a:ext>
            </a:extLst>
          </p:cNvPr>
          <p:cNvGrpSpPr/>
          <p:nvPr/>
        </p:nvGrpSpPr>
        <p:grpSpPr>
          <a:xfrm>
            <a:off x="3574259" y="1159667"/>
            <a:ext cx="2826541" cy="5387047"/>
            <a:chOff x="3574259" y="446409"/>
            <a:chExt cx="3317133" cy="6371617"/>
          </a:xfrm>
        </p:grpSpPr>
        <p:pic>
          <p:nvPicPr>
            <p:cNvPr id="1215" name="תמונה 1214" descr="תמונה שמכילה טלפון נייד, גאדג'ט, מכשירי תקשורת נישאים, מכשיר נייד&#10;&#10;התיאור נוצר באופן אוטומטי">
              <a:extLst>
                <a:ext uri="{FF2B5EF4-FFF2-40B4-BE49-F238E27FC236}">
                  <a16:creationId xmlns:a16="http://schemas.microsoft.com/office/drawing/2014/main" id="{E1ADAF29-986A-E8B9-D092-B671CBAE8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0" t="1135" r="25981" b="5957"/>
            <a:stretch/>
          </p:blipFill>
          <p:spPr>
            <a:xfrm>
              <a:off x="3574259" y="446409"/>
              <a:ext cx="3317133" cy="6371617"/>
            </a:xfrm>
            <a:prstGeom prst="rect">
              <a:avLst/>
            </a:prstGeom>
          </p:spPr>
        </p:pic>
        <p:pic>
          <p:nvPicPr>
            <p:cNvPr id="1216" name="תמונה 1215" descr="עיצוב פנים מודרני בסלון עכשווי">
              <a:extLst>
                <a:ext uri="{FF2B5EF4-FFF2-40B4-BE49-F238E27FC236}">
                  <a16:creationId xmlns:a16="http://schemas.microsoft.com/office/drawing/2014/main" id="{09AAAF34-5E68-6B21-4665-0FDD2B12F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2" r="66815"/>
            <a:stretch/>
          </p:blipFill>
          <p:spPr>
            <a:xfrm>
              <a:off x="3846004" y="1042497"/>
              <a:ext cx="2762655" cy="5222265"/>
            </a:xfrm>
            <a:prstGeom prst="rect">
              <a:avLst/>
            </a:prstGeom>
          </p:spPr>
        </p:pic>
        <p:sp>
          <p:nvSpPr>
            <p:cNvPr id="1217" name="מלבן: פינות מעוגלות 1216">
              <a:extLst>
                <a:ext uri="{FF2B5EF4-FFF2-40B4-BE49-F238E27FC236}">
                  <a16:creationId xmlns:a16="http://schemas.microsoft.com/office/drawing/2014/main" id="{8C39AB6A-1772-6550-AFF3-CD46973F2B97}"/>
                </a:ext>
              </a:extLst>
            </p:cNvPr>
            <p:cNvSpPr/>
            <p:nvPr/>
          </p:nvSpPr>
          <p:spPr>
            <a:xfrm>
              <a:off x="3846004" y="1042497"/>
              <a:ext cx="2762655" cy="5232400"/>
            </a:xfrm>
            <a:prstGeom prst="roundRect">
              <a:avLst>
                <a:gd name="adj" fmla="val 87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219" name="קבוצה 1218">
              <a:extLst>
                <a:ext uri="{FF2B5EF4-FFF2-40B4-BE49-F238E27FC236}">
                  <a16:creationId xmlns:a16="http://schemas.microsoft.com/office/drawing/2014/main" id="{03A2CC91-B56A-8F4B-1E5F-BB80F796653C}"/>
                </a:ext>
              </a:extLst>
            </p:cNvPr>
            <p:cNvGrpSpPr/>
            <p:nvPr/>
          </p:nvGrpSpPr>
          <p:grpSpPr>
            <a:xfrm>
              <a:off x="3909374" y="1042497"/>
              <a:ext cx="2663836" cy="278909"/>
              <a:chOff x="4336786" y="1494063"/>
              <a:chExt cx="2663836" cy="278909"/>
            </a:xfrm>
          </p:grpSpPr>
          <p:sp>
            <p:nvSpPr>
              <p:cNvPr id="1220" name="תרשים זרימה: תהליך חלופי 1219">
                <a:extLst>
                  <a:ext uri="{FF2B5EF4-FFF2-40B4-BE49-F238E27FC236}">
                    <a16:creationId xmlns:a16="http://schemas.microsoft.com/office/drawing/2014/main" id="{F2D25D05-4D69-2FDC-429B-EC4031266F01}"/>
                  </a:ext>
                </a:extLst>
              </p:cNvPr>
              <p:cNvSpPr/>
              <p:nvPr/>
            </p:nvSpPr>
            <p:spPr>
              <a:xfrm>
                <a:off x="4336786" y="1497283"/>
                <a:ext cx="2663836" cy="243001"/>
              </a:xfrm>
              <a:prstGeom prst="flowChartAlternate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221" name="קבוצה 1220">
                <a:extLst>
                  <a:ext uri="{FF2B5EF4-FFF2-40B4-BE49-F238E27FC236}">
                    <a16:creationId xmlns:a16="http://schemas.microsoft.com/office/drawing/2014/main" id="{AC53F6D2-D021-6FE1-9B73-D5C6D9E03B93}"/>
                  </a:ext>
                </a:extLst>
              </p:cNvPr>
              <p:cNvGrpSpPr/>
              <p:nvPr/>
            </p:nvGrpSpPr>
            <p:grpSpPr>
              <a:xfrm>
                <a:off x="4426458" y="1553672"/>
                <a:ext cx="315195" cy="127001"/>
                <a:chOff x="4428151" y="1583115"/>
                <a:chExt cx="315195" cy="127001"/>
              </a:xfrm>
            </p:grpSpPr>
            <p:sp>
              <p:nvSpPr>
                <p:cNvPr id="1224" name="תרשים זרימה: תהליך חלופי 1223">
                  <a:extLst>
                    <a:ext uri="{FF2B5EF4-FFF2-40B4-BE49-F238E27FC236}">
                      <a16:creationId xmlns:a16="http://schemas.microsoft.com/office/drawing/2014/main" id="{7AD4F7D7-33F3-5AE0-6F57-1DF1463D4BEF}"/>
                    </a:ext>
                  </a:extLst>
                </p:cNvPr>
                <p:cNvSpPr/>
                <p:nvPr/>
              </p:nvSpPr>
              <p:spPr>
                <a:xfrm>
                  <a:off x="4491163" y="1583115"/>
                  <a:ext cx="252183" cy="127001"/>
                </a:xfrm>
                <a:prstGeom prst="flowChartAlternateProcess">
                  <a:avLst/>
                </a:prstGeom>
                <a:solidFill>
                  <a:srgbClr val="92D050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225" name="מלבן: פינות עליונות חתוכות 1224">
                  <a:extLst>
                    <a:ext uri="{FF2B5EF4-FFF2-40B4-BE49-F238E27FC236}">
                      <a16:creationId xmlns:a16="http://schemas.microsoft.com/office/drawing/2014/main" id="{771BCEE9-0DAC-A99F-30A3-9EE17CB92919}"/>
                    </a:ext>
                  </a:extLst>
                </p:cNvPr>
                <p:cNvSpPr/>
                <p:nvPr/>
              </p:nvSpPr>
              <p:spPr>
                <a:xfrm rot="16200000">
                  <a:off x="4405696" y="1641215"/>
                  <a:ext cx="55709" cy="10800"/>
                </a:xfrm>
                <a:prstGeom prst="snip2SameRect">
                  <a:avLst>
                    <a:gd name="adj1" fmla="val 40059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pic>
            <p:nvPicPr>
              <p:cNvPr id="1222" name="גרפיקה 1221" descr="Wi-Fi עם מילוי מלא">
                <a:extLst>
                  <a:ext uri="{FF2B5EF4-FFF2-40B4-BE49-F238E27FC236}">
                    <a16:creationId xmlns:a16="http://schemas.microsoft.com/office/drawing/2014/main" id="{231D4F03-CBDD-2921-5B7A-5D2C37243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93865" y="1494063"/>
                <a:ext cx="278909" cy="278909"/>
              </a:xfrm>
              <a:prstGeom prst="rect">
                <a:avLst/>
              </a:prstGeom>
            </p:spPr>
          </p:pic>
          <p:sp>
            <p:nvSpPr>
              <p:cNvPr id="1223" name="תיבת טקסט 1222">
                <a:extLst>
                  <a:ext uri="{FF2B5EF4-FFF2-40B4-BE49-F238E27FC236}">
                    <a16:creationId xmlns:a16="http://schemas.microsoft.com/office/drawing/2014/main" id="{7849B11D-47EC-6FDB-00C3-225E5E9A25CB}"/>
                  </a:ext>
                </a:extLst>
              </p:cNvPr>
              <p:cNvSpPr txBox="1"/>
              <p:nvPr/>
            </p:nvSpPr>
            <p:spPr>
              <a:xfrm>
                <a:off x="6495112" y="1494063"/>
                <a:ext cx="505510" cy="2462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</a:rPr>
                  <a:t>15:00</a:t>
                </a:r>
                <a:endParaRPr lang="he-IL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36" name="תרשים זרימה: תהליך חלופי 1235">
              <a:extLst>
                <a:ext uri="{FF2B5EF4-FFF2-40B4-BE49-F238E27FC236}">
                  <a16:creationId xmlns:a16="http://schemas.microsoft.com/office/drawing/2014/main" id="{6984DBD3-0E5D-8468-C3E9-02B56EC394C3}"/>
                </a:ext>
              </a:extLst>
            </p:cNvPr>
            <p:cNvSpPr/>
            <p:nvPr/>
          </p:nvSpPr>
          <p:spPr>
            <a:xfrm>
              <a:off x="3916937" y="1338911"/>
              <a:ext cx="2624455" cy="412878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endParaRPr lang="he-IL" sz="1400" dirty="0"/>
            </a:p>
          </p:txBody>
        </p:sp>
        <p:sp>
          <p:nvSpPr>
            <p:cNvPr id="1237" name="תיבת טקסט 1236">
              <a:extLst>
                <a:ext uri="{FF2B5EF4-FFF2-40B4-BE49-F238E27FC236}">
                  <a16:creationId xmlns:a16="http://schemas.microsoft.com/office/drawing/2014/main" id="{4FE9FB8B-5D64-09BC-5FD6-A4A8C9D20303}"/>
                </a:ext>
              </a:extLst>
            </p:cNvPr>
            <p:cNvSpPr txBox="1"/>
            <p:nvPr/>
          </p:nvSpPr>
          <p:spPr>
            <a:xfrm>
              <a:off x="3916937" y="1360684"/>
              <a:ext cx="26211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היי רז !</a:t>
              </a:r>
            </a:p>
          </p:txBody>
        </p:sp>
        <p:pic>
          <p:nvPicPr>
            <p:cNvPr id="1238" name="גרפיקה 1237" descr="בית עם מילוי מלא">
              <a:extLst>
                <a:ext uri="{FF2B5EF4-FFF2-40B4-BE49-F238E27FC236}">
                  <a16:creationId xmlns:a16="http://schemas.microsoft.com/office/drawing/2014/main" id="{B624DA17-C6C9-28F6-A1CE-6FFF6569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920911" y="1313809"/>
              <a:ext cx="437980" cy="437980"/>
            </a:xfrm>
            <a:prstGeom prst="rect">
              <a:avLst/>
            </a:prstGeom>
          </p:spPr>
        </p:pic>
        <p:pic>
          <p:nvPicPr>
            <p:cNvPr id="1239" name="גרפיקה 1238" descr="משתמש עם מילוי מלא">
              <a:extLst>
                <a:ext uri="{FF2B5EF4-FFF2-40B4-BE49-F238E27FC236}">
                  <a16:creationId xmlns:a16="http://schemas.microsoft.com/office/drawing/2014/main" id="{47A3D22F-3A9F-6516-A17F-8D40BD4CA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58891" y="1271381"/>
              <a:ext cx="513429" cy="513429"/>
            </a:xfrm>
            <a:prstGeom prst="rect">
              <a:avLst/>
            </a:prstGeom>
          </p:spPr>
        </p:pic>
        <p:pic>
          <p:nvPicPr>
            <p:cNvPr id="1244" name="גרפיקה 1243" descr="עיר עם מילוי מלא">
              <a:extLst>
                <a:ext uri="{FF2B5EF4-FFF2-40B4-BE49-F238E27FC236}">
                  <a16:creationId xmlns:a16="http://schemas.microsoft.com/office/drawing/2014/main" id="{8AF8CD45-4AB1-1736-DC05-B37AC203C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803860" y="1338232"/>
              <a:ext cx="444100" cy="444100"/>
            </a:xfrm>
            <a:prstGeom prst="rect">
              <a:avLst/>
            </a:prstGeom>
          </p:spPr>
        </p:pic>
      </p:grpSp>
      <p:grpSp>
        <p:nvGrpSpPr>
          <p:cNvPr id="1246" name="קבוצה 1245">
            <a:extLst>
              <a:ext uri="{FF2B5EF4-FFF2-40B4-BE49-F238E27FC236}">
                <a16:creationId xmlns:a16="http://schemas.microsoft.com/office/drawing/2014/main" id="{8C915C1D-397F-2EC0-026D-95DC6C81804C}"/>
              </a:ext>
            </a:extLst>
          </p:cNvPr>
          <p:cNvGrpSpPr/>
          <p:nvPr/>
        </p:nvGrpSpPr>
        <p:grpSpPr>
          <a:xfrm>
            <a:off x="6466859" y="1186412"/>
            <a:ext cx="2826541" cy="5387047"/>
            <a:chOff x="3574259" y="446409"/>
            <a:chExt cx="3317133" cy="6371617"/>
          </a:xfrm>
        </p:grpSpPr>
        <p:pic>
          <p:nvPicPr>
            <p:cNvPr id="1247" name="תמונה 1246" descr="תמונה שמכילה טלפון נייד, גאדג'ט, מכשירי תקשורת נישאים, מכשיר נייד&#10;&#10;התיאור נוצר באופן אוטומטי">
              <a:extLst>
                <a:ext uri="{FF2B5EF4-FFF2-40B4-BE49-F238E27FC236}">
                  <a16:creationId xmlns:a16="http://schemas.microsoft.com/office/drawing/2014/main" id="{2568CFAD-264E-9636-C01E-6FFE91E0F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0" t="1135" r="25981" b="5957"/>
            <a:stretch/>
          </p:blipFill>
          <p:spPr>
            <a:xfrm>
              <a:off x="3574259" y="446409"/>
              <a:ext cx="3317133" cy="6371617"/>
            </a:xfrm>
            <a:prstGeom prst="rect">
              <a:avLst/>
            </a:prstGeom>
          </p:spPr>
        </p:pic>
        <p:pic>
          <p:nvPicPr>
            <p:cNvPr id="1248" name="תמונה 1247" descr="עיצוב פנים מודרני בסלון עכשווי">
              <a:extLst>
                <a:ext uri="{FF2B5EF4-FFF2-40B4-BE49-F238E27FC236}">
                  <a16:creationId xmlns:a16="http://schemas.microsoft.com/office/drawing/2014/main" id="{E61B807B-E0FD-B95D-25BA-53F68D0BE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2" r="66815"/>
            <a:stretch/>
          </p:blipFill>
          <p:spPr>
            <a:xfrm>
              <a:off x="3846004" y="1042497"/>
              <a:ext cx="2762655" cy="5222265"/>
            </a:xfrm>
            <a:prstGeom prst="rect">
              <a:avLst/>
            </a:prstGeom>
          </p:spPr>
        </p:pic>
        <p:sp>
          <p:nvSpPr>
            <p:cNvPr id="1249" name="מלבן: פינות מעוגלות 1248">
              <a:extLst>
                <a:ext uri="{FF2B5EF4-FFF2-40B4-BE49-F238E27FC236}">
                  <a16:creationId xmlns:a16="http://schemas.microsoft.com/office/drawing/2014/main" id="{964488A7-40E8-E464-1CCC-FF29584DB4AD}"/>
                </a:ext>
              </a:extLst>
            </p:cNvPr>
            <p:cNvSpPr/>
            <p:nvPr/>
          </p:nvSpPr>
          <p:spPr>
            <a:xfrm>
              <a:off x="3846004" y="1042497"/>
              <a:ext cx="2762655" cy="5232400"/>
            </a:xfrm>
            <a:prstGeom prst="roundRect">
              <a:avLst>
                <a:gd name="adj" fmla="val 87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250" name="קבוצה 1249">
              <a:extLst>
                <a:ext uri="{FF2B5EF4-FFF2-40B4-BE49-F238E27FC236}">
                  <a16:creationId xmlns:a16="http://schemas.microsoft.com/office/drawing/2014/main" id="{1498BC8B-338E-BFBA-CB18-B4CC62B62489}"/>
                </a:ext>
              </a:extLst>
            </p:cNvPr>
            <p:cNvGrpSpPr/>
            <p:nvPr/>
          </p:nvGrpSpPr>
          <p:grpSpPr>
            <a:xfrm>
              <a:off x="3909374" y="1042497"/>
              <a:ext cx="2663836" cy="278909"/>
              <a:chOff x="4336786" y="1494063"/>
              <a:chExt cx="2663836" cy="278909"/>
            </a:xfrm>
          </p:grpSpPr>
          <p:sp>
            <p:nvSpPr>
              <p:cNvPr id="1256" name="תרשים זרימה: תהליך חלופי 1255">
                <a:extLst>
                  <a:ext uri="{FF2B5EF4-FFF2-40B4-BE49-F238E27FC236}">
                    <a16:creationId xmlns:a16="http://schemas.microsoft.com/office/drawing/2014/main" id="{4DC7375C-8220-CBC8-8C00-3B59EF191F26}"/>
                  </a:ext>
                </a:extLst>
              </p:cNvPr>
              <p:cNvSpPr/>
              <p:nvPr/>
            </p:nvSpPr>
            <p:spPr>
              <a:xfrm>
                <a:off x="4336786" y="1497283"/>
                <a:ext cx="2663836" cy="243001"/>
              </a:xfrm>
              <a:prstGeom prst="flowChartAlternate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257" name="קבוצה 1256">
                <a:extLst>
                  <a:ext uri="{FF2B5EF4-FFF2-40B4-BE49-F238E27FC236}">
                    <a16:creationId xmlns:a16="http://schemas.microsoft.com/office/drawing/2014/main" id="{F6B75D68-9B4D-6314-48B6-9A34A94B331C}"/>
                  </a:ext>
                </a:extLst>
              </p:cNvPr>
              <p:cNvGrpSpPr/>
              <p:nvPr/>
            </p:nvGrpSpPr>
            <p:grpSpPr>
              <a:xfrm>
                <a:off x="4426458" y="1553672"/>
                <a:ext cx="315195" cy="127001"/>
                <a:chOff x="4428151" y="1583115"/>
                <a:chExt cx="315195" cy="127001"/>
              </a:xfrm>
            </p:grpSpPr>
            <p:sp>
              <p:nvSpPr>
                <p:cNvPr id="1260" name="תרשים זרימה: תהליך חלופי 1259">
                  <a:extLst>
                    <a:ext uri="{FF2B5EF4-FFF2-40B4-BE49-F238E27FC236}">
                      <a16:creationId xmlns:a16="http://schemas.microsoft.com/office/drawing/2014/main" id="{AB5E2A8E-4E75-C63B-33C6-A89FA47BA6EA}"/>
                    </a:ext>
                  </a:extLst>
                </p:cNvPr>
                <p:cNvSpPr/>
                <p:nvPr/>
              </p:nvSpPr>
              <p:spPr>
                <a:xfrm>
                  <a:off x="4491163" y="1583115"/>
                  <a:ext cx="252183" cy="127001"/>
                </a:xfrm>
                <a:prstGeom prst="flowChartAlternateProcess">
                  <a:avLst/>
                </a:prstGeom>
                <a:solidFill>
                  <a:srgbClr val="92D050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261" name="מלבן: פינות עליונות חתוכות 1260">
                  <a:extLst>
                    <a:ext uri="{FF2B5EF4-FFF2-40B4-BE49-F238E27FC236}">
                      <a16:creationId xmlns:a16="http://schemas.microsoft.com/office/drawing/2014/main" id="{206412AC-7CFE-766A-5D4E-6EDB16D39D2E}"/>
                    </a:ext>
                  </a:extLst>
                </p:cNvPr>
                <p:cNvSpPr/>
                <p:nvPr/>
              </p:nvSpPr>
              <p:spPr>
                <a:xfrm rot="16200000">
                  <a:off x="4405696" y="1641215"/>
                  <a:ext cx="55709" cy="10800"/>
                </a:xfrm>
                <a:prstGeom prst="snip2SameRect">
                  <a:avLst>
                    <a:gd name="adj1" fmla="val 40059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pic>
            <p:nvPicPr>
              <p:cNvPr id="1258" name="גרפיקה 1257" descr="Wi-Fi עם מילוי מלא">
                <a:extLst>
                  <a:ext uri="{FF2B5EF4-FFF2-40B4-BE49-F238E27FC236}">
                    <a16:creationId xmlns:a16="http://schemas.microsoft.com/office/drawing/2014/main" id="{3ADE6CD3-9343-DAE0-639D-572904A66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93865" y="1494063"/>
                <a:ext cx="278909" cy="278909"/>
              </a:xfrm>
              <a:prstGeom prst="rect">
                <a:avLst/>
              </a:prstGeom>
            </p:spPr>
          </p:pic>
          <p:sp>
            <p:nvSpPr>
              <p:cNvPr id="1259" name="תיבת טקסט 1258">
                <a:extLst>
                  <a:ext uri="{FF2B5EF4-FFF2-40B4-BE49-F238E27FC236}">
                    <a16:creationId xmlns:a16="http://schemas.microsoft.com/office/drawing/2014/main" id="{4FB6B959-2DC1-1938-CF50-4F0EC76C2128}"/>
                  </a:ext>
                </a:extLst>
              </p:cNvPr>
              <p:cNvSpPr txBox="1"/>
              <p:nvPr/>
            </p:nvSpPr>
            <p:spPr>
              <a:xfrm>
                <a:off x="6495112" y="1494063"/>
                <a:ext cx="505510" cy="2462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</a:rPr>
                  <a:t>15:00</a:t>
                </a:r>
                <a:endParaRPr lang="he-IL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51" name="תרשים זרימה: תהליך חלופי 1250">
              <a:extLst>
                <a:ext uri="{FF2B5EF4-FFF2-40B4-BE49-F238E27FC236}">
                  <a16:creationId xmlns:a16="http://schemas.microsoft.com/office/drawing/2014/main" id="{F38A1BAF-4036-C4A8-5767-B2BC3A255F95}"/>
                </a:ext>
              </a:extLst>
            </p:cNvPr>
            <p:cNvSpPr/>
            <p:nvPr/>
          </p:nvSpPr>
          <p:spPr>
            <a:xfrm>
              <a:off x="3916937" y="1338911"/>
              <a:ext cx="2624455" cy="412878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endParaRPr lang="he-IL" sz="1400" dirty="0"/>
            </a:p>
          </p:txBody>
        </p:sp>
        <p:sp>
          <p:nvSpPr>
            <p:cNvPr id="1252" name="תיבת טקסט 1251">
              <a:extLst>
                <a:ext uri="{FF2B5EF4-FFF2-40B4-BE49-F238E27FC236}">
                  <a16:creationId xmlns:a16="http://schemas.microsoft.com/office/drawing/2014/main" id="{3BD5E30B-1892-5DED-1C2D-41D63D693FD4}"/>
                </a:ext>
              </a:extLst>
            </p:cNvPr>
            <p:cNvSpPr txBox="1"/>
            <p:nvPr/>
          </p:nvSpPr>
          <p:spPr>
            <a:xfrm>
              <a:off x="3916937" y="1360684"/>
              <a:ext cx="26211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היי רז !</a:t>
              </a:r>
            </a:p>
          </p:txBody>
        </p:sp>
        <p:pic>
          <p:nvPicPr>
            <p:cNvPr id="1253" name="גרפיקה 1252" descr="בית עם מילוי מלא">
              <a:extLst>
                <a:ext uri="{FF2B5EF4-FFF2-40B4-BE49-F238E27FC236}">
                  <a16:creationId xmlns:a16="http://schemas.microsoft.com/office/drawing/2014/main" id="{12C52B44-C2FD-1849-2919-B316D1AA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920911" y="1313809"/>
              <a:ext cx="437980" cy="437980"/>
            </a:xfrm>
            <a:prstGeom prst="rect">
              <a:avLst/>
            </a:prstGeom>
          </p:spPr>
        </p:pic>
        <p:pic>
          <p:nvPicPr>
            <p:cNvPr id="1254" name="גרפיקה 1253" descr="משתמש עם מילוי מלא">
              <a:extLst>
                <a:ext uri="{FF2B5EF4-FFF2-40B4-BE49-F238E27FC236}">
                  <a16:creationId xmlns:a16="http://schemas.microsoft.com/office/drawing/2014/main" id="{D40DA0FA-4829-0F3F-34A7-06AD80B6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58891" y="1271381"/>
              <a:ext cx="513429" cy="513429"/>
            </a:xfrm>
            <a:prstGeom prst="rect">
              <a:avLst/>
            </a:prstGeom>
          </p:spPr>
        </p:pic>
        <p:pic>
          <p:nvPicPr>
            <p:cNvPr id="1255" name="גרפיקה 1254" descr="עיר עם מילוי מלא">
              <a:extLst>
                <a:ext uri="{FF2B5EF4-FFF2-40B4-BE49-F238E27FC236}">
                  <a16:creationId xmlns:a16="http://schemas.microsoft.com/office/drawing/2014/main" id="{590CE305-DD2A-BD6F-0EFD-CF0302DA6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803860" y="1338232"/>
              <a:ext cx="444100" cy="444100"/>
            </a:xfrm>
            <a:prstGeom prst="rect">
              <a:avLst/>
            </a:prstGeom>
          </p:spPr>
        </p:pic>
      </p:grpSp>
      <p:grpSp>
        <p:nvGrpSpPr>
          <p:cNvPr id="1262" name="קבוצה 1261">
            <a:extLst>
              <a:ext uri="{FF2B5EF4-FFF2-40B4-BE49-F238E27FC236}">
                <a16:creationId xmlns:a16="http://schemas.microsoft.com/office/drawing/2014/main" id="{59A6756A-EE17-9B44-E906-6BAD8EC53168}"/>
              </a:ext>
            </a:extLst>
          </p:cNvPr>
          <p:cNvGrpSpPr/>
          <p:nvPr/>
        </p:nvGrpSpPr>
        <p:grpSpPr>
          <a:xfrm>
            <a:off x="9187388" y="1177770"/>
            <a:ext cx="2826541" cy="5387047"/>
            <a:chOff x="3574259" y="446409"/>
            <a:chExt cx="3317133" cy="6371617"/>
          </a:xfrm>
        </p:grpSpPr>
        <p:pic>
          <p:nvPicPr>
            <p:cNvPr id="1263" name="תמונה 1262" descr="תמונה שמכילה טלפון נייד, גאדג'ט, מכשירי תקשורת נישאים, מכשיר נייד&#10;&#10;התיאור נוצר באופן אוטומטי">
              <a:extLst>
                <a:ext uri="{FF2B5EF4-FFF2-40B4-BE49-F238E27FC236}">
                  <a16:creationId xmlns:a16="http://schemas.microsoft.com/office/drawing/2014/main" id="{1313CA94-36BF-8BA4-C0A3-E5B4D455F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0" t="1135" r="25981" b="5957"/>
            <a:stretch/>
          </p:blipFill>
          <p:spPr>
            <a:xfrm>
              <a:off x="3574259" y="446409"/>
              <a:ext cx="3317133" cy="6371617"/>
            </a:xfrm>
            <a:prstGeom prst="rect">
              <a:avLst/>
            </a:prstGeom>
          </p:spPr>
        </p:pic>
        <p:pic>
          <p:nvPicPr>
            <p:cNvPr id="1264" name="תמונה 1263" descr="עיצוב פנים מודרני בסלון עכשווי">
              <a:extLst>
                <a:ext uri="{FF2B5EF4-FFF2-40B4-BE49-F238E27FC236}">
                  <a16:creationId xmlns:a16="http://schemas.microsoft.com/office/drawing/2014/main" id="{B5D0266B-162B-A10F-2A8E-7FA448C36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2" r="66815"/>
            <a:stretch/>
          </p:blipFill>
          <p:spPr>
            <a:xfrm>
              <a:off x="3846004" y="1042497"/>
              <a:ext cx="2762655" cy="5222265"/>
            </a:xfrm>
            <a:prstGeom prst="rect">
              <a:avLst/>
            </a:prstGeom>
          </p:spPr>
        </p:pic>
        <p:sp>
          <p:nvSpPr>
            <p:cNvPr id="1265" name="מלבן: פינות מעוגלות 1264">
              <a:extLst>
                <a:ext uri="{FF2B5EF4-FFF2-40B4-BE49-F238E27FC236}">
                  <a16:creationId xmlns:a16="http://schemas.microsoft.com/office/drawing/2014/main" id="{185B5188-19DE-5311-4858-E243AC95E3E4}"/>
                </a:ext>
              </a:extLst>
            </p:cNvPr>
            <p:cNvSpPr/>
            <p:nvPr/>
          </p:nvSpPr>
          <p:spPr>
            <a:xfrm>
              <a:off x="3846004" y="1042497"/>
              <a:ext cx="2762655" cy="5232400"/>
            </a:xfrm>
            <a:prstGeom prst="roundRect">
              <a:avLst>
                <a:gd name="adj" fmla="val 87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266" name="קבוצה 1265">
              <a:extLst>
                <a:ext uri="{FF2B5EF4-FFF2-40B4-BE49-F238E27FC236}">
                  <a16:creationId xmlns:a16="http://schemas.microsoft.com/office/drawing/2014/main" id="{A05E260D-198A-3C85-3282-0ECD0E38BB49}"/>
                </a:ext>
              </a:extLst>
            </p:cNvPr>
            <p:cNvGrpSpPr/>
            <p:nvPr/>
          </p:nvGrpSpPr>
          <p:grpSpPr>
            <a:xfrm>
              <a:off x="3909374" y="1042497"/>
              <a:ext cx="2663836" cy="278909"/>
              <a:chOff x="4336786" y="1494063"/>
              <a:chExt cx="2663836" cy="278909"/>
            </a:xfrm>
          </p:grpSpPr>
          <p:sp>
            <p:nvSpPr>
              <p:cNvPr id="1272" name="תרשים זרימה: תהליך חלופי 1271">
                <a:extLst>
                  <a:ext uri="{FF2B5EF4-FFF2-40B4-BE49-F238E27FC236}">
                    <a16:creationId xmlns:a16="http://schemas.microsoft.com/office/drawing/2014/main" id="{7E832E7D-4EFB-A9FE-925F-DE9300D6054A}"/>
                  </a:ext>
                </a:extLst>
              </p:cNvPr>
              <p:cNvSpPr/>
              <p:nvPr/>
            </p:nvSpPr>
            <p:spPr>
              <a:xfrm>
                <a:off x="4336786" y="1497283"/>
                <a:ext cx="2663836" cy="243001"/>
              </a:xfrm>
              <a:prstGeom prst="flowChartAlternate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273" name="קבוצה 1272">
                <a:extLst>
                  <a:ext uri="{FF2B5EF4-FFF2-40B4-BE49-F238E27FC236}">
                    <a16:creationId xmlns:a16="http://schemas.microsoft.com/office/drawing/2014/main" id="{F08C5037-21B4-601B-10B9-A5079F936FAC}"/>
                  </a:ext>
                </a:extLst>
              </p:cNvPr>
              <p:cNvGrpSpPr/>
              <p:nvPr/>
            </p:nvGrpSpPr>
            <p:grpSpPr>
              <a:xfrm>
                <a:off x="4426458" y="1553672"/>
                <a:ext cx="315195" cy="127001"/>
                <a:chOff x="4428151" y="1583115"/>
                <a:chExt cx="315195" cy="127001"/>
              </a:xfrm>
            </p:grpSpPr>
            <p:sp>
              <p:nvSpPr>
                <p:cNvPr id="1276" name="תרשים זרימה: תהליך חלופי 1275">
                  <a:extLst>
                    <a:ext uri="{FF2B5EF4-FFF2-40B4-BE49-F238E27FC236}">
                      <a16:creationId xmlns:a16="http://schemas.microsoft.com/office/drawing/2014/main" id="{B08937F4-3F36-F305-993C-CA5B4B220212}"/>
                    </a:ext>
                  </a:extLst>
                </p:cNvPr>
                <p:cNvSpPr/>
                <p:nvPr/>
              </p:nvSpPr>
              <p:spPr>
                <a:xfrm>
                  <a:off x="4491163" y="1583115"/>
                  <a:ext cx="252183" cy="127001"/>
                </a:xfrm>
                <a:prstGeom prst="flowChartAlternateProcess">
                  <a:avLst/>
                </a:prstGeom>
                <a:solidFill>
                  <a:srgbClr val="92D050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277" name="מלבן: פינות עליונות חתוכות 1276">
                  <a:extLst>
                    <a:ext uri="{FF2B5EF4-FFF2-40B4-BE49-F238E27FC236}">
                      <a16:creationId xmlns:a16="http://schemas.microsoft.com/office/drawing/2014/main" id="{C7CAA695-FDEB-A5DB-A9CB-76ED1B7650C9}"/>
                    </a:ext>
                  </a:extLst>
                </p:cNvPr>
                <p:cNvSpPr/>
                <p:nvPr/>
              </p:nvSpPr>
              <p:spPr>
                <a:xfrm rot="16200000">
                  <a:off x="4405696" y="1641215"/>
                  <a:ext cx="55709" cy="10800"/>
                </a:xfrm>
                <a:prstGeom prst="snip2SameRect">
                  <a:avLst>
                    <a:gd name="adj1" fmla="val 40059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pic>
            <p:nvPicPr>
              <p:cNvPr id="1274" name="גרפיקה 1273" descr="Wi-Fi עם מילוי מלא">
                <a:extLst>
                  <a:ext uri="{FF2B5EF4-FFF2-40B4-BE49-F238E27FC236}">
                    <a16:creationId xmlns:a16="http://schemas.microsoft.com/office/drawing/2014/main" id="{95437A9C-D04E-792B-03EF-CA8767897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93865" y="1494063"/>
                <a:ext cx="278909" cy="278909"/>
              </a:xfrm>
              <a:prstGeom prst="rect">
                <a:avLst/>
              </a:prstGeom>
            </p:spPr>
          </p:pic>
          <p:sp>
            <p:nvSpPr>
              <p:cNvPr id="1275" name="תיבת טקסט 1274">
                <a:extLst>
                  <a:ext uri="{FF2B5EF4-FFF2-40B4-BE49-F238E27FC236}">
                    <a16:creationId xmlns:a16="http://schemas.microsoft.com/office/drawing/2014/main" id="{EF1733A4-A1D8-2608-F8EA-30A12FF7CD5D}"/>
                  </a:ext>
                </a:extLst>
              </p:cNvPr>
              <p:cNvSpPr txBox="1"/>
              <p:nvPr/>
            </p:nvSpPr>
            <p:spPr>
              <a:xfrm>
                <a:off x="6495112" y="1494063"/>
                <a:ext cx="505510" cy="2462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</a:rPr>
                  <a:t>15:00</a:t>
                </a:r>
                <a:endParaRPr lang="he-IL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67" name="תרשים זרימה: תהליך חלופי 1266">
              <a:extLst>
                <a:ext uri="{FF2B5EF4-FFF2-40B4-BE49-F238E27FC236}">
                  <a16:creationId xmlns:a16="http://schemas.microsoft.com/office/drawing/2014/main" id="{1FCD4342-BC3A-01CE-5230-65DA9DABDDBA}"/>
                </a:ext>
              </a:extLst>
            </p:cNvPr>
            <p:cNvSpPr/>
            <p:nvPr/>
          </p:nvSpPr>
          <p:spPr>
            <a:xfrm>
              <a:off x="3916937" y="1338911"/>
              <a:ext cx="2624455" cy="412878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endParaRPr lang="he-IL" sz="1400" dirty="0"/>
            </a:p>
          </p:txBody>
        </p:sp>
        <p:sp>
          <p:nvSpPr>
            <p:cNvPr id="1268" name="תיבת טקסט 1267">
              <a:extLst>
                <a:ext uri="{FF2B5EF4-FFF2-40B4-BE49-F238E27FC236}">
                  <a16:creationId xmlns:a16="http://schemas.microsoft.com/office/drawing/2014/main" id="{CD56C6B0-FE73-8D0F-0B98-5ECACE9CC742}"/>
                </a:ext>
              </a:extLst>
            </p:cNvPr>
            <p:cNvSpPr txBox="1"/>
            <p:nvPr/>
          </p:nvSpPr>
          <p:spPr>
            <a:xfrm>
              <a:off x="3916937" y="1360684"/>
              <a:ext cx="26211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היי רז !</a:t>
              </a:r>
            </a:p>
          </p:txBody>
        </p:sp>
        <p:pic>
          <p:nvPicPr>
            <p:cNvPr id="1269" name="גרפיקה 1268" descr="בית עם מילוי מלא">
              <a:extLst>
                <a:ext uri="{FF2B5EF4-FFF2-40B4-BE49-F238E27FC236}">
                  <a16:creationId xmlns:a16="http://schemas.microsoft.com/office/drawing/2014/main" id="{51189557-3A90-D262-E393-AA0A7752A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920911" y="1313809"/>
              <a:ext cx="437980" cy="437980"/>
            </a:xfrm>
            <a:prstGeom prst="rect">
              <a:avLst/>
            </a:prstGeom>
          </p:spPr>
        </p:pic>
        <p:pic>
          <p:nvPicPr>
            <p:cNvPr id="1270" name="גרפיקה 1269" descr="משתמש עם מילוי מלא">
              <a:extLst>
                <a:ext uri="{FF2B5EF4-FFF2-40B4-BE49-F238E27FC236}">
                  <a16:creationId xmlns:a16="http://schemas.microsoft.com/office/drawing/2014/main" id="{0FEF83F0-B665-6AE2-C890-F6647883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58891" y="1271381"/>
              <a:ext cx="513429" cy="513429"/>
            </a:xfrm>
            <a:prstGeom prst="rect">
              <a:avLst/>
            </a:prstGeom>
          </p:spPr>
        </p:pic>
        <p:pic>
          <p:nvPicPr>
            <p:cNvPr id="1271" name="גרפיקה 1270" descr="עיר עם מילוי מלא">
              <a:extLst>
                <a:ext uri="{FF2B5EF4-FFF2-40B4-BE49-F238E27FC236}">
                  <a16:creationId xmlns:a16="http://schemas.microsoft.com/office/drawing/2014/main" id="{2079E78E-2EF9-1AC9-7C3E-D4F07B41D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803860" y="1338232"/>
              <a:ext cx="444100" cy="444100"/>
            </a:xfrm>
            <a:prstGeom prst="rect">
              <a:avLst/>
            </a:prstGeom>
          </p:spPr>
        </p:pic>
      </p:grpSp>
      <p:sp>
        <p:nvSpPr>
          <p:cNvPr id="1278" name="תיבת טקסט 1277">
            <a:extLst>
              <a:ext uri="{FF2B5EF4-FFF2-40B4-BE49-F238E27FC236}">
                <a16:creationId xmlns:a16="http://schemas.microsoft.com/office/drawing/2014/main" id="{BEA71222-3AB3-7ED9-2EA9-7E6B8CA31668}"/>
              </a:ext>
            </a:extLst>
          </p:cNvPr>
          <p:cNvSpPr txBox="1"/>
          <p:nvPr/>
        </p:nvSpPr>
        <p:spPr>
          <a:xfrm>
            <a:off x="4336055" y="779057"/>
            <a:ext cx="13628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ניהול ניקיונות</a:t>
            </a:r>
          </a:p>
        </p:txBody>
      </p:sp>
      <p:sp>
        <p:nvSpPr>
          <p:cNvPr id="1279" name="תיבת טקסט 1278">
            <a:extLst>
              <a:ext uri="{FF2B5EF4-FFF2-40B4-BE49-F238E27FC236}">
                <a16:creationId xmlns:a16="http://schemas.microsoft.com/office/drawing/2014/main" id="{516B9C10-EB79-6431-33D0-5E7C51B5EACB}"/>
              </a:ext>
            </a:extLst>
          </p:cNvPr>
          <p:cNvSpPr txBox="1"/>
          <p:nvPr/>
        </p:nvSpPr>
        <p:spPr>
          <a:xfrm>
            <a:off x="7201496" y="814835"/>
            <a:ext cx="14622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ניהול חשבונות</a:t>
            </a:r>
          </a:p>
        </p:txBody>
      </p:sp>
      <p:sp>
        <p:nvSpPr>
          <p:cNvPr id="1280" name="תיבת טקסט 1279">
            <a:extLst>
              <a:ext uri="{FF2B5EF4-FFF2-40B4-BE49-F238E27FC236}">
                <a16:creationId xmlns:a16="http://schemas.microsoft.com/office/drawing/2014/main" id="{D9384C45-74A2-41C8-CBC5-F23FDD9291C7}"/>
              </a:ext>
            </a:extLst>
          </p:cNvPr>
          <p:cNvSpPr txBox="1"/>
          <p:nvPr/>
        </p:nvSpPr>
        <p:spPr>
          <a:xfrm>
            <a:off x="10017807" y="789739"/>
            <a:ext cx="11657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ניהול קניות</a:t>
            </a:r>
          </a:p>
        </p:txBody>
      </p:sp>
      <p:sp>
        <p:nvSpPr>
          <p:cNvPr id="1282" name="תרשים זרימה: תהליך חלופי 1281">
            <a:extLst>
              <a:ext uri="{FF2B5EF4-FFF2-40B4-BE49-F238E27FC236}">
                <a16:creationId xmlns:a16="http://schemas.microsoft.com/office/drawing/2014/main" id="{AED5CEBB-9D89-4A93-5CD2-7A6FCE6F7DC9}"/>
              </a:ext>
            </a:extLst>
          </p:cNvPr>
          <p:cNvSpPr/>
          <p:nvPr/>
        </p:nvSpPr>
        <p:spPr>
          <a:xfrm>
            <a:off x="3859869" y="2325397"/>
            <a:ext cx="2257112" cy="54413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ניהול </a:t>
            </a:r>
            <a:r>
              <a:rPr lang="he-IL" sz="1400" dirty="0" err="1">
                <a:solidFill>
                  <a:schemeClr val="bg1"/>
                </a:solidFill>
              </a:rPr>
              <a:t>נקיונות</a:t>
            </a:r>
            <a:r>
              <a:rPr lang="he-IL" sz="1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287" name="גרפיקה 1286" descr="סחבה ודלי קו מיתאר">
            <a:extLst>
              <a:ext uri="{FF2B5EF4-FFF2-40B4-BE49-F238E27FC236}">
                <a16:creationId xmlns:a16="http://schemas.microsoft.com/office/drawing/2014/main" id="{7CADEAB3-FBAC-EC30-18FB-66C6AA8A05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0681" y="2289158"/>
            <a:ext cx="699337" cy="544133"/>
          </a:xfrm>
          <a:prstGeom prst="rect">
            <a:avLst/>
          </a:prstGeom>
        </p:spPr>
      </p:pic>
      <p:graphicFrame>
        <p:nvGraphicFramePr>
          <p:cNvPr id="1288" name="טבלה 1287">
            <a:extLst>
              <a:ext uri="{FF2B5EF4-FFF2-40B4-BE49-F238E27FC236}">
                <a16:creationId xmlns:a16="http://schemas.microsoft.com/office/drawing/2014/main" id="{CA664F64-7984-2E5B-1A9F-6B1E73C42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8486"/>
              </p:ext>
            </p:extLst>
          </p:nvPr>
        </p:nvGraphicFramePr>
        <p:xfrm>
          <a:off x="3866255" y="2950002"/>
          <a:ext cx="2228962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1529426567"/>
                    </a:ext>
                  </a:extLst>
                </a:gridCol>
                <a:gridCol w="1590962">
                  <a:extLst>
                    <a:ext uri="{9D8B030D-6E8A-4147-A177-3AD203B41FA5}">
                      <a16:colId xmlns:a16="http://schemas.microsoft.com/office/drawing/2014/main" val="1165948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מי מבצע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שבוע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6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שבוע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7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53648"/>
                  </a:ext>
                </a:extLst>
              </a:tr>
            </a:tbl>
          </a:graphicData>
        </a:graphic>
      </p:graphicFrame>
      <p:sp>
        <p:nvSpPr>
          <p:cNvPr id="1290" name="תרשים זרימה: תהליך חלופי 1289">
            <a:extLst>
              <a:ext uri="{FF2B5EF4-FFF2-40B4-BE49-F238E27FC236}">
                <a16:creationId xmlns:a16="http://schemas.microsoft.com/office/drawing/2014/main" id="{267B20D2-D656-66D5-1390-093A2F7D409D}"/>
              </a:ext>
            </a:extLst>
          </p:cNvPr>
          <p:cNvSpPr/>
          <p:nvPr/>
        </p:nvSpPr>
        <p:spPr>
          <a:xfrm>
            <a:off x="3858973" y="4884674"/>
            <a:ext cx="2257112" cy="54413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עודכן ע"י ####</a:t>
            </a:r>
          </a:p>
          <a:p>
            <a:pPr algn="ctr"/>
            <a:r>
              <a:rPr lang="he-IL" sz="1400" dirty="0">
                <a:solidFill>
                  <a:schemeClr val="bg1"/>
                </a:solidFill>
              </a:rPr>
              <a:t>בתאריך ####</a:t>
            </a:r>
          </a:p>
        </p:txBody>
      </p:sp>
      <p:sp>
        <p:nvSpPr>
          <p:cNvPr id="1291" name="תרשים זרימה: תהליך חלופי 1290">
            <a:extLst>
              <a:ext uri="{FF2B5EF4-FFF2-40B4-BE49-F238E27FC236}">
                <a16:creationId xmlns:a16="http://schemas.microsoft.com/office/drawing/2014/main" id="{FD655170-C7BC-A7C3-AFD1-00EC4A8B4C16}"/>
              </a:ext>
            </a:extLst>
          </p:cNvPr>
          <p:cNvSpPr/>
          <p:nvPr/>
        </p:nvSpPr>
        <p:spPr>
          <a:xfrm>
            <a:off x="6805777" y="2315903"/>
            <a:ext cx="2257112" cy="54413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ניהול חשבונות </a:t>
            </a:r>
          </a:p>
        </p:txBody>
      </p:sp>
      <p:graphicFrame>
        <p:nvGraphicFramePr>
          <p:cNvPr id="1292" name="טבלה 1291">
            <a:extLst>
              <a:ext uri="{FF2B5EF4-FFF2-40B4-BE49-F238E27FC236}">
                <a16:creationId xmlns:a16="http://schemas.microsoft.com/office/drawing/2014/main" id="{25657991-7009-0058-6087-BA98B794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72260"/>
              </p:ext>
            </p:extLst>
          </p:nvPr>
        </p:nvGraphicFramePr>
        <p:xfrm>
          <a:off x="6809362" y="2926090"/>
          <a:ext cx="2179952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426567"/>
                    </a:ext>
                  </a:extLst>
                </a:gridCol>
                <a:gridCol w="691742">
                  <a:extLst>
                    <a:ext uri="{9D8B030D-6E8A-4147-A177-3AD203B41FA5}">
                      <a16:colId xmlns:a16="http://schemas.microsoft.com/office/drawing/2014/main" val="1165948668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val="81547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חודש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סטאטוס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6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7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53648"/>
                  </a:ext>
                </a:extLst>
              </a:tr>
            </a:tbl>
          </a:graphicData>
        </a:graphic>
      </p:graphicFrame>
      <p:graphicFrame>
        <p:nvGraphicFramePr>
          <p:cNvPr id="1293" name="טבלה 1292">
            <a:extLst>
              <a:ext uri="{FF2B5EF4-FFF2-40B4-BE49-F238E27FC236}">
                <a16:creationId xmlns:a16="http://schemas.microsoft.com/office/drawing/2014/main" id="{5BFB5C83-56D4-323C-1226-BCE3F16DE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5878"/>
              </p:ext>
            </p:extLst>
          </p:nvPr>
        </p:nvGraphicFramePr>
        <p:xfrm>
          <a:off x="9496987" y="3285652"/>
          <a:ext cx="2228962" cy="822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1529426567"/>
                    </a:ext>
                  </a:extLst>
                </a:gridCol>
                <a:gridCol w="1590962">
                  <a:extLst>
                    <a:ext uri="{9D8B030D-6E8A-4147-A177-3AD203B41FA5}">
                      <a16:colId xmlns:a16="http://schemas.microsoft.com/office/drawing/2014/main" val="1165948668"/>
                    </a:ext>
                  </a:extLst>
                </a:gridCol>
              </a:tblGrid>
              <a:tr h="26400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מוצר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כמות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2745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שבוע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62622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שבוע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75589"/>
                  </a:ext>
                </a:extLst>
              </a:tr>
            </a:tbl>
          </a:graphicData>
        </a:graphic>
      </p:graphicFrame>
      <p:sp>
        <p:nvSpPr>
          <p:cNvPr id="1294" name="תרשים זרימה: תהליך חלופי 1293">
            <a:extLst>
              <a:ext uri="{FF2B5EF4-FFF2-40B4-BE49-F238E27FC236}">
                <a16:creationId xmlns:a16="http://schemas.microsoft.com/office/drawing/2014/main" id="{32D5E65D-CB68-BB9F-F67D-8A7AF70990E7}"/>
              </a:ext>
            </a:extLst>
          </p:cNvPr>
          <p:cNvSpPr/>
          <p:nvPr/>
        </p:nvSpPr>
        <p:spPr>
          <a:xfrm>
            <a:off x="9464080" y="2346382"/>
            <a:ext cx="2257112" cy="54413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ניהול קניות </a:t>
            </a:r>
          </a:p>
        </p:txBody>
      </p:sp>
      <p:sp>
        <p:nvSpPr>
          <p:cNvPr id="1295" name="תרשים זרימה: תהליך חלופי 1294">
            <a:extLst>
              <a:ext uri="{FF2B5EF4-FFF2-40B4-BE49-F238E27FC236}">
                <a16:creationId xmlns:a16="http://schemas.microsoft.com/office/drawing/2014/main" id="{A4E9A47D-3B16-8EB8-A946-AE338768D84B}"/>
              </a:ext>
            </a:extLst>
          </p:cNvPr>
          <p:cNvSpPr/>
          <p:nvPr/>
        </p:nvSpPr>
        <p:spPr>
          <a:xfrm>
            <a:off x="9469987" y="2931357"/>
            <a:ext cx="2257112" cy="323800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מצב מקרר</a:t>
            </a:r>
          </a:p>
        </p:txBody>
      </p:sp>
      <p:sp>
        <p:nvSpPr>
          <p:cNvPr id="1296" name="תרשים זרימה: תהליך חלופי 1295">
            <a:extLst>
              <a:ext uri="{FF2B5EF4-FFF2-40B4-BE49-F238E27FC236}">
                <a16:creationId xmlns:a16="http://schemas.microsoft.com/office/drawing/2014/main" id="{E83AED9B-7B5A-A8C3-29F0-BF4636C8AE4B}"/>
              </a:ext>
            </a:extLst>
          </p:cNvPr>
          <p:cNvSpPr/>
          <p:nvPr/>
        </p:nvSpPr>
        <p:spPr>
          <a:xfrm>
            <a:off x="9450734" y="4206519"/>
            <a:ext cx="2257112" cy="323800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/>
              <a:t>תורנות קניות</a:t>
            </a:r>
          </a:p>
        </p:txBody>
      </p:sp>
      <p:graphicFrame>
        <p:nvGraphicFramePr>
          <p:cNvPr id="1297" name="טבלה 1296">
            <a:extLst>
              <a:ext uri="{FF2B5EF4-FFF2-40B4-BE49-F238E27FC236}">
                <a16:creationId xmlns:a16="http://schemas.microsoft.com/office/drawing/2014/main" id="{DF791B90-E4BE-8099-F055-8C02B4E4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74597"/>
              </p:ext>
            </p:extLst>
          </p:nvPr>
        </p:nvGraphicFramePr>
        <p:xfrm>
          <a:off x="9478155" y="4545955"/>
          <a:ext cx="2228962" cy="822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38000">
                  <a:extLst>
                    <a:ext uri="{9D8B030D-6E8A-4147-A177-3AD203B41FA5}">
                      <a16:colId xmlns:a16="http://schemas.microsoft.com/office/drawing/2014/main" val="1529426567"/>
                    </a:ext>
                  </a:extLst>
                </a:gridCol>
                <a:gridCol w="1590962">
                  <a:extLst>
                    <a:ext uri="{9D8B030D-6E8A-4147-A177-3AD203B41FA5}">
                      <a16:colId xmlns:a16="http://schemas.microsoft.com/office/drawing/2014/main" val="1165948668"/>
                    </a:ext>
                  </a:extLst>
                </a:gridCol>
              </a:tblGrid>
              <a:tr h="26400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מי מבצע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2745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שבוע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62622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שבוע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75589"/>
                  </a:ext>
                </a:extLst>
              </a:tr>
            </a:tbl>
          </a:graphicData>
        </a:graphic>
      </p:graphicFrame>
      <p:sp>
        <p:nvSpPr>
          <p:cNvPr id="1298" name="תרשים זרימה: תהליך חלופי 1297">
            <a:extLst>
              <a:ext uri="{FF2B5EF4-FFF2-40B4-BE49-F238E27FC236}">
                <a16:creationId xmlns:a16="http://schemas.microsoft.com/office/drawing/2014/main" id="{78F400D1-DD32-A44E-23DA-7210A1D05B7B}"/>
              </a:ext>
            </a:extLst>
          </p:cNvPr>
          <p:cNvSpPr/>
          <p:nvPr/>
        </p:nvSpPr>
        <p:spPr>
          <a:xfrm>
            <a:off x="9439350" y="5424616"/>
            <a:ext cx="2257112" cy="54413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sz="1400" dirty="0">
                <a:solidFill>
                  <a:schemeClr val="bg1"/>
                </a:solidFill>
              </a:rPr>
              <a:t>עודכן ע"י ####</a:t>
            </a:r>
          </a:p>
          <a:p>
            <a:pPr algn="ctr"/>
            <a:r>
              <a:rPr lang="he-IL" sz="1400" dirty="0">
                <a:solidFill>
                  <a:schemeClr val="bg1"/>
                </a:solidFill>
              </a:rPr>
              <a:t>בתאריך ####</a:t>
            </a:r>
          </a:p>
        </p:txBody>
      </p:sp>
      <p:pic>
        <p:nvPicPr>
          <p:cNvPr id="1299" name="גרפיקה 1298" descr="מטבעות קו מיתאר">
            <a:extLst>
              <a:ext uri="{FF2B5EF4-FFF2-40B4-BE49-F238E27FC236}">
                <a16:creationId xmlns:a16="http://schemas.microsoft.com/office/drawing/2014/main" id="{0947D2D5-2C9A-BCED-5227-9740957B4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3089" y="2337732"/>
            <a:ext cx="553698" cy="508045"/>
          </a:xfrm>
          <a:prstGeom prst="rect">
            <a:avLst/>
          </a:prstGeom>
        </p:spPr>
      </p:pic>
      <p:pic>
        <p:nvPicPr>
          <p:cNvPr id="1300" name="גרפיקה 1299" descr="שקית קניות עם מילוי מלא">
            <a:extLst>
              <a:ext uri="{FF2B5EF4-FFF2-40B4-BE49-F238E27FC236}">
                <a16:creationId xmlns:a16="http://schemas.microsoft.com/office/drawing/2014/main" id="{1D9412D6-A0D2-397F-3F98-39801E5B7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2312" y="2357193"/>
            <a:ext cx="900000" cy="526621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5ADEA91-2E1A-9C79-727D-23F3F7A24C38}"/>
              </a:ext>
            </a:extLst>
          </p:cNvPr>
          <p:cNvSpPr txBox="1"/>
          <p:nvPr/>
        </p:nvSpPr>
        <p:spPr>
          <a:xfrm>
            <a:off x="6002658" y="-198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מסכי ניהול משימות</a:t>
            </a:r>
          </a:p>
        </p:txBody>
      </p:sp>
    </p:spTree>
    <p:extLst>
      <p:ext uri="{BB962C8B-B14F-4D97-AF65-F5344CB8AC3E}">
        <p14:creationId xmlns:p14="http://schemas.microsoft.com/office/powerpoint/2010/main" val="9210460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9793</TotalTime>
  <Words>389</Words>
  <Application>Microsoft Office PowerPoint</Application>
  <PresentationFormat>מסך רחב</PresentationFormat>
  <Paragraphs>140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Segoe UI Semibold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עומר לוביאן</dc:creator>
  <cp:lastModifiedBy>עומר לוביאן</cp:lastModifiedBy>
  <cp:revision>2</cp:revision>
  <dcterms:created xsi:type="dcterms:W3CDTF">2024-03-13T14:47:44Z</dcterms:created>
  <dcterms:modified xsi:type="dcterms:W3CDTF">2024-04-03T15:07:22Z</dcterms:modified>
</cp:coreProperties>
</file>