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257" r:id="rId3"/>
    <p:sldId id="271" r:id="rId4"/>
    <p:sldId id="263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9" r:id="rId23"/>
    <p:sldId id="308" r:id="rId24"/>
    <p:sldId id="289" r:id="rId25"/>
    <p:sldId id="258" r:id="rId26"/>
    <p:sldId id="259" r:id="rId27"/>
    <p:sldId id="310" r:id="rId28"/>
    <p:sldId id="311" r:id="rId29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31"/>
    </p:embeddedFont>
    <p:embeddedFont>
      <p:font typeface="Cambria Math" panose="02040503050406030204" pitchFamily="18" charset="0"/>
      <p:regular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Nunito" pitchFamily="2" charset="-18"/>
      <p:regular r:id="rId37"/>
      <p:bold r:id="rId38"/>
      <p:italic r:id="rId39"/>
      <p:boldItalic r:id="rId40"/>
    </p:embeddedFont>
    <p:embeddedFont>
      <p:font typeface="Nunito Light" pitchFamily="2" charset="-18"/>
      <p:regular r:id="rId41"/>
      <p:italic r:id="rId42"/>
    </p:embeddedFont>
    <p:embeddedFont>
      <p:font typeface="Roboto Condensed Light" panose="02000000000000000000" pitchFamily="2" charset="0"/>
      <p:regular r:id="rId43"/>
      <p:italic r:id="rId44"/>
    </p:embeddedFont>
    <p:embeddedFont>
      <p:font typeface="Roboto Slab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03C32-2E94-4685-979C-A9AE47262F32}">
  <a:tblStyle styleId="{A6403C32-2E94-4685-979C-A9AE47262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7afccfc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7afccfc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715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4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829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1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585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44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801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63f7ca0b68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63f7ca0b68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332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91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9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989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29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754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719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3c9bbd8c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3c9bbd8c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3c9bbd8c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3c9bbd8c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18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59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63f7ca0b68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163f7ca0b68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6440b7abad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6440b7abad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3f7ca0b68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63f7ca0b68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3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163f7ca0b68_0_2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6" name="Google Shape;2336;g163f7ca0b68_0_2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63f7ca0b68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63f7ca0b68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994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63f7ca0b68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63f7ca0b68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72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c9bbd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c9bbd8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75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4709352" y="116587"/>
            <a:ext cx="5200627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5400000" flipH="1">
            <a:off x="-278085" y="258641"/>
            <a:ext cx="5141489" cy="4585332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74575" y="3648126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A4AD8F">
              <a:alpha val="63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182462" y="-336611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A4AD8F">
              <a:alpha val="63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9689746" flipH="1">
            <a:off x="7042693" y="3522537"/>
            <a:ext cx="2759617" cy="1609717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rot="10800000">
            <a:off x="-76200" y="2992864"/>
            <a:ext cx="4436125" cy="2159800"/>
            <a:chOff x="4707875" y="-19399"/>
            <a:chExt cx="4436125" cy="2159800"/>
          </a:xfrm>
        </p:grpSpPr>
        <p:sp>
          <p:nvSpPr>
            <p:cNvPr id="15" name="Google Shape;15;p2"/>
            <p:cNvSpPr/>
            <p:nvPr/>
          </p:nvSpPr>
          <p:spPr>
            <a:xfrm>
              <a:off x="4707875" y="-19399"/>
              <a:ext cx="4436125" cy="2159800"/>
            </a:xfrm>
            <a:custGeom>
              <a:avLst/>
              <a:gdLst/>
              <a:ahLst/>
              <a:cxnLst/>
              <a:rect l="l" t="t" r="r" b="b"/>
              <a:pathLst>
                <a:path w="177445" h="86392" extrusionOk="0">
                  <a:moveTo>
                    <a:pt x="3333" y="0"/>
                  </a:moveTo>
                  <a:cubicBezTo>
                    <a:pt x="0" y="11458"/>
                    <a:pt x="913" y="27048"/>
                    <a:pt x="12897" y="35242"/>
                  </a:cubicBezTo>
                  <a:cubicBezTo>
                    <a:pt x="17629" y="38468"/>
                    <a:pt x="23097" y="39621"/>
                    <a:pt x="29059" y="39621"/>
                  </a:cubicBezTo>
                  <a:cubicBezTo>
                    <a:pt x="42166" y="39621"/>
                    <a:pt x="57661" y="34051"/>
                    <a:pt x="72973" y="32686"/>
                  </a:cubicBezTo>
                  <a:cubicBezTo>
                    <a:pt x="75145" y="32494"/>
                    <a:pt x="77205" y="32395"/>
                    <a:pt x="79168" y="32395"/>
                  </a:cubicBezTo>
                  <a:cubicBezTo>
                    <a:pt x="97316" y="32395"/>
                    <a:pt x="107146" y="40836"/>
                    <a:pt x="120267" y="62381"/>
                  </a:cubicBezTo>
                  <a:cubicBezTo>
                    <a:pt x="129588" y="77663"/>
                    <a:pt x="147227" y="86391"/>
                    <a:pt x="164443" y="86391"/>
                  </a:cubicBezTo>
                  <a:cubicBezTo>
                    <a:pt x="168853" y="86391"/>
                    <a:pt x="173236" y="85818"/>
                    <a:pt x="177444" y="84636"/>
                  </a:cubicBezTo>
                  <a:lnTo>
                    <a:pt x="1774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 rot="5400000" flipH="1">
              <a:off x="7596408" y="318269"/>
              <a:ext cx="1130465" cy="1294452"/>
              <a:chOff x="7852208" y="207243"/>
              <a:chExt cx="1130465" cy="1294452"/>
            </a:xfrm>
          </p:grpSpPr>
          <p:sp>
            <p:nvSpPr>
              <p:cNvPr id="17" name="Google Shape;17;p2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" name="Google Shape;24;p2"/>
          <p:cNvGrpSpPr/>
          <p:nvPr/>
        </p:nvGrpSpPr>
        <p:grpSpPr>
          <a:xfrm rot="10800000">
            <a:off x="7179275" y="-19399"/>
            <a:ext cx="1964725" cy="1752200"/>
            <a:chOff x="-269150" y="-324486"/>
            <a:chExt cx="1964725" cy="1752200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-269150" y="-324486"/>
              <a:ext cx="1964725" cy="1752200"/>
            </a:xfrm>
            <a:custGeom>
              <a:avLst/>
              <a:gdLst/>
              <a:ahLst/>
              <a:cxnLst/>
              <a:rect l="l" t="t" r="r" b="b"/>
              <a:pathLst>
                <a:path w="78589" h="70088" extrusionOk="0">
                  <a:moveTo>
                    <a:pt x="69862" y="1"/>
                  </a:moveTo>
                  <a:cubicBezTo>
                    <a:pt x="59818" y="1"/>
                    <a:pt x="42955" y="2489"/>
                    <a:pt x="29331" y="16859"/>
                  </a:cubicBezTo>
                  <a:cubicBezTo>
                    <a:pt x="10044" y="37196"/>
                    <a:pt x="16092" y="47947"/>
                    <a:pt x="1" y="70087"/>
                  </a:cubicBezTo>
                  <a:lnTo>
                    <a:pt x="78588" y="70087"/>
                  </a:lnTo>
                  <a:lnTo>
                    <a:pt x="78588" y="699"/>
                  </a:lnTo>
                  <a:cubicBezTo>
                    <a:pt x="78588" y="699"/>
                    <a:pt x="75182" y="1"/>
                    <a:pt x="69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 rot="5400000" flipH="1">
              <a:off x="-2588" y="52359"/>
              <a:ext cx="1130465" cy="1294452"/>
              <a:chOff x="7852208" y="207243"/>
              <a:chExt cx="1130465" cy="1294452"/>
            </a:xfrm>
          </p:grpSpPr>
          <p:sp>
            <p:nvSpPr>
              <p:cNvPr id="27" name="Google Shape;27;p2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462600" y="1250838"/>
            <a:ext cx="6881100" cy="22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3814900" y="3598963"/>
            <a:ext cx="4528800" cy="2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2"/>
          <p:cNvSpPr/>
          <p:nvPr/>
        </p:nvSpPr>
        <p:spPr>
          <a:xfrm rot="9261710" flipH="1">
            <a:off x="-2199547" y="74159"/>
            <a:ext cx="5433364" cy="2564587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 rot="-5400000">
            <a:off x="4192191" y="257332"/>
            <a:ext cx="5263695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5" name="Google Shape;135;p11"/>
          <p:cNvSpPr/>
          <p:nvPr/>
        </p:nvSpPr>
        <p:spPr>
          <a:xfrm>
            <a:off x="7206453" y="3407071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"/>
          <p:cNvSpPr/>
          <p:nvPr/>
        </p:nvSpPr>
        <p:spPr>
          <a:xfrm rot="10800000">
            <a:off x="-18422" y="-25163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title" hasCustomPrompt="1"/>
          </p:nvPr>
        </p:nvSpPr>
        <p:spPr>
          <a:xfrm>
            <a:off x="886950" y="1874550"/>
            <a:ext cx="7370100" cy="13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8" name="Google Shape;138;p11"/>
          <p:cNvSpPr txBox="1">
            <a:spLocks noGrp="1"/>
          </p:cNvSpPr>
          <p:nvPr>
            <p:ph type="subTitle" idx="1"/>
          </p:nvPr>
        </p:nvSpPr>
        <p:spPr>
          <a:xfrm>
            <a:off x="1284000" y="3657750"/>
            <a:ext cx="65760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 rot="10800000">
            <a:off x="-48409" y="4220603"/>
            <a:ext cx="609239" cy="1228123"/>
            <a:chOff x="8415916" y="13915"/>
            <a:chExt cx="609239" cy="1228123"/>
          </a:xfrm>
        </p:grpSpPr>
        <p:sp>
          <p:nvSpPr>
            <p:cNvPr id="148" name="Google Shape;148;p14"/>
            <p:cNvSpPr/>
            <p:nvPr/>
          </p:nvSpPr>
          <p:spPr>
            <a:xfrm rot="-6214160">
              <a:off x="8841575" y="1152412"/>
              <a:ext cx="96292" cy="69373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 rot="-6214160">
              <a:off x="8552011" y="977837"/>
              <a:ext cx="89774" cy="74782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 rot="-6214160">
              <a:off x="8410612" y="525573"/>
              <a:ext cx="89578" cy="59617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 rot="-6214160">
              <a:off x="8639593" y="266784"/>
              <a:ext cx="114976" cy="87840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 rot="-6214160">
              <a:off x="8808879" y="786099"/>
              <a:ext cx="78367" cy="56945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 rot="-6214160">
              <a:off x="8905160" y="396696"/>
              <a:ext cx="130011" cy="80888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 rot="-6214160">
              <a:off x="8937217" y="34796"/>
              <a:ext cx="92707" cy="63181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4"/>
          <p:cNvSpPr/>
          <p:nvPr/>
        </p:nvSpPr>
        <p:spPr>
          <a:xfrm rot="10800000" flipH="1">
            <a:off x="6053352" y="3638792"/>
            <a:ext cx="3090648" cy="1504733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10800000">
            <a:off x="-44198" y="3638792"/>
            <a:ext cx="3090648" cy="1504733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15"/>
          <p:cNvGrpSpPr/>
          <p:nvPr/>
        </p:nvGrpSpPr>
        <p:grpSpPr>
          <a:xfrm rot="10800000">
            <a:off x="67466" y="3944015"/>
            <a:ext cx="609239" cy="1228123"/>
            <a:chOff x="8415916" y="13915"/>
            <a:chExt cx="609239" cy="1228123"/>
          </a:xfrm>
        </p:grpSpPr>
        <p:sp>
          <p:nvSpPr>
            <p:cNvPr id="162" name="Google Shape;162;p15"/>
            <p:cNvSpPr/>
            <p:nvPr/>
          </p:nvSpPr>
          <p:spPr>
            <a:xfrm rot="-6214160">
              <a:off x="8841575" y="1152412"/>
              <a:ext cx="96292" cy="69373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-6214160">
              <a:off x="8552011" y="977837"/>
              <a:ext cx="89774" cy="74782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 rot="-6214160">
              <a:off x="8410612" y="525573"/>
              <a:ext cx="89578" cy="59617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-6214160">
              <a:off x="8639593" y="266784"/>
              <a:ext cx="114976" cy="87840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-6214160">
              <a:off x="8808879" y="786099"/>
              <a:ext cx="78367" cy="56945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 rot="-6214160">
              <a:off x="8905160" y="396696"/>
              <a:ext cx="130011" cy="80888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 rot="-6214160">
              <a:off x="8937217" y="34796"/>
              <a:ext cx="92707" cy="63181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713232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/>
          <p:nvPr/>
        </p:nvSpPr>
        <p:spPr>
          <a:xfrm rot="5400000">
            <a:off x="-301045" y="651438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 rot="-5400000">
            <a:off x="5396768" y="187263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6053344" y="-4059"/>
            <a:ext cx="3090648" cy="1504733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10800000">
            <a:off x="67466" y="3944015"/>
            <a:ext cx="609239" cy="1228123"/>
            <a:chOff x="8415916" y="13915"/>
            <a:chExt cx="609239" cy="1228123"/>
          </a:xfrm>
        </p:grpSpPr>
        <p:sp>
          <p:nvSpPr>
            <p:cNvPr id="175" name="Google Shape;175;p16"/>
            <p:cNvSpPr/>
            <p:nvPr/>
          </p:nvSpPr>
          <p:spPr>
            <a:xfrm rot="-6214160">
              <a:off x="8841575" y="1152412"/>
              <a:ext cx="96292" cy="69373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 rot="-6214160">
              <a:off x="8552011" y="977837"/>
              <a:ext cx="89774" cy="74782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 rot="-6214160">
              <a:off x="8410612" y="525573"/>
              <a:ext cx="89578" cy="59617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 rot="-6214160">
              <a:off x="8639593" y="266784"/>
              <a:ext cx="114976" cy="87840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 rot="-6214160">
              <a:off x="8808879" y="786099"/>
              <a:ext cx="78367" cy="56945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 rot="-6214160">
              <a:off x="8905160" y="396696"/>
              <a:ext cx="130011" cy="80888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rot="-6214160">
              <a:off x="8937217" y="34796"/>
              <a:ext cx="92707" cy="63181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4562025" y="2985000"/>
            <a:ext cx="38016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4562025" y="1712375"/>
            <a:ext cx="1134900" cy="6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/>
          <p:nvPr/>
        </p:nvSpPr>
        <p:spPr>
          <a:xfrm rot="-5400000">
            <a:off x="4280610" y="270248"/>
            <a:ext cx="5141489" cy="4585332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4562025" y="3854750"/>
            <a:ext cx="38016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 rot="-5400000">
            <a:off x="4164990" y="224582"/>
            <a:ext cx="5263695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 rot="5400000">
            <a:off x="-413727" y="571588"/>
            <a:ext cx="5141489" cy="4585332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-8002" y="-16130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A4AD8F">
              <a:alpha val="63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 rot="10800000" flipH="1">
            <a:off x="7466211" y="3175893"/>
            <a:ext cx="1760187" cy="1994265"/>
            <a:chOff x="7383811" y="-43157"/>
            <a:chExt cx="1760187" cy="1994265"/>
          </a:xfrm>
        </p:grpSpPr>
        <p:sp>
          <p:nvSpPr>
            <p:cNvPr id="51" name="Google Shape;51;p4"/>
            <p:cNvSpPr/>
            <p:nvPr/>
          </p:nvSpPr>
          <p:spPr>
            <a:xfrm rot="-5400000">
              <a:off x="7277548" y="92645"/>
              <a:ext cx="1964725" cy="1752200"/>
            </a:xfrm>
            <a:custGeom>
              <a:avLst/>
              <a:gdLst/>
              <a:ahLst/>
              <a:cxnLst/>
              <a:rect l="l" t="t" r="r" b="b"/>
              <a:pathLst>
                <a:path w="78589" h="70088" extrusionOk="0">
                  <a:moveTo>
                    <a:pt x="69862" y="1"/>
                  </a:moveTo>
                  <a:cubicBezTo>
                    <a:pt x="59818" y="1"/>
                    <a:pt x="42955" y="2489"/>
                    <a:pt x="29331" y="16859"/>
                  </a:cubicBezTo>
                  <a:cubicBezTo>
                    <a:pt x="10044" y="37196"/>
                    <a:pt x="16092" y="47947"/>
                    <a:pt x="1" y="70087"/>
                  </a:cubicBezTo>
                  <a:lnTo>
                    <a:pt x="78588" y="70087"/>
                  </a:lnTo>
                  <a:lnTo>
                    <a:pt x="78588" y="699"/>
                  </a:lnTo>
                  <a:cubicBezTo>
                    <a:pt x="78588" y="699"/>
                    <a:pt x="75182" y="1"/>
                    <a:pt x="69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8013533" y="-43157"/>
              <a:ext cx="1130465" cy="1294452"/>
              <a:chOff x="7852208" y="207243"/>
              <a:chExt cx="1130465" cy="1294452"/>
            </a:xfrm>
          </p:grpSpPr>
          <p:sp>
            <p:nvSpPr>
              <p:cNvPr id="53" name="Google Shape;53;p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/>
          <p:nvPr/>
        </p:nvSpPr>
        <p:spPr>
          <a:xfrm rot="10800000" flipH="1">
            <a:off x="7991305" y="5118077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10800000" flipH="1">
            <a:off x="7991305" y="5118077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1445700" y="523875"/>
            <a:ext cx="6252600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720000" y="1870875"/>
            <a:ext cx="77040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 rot="5400000">
            <a:off x="-278075" y="272775"/>
            <a:ext cx="5141489" cy="4585332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-5400000">
            <a:off x="4196570" y="244882"/>
            <a:ext cx="5200627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 rot="10800000" flipH="1">
            <a:off x="7839328" y="-16118"/>
            <a:ext cx="1351534" cy="1205338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A4AD8F">
              <a:alpha val="63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 rot="7519913">
            <a:off x="7232322" y="4150422"/>
            <a:ext cx="1906766" cy="1112448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 rot="8723373">
            <a:off x="8344582" y="-45322"/>
            <a:ext cx="763702" cy="1539495"/>
            <a:chOff x="8415916" y="13915"/>
            <a:chExt cx="609239" cy="1228123"/>
          </a:xfrm>
        </p:grpSpPr>
        <p:sp>
          <p:nvSpPr>
            <p:cNvPr id="70" name="Google Shape;70;p5"/>
            <p:cNvSpPr/>
            <p:nvPr/>
          </p:nvSpPr>
          <p:spPr>
            <a:xfrm rot="-6214160">
              <a:off x="8841575" y="1152412"/>
              <a:ext cx="96292" cy="69373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rot="-6214160">
              <a:off x="8552011" y="977837"/>
              <a:ext cx="89774" cy="74782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 rot="-6214160">
              <a:off x="8410612" y="525573"/>
              <a:ext cx="89578" cy="59617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 rot="-6214160">
              <a:off x="8639593" y="266784"/>
              <a:ext cx="114976" cy="87840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 rot="-6214160">
              <a:off x="8808879" y="786099"/>
              <a:ext cx="78367" cy="56945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rot="-6214160">
              <a:off x="8905160" y="396696"/>
              <a:ext cx="130011" cy="80888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rot="-6214160">
              <a:off x="8937217" y="34796"/>
              <a:ext cx="92707" cy="63181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5055286" y="3806972"/>
            <a:ext cx="25056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2"/>
          </p:nvPr>
        </p:nvSpPr>
        <p:spPr>
          <a:xfrm>
            <a:off x="1583289" y="3806972"/>
            <a:ext cx="25056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3"/>
          </p:nvPr>
        </p:nvSpPr>
        <p:spPr>
          <a:xfrm>
            <a:off x="5055276" y="3376024"/>
            <a:ext cx="25056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4"/>
          </p:nvPr>
        </p:nvSpPr>
        <p:spPr>
          <a:xfrm>
            <a:off x="1583300" y="3376024"/>
            <a:ext cx="25056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 rot="-5400000" flipH="1">
            <a:off x="4651903" y="654426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rot="5400000" flipH="1">
            <a:off x="-219901" y="218826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flipH="1">
            <a:off x="-44198" y="-1071"/>
            <a:ext cx="3090648" cy="1504733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 flipH="1">
            <a:off x="67466" y="-29684"/>
            <a:ext cx="609239" cy="1228123"/>
            <a:chOff x="8415916" y="13915"/>
            <a:chExt cx="609239" cy="1228123"/>
          </a:xfrm>
        </p:grpSpPr>
        <p:sp>
          <p:nvSpPr>
            <p:cNvPr id="87" name="Google Shape;87;p6"/>
            <p:cNvSpPr/>
            <p:nvPr/>
          </p:nvSpPr>
          <p:spPr>
            <a:xfrm rot="-6214160">
              <a:off x="8841575" y="1152412"/>
              <a:ext cx="96292" cy="69373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 rot="-6214160">
              <a:off x="8552011" y="977837"/>
              <a:ext cx="89774" cy="74782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rot="-6214160">
              <a:off x="8410612" y="525573"/>
              <a:ext cx="89578" cy="59617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rot="-6214160">
              <a:off x="8639593" y="266784"/>
              <a:ext cx="114976" cy="87840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 rot="-6214160">
              <a:off x="8808879" y="786099"/>
              <a:ext cx="78367" cy="56945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 rot="-6214160">
              <a:off x="8905160" y="396696"/>
              <a:ext cx="130011" cy="80888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rot="-6214160">
              <a:off x="8937217" y="34796"/>
              <a:ext cx="92707" cy="63181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 rot="4660367">
            <a:off x="7941171" y="4186608"/>
            <a:ext cx="832912" cy="953736"/>
            <a:chOff x="7852208" y="207243"/>
            <a:chExt cx="1130465" cy="1294452"/>
          </a:xfrm>
        </p:grpSpPr>
        <p:sp>
          <p:nvSpPr>
            <p:cNvPr id="96" name="Google Shape;96;p6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 rot="-5400000">
            <a:off x="4293910" y="279082"/>
            <a:ext cx="5141489" cy="4585332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 rot="5400000">
            <a:off x="-253173" y="207225"/>
            <a:ext cx="5200627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2195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150800" cy="27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 rot="10800000">
            <a:off x="-17" y="3848043"/>
            <a:ext cx="1130465" cy="1294452"/>
            <a:chOff x="7852208" y="207243"/>
            <a:chExt cx="1130465" cy="1294452"/>
          </a:xfrm>
        </p:grpSpPr>
        <p:sp>
          <p:nvSpPr>
            <p:cNvPr id="109" name="Google Shape;109;p7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7"/>
          <p:cNvSpPr/>
          <p:nvPr/>
        </p:nvSpPr>
        <p:spPr>
          <a:xfrm rot="10800000" flipH="1">
            <a:off x="7839328" y="2932"/>
            <a:ext cx="1351534" cy="1205338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A4AD8F">
              <a:alpha val="63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/>
          <p:nvPr/>
        </p:nvSpPr>
        <p:spPr>
          <a:xfrm rot="-5400000">
            <a:off x="4209847" y="207225"/>
            <a:ext cx="5200627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4707873" y="-5"/>
            <a:ext cx="4436125" cy="2159800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5400000">
            <a:off x="-303110" y="177882"/>
            <a:ext cx="5263695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>
            <a:off x="-18402" y="3009295"/>
            <a:ext cx="4436125" cy="2159800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rot="10800000">
            <a:off x="-18402" y="-29739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A4AD8F">
              <a:alpha val="63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7206473" y="3402495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A4AD8F">
              <a:alpha val="63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 rot="6402164">
            <a:off x="6677814" y="3245296"/>
            <a:ext cx="2759764" cy="1609802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139400" y="1514850"/>
            <a:ext cx="6865200" cy="21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/>
          <p:nvPr/>
        </p:nvSpPr>
        <p:spPr>
          <a:xfrm flipH="1">
            <a:off x="42247" y="332588"/>
            <a:ext cx="4033634" cy="3703857"/>
          </a:xfrm>
          <a:custGeom>
            <a:avLst/>
            <a:gdLst/>
            <a:ahLst/>
            <a:cxnLst/>
            <a:rect l="l" t="t" r="r" b="b"/>
            <a:pathLst>
              <a:path w="49400" h="45364" extrusionOk="0">
                <a:moveTo>
                  <a:pt x="14184" y="2711"/>
                </a:moveTo>
                <a:cubicBezTo>
                  <a:pt x="9663" y="5563"/>
                  <a:pt x="2430" y="12657"/>
                  <a:pt x="830" y="17734"/>
                </a:cubicBezTo>
                <a:cubicBezTo>
                  <a:pt x="-770" y="22811"/>
                  <a:pt x="-74" y="28585"/>
                  <a:pt x="4586" y="33175"/>
                </a:cubicBezTo>
                <a:cubicBezTo>
                  <a:pt x="9246" y="37766"/>
                  <a:pt x="21627" y="44929"/>
                  <a:pt x="28791" y="45277"/>
                </a:cubicBezTo>
                <a:cubicBezTo>
                  <a:pt x="35955" y="45625"/>
                  <a:pt x="44649" y="41244"/>
                  <a:pt x="47570" y="35262"/>
                </a:cubicBezTo>
                <a:cubicBezTo>
                  <a:pt x="50491" y="29281"/>
                  <a:pt x="49587" y="15161"/>
                  <a:pt x="46318" y="9388"/>
                </a:cubicBezTo>
                <a:cubicBezTo>
                  <a:pt x="43049" y="3615"/>
                  <a:pt x="33312" y="1737"/>
                  <a:pt x="27956" y="624"/>
                </a:cubicBezTo>
                <a:cubicBezTo>
                  <a:pt x="22600" y="-489"/>
                  <a:pt x="18705" y="-141"/>
                  <a:pt x="14184" y="271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</p:sp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713225" y="1368850"/>
            <a:ext cx="36006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5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713225" y="2401350"/>
            <a:ext cx="36006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/>
          <p:nvPr/>
        </p:nvSpPr>
        <p:spPr>
          <a:xfrm rot="-5400000" flipH="1">
            <a:off x="3610265" y="-391313"/>
            <a:ext cx="5141489" cy="5926116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13225" y="1107725"/>
            <a:ext cx="3949800" cy="12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9496"/>
            <a:ext cx="8520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1221828" y="3598963"/>
            <a:ext cx="7121872" cy="293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Vypracovali: Bc. </a:t>
            </a:r>
            <a:r>
              <a:rPr lang="sk-SK" dirty="0"/>
              <a:t>Kytošová, </a:t>
            </a:r>
            <a:r>
              <a:rPr lang="en-US" dirty="0" err="1"/>
              <a:t>Bc</a:t>
            </a:r>
            <a:r>
              <a:rPr lang="en-US" dirty="0"/>
              <a:t>. </a:t>
            </a:r>
            <a:r>
              <a:rPr lang="sk-SK" dirty="0"/>
              <a:t>Stančíková, </a:t>
            </a:r>
            <a:r>
              <a:rPr lang="en-US" dirty="0" err="1"/>
              <a:t>Bc</a:t>
            </a:r>
            <a:r>
              <a:rPr lang="en-US" dirty="0"/>
              <a:t>. </a:t>
            </a:r>
            <a:r>
              <a:rPr lang="sk-SK" dirty="0" err="1"/>
              <a:t>Števuliaková</a:t>
            </a:r>
            <a:r>
              <a:rPr lang="sk-SK" dirty="0"/>
              <a:t>, </a:t>
            </a:r>
            <a:r>
              <a:rPr lang="en-US" dirty="0" err="1"/>
              <a:t>Bc</a:t>
            </a:r>
            <a:r>
              <a:rPr lang="en-US" dirty="0"/>
              <a:t>. </a:t>
            </a:r>
            <a:r>
              <a:rPr lang="sk-SK" dirty="0"/>
              <a:t>Krnáčová</a:t>
            </a:r>
            <a:endParaRPr dirty="0"/>
          </a:p>
        </p:txBody>
      </p:sp>
      <p:sp>
        <p:nvSpPr>
          <p:cNvPr id="192" name="Google Shape;192;p19"/>
          <p:cNvSpPr txBox="1">
            <a:spLocks noGrp="1"/>
          </p:cNvSpPr>
          <p:nvPr>
            <p:ph type="ctrTitle"/>
          </p:nvPr>
        </p:nvSpPr>
        <p:spPr>
          <a:xfrm>
            <a:off x="1462600" y="1250838"/>
            <a:ext cx="6881100" cy="22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dk1"/>
                </a:solidFill>
              </a:rPr>
              <a:t>Spark ML</a:t>
            </a:r>
            <a:r>
              <a:rPr lang="en" dirty="0">
                <a:solidFill>
                  <a:schemeClr val="dk1"/>
                </a:solidFill>
              </a:rPr>
              <a:t> </a:t>
            </a:r>
            <a:br>
              <a:rPr lang="en" dirty="0">
                <a:solidFill>
                  <a:schemeClr val="dk1"/>
                </a:solidFill>
              </a:rPr>
            </a:br>
            <a:r>
              <a:rPr lang="sk-SK" dirty="0">
                <a:solidFill>
                  <a:schemeClr val="accent4"/>
                </a:solidFill>
              </a:rPr>
              <a:t>Tímový projekt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2. </a:t>
            </a:r>
            <a:r>
              <a:rPr lang="en-US" dirty="0" err="1"/>
              <a:t>Označený</a:t>
            </a:r>
            <a:r>
              <a:rPr lang="en-US" dirty="0"/>
              <a:t> bod (</a:t>
            </a:r>
            <a:r>
              <a:rPr lang="en-US" dirty="0" err="1"/>
              <a:t>angl.</a:t>
            </a:r>
            <a:r>
              <a:rPr lang="en-US" dirty="0"/>
              <a:t> Labeled point)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0000" y="1781786"/>
            <a:ext cx="3717983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Označený bod je lokálny vektor, pričom sa jedná o hustý alebo riedky vektor spojený s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labelom</a:t>
            </a: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MLlib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sa označené body používajú najmä v algoritmoch učenia s učiteľom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Pri binárnej klasifikácii by mal byť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label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buď 0 (negatívny), alebo 1 (pozitívny)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Pri klasifikácii viacerých tried by mali byť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labelmi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indexy tried 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brázok 1" descr="Obrázok, na ktorom je text&#10;&#10;Automaticky generovaný popis">
            <a:extLst>
              <a:ext uri="{FF2B5EF4-FFF2-40B4-BE49-F238E27FC236}">
                <a16:creationId xmlns:a16="http://schemas.microsoft.com/office/drawing/2014/main" id="{4BBAAD32-2F63-02B3-36B1-C4E6D252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47" y="2400014"/>
            <a:ext cx="337375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3. Lokálna matica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0000" y="1781786"/>
            <a:ext cx="3717983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Lokálna matica má celočíselné indexy riadkov a stĺpcov a dvojčíselné hodnoty uložené na jednom zariadení (počítači).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Podporuje formát hustých aj riedkych matíc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Napríklad nižšie uvedená matica je uložená v jednorozmernom poli [1.0, 3.0, 5.0, 2.0, 4.0, 6.0] s veľkosťou matice (3, 2).</a:t>
            </a: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8F252AEB-E073-E0E8-A32E-0EF04D9B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847" y="1635011"/>
            <a:ext cx="3561089" cy="3056018"/>
          </a:xfrm>
          <a:prstGeom prst="rect">
            <a:avLst/>
          </a:prstGeom>
        </p:spPr>
      </p:pic>
      <p:grpSp>
        <p:nvGrpSpPr>
          <p:cNvPr id="6" name="Google Shape;212;p21">
            <a:extLst>
              <a:ext uri="{FF2B5EF4-FFF2-40B4-BE49-F238E27FC236}">
                <a16:creationId xmlns:a16="http://schemas.microsoft.com/office/drawing/2014/main" id="{8B6FE19E-436A-01FB-4332-7FFA1A24B120}"/>
              </a:ext>
            </a:extLst>
          </p:cNvPr>
          <p:cNvGrpSpPr/>
          <p:nvPr/>
        </p:nvGrpSpPr>
        <p:grpSpPr>
          <a:xfrm rot="11636923">
            <a:off x="1796372" y="3844562"/>
            <a:ext cx="1714054" cy="1493308"/>
            <a:chOff x="4786888" y="1252440"/>
            <a:chExt cx="1462728" cy="1250570"/>
          </a:xfrm>
        </p:grpSpPr>
        <p:sp>
          <p:nvSpPr>
            <p:cNvPr id="7" name="Google Shape;213;p21">
              <a:extLst>
                <a:ext uri="{FF2B5EF4-FFF2-40B4-BE49-F238E27FC236}">
                  <a16:creationId xmlns:a16="http://schemas.microsoft.com/office/drawing/2014/main" id="{33AE3A9F-0702-65AD-6272-873B6FC12434}"/>
                </a:ext>
              </a:extLst>
            </p:cNvPr>
            <p:cNvSpPr/>
            <p:nvPr/>
          </p:nvSpPr>
          <p:spPr>
            <a:xfrm rot="10800000" flipH="1">
              <a:off x="5041909" y="1252440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8" name="Google Shape;214;p21">
              <a:extLst>
                <a:ext uri="{FF2B5EF4-FFF2-40B4-BE49-F238E27FC236}">
                  <a16:creationId xmlns:a16="http://schemas.microsoft.com/office/drawing/2014/main" id="{E889EABF-4CB7-0703-A948-4156E0A93358}"/>
                </a:ext>
              </a:extLst>
            </p:cNvPr>
            <p:cNvSpPr/>
            <p:nvPr/>
          </p:nvSpPr>
          <p:spPr>
            <a:xfrm rot="10800000" flipH="1">
              <a:off x="5194447" y="1381531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215;p21">
              <a:extLst>
                <a:ext uri="{FF2B5EF4-FFF2-40B4-BE49-F238E27FC236}">
                  <a16:creationId xmlns:a16="http://schemas.microsoft.com/office/drawing/2014/main" id="{ADBBBC62-4618-F59F-8113-CDF9F94569F9}"/>
                </a:ext>
              </a:extLst>
            </p:cNvPr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0" name="Google Shape;216;p21">
                <a:extLst>
                  <a:ext uri="{FF2B5EF4-FFF2-40B4-BE49-F238E27FC236}">
                    <a16:creationId xmlns:a16="http://schemas.microsoft.com/office/drawing/2014/main" id="{B30A4FEA-6473-7009-19F0-347B102740DF}"/>
                  </a:ext>
                </a:extLst>
              </p:cNvPr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7;p21">
                <a:extLst>
                  <a:ext uri="{FF2B5EF4-FFF2-40B4-BE49-F238E27FC236}">
                    <a16:creationId xmlns:a16="http://schemas.microsoft.com/office/drawing/2014/main" id="{C5195203-1983-BC14-969A-5A0975905036}"/>
                  </a:ext>
                </a:extLst>
              </p:cNvPr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18;p21">
                <a:extLst>
                  <a:ext uri="{FF2B5EF4-FFF2-40B4-BE49-F238E27FC236}">
                    <a16:creationId xmlns:a16="http://schemas.microsoft.com/office/drawing/2014/main" id="{C0AC52ED-A754-02CC-12AB-ACBA73165809}"/>
                  </a:ext>
                </a:extLst>
              </p:cNvPr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19;p21">
                <a:extLst>
                  <a:ext uri="{FF2B5EF4-FFF2-40B4-BE49-F238E27FC236}">
                    <a16:creationId xmlns:a16="http://schemas.microsoft.com/office/drawing/2014/main" id="{CB4251F4-D5FF-EC27-B496-6F85E0E79EE7}"/>
                  </a:ext>
                </a:extLst>
              </p:cNvPr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20;p21">
                <a:extLst>
                  <a:ext uri="{FF2B5EF4-FFF2-40B4-BE49-F238E27FC236}">
                    <a16:creationId xmlns:a16="http://schemas.microsoft.com/office/drawing/2014/main" id="{43EA0C9D-8530-2C38-1CE1-AC4796E05DE8}"/>
                  </a:ext>
                </a:extLst>
              </p:cNvPr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21;p21">
                <a:extLst>
                  <a:ext uri="{FF2B5EF4-FFF2-40B4-BE49-F238E27FC236}">
                    <a16:creationId xmlns:a16="http://schemas.microsoft.com/office/drawing/2014/main" id="{B8761C83-EE5F-79E0-E89B-76E9638D4DD8}"/>
                  </a:ext>
                </a:extLst>
              </p:cNvPr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22;p21">
                <a:extLst>
                  <a:ext uri="{FF2B5EF4-FFF2-40B4-BE49-F238E27FC236}">
                    <a16:creationId xmlns:a16="http://schemas.microsoft.com/office/drawing/2014/main" id="{B0BA9484-860B-6F3C-CBAD-0ACD74601790}"/>
                  </a:ext>
                </a:extLst>
              </p:cNvPr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FD163F8B-1C10-6FF0-1B76-336769A33EF4}"/>
                  </a:ext>
                </a:extLst>
              </p:cNvPr>
              <p:cNvSpPr txBox="1"/>
              <p:nvPr/>
            </p:nvSpPr>
            <p:spPr>
              <a:xfrm>
                <a:off x="1986342" y="4273733"/>
                <a:ext cx="919290" cy="556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sk-S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</a:rPr>
                                      <m:t>3.0</m:t>
                                    </m:r>
                                  </m:e>
                                  <m:e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</a:rPr>
                                      <m:t>5.0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sk-S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</a:rPr>
                                      <m:t>4.0</m:t>
                                    </m:r>
                                  </m:e>
                                  <m:e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</a:rPr>
                                      <m:t>6.0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>
                  <a:latin typeface="Century Gothic" panose="020B0502020202020204" pitchFamily="34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FD163F8B-1C10-6FF0-1B76-336769A33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42" y="4273733"/>
                <a:ext cx="919290" cy="5568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16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4. Distribuovaná matica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0000" y="1781786"/>
            <a:ext cx="7583887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Distribuovaná matica má riadkové a stĺpcové indexy typu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Long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a hodnoty typu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Double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, ktoré sú distribuovane uložené v jednom alebo viacerých RDD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Na ukladanie veľkých a distribuovaných matíc je veľmi dôležité zvoliť správny formát</a:t>
            </a:r>
          </a:p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Doposiaľ boli implementované tri typy distribuovaných matíc: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527;p25">
            <a:extLst>
              <a:ext uri="{FF2B5EF4-FFF2-40B4-BE49-F238E27FC236}">
                <a16:creationId xmlns:a16="http://schemas.microsoft.com/office/drawing/2014/main" id="{BDCCDFE5-A95C-2C12-0562-02A64FEB082B}"/>
              </a:ext>
            </a:extLst>
          </p:cNvPr>
          <p:cNvGrpSpPr/>
          <p:nvPr/>
        </p:nvGrpSpPr>
        <p:grpSpPr>
          <a:xfrm rot="-8279845">
            <a:off x="1095816" y="3394916"/>
            <a:ext cx="720000" cy="720000"/>
            <a:chOff x="2588540" y="1808651"/>
            <a:chExt cx="1983467" cy="1927668"/>
          </a:xfrm>
        </p:grpSpPr>
        <p:grpSp>
          <p:nvGrpSpPr>
            <p:cNvPr id="4" name="Google Shape;528;p25">
              <a:extLst>
                <a:ext uri="{FF2B5EF4-FFF2-40B4-BE49-F238E27FC236}">
                  <a16:creationId xmlns:a16="http://schemas.microsoft.com/office/drawing/2014/main" id="{7AA3FC7D-62E3-8842-156F-764A148AD709}"/>
                </a:ext>
              </a:extLst>
            </p:cNvPr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6" name="Google Shape;529;p25">
                <a:extLst>
                  <a:ext uri="{FF2B5EF4-FFF2-40B4-BE49-F238E27FC236}">
                    <a16:creationId xmlns:a16="http://schemas.microsoft.com/office/drawing/2014/main" id="{7F8F939E-FD37-C827-680E-B8EAC3512F17}"/>
                  </a:ext>
                </a:extLst>
              </p:cNvPr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7" name="Google Shape;530;p25">
                <a:extLst>
                  <a:ext uri="{FF2B5EF4-FFF2-40B4-BE49-F238E27FC236}">
                    <a16:creationId xmlns:a16="http://schemas.microsoft.com/office/drawing/2014/main" id="{E49C8D9E-7F70-A106-6DAE-DB50E09BEE96}"/>
                  </a:ext>
                </a:extLst>
              </p:cNvPr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8" name="Google Shape;531;p25">
                  <a:extLst>
                    <a:ext uri="{FF2B5EF4-FFF2-40B4-BE49-F238E27FC236}">
                      <a16:creationId xmlns:a16="http://schemas.microsoft.com/office/drawing/2014/main" id="{A9C0301C-44F1-5C47-C37F-D4E4FB5AEC95}"/>
                    </a:ext>
                  </a:extLst>
                </p:cNvPr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532;p25">
                  <a:extLst>
                    <a:ext uri="{FF2B5EF4-FFF2-40B4-BE49-F238E27FC236}">
                      <a16:creationId xmlns:a16="http://schemas.microsoft.com/office/drawing/2014/main" id="{D27A619A-8FAA-7AD4-3EFC-30299117C5AA}"/>
                    </a:ext>
                  </a:extLst>
                </p:cNvPr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533;p25">
                  <a:extLst>
                    <a:ext uri="{FF2B5EF4-FFF2-40B4-BE49-F238E27FC236}">
                      <a16:creationId xmlns:a16="http://schemas.microsoft.com/office/drawing/2014/main" id="{179AF5F2-0F6D-AC99-C3FA-601D8E1B30AB}"/>
                    </a:ext>
                  </a:extLst>
                </p:cNvPr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534;p25">
                  <a:extLst>
                    <a:ext uri="{FF2B5EF4-FFF2-40B4-BE49-F238E27FC236}">
                      <a16:creationId xmlns:a16="http://schemas.microsoft.com/office/drawing/2014/main" id="{008C9304-C539-C017-1EFF-3E509412A075}"/>
                    </a:ext>
                  </a:extLst>
                </p:cNvPr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535;p25">
                  <a:extLst>
                    <a:ext uri="{FF2B5EF4-FFF2-40B4-BE49-F238E27FC236}">
                      <a16:creationId xmlns:a16="http://schemas.microsoft.com/office/drawing/2014/main" id="{F1C3D3AC-4A18-1711-C495-14A2DDA7F2DA}"/>
                    </a:ext>
                  </a:extLst>
                </p:cNvPr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536;p25">
                  <a:extLst>
                    <a:ext uri="{FF2B5EF4-FFF2-40B4-BE49-F238E27FC236}">
                      <a16:creationId xmlns:a16="http://schemas.microsoft.com/office/drawing/2014/main" id="{BB692D26-5CEF-09E6-4E07-CB7A507D0226}"/>
                    </a:ext>
                  </a:extLst>
                </p:cNvPr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537;p25">
                  <a:extLst>
                    <a:ext uri="{FF2B5EF4-FFF2-40B4-BE49-F238E27FC236}">
                      <a16:creationId xmlns:a16="http://schemas.microsoft.com/office/drawing/2014/main" id="{4C350704-FB69-A544-FA92-B23830B6366E}"/>
                    </a:ext>
                  </a:extLst>
                </p:cNvPr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538;p25">
              <a:extLst>
                <a:ext uri="{FF2B5EF4-FFF2-40B4-BE49-F238E27FC236}">
                  <a16:creationId xmlns:a16="http://schemas.microsoft.com/office/drawing/2014/main" id="{16D16C2E-FFC7-ACA4-CBF9-C517531D7CB4}"/>
                </a:ext>
              </a:extLst>
            </p:cNvPr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15" name="Google Shape;539;p25">
            <a:extLst>
              <a:ext uri="{FF2B5EF4-FFF2-40B4-BE49-F238E27FC236}">
                <a16:creationId xmlns:a16="http://schemas.microsoft.com/office/drawing/2014/main" id="{4CA80BF2-77E7-2B15-D85A-F5EC477C4838}"/>
              </a:ext>
            </a:extLst>
          </p:cNvPr>
          <p:cNvGrpSpPr/>
          <p:nvPr/>
        </p:nvGrpSpPr>
        <p:grpSpPr>
          <a:xfrm>
            <a:off x="3844746" y="3395668"/>
            <a:ext cx="720000" cy="720000"/>
            <a:chOff x="2588540" y="1808651"/>
            <a:chExt cx="1983467" cy="1927668"/>
          </a:xfrm>
        </p:grpSpPr>
        <p:grpSp>
          <p:nvGrpSpPr>
            <p:cNvPr id="16" name="Google Shape;540;p25">
              <a:extLst>
                <a:ext uri="{FF2B5EF4-FFF2-40B4-BE49-F238E27FC236}">
                  <a16:creationId xmlns:a16="http://schemas.microsoft.com/office/drawing/2014/main" id="{0E7BF892-BA36-C718-7C7C-40F787DB3180}"/>
                </a:ext>
              </a:extLst>
            </p:cNvPr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18" name="Google Shape;541;p25">
                <a:extLst>
                  <a:ext uri="{FF2B5EF4-FFF2-40B4-BE49-F238E27FC236}">
                    <a16:creationId xmlns:a16="http://schemas.microsoft.com/office/drawing/2014/main" id="{5E45718F-33B4-48DC-0AA8-33F91A9BF0E7}"/>
                  </a:ext>
                </a:extLst>
              </p:cNvPr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9" name="Google Shape;542;p25">
                <a:extLst>
                  <a:ext uri="{FF2B5EF4-FFF2-40B4-BE49-F238E27FC236}">
                    <a16:creationId xmlns:a16="http://schemas.microsoft.com/office/drawing/2014/main" id="{BC723966-A6AE-75EE-A01E-B5BD1FB5A1C0}"/>
                  </a:ext>
                </a:extLst>
              </p:cNvPr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20" name="Google Shape;543;p25">
                  <a:extLst>
                    <a:ext uri="{FF2B5EF4-FFF2-40B4-BE49-F238E27FC236}">
                      <a16:creationId xmlns:a16="http://schemas.microsoft.com/office/drawing/2014/main" id="{194D6C6B-9E9A-9975-7E60-2DE53CFD4239}"/>
                    </a:ext>
                  </a:extLst>
                </p:cNvPr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544;p25">
                  <a:extLst>
                    <a:ext uri="{FF2B5EF4-FFF2-40B4-BE49-F238E27FC236}">
                      <a16:creationId xmlns:a16="http://schemas.microsoft.com/office/drawing/2014/main" id="{A187F98A-E3AD-9405-88AC-EB4F90C2A9FD}"/>
                    </a:ext>
                  </a:extLst>
                </p:cNvPr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545;p25">
                  <a:extLst>
                    <a:ext uri="{FF2B5EF4-FFF2-40B4-BE49-F238E27FC236}">
                      <a16:creationId xmlns:a16="http://schemas.microsoft.com/office/drawing/2014/main" id="{A4BBC91D-A7EF-1EBB-92FF-391FB96C88E6}"/>
                    </a:ext>
                  </a:extLst>
                </p:cNvPr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546;p25">
                  <a:extLst>
                    <a:ext uri="{FF2B5EF4-FFF2-40B4-BE49-F238E27FC236}">
                      <a16:creationId xmlns:a16="http://schemas.microsoft.com/office/drawing/2014/main" id="{CF7E4724-73F3-AF94-C2A8-AA430D6B30F3}"/>
                    </a:ext>
                  </a:extLst>
                </p:cNvPr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547;p25">
                  <a:extLst>
                    <a:ext uri="{FF2B5EF4-FFF2-40B4-BE49-F238E27FC236}">
                      <a16:creationId xmlns:a16="http://schemas.microsoft.com/office/drawing/2014/main" id="{6CF4678A-B210-F88A-D539-6D228E4C7C98}"/>
                    </a:ext>
                  </a:extLst>
                </p:cNvPr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48;p25">
                  <a:extLst>
                    <a:ext uri="{FF2B5EF4-FFF2-40B4-BE49-F238E27FC236}">
                      <a16:creationId xmlns:a16="http://schemas.microsoft.com/office/drawing/2014/main" id="{8699BEA2-8295-EAFB-E6B1-7ACF280DC0D5}"/>
                    </a:ext>
                  </a:extLst>
                </p:cNvPr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49;p25">
                  <a:extLst>
                    <a:ext uri="{FF2B5EF4-FFF2-40B4-BE49-F238E27FC236}">
                      <a16:creationId xmlns:a16="http://schemas.microsoft.com/office/drawing/2014/main" id="{E21670A1-21ED-BEAC-C58D-A895C24EB780}"/>
                    </a:ext>
                  </a:extLst>
                </p:cNvPr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" name="Google Shape;550;p25">
              <a:extLst>
                <a:ext uri="{FF2B5EF4-FFF2-40B4-BE49-F238E27FC236}">
                  <a16:creationId xmlns:a16="http://schemas.microsoft.com/office/drawing/2014/main" id="{3AF435BE-A74C-588B-1985-4504A91910BA}"/>
                </a:ext>
              </a:extLst>
            </p:cNvPr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27" name="Google Shape;551;p25">
            <a:extLst>
              <a:ext uri="{FF2B5EF4-FFF2-40B4-BE49-F238E27FC236}">
                <a16:creationId xmlns:a16="http://schemas.microsoft.com/office/drawing/2014/main" id="{247A33C3-6668-848D-4EAD-2873D8A816AD}"/>
              </a:ext>
            </a:extLst>
          </p:cNvPr>
          <p:cNvGrpSpPr/>
          <p:nvPr/>
        </p:nvGrpSpPr>
        <p:grpSpPr>
          <a:xfrm rot="10800000" flipH="1">
            <a:off x="6644582" y="3511569"/>
            <a:ext cx="720000" cy="720000"/>
            <a:chOff x="2588540" y="1808651"/>
            <a:chExt cx="1983467" cy="1927668"/>
          </a:xfrm>
        </p:grpSpPr>
        <p:grpSp>
          <p:nvGrpSpPr>
            <p:cNvPr id="28" name="Google Shape;552;p25">
              <a:extLst>
                <a:ext uri="{FF2B5EF4-FFF2-40B4-BE49-F238E27FC236}">
                  <a16:creationId xmlns:a16="http://schemas.microsoft.com/office/drawing/2014/main" id="{517115E0-1C3E-EEC3-92AC-AF23681D3142}"/>
                </a:ext>
              </a:extLst>
            </p:cNvPr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30" name="Google Shape;553;p25">
                <a:extLst>
                  <a:ext uri="{FF2B5EF4-FFF2-40B4-BE49-F238E27FC236}">
                    <a16:creationId xmlns:a16="http://schemas.microsoft.com/office/drawing/2014/main" id="{4075CFC6-A517-7228-0BC5-66991B342EDA}"/>
                  </a:ext>
                </a:extLst>
              </p:cNvPr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1" name="Google Shape;554;p25">
                <a:extLst>
                  <a:ext uri="{FF2B5EF4-FFF2-40B4-BE49-F238E27FC236}">
                    <a16:creationId xmlns:a16="http://schemas.microsoft.com/office/drawing/2014/main" id="{9BD06A91-3F56-6888-F2E4-7682AFC84091}"/>
                  </a:ext>
                </a:extLst>
              </p:cNvPr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32" name="Google Shape;555;p25">
                  <a:extLst>
                    <a:ext uri="{FF2B5EF4-FFF2-40B4-BE49-F238E27FC236}">
                      <a16:creationId xmlns:a16="http://schemas.microsoft.com/office/drawing/2014/main" id="{BF1D1C77-06EC-0439-3412-69E98F15B0B4}"/>
                    </a:ext>
                  </a:extLst>
                </p:cNvPr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56;p25">
                  <a:extLst>
                    <a:ext uri="{FF2B5EF4-FFF2-40B4-BE49-F238E27FC236}">
                      <a16:creationId xmlns:a16="http://schemas.microsoft.com/office/drawing/2014/main" id="{20190011-067A-9BBB-3E96-160C355298D5}"/>
                    </a:ext>
                  </a:extLst>
                </p:cNvPr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57;p25">
                  <a:extLst>
                    <a:ext uri="{FF2B5EF4-FFF2-40B4-BE49-F238E27FC236}">
                      <a16:creationId xmlns:a16="http://schemas.microsoft.com/office/drawing/2014/main" id="{7545A219-9FCF-AE4B-54FD-17417AE6D954}"/>
                    </a:ext>
                  </a:extLst>
                </p:cNvPr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58;p25">
                  <a:extLst>
                    <a:ext uri="{FF2B5EF4-FFF2-40B4-BE49-F238E27FC236}">
                      <a16:creationId xmlns:a16="http://schemas.microsoft.com/office/drawing/2014/main" id="{DF77683D-60F0-805E-D872-A266CBD6D0CC}"/>
                    </a:ext>
                  </a:extLst>
                </p:cNvPr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59;p25">
                  <a:extLst>
                    <a:ext uri="{FF2B5EF4-FFF2-40B4-BE49-F238E27FC236}">
                      <a16:creationId xmlns:a16="http://schemas.microsoft.com/office/drawing/2014/main" id="{E559DB5F-CC0D-7C41-FE75-DA68FC4FAEE5}"/>
                    </a:ext>
                  </a:extLst>
                </p:cNvPr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60;p25">
                  <a:extLst>
                    <a:ext uri="{FF2B5EF4-FFF2-40B4-BE49-F238E27FC236}">
                      <a16:creationId xmlns:a16="http://schemas.microsoft.com/office/drawing/2014/main" id="{4DB19B0F-CF36-9B9E-DEE2-6590D21F8C65}"/>
                    </a:ext>
                  </a:extLst>
                </p:cNvPr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61;p25">
                  <a:extLst>
                    <a:ext uri="{FF2B5EF4-FFF2-40B4-BE49-F238E27FC236}">
                      <a16:creationId xmlns:a16="http://schemas.microsoft.com/office/drawing/2014/main" id="{CD82F6B8-FD84-939C-4FC8-D8BC2E902549}"/>
                    </a:ext>
                  </a:extLst>
                </p:cNvPr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" name="Google Shape;562;p25">
              <a:extLst>
                <a:ext uri="{FF2B5EF4-FFF2-40B4-BE49-F238E27FC236}">
                  <a16:creationId xmlns:a16="http://schemas.microsoft.com/office/drawing/2014/main" id="{22FB237C-0994-163A-4A38-B604B4286EEC}"/>
                </a:ext>
              </a:extLst>
            </p:cNvPr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sp>
        <p:nvSpPr>
          <p:cNvPr id="39" name="Google Shape;2677;p49">
            <a:extLst>
              <a:ext uri="{FF2B5EF4-FFF2-40B4-BE49-F238E27FC236}">
                <a16:creationId xmlns:a16="http://schemas.microsoft.com/office/drawing/2014/main" id="{617BE3BC-73EC-1C3C-60C4-C89E14DB1CFC}"/>
              </a:ext>
            </a:extLst>
          </p:cNvPr>
          <p:cNvSpPr txBox="1"/>
          <p:nvPr/>
        </p:nvSpPr>
        <p:spPr>
          <a:xfrm>
            <a:off x="1222670" y="3590744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4.1.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" name="Google Shape;2677;p49">
            <a:extLst>
              <a:ext uri="{FF2B5EF4-FFF2-40B4-BE49-F238E27FC236}">
                <a16:creationId xmlns:a16="http://schemas.microsoft.com/office/drawing/2014/main" id="{225F85E7-2CD6-7FEF-4231-5BDCFEEB60C1}"/>
              </a:ext>
            </a:extLst>
          </p:cNvPr>
          <p:cNvSpPr txBox="1"/>
          <p:nvPr/>
        </p:nvSpPr>
        <p:spPr>
          <a:xfrm>
            <a:off x="3835644" y="3577058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4.2.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" name="Google Shape;2677;p49">
            <a:extLst>
              <a:ext uri="{FF2B5EF4-FFF2-40B4-BE49-F238E27FC236}">
                <a16:creationId xmlns:a16="http://schemas.microsoft.com/office/drawing/2014/main" id="{40183924-2FDC-DEA6-99F8-3AEFADFDED4C}"/>
              </a:ext>
            </a:extLst>
          </p:cNvPr>
          <p:cNvSpPr txBox="1"/>
          <p:nvPr/>
        </p:nvSpPr>
        <p:spPr>
          <a:xfrm>
            <a:off x="6624013" y="3621951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4.3.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" name="Google Shape;2719;p50">
            <a:extLst>
              <a:ext uri="{FF2B5EF4-FFF2-40B4-BE49-F238E27FC236}">
                <a16:creationId xmlns:a16="http://schemas.microsoft.com/office/drawing/2014/main" id="{64F2B94D-ECF2-FCA7-1755-CB75555E43A3}"/>
              </a:ext>
            </a:extLst>
          </p:cNvPr>
          <p:cNvSpPr txBox="1"/>
          <p:nvPr/>
        </p:nvSpPr>
        <p:spPr>
          <a:xfrm>
            <a:off x="340760" y="4151285"/>
            <a:ext cx="254085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RowMatrix</a:t>
            </a:r>
            <a:endParaRPr lang="sk-SK"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" name="Google Shape;2719;p50">
            <a:extLst>
              <a:ext uri="{FF2B5EF4-FFF2-40B4-BE49-F238E27FC236}">
                <a16:creationId xmlns:a16="http://schemas.microsoft.com/office/drawing/2014/main" id="{18B2342E-C5BF-4F89-8458-957BEDD4FF11}"/>
              </a:ext>
            </a:extLst>
          </p:cNvPr>
          <p:cNvSpPr txBox="1"/>
          <p:nvPr/>
        </p:nvSpPr>
        <p:spPr>
          <a:xfrm>
            <a:off x="2912635" y="4153146"/>
            <a:ext cx="254085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IndexedRowMatrix</a:t>
            </a:r>
            <a:endParaRPr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" name="Google Shape;2719;p50">
            <a:extLst>
              <a:ext uri="{FF2B5EF4-FFF2-40B4-BE49-F238E27FC236}">
                <a16:creationId xmlns:a16="http://schemas.microsoft.com/office/drawing/2014/main" id="{B756BCC6-62DE-E5D3-DCF6-6A70F139DFF6}"/>
              </a:ext>
            </a:extLst>
          </p:cNvPr>
          <p:cNvSpPr txBox="1"/>
          <p:nvPr/>
        </p:nvSpPr>
        <p:spPr>
          <a:xfrm>
            <a:off x="5701615" y="4168179"/>
            <a:ext cx="254085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CoordinateMatrix</a:t>
            </a:r>
            <a:endParaRPr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04953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4.1. </a:t>
            </a:r>
            <a:r>
              <a:rPr lang="sk-SK" dirty="0" err="1"/>
              <a:t>RowMatrix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0000" y="1781786"/>
            <a:ext cx="3717983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Je riadkovo orientovaná distribuovaná matica bez zmysluplných indexov riadkov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Podporuje RDD svojich riadkov, kde každý riadok predstavuje lokálny vektor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Využitie – algoritmus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Random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Forest</a:t>
            </a: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brázok 1" descr="Obrázok, na ktorom je text&#10;&#10;Automaticky generovaný popis">
            <a:extLst>
              <a:ext uri="{FF2B5EF4-FFF2-40B4-BE49-F238E27FC236}">
                <a16:creationId xmlns:a16="http://schemas.microsoft.com/office/drawing/2014/main" id="{76FDE7C7-7A1F-71E6-0238-6D16C468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50" y="1781785"/>
            <a:ext cx="3910678" cy="17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2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4.2. </a:t>
            </a:r>
            <a:r>
              <a:rPr lang="sk-SK" dirty="0" err="1"/>
              <a:t>IndexedRowMatrix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0000" y="1781786"/>
            <a:ext cx="3717983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Podobný typ ako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RowMatrix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, ale v tomto prípade sú významné indexy riadkov (usporiadaný spôsob)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Každému riadku je priradená hodnota indexu</a:t>
            </a:r>
          </a:p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Využitie - algoritmy, kde je poradie dôležité, ako sú napríklad údaje časových radov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brázok 1" descr="Obrázok, na ktorom je text, stôl&#10;&#10;Automaticky generovaný popis">
            <a:extLst>
              <a:ext uri="{FF2B5EF4-FFF2-40B4-BE49-F238E27FC236}">
                <a16:creationId xmlns:a16="http://schemas.microsoft.com/office/drawing/2014/main" id="{E610EE23-3197-91CF-F13B-0FFF61A80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721" y="1707281"/>
            <a:ext cx="3437255" cy="27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4.3. </a:t>
            </a:r>
            <a:r>
              <a:rPr lang="sk-SK" dirty="0" err="1"/>
              <a:t>CoordinateMatrix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0000" y="1781786"/>
            <a:ext cx="3717983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Súradnicová matica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Distribuovaná matica podporovaná RDD jej položiek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Každá položka je typu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tuple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(i: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Long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, j: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Long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,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value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: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Double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), pričom i je index riadku, j je index stĺpca a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value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je hodnota položky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Využitie -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CoordinateMatrix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by sa mala používať len vtedy, keď sú obe dimenzie matice veľmi veľké a matica je veľmi riedka</a:t>
            </a: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brázok 1" descr="Obrázok, na ktorom je text&#10;&#10;Automaticky generovaný popis">
            <a:extLst>
              <a:ext uri="{FF2B5EF4-FFF2-40B4-BE49-F238E27FC236}">
                <a16:creationId xmlns:a16="http://schemas.microsoft.com/office/drawing/2014/main" id="{3D0A6468-5AF1-C9FD-2893-9A47CE4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04" y="1968260"/>
            <a:ext cx="3740150" cy="23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Poznámka – Bloková matica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0000" y="1781786"/>
            <a:ext cx="3717983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 takejto matici dokážeme ukladať rôzne čiastkové matice veľkej matice na rôznych zariadeniach (počítačoch)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Potrebné je určiť rozmery bloku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Napríklad v nasledujúcej ukážke, kde je uvedený rozmer 3x3 a pre každý z blokov je možné špecifikovať maticu zadaním súradníc</a:t>
            </a: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id="{5A23C665-5887-39A2-8C72-78D060CB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49" y="1370850"/>
            <a:ext cx="3836198" cy="36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7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k-SK" dirty="0" err="1"/>
              <a:t>Spark</a:t>
            </a:r>
            <a:r>
              <a:rPr lang="sk-SK" dirty="0"/>
              <a:t> ML: </a:t>
            </a:r>
            <a:r>
              <a:rPr lang="sk-SK" dirty="0">
                <a:solidFill>
                  <a:schemeClr val="accent1"/>
                </a:solidFill>
              </a:rPr>
              <a:t>Metriky</a:t>
            </a:r>
            <a:endParaRPr dirty="0"/>
          </a:p>
        </p:txBody>
      </p:sp>
      <p:sp>
        <p:nvSpPr>
          <p:cNvPr id="518" name="Google Shape;518;p25"/>
          <p:cNvSpPr txBox="1"/>
          <p:nvPr/>
        </p:nvSpPr>
        <p:spPr>
          <a:xfrm>
            <a:off x="1419477" y="2739780"/>
            <a:ext cx="322447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Pojmy TP, FP, TN, FN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</a:t>
            </a:r>
          </a:p>
        </p:txBody>
      </p:sp>
      <p:sp>
        <p:nvSpPr>
          <p:cNvPr id="525" name="Google Shape;525;p25"/>
          <p:cNvSpPr txBox="1"/>
          <p:nvPr/>
        </p:nvSpPr>
        <p:spPr>
          <a:xfrm>
            <a:off x="718759" y="1743443"/>
            <a:ext cx="7789999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MLlib</a:t>
            </a: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poskytuje okrem algoritmov taktiež aj súbor metrík na účely vyhodnotenia správnosti modelov strojového učenia.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Ďalej popíšeme základné metriky využívané pre evaluáciu: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6" name="Google Shape;526;p25"/>
          <p:cNvCxnSpPr/>
          <p:nvPr/>
        </p:nvCxnSpPr>
        <p:spPr>
          <a:xfrm>
            <a:off x="5600706" y="973118"/>
            <a:ext cx="3581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7" name="Google Shape;527;p25"/>
          <p:cNvGrpSpPr/>
          <p:nvPr/>
        </p:nvGrpSpPr>
        <p:grpSpPr>
          <a:xfrm rot="-8279845">
            <a:off x="665603" y="2372176"/>
            <a:ext cx="720000" cy="720000"/>
            <a:chOff x="2588540" y="1808651"/>
            <a:chExt cx="1983467" cy="1927668"/>
          </a:xfrm>
        </p:grpSpPr>
        <p:grpSp>
          <p:nvGrpSpPr>
            <p:cNvPr id="528" name="Google Shape;528;p25"/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529" name="Google Shape;529;p25"/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30" name="Google Shape;530;p25"/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531" name="Google Shape;531;p25"/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5"/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5"/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5"/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5"/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5"/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5"/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38" name="Google Shape;538;p25"/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539" name="Google Shape;539;p25"/>
          <p:cNvGrpSpPr/>
          <p:nvPr/>
        </p:nvGrpSpPr>
        <p:grpSpPr>
          <a:xfrm>
            <a:off x="795950" y="3149831"/>
            <a:ext cx="720000" cy="720000"/>
            <a:chOff x="2588540" y="1808651"/>
            <a:chExt cx="1983467" cy="1927668"/>
          </a:xfrm>
        </p:grpSpPr>
        <p:grpSp>
          <p:nvGrpSpPr>
            <p:cNvPr id="540" name="Google Shape;540;p25"/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541" name="Google Shape;541;p25"/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42" name="Google Shape;542;p25"/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543" name="Google Shape;543;p25"/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5"/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5"/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5"/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5"/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5"/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5"/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50" name="Google Shape;550;p25"/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551" name="Google Shape;551;p25"/>
          <p:cNvGrpSpPr/>
          <p:nvPr/>
        </p:nvGrpSpPr>
        <p:grpSpPr>
          <a:xfrm rot="10800000" flipH="1">
            <a:off x="804246" y="4044288"/>
            <a:ext cx="720000" cy="720000"/>
            <a:chOff x="2588540" y="1808651"/>
            <a:chExt cx="1983467" cy="1927668"/>
          </a:xfrm>
        </p:grpSpPr>
        <p:grpSp>
          <p:nvGrpSpPr>
            <p:cNvPr id="552" name="Google Shape;552;p25"/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553" name="Google Shape;553;p25"/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54" name="Google Shape;554;p25"/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555" name="Google Shape;555;p25"/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5"/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5"/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5"/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5"/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5"/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5"/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2" name="Google Shape;562;p25"/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563" name="Google Shape;563;p25"/>
          <p:cNvGrpSpPr/>
          <p:nvPr/>
        </p:nvGrpSpPr>
        <p:grpSpPr>
          <a:xfrm rot="1946417">
            <a:off x="5128935" y="2452565"/>
            <a:ext cx="720000" cy="720000"/>
            <a:chOff x="2588540" y="1808651"/>
            <a:chExt cx="1983467" cy="1927668"/>
          </a:xfrm>
        </p:grpSpPr>
        <p:grpSp>
          <p:nvGrpSpPr>
            <p:cNvPr id="564" name="Google Shape;564;p25"/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565" name="Google Shape;565;p25"/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66" name="Google Shape;566;p25"/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567" name="Google Shape;567;p25"/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5"/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74" name="Google Shape;574;p25"/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sp>
        <p:nvSpPr>
          <p:cNvPr id="575" name="Google Shape;575;p25"/>
          <p:cNvSpPr/>
          <p:nvPr/>
        </p:nvSpPr>
        <p:spPr>
          <a:xfrm>
            <a:off x="1348717" y="2501543"/>
            <a:ext cx="906600" cy="90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2456557" y="2501543"/>
            <a:ext cx="906600" cy="90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3564396" y="2501543"/>
            <a:ext cx="906600" cy="90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4672236" y="2501543"/>
            <a:ext cx="906600" cy="90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 rot="10800000" flipH="1">
            <a:off x="5131618" y="3246282"/>
            <a:ext cx="720000" cy="720000"/>
            <a:chOff x="2588540" y="1808651"/>
            <a:chExt cx="1983467" cy="1927668"/>
          </a:xfrm>
        </p:grpSpPr>
        <p:grpSp>
          <p:nvGrpSpPr>
            <p:cNvPr id="580" name="Google Shape;580;p25"/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581" name="Google Shape;581;p25"/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82" name="Google Shape;582;p25"/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583" name="Google Shape;583;p25"/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5"/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5"/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5"/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5"/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5"/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5"/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90" name="Google Shape;590;p25"/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591" name="Google Shape;591;p25"/>
          <p:cNvGrpSpPr/>
          <p:nvPr/>
        </p:nvGrpSpPr>
        <p:grpSpPr>
          <a:xfrm rot="1946417">
            <a:off x="5128934" y="4056295"/>
            <a:ext cx="720000" cy="720000"/>
            <a:chOff x="2588540" y="1808651"/>
            <a:chExt cx="1983467" cy="1927668"/>
          </a:xfrm>
        </p:grpSpPr>
        <p:grpSp>
          <p:nvGrpSpPr>
            <p:cNvPr id="592" name="Google Shape;592;p25"/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593" name="Google Shape;593;p25"/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94" name="Google Shape;594;p25"/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595" name="Google Shape;595;p25"/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5"/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5"/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5"/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5"/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5"/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5"/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02" name="Google Shape;602;p25"/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sp>
        <p:nvSpPr>
          <p:cNvPr id="603" name="Google Shape;603;p25"/>
          <p:cNvSpPr/>
          <p:nvPr/>
        </p:nvSpPr>
        <p:spPr>
          <a:xfrm>
            <a:off x="5780076" y="2501543"/>
            <a:ext cx="906600" cy="90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6887915" y="2501543"/>
            <a:ext cx="906600" cy="90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18;p25">
            <a:extLst>
              <a:ext uri="{FF2B5EF4-FFF2-40B4-BE49-F238E27FC236}">
                <a16:creationId xmlns:a16="http://schemas.microsoft.com/office/drawing/2014/main" id="{DB594C30-38C8-14BA-974B-FD5D8A0C6707}"/>
              </a:ext>
            </a:extLst>
          </p:cNvPr>
          <p:cNvSpPr txBox="1"/>
          <p:nvPr/>
        </p:nvSpPr>
        <p:spPr>
          <a:xfrm>
            <a:off x="1620631" y="3343583"/>
            <a:ext cx="322447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Konfúzna matica</a:t>
            </a:r>
          </a:p>
        </p:txBody>
      </p:sp>
      <p:sp>
        <p:nvSpPr>
          <p:cNvPr id="5" name="Google Shape;518;p25">
            <a:extLst>
              <a:ext uri="{FF2B5EF4-FFF2-40B4-BE49-F238E27FC236}">
                <a16:creationId xmlns:a16="http://schemas.microsoft.com/office/drawing/2014/main" id="{4405E90D-B86D-1C34-A981-1145455A634C}"/>
              </a:ext>
            </a:extLst>
          </p:cNvPr>
          <p:cNvSpPr txBox="1"/>
          <p:nvPr/>
        </p:nvSpPr>
        <p:spPr>
          <a:xfrm>
            <a:off x="1628472" y="4208905"/>
            <a:ext cx="322447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Precission</a:t>
            </a:r>
            <a:endParaRPr lang="sk-SK" sz="21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518;p25">
            <a:extLst>
              <a:ext uri="{FF2B5EF4-FFF2-40B4-BE49-F238E27FC236}">
                <a16:creationId xmlns:a16="http://schemas.microsoft.com/office/drawing/2014/main" id="{8D55325F-9AB1-0E79-834C-F8F5CFC264E5}"/>
              </a:ext>
            </a:extLst>
          </p:cNvPr>
          <p:cNvSpPr txBox="1"/>
          <p:nvPr/>
        </p:nvSpPr>
        <p:spPr>
          <a:xfrm>
            <a:off x="6005889" y="2593054"/>
            <a:ext cx="322447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Recall</a:t>
            </a:r>
            <a:endParaRPr lang="sk-SK" sz="21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" name="Google Shape;518;p25">
            <a:extLst>
              <a:ext uri="{FF2B5EF4-FFF2-40B4-BE49-F238E27FC236}">
                <a16:creationId xmlns:a16="http://schemas.microsoft.com/office/drawing/2014/main" id="{6C16B8C1-A87B-FE5F-C691-07663048040F}"/>
              </a:ext>
            </a:extLst>
          </p:cNvPr>
          <p:cNvSpPr txBox="1"/>
          <p:nvPr/>
        </p:nvSpPr>
        <p:spPr>
          <a:xfrm>
            <a:off x="6022217" y="3371639"/>
            <a:ext cx="322447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ROC krivka</a:t>
            </a:r>
          </a:p>
        </p:txBody>
      </p:sp>
      <p:sp>
        <p:nvSpPr>
          <p:cNvPr id="8" name="Google Shape;518;p25">
            <a:extLst>
              <a:ext uri="{FF2B5EF4-FFF2-40B4-BE49-F238E27FC236}">
                <a16:creationId xmlns:a16="http://schemas.microsoft.com/office/drawing/2014/main" id="{0775BC19-272D-9D6F-748C-82C2CCDF299C}"/>
              </a:ext>
            </a:extLst>
          </p:cNvPr>
          <p:cNvSpPr txBox="1"/>
          <p:nvPr/>
        </p:nvSpPr>
        <p:spPr>
          <a:xfrm>
            <a:off x="6069263" y="4172605"/>
            <a:ext cx="322447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F-skóre</a:t>
            </a:r>
          </a:p>
        </p:txBody>
      </p:sp>
    </p:spTree>
    <p:extLst>
      <p:ext uri="{BB962C8B-B14F-4D97-AF65-F5344CB8AC3E}">
        <p14:creationId xmlns:p14="http://schemas.microsoft.com/office/powerpoint/2010/main" val="244150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Konfúzna matica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678437" y="1494109"/>
            <a:ext cx="5547620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konfúzna matica slúži na meranie presnosti klasifikačného modelu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jedná sa o maticu výkonnosti na meranie klasifikačných modelov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výstup modelov je binárny alebo viactriedny 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má tabuľku 4 rôznych kombinácií, pričom zvažujeme hodnoty:</a:t>
            </a: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ok 2" descr="Confusion Matrix Visualization. How to add a label and percentage to a… |  by Dennis T | Medium">
            <a:extLst>
              <a:ext uri="{FF2B5EF4-FFF2-40B4-BE49-F238E27FC236}">
                <a16:creationId xmlns:a16="http://schemas.microsoft.com/office/drawing/2014/main" id="{04B472CD-5294-F2C2-203A-DB7738F059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r="22866"/>
          <a:stretch/>
        </p:blipFill>
        <p:spPr bwMode="auto">
          <a:xfrm>
            <a:off x="6263748" y="1459575"/>
            <a:ext cx="2201815" cy="1619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527;p25">
            <a:extLst>
              <a:ext uri="{FF2B5EF4-FFF2-40B4-BE49-F238E27FC236}">
                <a16:creationId xmlns:a16="http://schemas.microsoft.com/office/drawing/2014/main" id="{2F4AEC4F-D42E-5B3A-8887-6D7CF631C0F8}"/>
              </a:ext>
            </a:extLst>
          </p:cNvPr>
          <p:cNvGrpSpPr/>
          <p:nvPr/>
        </p:nvGrpSpPr>
        <p:grpSpPr>
          <a:xfrm rot="-8279845">
            <a:off x="863058" y="3350223"/>
            <a:ext cx="720000" cy="720000"/>
            <a:chOff x="2588540" y="1808651"/>
            <a:chExt cx="1983467" cy="1927668"/>
          </a:xfrm>
        </p:grpSpPr>
        <p:grpSp>
          <p:nvGrpSpPr>
            <p:cNvPr id="5" name="Google Shape;528;p25">
              <a:extLst>
                <a:ext uri="{FF2B5EF4-FFF2-40B4-BE49-F238E27FC236}">
                  <a16:creationId xmlns:a16="http://schemas.microsoft.com/office/drawing/2014/main" id="{6FA20B89-35E8-06C8-EAF3-2B5A564CF250}"/>
                </a:ext>
              </a:extLst>
            </p:cNvPr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7" name="Google Shape;529;p25">
                <a:extLst>
                  <a:ext uri="{FF2B5EF4-FFF2-40B4-BE49-F238E27FC236}">
                    <a16:creationId xmlns:a16="http://schemas.microsoft.com/office/drawing/2014/main" id="{AA2F0EB7-0641-0967-310C-6C08C98203C7}"/>
                  </a:ext>
                </a:extLst>
              </p:cNvPr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8" name="Google Shape;530;p25">
                <a:extLst>
                  <a:ext uri="{FF2B5EF4-FFF2-40B4-BE49-F238E27FC236}">
                    <a16:creationId xmlns:a16="http://schemas.microsoft.com/office/drawing/2014/main" id="{6297DFE9-3B5D-77E5-E0EF-36C9744BAB7D}"/>
                  </a:ext>
                </a:extLst>
              </p:cNvPr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9" name="Google Shape;531;p25">
                  <a:extLst>
                    <a:ext uri="{FF2B5EF4-FFF2-40B4-BE49-F238E27FC236}">
                      <a16:creationId xmlns:a16="http://schemas.microsoft.com/office/drawing/2014/main" id="{39574110-83CB-C548-FB70-2A9DCD8053AE}"/>
                    </a:ext>
                  </a:extLst>
                </p:cNvPr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532;p25">
                  <a:extLst>
                    <a:ext uri="{FF2B5EF4-FFF2-40B4-BE49-F238E27FC236}">
                      <a16:creationId xmlns:a16="http://schemas.microsoft.com/office/drawing/2014/main" id="{C36316C0-FF08-1D95-1EFF-6FF11A8F0F50}"/>
                    </a:ext>
                  </a:extLst>
                </p:cNvPr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533;p25">
                  <a:extLst>
                    <a:ext uri="{FF2B5EF4-FFF2-40B4-BE49-F238E27FC236}">
                      <a16:creationId xmlns:a16="http://schemas.microsoft.com/office/drawing/2014/main" id="{595442F7-B6CD-225D-2A3B-160D3FF574DC}"/>
                    </a:ext>
                  </a:extLst>
                </p:cNvPr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534;p25">
                  <a:extLst>
                    <a:ext uri="{FF2B5EF4-FFF2-40B4-BE49-F238E27FC236}">
                      <a16:creationId xmlns:a16="http://schemas.microsoft.com/office/drawing/2014/main" id="{B0C96258-8FD0-661F-5EB7-10075E2F6A4A}"/>
                    </a:ext>
                  </a:extLst>
                </p:cNvPr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535;p25">
                  <a:extLst>
                    <a:ext uri="{FF2B5EF4-FFF2-40B4-BE49-F238E27FC236}">
                      <a16:creationId xmlns:a16="http://schemas.microsoft.com/office/drawing/2014/main" id="{7513D017-BEF5-9D23-3EA4-E7E2339B71BE}"/>
                    </a:ext>
                  </a:extLst>
                </p:cNvPr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536;p25">
                  <a:extLst>
                    <a:ext uri="{FF2B5EF4-FFF2-40B4-BE49-F238E27FC236}">
                      <a16:creationId xmlns:a16="http://schemas.microsoft.com/office/drawing/2014/main" id="{B2AC61F5-8842-B049-47FF-412DBA6607ED}"/>
                    </a:ext>
                  </a:extLst>
                </p:cNvPr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537;p25">
                  <a:extLst>
                    <a:ext uri="{FF2B5EF4-FFF2-40B4-BE49-F238E27FC236}">
                      <a16:creationId xmlns:a16="http://schemas.microsoft.com/office/drawing/2014/main" id="{FB06B6EE-A0CC-BC6D-3CF9-E373DAB6CF9D}"/>
                    </a:ext>
                  </a:extLst>
                </p:cNvPr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" name="Google Shape;538;p25">
              <a:extLst>
                <a:ext uri="{FF2B5EF4-FFF2-40B4-BE49-F238E27FC236}">
                  <a16:creationId xmlns:a16="http://schemas.microsoft.com/office/drawing/2014/main" id="{02AB97C5-8DE1-5162-4C5D-178935EB5565}"/>
                </a:ext>
              </a:extLst>
            </p:cNvPr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16" name="Google Shape;539;p25">
            <a:extLst>
              <a:ext uri="{FF2B5EF4-FFF2-40B4-BE49-F238E27FC236}">
                <a16:creationId xmlns:a16="http://schemas.microsoft.com/office/drawing/2014/main" id="{D26F072B-8E65-7C75-D50A-2D284064EB0F}"/>
              </a:ext>
            </a:extLst>
          </p:cNvPr>
          <p:cNvGrpSpPr/>
          <p:nvPr/>
        </p:nvGrpSpPr>
        <p:grpSpPr>
          <a:xfrm>
            <a:off x="3138163" y="3292787"/>
            <a:ext cx="720000" cy="720000"/>
            <a:chOff x="2588540" y="1808651"/>
            <a:chExt cx="1983467" cy="1927668"/>
          </a:xfrm>
        </p:grpSpPr>
        <p:grpSp>
          <p:nvGrpSpPr>
            <p:cNvPr id="17" name="Google Shape;540;p25">
              <a:extLst>
                <a:ext uri="{FF2B5EF4-FFF2-40B4-BE49-F238E27FC236}">
                  <a16:creationId xmlns:a16="http://schemas.microsoft.com/office/drawing/2014/main" id="{E7704079-C692-388F-E593-ADB600504C06}"/>
                </a:ext>
              </a:extLst>
            </p:cNvPr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19" name="Google Shape;541;p25">
                <a:extLst>
                  <a:ext uri="{FF2B5EF4-FFF2-40B4-BE49-F238E27FC236}">
                    <a16:creationId xmlns:a16="http://schemas.microsoft.com/office/drawing/2014/main" id="{F2FB5E2C-8A13-78B1-9C41-305A377B6DCF}"/>
                  </a:ext>
                </a:extLst>
              </p:cNvPr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0" name="Google Shape;542;p25">
                <a:extLst>
                  <a:ext uri="{FF2B5EF4-FFF2-40B4-BE49-F238E27FC236}">
                    <a16:creationId xmlns:a16="http://schemas.microsoft.com/office/drawing/2014/main" id="{DCFE51BC-22C2-95F7-CE60-826C6FCD6877}"/>
                  </a:ext>
                </a:extLst>
              </p:cNvPr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21" name="Google Shape;543;p25">
                  <a:extLst>
                    <a:ext uri="{FF2B5EF4-FFF2-40B4-BE49-F238E27FC236}">
                      <a16:creationId xmlns:a16="http://schemas.microsoft.com/office/drawing/2014/main" id="{E5F1E8DA-2B58-CC08-7815-5A03B350BB61}"/>
                    </a:ext>
                  </a:extLst>
                </p:cNvPr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544;p25">
                  <a:extLst>
                    <a:ext uri="{FF2B5EF4-FFF2-40B4-BE49-F238E27FC236}">
                      <a16:creationId xmlns:a16="http://schemas.microsoft.com/office/drawing/2014/main" id="{AECDB2DA-E83B-F1A1-467A-87082BB6E99D}"/>
                    </a:ext>
                  </a:extLst>
                </p:cNvPr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545;p25">
                  <a:extLst>
                    <a:ext uri="{FF2B5EF4-FFF2-40B4-BE49-F238E27FC236}">
                      <a16:creationId xmlns:a16="http://schemas.microsoft.com/office/drawing/2014/main" id="{443FEC41-7388-415A-C30F-9621CDC77EA8}"/>
                    </a:ext>
                  </a:extLst>
                </p:cNvPr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546;p25">
                  <a:extLst>
                    <a:ext uri="{FF2B5EF4-FFF2-40B4-BE49-F238E27FC236}">
                      <a16:creationId xmlns:a16="http://schemas.microsoft.com/office/drawing/2014/main" id="{1506CD8C-5058-A6FC-0728-A2873CC90EA2}"/>
                    </a:ext>
                  </a:extLst>
                </p:cNvPr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47;p25">
                  <a:extLst>
                    <a:ext uri="{FF2B5EF4-FFF2-40B4-BE49-F238E27FC236}">
                      <a16:creationId xmlns:a16="http://schemas.microsoft.com/office/drawing/2014/main" id="{2F984BB1-B044-D473-F434-9CEDAD8D6AF7}"/>
                    </a:ext>
                  </a:extLst>
                </p:cNvPr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48;p25">
                  <a:extLst>
                    <a:ext uri="{FF2B5EF4-FFF2-40B4-BE49-F238E27FC236}">
                      <a16:creationId xmlns:a16="http://schemas.microsoft.com/office/drawing/2014/main" id="{14C4CD8E-E0EE-1BBC-4819-9B0E4405889D}"/>
                    </a:ext>
                  </a:extLst>
                </p:cNvPr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49;p25">
                  <a:extLst>
                    <a:ext uri="{FF2B5EF4-FFF2-40B4-BE49-F238E27FC236}">
                      <a16:creationId xmlns:a16="http://schemas.microsoft.com/office/drawing/2014/main" id="{A6D8A332-ADE2-0E4E-2CA5-6467EAFC120A}"/>
                    </a:ext>
                  </a:extLst>
                </p:cNvPr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" name="Google Shape;550;p25">
              <a:extLst>
                <a:ext uri="{FF2B5EF4-FFF2-40B4-BE49-F238E27FC236}">
                  <a16:creationId xmlns:a16="http://schemas.microsoft.com/office/drawing/2014/main" id="{52055902-D39E-0D71-4B57-D5993B86C454}"/>
                </a:ext>
              </a:extLst>
            </p:cNvPr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28" name="Google Shape;551;p25">
            <a:extLst>
              <a:ext uri="{FF2B5EF4-FFF2-40B4-BE49-F238E27FC236}">
                <a16:creationId xmlns:a16="http://schemas.microsoft.com/office/drawing/2014/main" id="{32AEED5B-8AA1-4D20-6CE7-12D0ACA43E0B}"/>
              </a:ext>
            </a:extLst>
          </p:cNvPr>
          <p:cNvGrpSpPr/>
          <p:nvPr/>
        </p:nvGrpSpPr>
        <p:grpSpPr>
          <a:xfrm rot="10800000" flipH="1">
            <a:off x="5264670" y="3400375"/>
            <a:ext cx="720000" cy="720000"/>
            <a:chOff x="2588540" y="1808651"/>
            <a:chExt cx="1983467" cy="1927668"/>
          </a:xfrm>
        </p:grpSpPr>
        <p:grpSp>
          <p:nvGrpSpPr>
            <p:cNvPr id="29" name="Google Shape;552;p25">
              <a:extLst>
                <a:ext uri="{FF2B5EF4-FFF2-40B4-BE49-F238E27FC236}">
                  <a16:creationId xmlns:a16="http://schemas.microsoft.com/office/drawing/2014/main" id="{683DC4E4-F525-EBE3-7955-CC584C680138}"/>
                </a:ext>
              </a:extLst>
            </p:cNvPr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31" name="Google Shape;553;p25">
                <a:extLst>
                  <a:ext uri="{FF2B5EF4-FFF2-40B4-BE49-F238E27FC236}">
                    <a16:creationId xmlns:a16="http://schemas.microsoft.com/office/drawing/2014/main" id="{C4E5256F-6D83-BE0B-1C6F-EC90B55F22AF}"/>
                  </a:ext>
                </a:extLst>
              </p:cNvPr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2" name="Google Shape;554;p25">
                <a:extLst>
                  <a:ext uri="{FF2B5EF4-FFF2-40B4-BE49-F238E27FC236}">
                    <a16:creationId xmlns:a16="http://schemas.microsoft.com/office/drawing/2014/main" id="{F2B2E470-F2F8-D2EC-FD8B-EB246DF03DEB}"/>
                  </a:ext>
                </a:extLst>
              </p:cNvPr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33" name="Google Shape;555;p25">
                  <a:extLst>
                    <a:ext uri="{FF2B5EF4-FFF2-40B4-BE49-F238E27FC236}">
                      <a16:creationId xmlns:a16="http://schemas.microsoft.com/office/drawing/2014/main" id="{DB1FFDCA-CB84-7E49-758F-2E8F268D3950}"/>
                    </a:ext>
                  </a:extLst>
                </p:cNvPr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56;p25">
                  <a:extLst>
                    <a:ext uri="{FF2B5EF4-FFF2-40B4-BE49-F238E27FC236}">
                      <a16:creationId xmlns:a16="http://schemas.microsoft.com/office/drawing/2014/main" id="{97530061-294B-7C01-31A1-A970E01EB4A6}"/>
                    </a:ext>
                  </a:extLst>
                </p:cNvPr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57;p25">
                  <a:extLst>
                    <a:ext uri="{FF2B5EF4-FFF2-40B4-BE49-F238E27FC236}">
                      <a16:creationId xmlns:a16="http://schemas.microsoft.com/office/drawing/2014/main" id="{F3C3D3EE-0F9B-B097-CF21-F58D1FB307AF}"/>
                    </a:ext>
                  </a:extLst>
                </p:cNvPr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58;p25">
                  <a:extLst>
                    <a:ext uri="{FF2B5EF4-FFF2-40B4-BE49-F238E27FC236}">
                      <a16:creationId xmlns:a16="http://schemas.microsoft.com/office/drawing/2014/main" id="{3704677C-EA35-9696-C486-7DF35D8BA962}"/>
                    </a:ext>
                  </a:extLst>
                </p:cNvPr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59;p25">
                  <a:extLst>
                    <a:ext uri="{FF2B5EF4-FFF2-40B4-BE49-F238E27FC236}">
                      <a16:creationId xmlns:a16="http://schemas.microsoft.com/office/drawing/2014/main" id="{64099ED5-B32A-E11C-00D0-F3D29D5733E1}"/>
                    </a:ext>
                  </a:extLst>
                </p:cNvPr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60;p25">
                  <a:extLst>
                    <a:ext uri="{FF2B5EF4-FFF2-40B4-BE49-F238E27FC236}">
                      <a16:creationId xmlns:a16="http://schemas.microsoft.com/office/drawing/2014/main" id="{7A8B6698-4B1E-BC5D-3297-15EF63718764}"/>
                    </a:ext>
                  </a:extLst>
                </p:cNvPr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61;p25">
                  <a:extLst>
                    <a:ext uri="{FF2B5EF4-FFF2-40B4-BE49-F238E27FC236}">
                      <a16:creationId xmlns:a16="http://schemas.microsoft.com/office/drawing/2014/main" id="{3E42E3CB-955C-4456-0B6C-240D54FF3558}"/>
                    </a:ext>
                  </a:extLst>
                </p:cNvPr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" name="Google Shape;562;p25">
              <a:extLst>
                <a:ext uri="{FF2B5EF4-FFF2-40B4-BE49-F238E27FC236}">
                  <a16:creationId xmlns:a16="http://schemas.microsoft.com/office/drawing/2014/main" id="{834A14AD-DCBE-0D70-6096-EF7EE8DA5422}"/>
                </a:ext>
              </a:extLst>
            </p:cNvPr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40" name="Google Shape;563;p25">
            <a:extLst>
              <a:ext uri="{FF2B5EF4-FFF2-40B4-BE49-F238E27FC236}">
                <a16:creationId xmlns:a16="http://schemas.microsoft.com/office/drawing/2014/main" id="{E0F51325-0CEE-9463-FA72-518594A24C70}"/>
              </a:ext>
            </a:extLst>
          </p:cNvPr>
          <p:cNvGrpSpPr/>
          <p:nvPr/>
        </p:nvGrpSpPr>
        <p:grpSpPr>
          <a:xfrm rot="1946417">
            <a:off x="7433122" y="3424258"/>
            <a:ext cx="720000" cy="720000"/>
            <a:chOff x="2588540" y="1808651"/>
            <a:chExt cx="1983467" cy="1927668"/>
          </a:xfrm>
        </p:grpSpPr>
        <p:grpSp>
          <p:nvGrpSpPr>
            <p:cNvPr id="41" name="Google Shape;564;p25">
              <a:extLst>
                <a:ext uri="{FF2B5EF4-FFF2-40B4-BE49-F238E27FC236}">
                  <a16:creationId xmlns:a16="http://schemas.microsoft.com/office/drawing/2014/main" id="{61E5C259-E05E-AD1C-0400-FADA8ED14766}"/>
                </a:ext>
              </a:extLst>
            </p:cNvPr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43" name="Google Shape;565;p25">
                <a:extLst>
                  <a:ext uri="{FF2B5EF4-FFF2-40B4-BE49-F238E27FC236}">
                    <a16:creationId xmlns:a16="http://schemas.microsoft.com/office/drawing/2014/main" id="{809FAB42-D118-570E-DD24-DD6BDD05149C}"/>
                  </a:ext>
                </a:extLst>
              </p:cNvPr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" name="Google Shape;566;p25">
                <a:extLst>
                  <a:ext uri="{FF2B5EF4-FFF2-40B4-BE49-F238E27FC236}">
                    <a16:creationId xmlns:a16="http://schemas.microsoft.com/office/drawing/2014/main" id="{4A4EEA44-4594-A22C-83C6-A11CA1D7D76D}"/>
                  </a:ext>
                </a:extLst>
              </p:cNvPr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45" name="Google Shape;567;p25">
                  <a:extLst>
                    <a:ext uri="{FF2B5EF4-FFF2-40B4-BE49-F238E27FC236}">
                      <a16:creationId xmlns:a16="http://schemas.microsoft.com/office/drawing/2014/main" id="{E5179E8F-112F-29A7-D40F-F5FA212A1B38}"/>
                    </a:ext>
                  </a:extLst>
                </p:cNvPr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68;p25">
                  <a:extLst>
                    <a:ext uri="{FF2B5EF4-FFF2-40B4-BE49-F238E27FC236}">
                      <a16:creationId xmlns:a16="http://schemas.microsoft.com/office/drawing/2014/main" id="{A97B5EE5-5758-F334-C01E-9BB8B5B9A0F0}"/>
                    </a:ext>
                  </a:extLst>
                </p:cNvPr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569;p25">
                  <a:extLst>
                    <a:ext uri="{FF2B5EF4-FFF2-40B4-BE49-F238E27FC236}">
                      <a16:creationId xmlns:a16="http://schemas.microsoft.com/office/drawing/2014/main" id="{A3E85EA3-1F27-656A-9127-16751204DDF9}"/>
                    </a:ext>
                  </a:extLst>
                </p:cNvPr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570;p25">
                  <a:extLst>
                    <a:ext uri="{FF2B5EF4-FFF2-40B4-BE49-F238E27FC236}">
                      <a16:creationId xmlns:a16="http://schemas.microsoft.com/office/drawing/2014/main" id="{8A6CF6C9-CEF2-CC0B-DC1E-42A177395A82}"/>
                    </a:ext>
                  </a:extLst>
                </p:cNvPr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71;p25">
                  <a:extLst>
                    <a:ext uri="{FF2B5EF4-FFF2-40B4-BE49-F238E27FC236}">
                      <a16:creationId xmlns:a16="http://schemas.microsoft.com/office/drawing/2014/main" id="{B38955CD-9309-09AA-EFD3-D10DAC5B99F0}"/>
                    </a:ext>
                  </a:extLst>
                </p:cNvPr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72;p25">
                  <a:extLst>
                    <a:ext uri="{FF2B5EF4-FFF2-40B4-BE49-F238E27FC236}">
                      <a16:creationId xmlns:a16="http://schemas.microsoft.com/office/drawing/2014/main" id="{68E39A5F-4992-02FD-43DA-8393FFA90343}"/>
                    </a:ext>
                  </a:extLst>
                </p:cNvPr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73;p25">
                  <a:extLst>
                    <a:ext uri="{FF2B5EF4-FFF2-40B4-BE49-F238E27FC236}">
                      <a16:creationId xmlns:a16="http://schemas.microsoft.com/office/drawing/2014/main" id="{A50E7F80-D983-5A02-3081-D247FA8732BE}"/>
                    </a:ext>
                  </a:extLst>
                </p:cNvPr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" name="Google Shape;574;p25">
              <a:extLst>
                <a:ext uri="{FF2B5EF4-FFF2-40B4-BE49-F238E27FC236}">
                  <a16:creationId xmlns:a16="http://schemas.microsoft.com/office/drawing/2014/main" id="{5BCCD42C-BEAE-7BAF-C252-DD80094779A1}"/>
                </a:ext>
              </a:extLst>
            </p:cNvPr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sp>
        <p:nvSpPr>
          <p:cNvPr id="52" name="Google Shape;2677;p49">
            <a:extLst>
              <a:ext uri="{FF2B5EF4-FFF2-40B4-BE49-F238E27FC236}">
                <a16:creationId xmlns:a16="http://schemas.microsoft.com/office/drawing/2014/main" id="{F7379172-4CCE-1543-8D47-B001F497B67E}"/>
              </a:ext>
            </a:extLst>
          </p:cNvPr>
          <p:cNvSpPr txBox="1"/>
          <p:nvPr/>
        </p:nvSpPr>
        <p:spPr>
          <a:xfrm>
            <a:off x="964973" y="3546051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TP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3" name="Google Shape;2677;p49">
            <a:extLst>
              <a:ext uri="{FF2B5EF4-FFF2-40B4-BE49-F238E27FC236}">
                <a16:creationId xmlns:a16="http://schemas.microsoft.com/office/drawing/2014/main" id="{35F0B566-E0A0-6A0C-7502-2C316ECC7083}"/>
              </a:ext>
            </a:extLst>
          </p:cNvPr>
          <p:cNvSpPr txBox="1"/>
          <p:nvPr/>
        </p:nvSpPr>
        <p:spPr>
          <a:xfrm>
            <a:off x="3120748" y="3474177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TN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" name="Google Shape;2677;p49">
            <a:extLst>
              <a:ext uri="{FF2B5EF4-FFF2-40B4-BE49-F238E27FC236}">
                <a16:creationId xmlns:a16="http://schemas.microsoft.com/office/drawing/2014/main" id="{178B8373-7826-AE3E-C3B9-6E92FA3651BB}"/>
              </a:ext>
            </a:extLst>
          </p:cNvPr>
          <p:cNvSpPr txBox="1"/>
          <p:nvPr/>
        </p:nvSpPr>
        <p:spPr>
          <a:xfrm>
            <a:off x="5244101" y="3510757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FP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2677;p49">
            <a:extLst>
              <a:ext uri="{FF2B5EF4-FFF2-40B4-BE49-F238E27FC236}">
                <a16:creationId xmlns:a16="http://schemas.microsoft.com/office/drawing/2014/main" id="{6D31061C-9D33-50A1-2A69-01FA2ADA649C}"/>
              </a:ext>
            </a:extLst>
          </p:cNvPr>
          <p:cNvSpPr txBox="1"/>
          <p:nvPr/>
        </p:nvSpPr>
        <p:spPr>
          <a:xfrm>
            <a:off x="7392056" y="3532521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FN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56" name="Google Shape;2718;p50">
            <a:extLst>
              <a:ext uri="{FF2B5EF4-FFF2-40B4-BE49-F238E27FC236}">
                <a16:creationId xmlns:a16="http://schemas.microsoft.com/office/drawing/2014/main" id="{71D93CB6-FCF6-DCF0-17AF-BF280F8F4264}"/>
              </a:ext>
            </a:extLst>
          </p:cNvPr>
          <p:cNvGrpSpPr/>
          <p:nvPr/>
        </p:nvGrpSpPr>
        <p:grpSpPr>
          <a:xfrm>
            <a:off x="40333" y="4048243"/>
            <a:ext cx="2540856" cy="798788"/>
            <a:chOff x="4803210" y="1636839"/>
            <a:chExt cx="1843749" cy="798788"/>
          </a:xfrm>
        </p:grpSpPr>
        <p:sp>
          <p:nvSpPr>
            <p:cNvPr id="57" name="Google Shape;2719;p50">
              <a:extLst>
                <a:ext uri="{FF2B5EF4-FFF2-40B4-BE49-F238E27FC236}">
                  <a16:creationId xmlns:a16="http://schemas.microsoft.com/office/drawing/2014/main" id="{CAC8BC04-CBBB-C287-33ED-1D467A007443}"/>
                </a:ext>
              </a:extLst>
            </p:cNvPr>
            <p:cNvSpPr txBox="1"/>
            <p:nvPr/>
          </p:nvSpPr>
          <p:spPr>
            <a:xfrm>
              <a:off x="4803210" y="1636839"/>
              <a:ext cx="1843749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8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True </a:t>
              </a:r>
              <a:r>
                <a:rPr lang="sk-SK" sz="18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Postive</a:t>
              </a:r>
              <a:endParaRPr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8" name="Google Shape;2720;p50">
              <a:extLst>
                <a:ext uri="{FF2B5EF4-FFF2-40B4-BE49-F238E27FC236}">
                  <a16:creationId xmlns:a16="http://schemas.microsoft.com/office/drawing/2014/main" id="{95FE719A-C37E-A871-8992-50903EDB7890}"/>
                </a:ext>
              </a:extLst>
            </p:cNvPr>
            <p:cNvSpPr txBox="1"/>
            <p:nvPr/>
          </p:nvSpPr>
          <p:spPr>
            <a:xfrm>
              <a:off x="4803211" y="2035427"/>
              <a:ext cx="183412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2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Označenie je pozitívne a predpoveď je tiež pozitívna</a:t>
              </a:r>
              <a:endParaRPr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1" name="Google Shape;2719;p50">
            <a:extLst>
              <a:ext uri="{FF2B5EF4-FFF2-40B4-BE49-F238E27FC236}">
                <a16:creationId xmlns:a16="http://schemas.microsoft.com/office/drawing/2014/main" id="{407EA996-B725-851C-AF5A-A01BABDA311A}"/>
              </a:ext>
            </a:extLst>
          </p:cNvPr>
          <p:cNvSpPr txBox="1"/>
          <p:nvPr/>
        </p:nvSpPr>
        <p:spPr>
          <a:xfrm>
            <a:off x="2197741" y="4051568"/>
            <a:ext cx="254085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 </a:t>
            </a: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Negative</a:t>
            </a:r>
            <a:endParaRPr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" name="Google Shape;2720;p50">
            <a:extLst>
              <a:ext uri="{FF2B5EF4-FFF2-40B4-BE49-F238E27FC236}">
                <a16:creationId xmlns:a16="http://schemas.microsoft.com/office/drawing/2014/main" id="{E8B26D0B-0603-DD6E-BE27-BDE881DD0660}"/>
              </a:ext>
            </a:extLst>
          </p:cNvPr>
          <p:cNvSpPr txBox="1"/>
          <p:nvPr/>
        </p:nvSpPr>
        <p:spPr>
          <a:xfrm>
            <a:off x="2197742" y="4450156"/>
            <a:ext cx="252758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Označenie je negatívne a predpoveď je tiež negatívna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2719;p50">
            <a:extLst>
              <a:ext uri="{FF2B5EF4-FFF2-40B4-BE49-F238E27FC236}">
                <a16:creationId xmlns:a16="http://schemas.microsoft.com/office/drawing/2014/main" id="{32BD98AE-BE67-2A0D-A947-281967FD6043}"/>
              </a:ext>
            </a:extLst>
          </p:cNvPr>
          <p:cNvSpPr txBox="1"/>
          <p:nvPr/>
        </p:nvSpPr>
        <p:spPr>
          <a:xfrm>
            <a:off x="4341880" y="4047787"/>
            <a:ext cx="254085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r>
              <a:rPr lang="sk-SK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Postive</a:t>
            </a:r>
            <a:endParaRPr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2" name="Google Shape;2720;p50">
            <a:extLst>
              <a:ext uri="{FF2B5EF4-FFF2-40B4-BE49-F238E27FC236}">
                <a16:creationId xmlns:a16="http://schemas.microsoft.com/office/drawing/2014/main" id="{4D498F1B-BCFA-1034-97CD-D056E460A8C1}"/>
              </a:ext>
            </a:extLst>
          </p:cNvPr>
          <p:cNvSpPr txBox="1"/>
          <p:nvPr/>
        </p:nvSpPr>
        <p:spPr>
          <a:xfrm>
            <a:off x="4341881" y="4446375"/>
            <a:ext cx="252758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Označenie je negatívne, ale predpoveď je pozitívna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3" name="Google Shape;2718;p50">
            <a:extLst>
              <a:ext uri="{FF2B5EF4-FFF2-40B4-BE49-F238E27FC236}">
                <a16:creationId xmlns:a16="http://schemas.microsoft.com/office/drawing/2014/main" id="{3A3BA91E-048E-3C14-68F0-4AD08286E9AA}"/>
              </a:ext>
            </a:extLst>
          </p:cNvPr>
          <p:cNvGrpSpPr/>
          <p:nvPr/>
        </p:nvGrpSpPr>
        <p:grpSpPr>
          <a:xfrm>
            <a:off x="6502415" y="4051836"/>
            <a:ext cx="2540856" cy="798788"/>
            <a:chOff x="4803210" y="1636839"/>
            <a:chExt cx="1843749" cy="798788"/>
          </a:xfrm>
        </p:grpSpPr>
        <p:sp>
          <p:nvSpPr>
            <p:cNvPr id="194" name="Google Shape;2719;p50">
              <a:extLst>
                <a:ext uri="{FF2B5EF4-FFF2-40B4-BE49-F238E27FC236}">
                  <a16:creationId xmlns:a16="http://schemas.microsoft.com/office/drawing/2014/main" id="{6C01E681-BD2C-8C4B-141F-08A0EFCAB39A}"/>
                </a:ext>
              </a:extLst>
            </p:cNvPr>
            <p:cNvSpPr txBox="1"/>
            <p:nvPr/>
          </p:nvSpPr>
          <p:spPr>
            <a:xfrm>
              <a:off x="4803210" y="1636839"/>
              <a:ext cx="1843749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8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False</a:t>
              </a:r>
              <a:r>
                <a:rPr lang="sk-SK" sz="18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lang="sk-SK" sz="18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Negative</a:t>
              </a:r>
              <a:endParaRPr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95" name="Google Shape;2720;p50">
              <a:extLst>
                <a:ext uri="{FF2B5EF4-FFF2-40B4-BE49-F238E27FC236}">
                  <a16:creationId xmlns:a16="http://schemas.microsoft.com/office/drawing/2014/main" id="{1BA1CE6F-9254-774C-EE73-0650A6940F7F}"/>
                </a:ext>
              </a:extLst>
            </p:cNvPr>
            <p:cNvSpPr txBox="1"/>
            <p:nvPr/>
          </p:nvSpPr>
          <p:spPr>
            <a:xfrm>
              <a:off x="4803211" y="2035427"/>
              <a:ext cx="183412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2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Označenie je pozitívne, ale predpoveď je negatívna</a:t>
              </a:r>
              <a:endParaRPr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60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Konfúzna matica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678437" y="1494109"/>
            <a:ext cx="5547620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Miera je merným faktorom v konfúznej matici</a:t>
            </a:r>
          </a:p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Má tiež 4 typy - TPR, FPR, TNR, FNR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Pre lepší výkon by mali byť TPR, TNR vysoké a FNR, FPR nízke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527;p25">
            <a:extLst>
              <a:ext uri="{FF2B5EF4-FFF2-40B4-BE49-F238E27FC236}">
                <a16:creationId xmlns:a16="http://schemas.microsoft.com/office/drawing/2014/main" id="{2F4AEC4F-D42E-5B3A-8887-6D7CF631C0F8}"/>
              </a:ext>
            </a:extLst>
          </p:cNvPr>
          <p:cNvGrpSpPr/>
          <p:nvPr/>
        </p:nvGrpSpPr>
        <p:grpSpPr>
          <a:xfrm rot="-8279845">
            <a:off x="766403" y="3133118"/>
            <a:ext cx="900000" cy="900000"/>
            <a:chOff x="2588540" y="1808651"/>
            <a:chExt cx="1983467" cy="1927668"/>
          </a:xfrm>
        </p:grpSpPr>
        <p:grpSp>
          <p:nvGrpSpPr>
            <p:cNvPr id="5" name="Google Shape;528;p25">
              <a:extLst>
                <a:ext uri="{FF2B5EF4-FFF2-40B4-BE49-F238E27FC236}">
                  <a16:creationId xmlns:a16="http://schemas.microsoft.com/office/drawing/2014/main" id="{6FA20B89-35E8-06C8-EAF3-2B5A564CF250}"/>
                </a:ext>
              </a:extLst>
            </p:cNvPr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7" name="Google Shape;529;p25">
                <a:extLst>
                  <a:ext uri="{FF2B5EF4-FFF2-40B4-BE49-F238E27FC236}">
                    <a16:creationId xmlns:a16="http://schemas.microsoft.com/office/drawing/2014/main" id="{AA2F0EB7-0641-0967-310C-6C08C98203C7}"/>
                  </a:ext>
                </a:extLst>
              </p:cNvPr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8" name="Google Shape;530;p25">
                <a:extLst>
                  <a:ext uri="{FF2B5EF4-FFF2-40B4-BE49-F238E27FC236}">
                    <a16:creationId xmlns:a16="http://schemas.microsoft.com/office/drawing/2014/main" id="{6297DFE9-3B5D-77E5-E0EF-36C9744BAB7D}"/>
                  </a:ext>
                </a:extLst>
              </p:cNvPr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9" name="Google Shape;531;p25">
                  <a:extLst>
                    <a:ext uri="{FF2B5EF4-FFF2-40B4-BE49-F238E27FC236}">
                      <a16:creationId xmlns:a16="http://schemas.microsoft.com/office/drawing/2014/main" id="{39574110-83CB-C548-FB70-2A9DCD8053AE}"/>
                    </a:ext>
                  </a:extLst>
                </p:cNvPr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532;p25">
                  <a:extLst>
                    <a:ext uri="{FF2B5EF4-FFF2-40B4-BE49-F238E27FC236}">
                      <a16:creationId xmlns:a16="http://schemas.microsoft.com/office/drawing/2014/main" id="{C36316C0-FF08-1D95-1EFF-6FF11A8F0F50}"/>
                    </a:ext>
                  </a:extLst>
                </p:cNvPr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533;p25">
                  <a:extLst>
                    <a:ext uri="{FF2B5EF4-FFF2-40B4-BE49-F238E27FC236}">
                      <a16:creationId xmlns:a16="http://schemas.microsoft.com/office/drawing/2014/main" id="{595442F7-B6CD-225D-2A3B-160D3FF574DC}"/>
                    </a:ext>
                  </a:extLst>
                </p:cNvPr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534;p25">
                  <a:extLst>
                    <a:ext uri="{FF2B5EF4-FFF2-40B4-BE49-F238E27FC236}">
                      <a16:creationId xmlns:a16="http://schemas.microsoft.com/office/drawing/2014/main" id="{B0C96258-8FD0-661F-5EB7-10075E2F6A4A}"/>
                    </a:ext>
                  </a:extLst>
                </p:cNvPr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535;p25">
                  <a:extLst>
                    <a:ext uri="{FF2B5EF4-FFF2-40B4-BE49-F238E27FC236}">
                      <a16:creationId xmlns:a16="http://schemas.microsoft.com/office/drawing/2014/main" id="{7513D017-BEF5-9D23-3EA4-E7E2339B71BE}"/>
                    </a:ext>
                  </a:extLst>
                </p:cNvPr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536;p25">
                  <a:extLst>
                    <a:ext uri="{FF2B5EF4-FFF2-40B4-BE49-F238E27FC236}">
                      <a16:creationId xmlns:a16="http://schemas.microsoft.com/office/drawing/2014/main" id="{B2AC61F5-8842-B049-47FF-412DBA6607ED}"/>
                    </a:ext>
                  </a:extLst>
                </p:cNvPr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537;p25">
                  <a:extLst>
                    <a:ext uri="{FF2B5EF4-FFF2-40B4-BE49-F238E27FC236}">
                      <a16:creationId xmlns:a16="http://schemas.microsoft.com/office/drawing/2014/main" id="{FB06B6EE-A0CC-BC6D-3CF9-E373DAB6CF9D}"/>
                    </a:ext>
                  </a:extLst>
                </p:cNvPr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" name="Google Shape;538;p25">
              <a:extLst>
                <a:ext uri="{FF2B5EF4-FFF2-40B4-BE49-F238E27FC236}">
                  <a16:creationId xmlns:a16="http://schemas.microsoft.com/office/drawing/2014/main" id="{02AB97C5-8DE1-5162-4C5D-178935EB5565}"/>
                </a:ext>
              </a:extLst>
            </p:cNvPr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16" name="Google Shape;539;p25">
            <a:extLst>
              <a:ext uri="{FF2B5EF4-FFF2-40B4-BE49-F238E27FC236}">
                <a16:creationId xmlns:a16="http://schemas.microsoft.com/office/drawing/2014/main" id="{D26F072B-8E65-7C75-D50A-2D284064EB0F}"/>
              </a:ext>
            </a:extLst>
          </p:cNvPr>
          <p:cNvGrpSpPr/>
          <p:nvPr/>
        </p:nvGrpSpPr>
        <p:grpSpPr>
          <a:xfrm>
            <a:off x="3022409" y="3167415"/>
            <a:ext cx="900000" cy="900000"/>
            <a:chOff x="2588540" y="1808651"/>
            <a:chExt cx="1983467" cy="1927668"/>
          </a:xfrm>
        </p:grpSpPr>
        <p:grpSp>
          <p:nvGrpSpPr>
            <p:cNvPr id="17" name="Google Shape;540;p25">
              <a:extLst>
                <a:ext uri="{FF2B5EF4-FFF2-40B4-BE49-F238E27FC236}">
                  <a16:creationId xmlns:a16="http://schemas.microsoft.com/office/drawing/2014/main" id="{E7704079-C692-388F-E593-ADB600504C06}"/>
                </a:ext>
              </a:extLst>
            </p:cNvPr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19" name="Google Shape;541;p25">
                <a:extLst>
                  <a:ext uri="{FF2B5EF4-FFF2-40B4-BE49-F238E27FC236}">
                    <a16:creationId xmlns:a16="http://schemas.microsoft.com/office/drawing/2014/main" id="{F2FB5E2C-8A13-78B1-9C41-305A377B6DCF}"/>
                  </a:ext>
                </a:extLst>
              </p:cNvPr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0" name="Google Shape;542;p25">
                <a:extLst>
                  <a:ext uri="{FF2B5EF4-FFF2-40B4-BE49-F238E27FC236}">
                    <a16:creationId xmlns:a16="http://schemas.microsoft.com/office/drawing/2014/main" id="{DCFE51BC-22C2-95F7-CE60-826C6FCD6877}"/>
                  </a:ext>
                </a:extLst>
              </p:cNvPr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21" name="Google Shape;543;p25">
                  <a:extLst>
                    <a:ext uri="{FF2B5EF4-FFF2-40B4-BE49-F238E27FC236}">
                      <a16:creationId xmlns:a16="http://schemas.microsoft.com/office/drawing/2014/main" id="{E5F1E8DA-2B58-CC08-7815-5A03B350BB61}"/>
                    </a:ext>
                  </a:extLst>
                </p:cNvPr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544;p25">
                  <a:extLst>
                    <a:ext uri="{FF2B5EF4-FFF2-40B4-BE49-F238E27FC236}">
                      <a16:creationId xmlns:a16="http://schemas.microsoft.com/office/drawing/2014/main" id="{AECDB2DA-E83B-F1A1-467A-87082BB6E99D}"/>
                    </a:ext>
                  </a:extLst>
                </p:cNvPr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545;p25">
                  <a:extLst>
                    <a:ext uri="{FF2B5EF4-FFF2-40B4-BE49-F238E27FC236}">
                      <a16:creationId xmlns:a16="http://schemas.microsoft.com/office/drawing/2014/main" id="{443FEC41-7388-415A-C30F-9621CDC77EA8}"/>
                    </a:ext>
                  </a:extLst>
                </p:cNvPr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546;p25">
                  <a:extLst>
                    <a:ext uri="{FF2B5EF4-FFF2-40B4-BE49-F238E27FC236}">
                      <a16:creationId xmlns:a16="http://schemas.microsoft.com/office/drawing/2014/main" id="{1506CD8C-5058-A6FC-0728-A2873CC90EA2}"/>
                    </a:ext>
                  </a:extLst>
                </p:cNvPr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47;p25">
                  <a:extLst>
                    <a:ext uri="{FF2B5EF4-FFF2-40B4-BE49-F238E27FC236}">
                      <a16:creationId xmlns:a16="http://schemas.microsoft.com/office/drawing/2014/main" id="{2F984BB1-B044-D473-F434-9CEDAD8D6AF7}"/>
                    </a:ext>
                  </a:extLst>
                </p:cNvPr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48;p25">
                  <a:extLst>
                    <a:ext uri="{FF2B5EF4-FFF2-40B4-BE49-F238E27FC236}">
                      <a16:creationId xmlns:a16="http://schemas.microsoft.com/office/drawing/2014/main" id="{14C4CD8E-E0EE-1BBC-4819-9B0E4405889D}"/>
                    </a:ext>
                  </a:extLst>
                </p:cNvPr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49;p25">
                  <a:extLst>
                    <a:ext uri="{FF2B5EF4-FFF2-40B4-BE49-F238E27FC236}">
                      <a16:creationId xmlns:a16="http://schemas.microsoft.com/office/drawing/2014/main" id="{A6D8A332-ADE2-0E4E-2CA5-6467EAFC120A}"/>
                    </a:ext>
                  </a:extLst>
                </p:cNvPr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" name="Google Shape;550;p25">
              <a:extLst>
                <a:ext uri="{FF2B5EF4-FFF2-40B4-BE49-F238E27FC236}">
                  <a16:creationId xmlns:a16="http://schemas.microsoft.com/office/drawing/2014/main" id="{52055902-D39E-0D71-4B57-D5993B86C454}"/>
                </a:ext>
              </a:extLst>
            </p:cNvPr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28" name="Google Shape;551;p25">
            <a:extLst>
              <a:ext uri="{FF2B5EF4-FFF2-40B4-BE49-F238E27FC236}">
                <a16:creationId xmlns:a16="http://schemas.microsoft.com/office/drawing/2014/main" id="{32AEED5B-8AA1-4D20-6CE7-12D0ACA43E0B}"/>
              </a:ext>
            </a:extLst>
          </p:cNvPr>
          <p:cNvGrpSpPr/>
          <p:nvPr/>
        </p:nvGrpSpPr>
        <p:grpSpPr>
          <a:xfrm rot="10800000" flipH="1">
            <a:off x="5158878" y="3220293"/>
            <a:ext cx="900000" cy="900000"/>
            <a:chOff x="2588540" y="1808651"/>
            <a:chExt cx="1983467" cy="1927668"/>
          </a:xfrm>
        </p:grpSpPr>
        <p:grpSp>
          <p:nvGrpSpPr>
            <p:cNvPr id="29" name="Google Shape;552;p25">
              <a:extLst>
                <a:ext uri="{FF2B5EF4-FFF2-40B4-BE49-F238E27FC236}">
                  <a16:creationId xmlns:a16="http://schemas.microsoft.com/office/drawing/2014/main" id="{683DC4E4-F525-EBE3-7955-CC584C680138}"/>
                </a:ext>
              </a:extLst>
            </p:cNvPr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31" name="Google Shape;553;p25">
                <a:extLst>
                  <a:ext uri="{FF2B5EF4-FFF2-40B4-BE49-F238E27FC236}">
                    <a16:creationId xmlns:a16="http://schemas.microsoft.com/office/drawing/2014/main" id="{C4E5256F-6D83-BE0B-1C6F-EC90B55F22AF}"/>
                  </a:ext>
                </a:extLst>
              </p:cNvPr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2" name="Google Shape;554;p25">
                <a:extLst>
                  <a:ext uri="{FF2B5EF4-FFF2-40B4-BE49-F238E27FC236}">
                    <a16:creationId xmlns:a16="http://schemas.microsoft.com/office/drawing/2014/main" id="{F2B2E470-F2F8-D2EC-FD8B-EB246DF03DEB}"/>
                  </a:ext>
                </a:extLst>
              </p:cNvPr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33" name="Google Shape;555;p25">
                  <a:extLst>
                    <a:ext uri="{FF2B5EF4-FFF2-40B4-BE49-F238E27FC236}">
                      <a16:creationId xmlns:a16="http://schemas.microsoft.com/office/drawing/2014/main" id="{DB1FFDCA-CB84-7E49-758F-2E8F268D3950}"/>
                    </a:ext>
                  </a:extLst>
                </p:cNvPr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56;p25">
                  <a:extLst>
                    <a:ext uri="{FF2B5EF4-FFF2-40B4-BE49-F238E27FC236}">
                      <a16:creationId xmlns:a16="http://schemas.microsoft.com/office/drawing/2014/main" id="{97530061-294B-7C01-31A1-A970E01EB4A6}"/>
                    </a:ext>
                  </a:extLst>
                </p:cNvPr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57;p25">
                  <a:extLst>
                    <a:ext uri="{FF2B5EF4-FFF2-40B4-BE49-F238E27FC236}">
                      <a16:creationId xmlns:a16="http://schemas.microsoft.com/office/drawing/2014/main" id="{F3C3D3EE-0F9B-B097-CF21-F58D1FB307AF}"/>
                    </a:ext>
                  </a:extLst>
                </p:cNvPr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58;p25">
                  <a:extLst>
                    <a:ext uri="{FF2B5EF4-FFF2-40B4-BE49-F238E27FC236}">
                      <a16:creationId xmlns:a16="http://schemas.microsoft.com/office/drawing/2014/main" id="{3704677C-EA35-9696-C486-7DF35D8BA962}"/>
                    </a:ext>
                  </a:extLst>
                </p:cNvPr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59;p25">
                  <a:extLst>
                    <a:ext uri="{FF2B5EF4-FFF2-40B4-BE49-F238E27FC236}">
                      <a16:creationId xmlns:a16="http://schemas.microsoft.com/office/drawing/2014/main" id="{64099ED5-B32A-E11C-00D0-F3D29D5733E1}"/>
                    </a:ext>
                  </a:extLst>
                </p:cNvPr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60;p25">
                  <a:extLst>
                    <a:ext uri="{FF2B5EF4-FFF2-40B4-BE49-F238E27FC236}">
                      <a16:creationId xmlns:a16="http://schemas.microsoft.com/office/drawing/2014/main" id="{7A8B6698-4B1E-BC5D-3297-15EF63718764}"/>
                    </a:ext>
                  </a:extLst>
                </p:cNvPr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61;p25">
                  <a:extLst>
                    <a:ext uri="{FF2B5EF4-FFF2-40B4-BE49-F238E27FC236}">
                      <a16:creationId xmlns:a16="http://schemas.microsoft.com/office/drawing/2014/main" id="{3E42E3CB-955C-4456-0B6C-240D54FF3558}"/>
                    </a:ext>
                  </a:extLst>
                </p:cNvPr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" name="Google Shape;562;p25">
              <a:extLst>
                <a:ext uri="{FF2B5EF4-FFF2-40B4-BE49-F238E27FC236}">
                  <a16:creationId xmlns:a16="http://schemas.microsoft.com/office/drawing/2014/main" id="{834A14AD-DCBE-0D70-6096-EF7EE8DA5422}"/>
                </a:ext>
              </a:extLst>
            </p:cNvPr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40" name="Google Shape;563;p25">
            <a:extLst>
              <a:ext uri="{FF2B5EF4-FFF2-40B4-BE49-F238E27FC236}">
                <a16:creationId xmlns:a16="http://schemas.microsoft.com/office/drawing/2014/main" id="{E0F51325-0CEE-9463-FA72-518594A24C70}"/>
              </a:ext>
            </a:extLst>
          </p:cNvPr>
          <p:cNvGrpSpPr/>
          <p:nvPr/>
        </p:nvGrpSpPr>
        <p:grpSpPr>
          <a:xfrm rot="1946417">
            <a:off x="7322190" y="3267207"/>
            <a:ext cx="900000" cy="900000"/>
            <a:chOff x="2588540" y="1808651"/>
            <a:chExt cx="1983467" cy="1927668"/>
          </a:xfrm>
        </p:grpSpPr>
        <p:grpSp>
          <p:nvGrpSpPr>
            <p:cNvPr id="41" name="Google Shape;564;p25">
              <a:extLst>
                <a:ext uri="{FF2B5EF4-FFF2-40B4-BE49-F238E27FC236}">
                  <a16:creationId xmlns:a16="http://schemas.microsoft.com/office/drawing/2014/main" id="{61E5C259-E05E-AD1C-0400-FADA8ED14766}"/>
                </a:ext>
              </a:extLst>
            </p:cNvPr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43" name="Google Shape;565;p25">
                <a:extLst>
                  <a:ext uri="{FF2B5EF4-FFF2-40B4-BE49-F238E27FC236}">
                    <a16:creationId xmlns:a16="http://schemas.microsoft.com/office/drawing/2014/main" id="{809FAB42-D118-570E-DD24-DD6BDD05149C}"/>
                  </a:ext>
                </a:extLst>
              </p:cNvPr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" name="Google Shape;566;p25">
                <a:extLst>
                  <a:ext uri="{FF2B5EF4-FFF2-40B4-BE49-F238E27FC236}">
                    <a16:creationId xmlns:a16="http://schemas.microsoft.com/office/drawing/2014/main" id="{4A4EEA44-4594-A22C-83C6-A11CA1D7D76D}"/>
                  </a:ext>
                </a:extLst>
              </p:cNvPr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45" name="Google Shape;567;p25">
                  <a:extLst>
                    <a:ext uri="{FF2B5EF4-FFF2-40B4-BE49-F238E27FC236}">
                      <a16:creationId xmlns:a16="http://schemas.microsoft.com/office/drawing/2014/main" id="{E5179E8F-112F-29A7-D40F-F5FA212A1B38}"/>
                    </a:ext>
                  </a:extLst>
                </p:cNvPr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68;p25">
                  <a:extLst>
                    <a:ext uri="{FF2B5EF4-FFF2-40B4-BE49-F238E27FC236}">
                      <a16:creationId xmlns:a16="http://schemas.microsoft.com/office/drawing/2014/main" id="{A97B5EE5-5758-F334-C01E-9BB8B5B9A0F0}"/>
                    </a:ext>
                  </a:extLst>
                </p:cNvPr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569;p25">
                  <a:extLst>
                    <a:ext uri="{FF2B5EF4-FFF2-40B4-BE49-F238E27FC236}">
                      <a16:creationId xmlns:a16="http://schemas.microsoft.com/office/drawing/2014/main" id="{A3E85EA3-1F27-656A-9127-16751204DDF9}"/>
                    </a:ext>
                  </a:extLst>
                </p:cNvPr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570;p25">
                  <a:extLst>
                    <a:ext uri="{FF2B5EF4-FFF2-40B4-BE49-F238E27FC236}">
                      <a16:creationId xmlns:a16="http://schemas.microsoft.com/office/drawing/2014/main" id="{8A6CF6C9-CEF2-CC0B-DC1E-42A177395A82}"/>
                    </a:ext>
                  </a:extLst>
                </p:cNvPr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71;p25">
                  <a:extLst>
                    <a:ext uri="{FF2B5EF4-FFF2-40B4-BE49-F238E27FC236}">
                      <a16:creationId xmlns:a16="http://schemas.microsoft.com/office/drawing/2014/main" id="{B38955CD-9309-09AA-EFD3-D10DAC5B99F0}"/>
                    </a:ext>
                  </a:extLst>
                </p:cNvPr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72;p25">
                  <a:extLst>
                    <a:ext uri="{FF2B5EF4-FFF2-40B4-BE49-F238E27FC236}">
                      <a16:creationId xmlns:a16="http://schemas.microsoft.com/office/drawing/2014/main" id="{68E39A5F-4992-02FD-43DA-8393FFA90343}"/>
                    </a:ext>
                  </a:extLst>
                </p:cNvPr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73;p25">
                  <a:extLst>
                    <a:ext uri="{FF2B5EF4-FFF2-40B4-BE49-F238E27FC236}">
                      <a16:creationId xmlns:a16="http://schemas.microsoft.com/office/drawing/2014/main" id="{A50E7F80-D983-5A02-3081-D247FA8732BE}"/>
                    </a:ext>
                  </a:extLst>
                </p:cNvPr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" name="Google Shape;574;p25">
              <a:extLst>
                <a:ext uri="{FF2B5EF4-FFF2-40B4-BE49-F238E27FC236}">
                  <a16:creationId xmlns:a16="http://schemas.microsoft.com/office/drawing/2014/main" id="{5BCCD42C-BEAE-7BAF-C252-DD80094779A1}"/>
                </a:ext>
              </a:extLst>
            </p:cNvPr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sp>
        <p:nvSpPr>
          <p:cNvPr id="52" name="Google Shape;2677;p49">
            <a:extLst>
              <a:ext uri="{FF2B5EF4-FFF2-40B4-BE49-F238E27FC236}">
                <a16:creationId xmlns:a16="http://schemas.microsoft.com/office/drawing/2014/main" id="{F7379172-4CCE-1543-8D47-B001F497B67E}"/>
              </a:ext>
            </a:extLst>
          </p:cNvPr>
          <p:cNvSpPr txBox="1"/>
          <p:nvPr/>
        </p:nvSpPr>
        <p:spPr>
          <a:xfrm>
            <a:off x="890158" y="3437982"/>
            <a:ext cx="79288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TPR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56" name="Google Shape;2718;p50">
            <a:extLst>
              <a:ext uri="{FF2B5EF4-FFF2-40B4-BE49-F238E27FC236}">
                <a16:creationId xmlns:a16="http://schemas.microsoft.com/office/drawing/2014/main" id="{71D93CB6-FCF6-DCF0-17AF-BF280F8F4264}"/>
              </a:ext>
            </a:extLst>
          </p:cNvPr>
          <p:cNvGrpSpPr/>
          <p:nvPr/>
        </p:nvGrpSpPr>
        <p:grpSpPr>
          <a:xfrm>
            <a:off x="40333" y="4131373"/>
            <a:ext cx="2540856" cy="856979"/>
            <a:chOff x="4803210" y="1719969"/>
            <a:chExt cx="1843749" cy="856979"/>
          </a:xfrm>
        </p:grpSpPr>
        <p:sp>
          <p:nvSpPr>
            <p:cNvPr id="57" name="Google Shape;2719;p50">
              <a:extLst>
                <a:ext uri="{FF2B5EF4-FFF2-40B4-BE49-F238E27FC236}">
                  <a16:creationId xmlns:a16="http://schemas.microsoft.com/office/drawing/2014/main" id="{CAC8BC04-CBBB-C287-33ED-1D467A007443}"/>
                </a:ext>
              </a:extLst>
            </p:cNvPr>
            <p:cNvSpPr txBox="1"/>
            <p:nvPr/>
          </p:nvSpPr>
          <p:spPr>
            <a:xfrm>
              <a:off x="4803210" y="1719969"/>
              <a:ext cx="1843749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8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True </a:t>
              </a:r>
              <a:r>
                <a:rPr lang="sk-SK" sz="18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Postive</a:t>
              </a:r>
              <a:r>
                <a:rPr lang="sk-SK" sz="18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8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Rate</a:t>
              </a:r>
              <a:endParaRPr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8" name="Google Shape;2720;p50">
              <a:extLst>
                <a:ext uri="{FF2B5EF4-FFF2-40B4-BE49-F238E27FC236}">
                  <a16:creationId xmlns:a16="http://schemas.microsoft.com/office/drawing/2014/main" id="{95FE719A-C37E-A871-8992-50903EDB7890}"/>
                </a:ext>
              </a:extLst>
            </p:cNvPr>
            <p:cNvSpPr txBox="1"/>
            <p:nvPr/>
          </p:nvSpPr>
          <p:spPr>
            <a:xfrm>
              <a:off x="4803211" y="2176748"/>
              <a:ext cx="183412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2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True Poisitive / Positive</a:t>
              </a:r>
              <a:endParaRPr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1" name="Google Shape;2719;p50">
            <a:extLst>
              <a:ext uri="{FF2B5EF4-FFF2-40B4-BE49-F238E27FC236}">
                <a16:creationId xmlns:a16="http://schemas.microsoft.com/office/drawing/2014/main" id="{407EA996-B725-851C-AF5A-A01BABDA311A}"/>
              </a:ext>
            </a:extLst>
          </p:cNvPr>
          <p:cNvSpPr txBox="1"/>
          <p:nvPr/>
        </p:nvSpPr>
        <p:spPr>
          <a:xfrm>
            <a:off x="2147863" y="4134696"/>
            <a:ext cx="254085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 </a:t>
            </a: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Negative</a:t>
            </a:r>
            <a:r>
              <a:rPr lang="sk-SK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Rate</a:t>
            </a:r>
            <a:endParaRPr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" name="Google Shape;2720;p50">
            <a:extLst>
              <a:ext uri="{FF2B5EF4-FFF2-40B4-BE49-F238E27FC236}">
                <a16:creationId xmlns:a16="http://schemas.microsoft.com/office/drawing/2014/main" id="{E8B26D0B-0603-DD6E-BE27-BDE881DD0660}"/>
              </a:ext>
            </a:extLst>
          </p:cNvPr>
          <p:cNvSpPr txBox="1"/>
          <p:nvPr/>
        </p:nvSpPr>
        <p:spPr>
          <a:xfrm>
            <a:off x="2147863" y="4600229"/>
            <a:ext cx="252758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True Negative / Negative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2719;p50">
            <a:extLst>
              <a:ext uri="{FF2B5EF4-FFF2-40B4-BE49-F238E27FC236}">
                <a16:creationId xmlns:a16="http://schemas.microsoft.com/office/drawing/2014/main" id="{32BD98AE-BE67-2A0D-A947-281967FD6043}"/>
              </a:ext>
            </a:extLst>
          </p:cNvPr>
          <p:cNvSpPr txBox="1"/>
          <p:nvPr/>
        </p:nvSpPr>
        <p:spPr>
          <a:xfrm>
            <a:off x="4292002" y="4122604"/>
            <a:ext cx="254085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r>
              <a:rPr lang="sk-SK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Postive</a:t>
            </a:r>
            <a:r>
              <a:rPr lang="sk-SK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Rate</a:t>
            </a:r>
            <a:endParaRPr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2" name="Google Shape;2720;p50">
            <a:extLst>
              <a:ext uri="{FF2B5EF4-FFF2-40B4-BE49-F238E27FC236}">
                <a16:creationId xmlns:a16="http://schemas.microsoft.com/office/drawing/2014/main" id="{4D498F1B-BCFA-1034-97CD-D056E460A8C1}"/>
              </a:ext>
            </a:extLst>
          </p:cNvPr>
          <p:cNvSpPr txBox="1"/>
          <p:nvPr/>
        </p:nvSpPr>
        <p:spPr>
          <a:xfrm>
            <a:off x="4292003" y="4596004"/>
            <a:ext cx="252758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r>
              <a:rPr lang="sk-SK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sk-SK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Positive</a:t>
            </a:r>
            <a:r>
              <a:rPr lang="sk-SK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sk-SK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Negative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3" name="Google Shape;2718;p50">
            <a:extLst>
              <a:ext uri="{FF2B5EF4-FFF2-40B4-BE49-F238E27FC236}">
                <a16:creationId xmlns:a16="http://schemas.microsoft.com/office/drawing/2014/main" id="{3A3BA91E-048E-3C14-68F0-4AD08286E9AA}"/>
              </a:ext>
            </a:extLst>
          </p:cNvPr>
          <p:cNvGrpSpPr/>
          <p:nvPr/>
        </p:nvGrpSpPr>
        <p:grpSpPr>
          <a:xfrm>
            <a:off x="6502415" y="4151592"/>
            <a:ext cx="2540856" cy="848664"/>
            <a:chOff x="4803210" y="1736595"/>
            <a:chExt cx="1843749" cy="848664"/>
          </a:xfrm>
        </p:grpSpPr>
        <p:sp>
          <p:nvSpPr>
            <p:cNvPr id="194" name="Google Shape;2719;p50">
              <a:extLst>
                <a:ext uri="{FF2B5EF4-FFF2-40B4-BE49-F238E27FC236}">
                  <a16:creationId xmlns:a16="http://schemas.microsoft.com/office/drawing/2014/main" id="{6C01E681-BD2C-8C4B-141F-08A0EFCAB39A}"/>
                </a:ext>
              </a:extLst>
            </p:cNvPr>
            <p:cNvSpPr txBox="1"/>
            <p:nvPr/>
          </p:nvSpPr>
          <p:spPr>
            <a:xfrm>
              <a:off x="4803210" y="1736595"/>
              <a:ext cx="1843749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8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False</a:t>
              </a:r>
              <a:r>
                <a:rPr lang="sk-SK" sz="18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lang="sk-SK" sz="18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Negative</a:t>
              </a:r>
              <a:r>
                <a:rPr lang="sk-SK" sz="18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8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Rate</a:t>
              </a:r>
              <a:endParaRPr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95" name="Google Shape;2720;p50">
              <a:extLst>
                <a:ext uri="{FF2B5EF4-FFF2-40B4-BE49-F238E27FC236}">
                  <a16:creationId xmlns:a16="http://schemas.microsoft.com/office/drawing/2014/main" id="{1BA1CE6F-9254-774C-EE73-0650A6940F7F}"/>
                </a:ext>
              </a:extLst>
            </p:cNvPr>
            <p:cNvSpPr txBox="1"/>
            <p:nvPr/>
          </p:nvSpPr>
          <p:spPr>
            <a:xfrm>
              <a:off x="4803211" y="2185059"/>
              <a:ext cx="183412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200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False</a:t>
              </a:r>
              <a:r>
                <a:rPr lang="sk-SK" sz="12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sk-SK" sz="1200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Negative</a:t>
              </a:r>
              <a:r>
                <a:rPr lang="sk-SK" sz="12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/ </a:t>
              </a:r>
              <a:r>
                <a:rPr lang="sk-SK" sz="1200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Positive</a:t>
              </a:r>
              <a:endParaRPr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2" name="Obrázok 1" descr="Confusion Matrix Visualization. How to add a label and percentage to a… |  by Dennis T | Medium">
            <a:extLst>
              <a:ext uri="{FF2B5EF4-FFF2-40B4-BE49-F238E27FC236}">
                <a16:creationId xmlns:a16="http://schemas.microsoft.com/office/drawing/2014/main" id="{6220BC4D-1D09-A8AA-E01E-F683073F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r="22866"/>
          <a:stretch/>
        </p:blipFill>
        <p:spPr bwMode="auto">
          <a:xfrm>
            <a:off x="6263748" y="1459575"/>
            <a:ext cx="2201815" cy="16193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2677;p49">
            <a:extLst>
              <a:ext uri="{FF2B5EF4-FFF2-40B4-BE49-F238E27FC236}">
                <a16:creationId xmlns:a16="http://schemas.microsoft.com/office/drawing/2014/main" id="{7BC30141-B738-0169-831B-44FD592BDA42}"/>
              </a:ext>
            </a:extLst>
          </p:cNvPr>
          <p:cNvSpPr txBox="1"/>
          <p:nvPr/>
        </p:nvSpPr>
        <p:spPr>
          <a:xfrm>
            <a:off x="2996132" y="3424019"/>
            <a:ext cx="79288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TNR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0" name="Google Shape;2677;p49">
            <a:extLst>
              <a:ext uri="{FF2B5EF4-FFF2-40B4-BE49-F238E27FC236}">
                <a16:creationId xmlns:a16="http://schemas.microsoft.com/office/drawing/2014/main" id="{60DA737A-195C-01FC-2F55-C9129E5338CE}"/>
              </a:ext>
            </a:extLst>
          </p:cNvPr>
          <p:cNvSpPr txBox="1"/>
          <p:nvPr/>
        </p:nvSpPr>
        <p:spPr>
          <a:xfrm>
            <a:off x="5126424" y="3425997"/>
            <a:ext cx="79288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FPR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6" name="Google Shape;2677;p49">
            <a:extLst>
              <a:ext uri="{FF2B5EF4-FFF2-40B4-BE49-F238E27FC236}">
                <a16:creationId xmlns:a16="http://schemas.microsoft.com/office/drawing/2014/main" id="{0FF86D4C-6D4C-95F6-3A12-3B1E37F8093E}"/>
              </a:ext>
            </a:extLst>
          </p:cNvPr>
          <p:cNvSpPr txBox="1"/>
          <p:nvPr/>
        </p:nvSpPr>
        <p:spPr>
          <a:xfrm>
            <a:off x="7291668" y="3454075"/>
            <a:ext cx="79288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FNR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68554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Apache </a:t>
            </a:r>
            <a:r>
              <a:rPr lang="sk-SK" dirty="0" err="1"/>
              <a:t>Spark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0000" y="1781786"/>
            <a:ext cx="7704000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 err="1">
                <a:latin typeface="Nunito" pitchFamily="2" charset="0"/>
              </a:rPr>
              <a:t>Open-source</a:t>
            </a:r>
            <a:r>
              <a:rPr lang="sk-SK" dirty="0">
                <a:latin typeface="Nunito" pitchFamily="2" charset="0"/>
              </a:rPr>
              <a:t> analytický nástroj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US" dirty="0"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Jedným z najpopulárnejších systémov na spracovanie veľkých objemov dát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Využíva ukladanie do vyrovnávacej pamäte a optimalizované vykonávanie dotazov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Poskytuje vývojové API v jazykoch Java,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Scala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,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Python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a R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Použitie v organizáciách akéhokoľvek odvetvia, napríklad banky, telekomunikačné spoločnosti, vládne organizácie...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Presnosť (angl. </a:t>
            </a:r>
            <a:r>
              <a:rPr lang="sk-SK" dirty="0" err="1"/>
              <a:t>Precission</a:t>
            </a:r>
            <a:r>
              <a:rPr lang="sk-SK" dirty="0"/>
              <a:t>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1689" y="1558189"/>
            <a:ext cx="7584239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Nazývaná aj pozitívna prediktívna hodnota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Podiel relevantných prípadov medzi získanými prípadmi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Presnosť by mala nadobúdať hodnotu 1 (alebo sa k nej približovať), čo znamená, že počet FP je žiadny alebo nízky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Výsledok hovorí o spoľahlivosti predikcie modelu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Vzorec pre výpočet presnosti je: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268;p32">
            <a:extLst>
              <a:ext uri="{FF2B5EF4-FFF2-40B4-BE49-F238E27FC236}">
                <a16:creationId xmlns:a16="http://schemas.microsoft.com/office/drawing/2014/main" id="{F8976342-A909-DD67-5B9E-F4793C41B21E}"/>
              </a:ext>
            </a:extLst>
          </p:cNvPr>
          <p:cNvGrpSpPr/>
          <p:nvPr/>
        </p:nvGrpSpPr>
        <p:grpSpPr>
          <a:xfrm>
            <a:off x="1657214" y="3963163"/>
            <a:ext cx="900218" cy="842751"/>
            <a:chOff x="910293" y="2195038"/>
            <a:chExt cx="872643" cy="816935"/>
          </a:xfrm>
        </p:grpSpPr>
        <p:sp>
          <p:nvSpPr>
            <p:cNvPr id="17" name="Google Shape;1269;p32">
              <a:extLst>
                <a:ext uri="{FF2B5EF4-FFF2-40B4-BE49-F238E27FC236}">
                  <a16:creationId xmlns:a16="http://schemas.microsoft.com/office/drawing/2014/main" id="{331A82BF-8251-6699-DF06-2F2195BFD894}"/>
                </a:ext>
              </a:extLst>
            </p:cNvPr>
            <p:cNvSpPr/>
            <p:nvPr/>
          </p:nvSpPr>
          <p:spPr>
            <a:xfrm rot="204090" flipH="1">
              <a:off x="1032164" y="2250388"/>
              <a:ext cx="730131" cy="670388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BAC2A7">
                <a:alpha val="67860"/>
              </a:srgbClr>
            </a:solidFill>
            <a:ln>
              <a:noFill/>
            </a:ln>
          </p:spPr>
        </p:sp>
        <p:grpSp>
          <p:nvGrpSpPr>
            <p:cNvPr id="18" name="Google Shape;1270;p32">
              <a:extLst>
                <a:ext uri="{FF2B5EF4-FFF2-40B4-BE49-F238E27FC236}">
                  <a16:creationId xmlns:a16="http://schemas.microsoft.com/office/drawing/2014/main" id="{63D8BDA9-E6F2-2E32-7ADA-7DFAF6F9D081}"/>
                </a:ext>
              </a:extLst>
            </p:cNvPr>
            <p:cNvGrpSpPr/>
            <p:nvPr/>
          </p:nvGrpSpPr>
          <p:grpSpPr>
            <a:xfrm rot="6140429" flipH="1">
              <a:off x="948456" y="2203830"/>
              <a:ext cx="229675" cy="262992"/>
              <a:chOff x="7852208" y="207243"/>
              <a:chExt cx="1130465" cy="1294452"/>
            </a:xfrm>
          </p:grpSpPr>
          <p:sp>
            <p:nvSpPr>
              <p:cNvPr id="20" name="Google Shape;1271;p32">
                <a:extLst>
                  <a:ext uri="{FF2B5EF4-FFF2-40B4-BE49-F238E27FC236}">
                    <a16:creationId xmlns:a16="http://schemas.microsoft.com/office/drawing/2014/main" id="{723F4B7D-2DAB-6F68-58A1-113569F3E346}"/>
                  </a:ext>
                </a:extLst>
              </p:cNvPr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72;p32">
                <a:extLst>
                  <a:ext uri="{FF2B5EF4-FFF2-40B4-BE49-F238E27FC236}">
                    <a16:creationId xmlns:a16="http://schemas.microsoft.com/office/drawing/2014/main" id="{AF13D01F-A4B0-29EA-DB48-A7DF99FF2F58}"/>
                  </a:ext>
                </a:extLst>
              </p:cNvPr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73;p32">
                <a:extLst>
                  <a:ext uri="{FF2B5EF4-FFF2-40B4-BE49-F238E27FC236}">
                    <a16:creationId xmlns:a16="http://schemas.microsoft.com/office/drawing/2014/main" id="{17FBE905-398A-192D-2AC4-35BD12830F40}"/>
                  </a:ext>
                </a:extLst>
              </p:cNvPr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74;p32">
                <a:extLst>
                  <a:ext uri="{FF2B5EF4-FFF2-40B4-BE49-F238E27FC236}">
                    <a16:creationId xmlns:a16="http://schemas.microsoft.com/office/drawing/2014/main" id="{16D6FBD9-685F-E149-0081-EEF080584D74}"/>
                  </a:ext>
                </a:extLst>
              </p:cNvPr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75;p32">
                <a:extLst>
                  <a:ext uri="{FF2B5EF4-FFF2-40B4-BE49-F238E27FC236}">
                    <a16:creationId xmlns:a16="http://schemas.microsoft.com/office/drawing/2014/main" id="{583950EC-F406-4055-75EE-A17625AC9813}"/>
                  </a:ext>
                </a:extLst>
              </p:cNvPr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76;p32">
                <a:extLst>
                  <a:ext uri="{FF2B5EF4-FFF2-40B4-BE49-F238E27FC236}">
                    <a16:creationId xmlns:a16="http://schemas.microsoft.com/office/drawing/2014/main" id="{C575BD4F-2673-F79E-6DA8-F6569D86309C}"/>
                  </a:ext>
                </a:extLst>
              </p:cNvPr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77;p32">
                <a:extLst>
                  <a:ext uri="{FF2B5EF4-FFF2-40B4-BE49-F238E27FC236}">
                    <a16:creationId xmlns:a16="http://schemas.microsoft.com/office/drawing/2014/main" id="{A93CDEC6-78EF-564D-427E-C80BEE5AE4E1}"/>
                  </a:ext>
                </a:extLst>
              </p:cNvPr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278;p32">
              <a:extLst>
                <a:ext uri="{FF2B5EF4-FFF2-40B4-BE49-F238E27FC236}">
                  <a16:creationId xmlns:a16="http://schemas.microsoft.com/office/drawing/2014/main" id="{9700F89B-0879-AF56-11B0-AAA5F17F6C04}"/>
                </a:ext>
              </a:extLst>
            </p:cNvPr>
            <p:cNvSpPr/>
            <p:nvPr/>
          </p:nvSpPr>
          <p:spPr>
            <a:xfrm flipH="1">
              <a:off x="981666" y="2210704"/>
              <a:ext cx="801270" cy="801270"/>
            </a:xfrm>
            <a:prstGeom prst="blockArc">
              <a:avLst>
                <a:gd name="adj1" fmla="val 6347075"/>
                <a:gd name="adj2" fmla="val 16256715"/>
                <a:gd name="adj3" fmla="val 12710"/>
              </a:avLst>
            </a:prstGeom>
            <a:solidFill>
              <a:srgbClr val="FBB929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463;p46">
            <a:extLst>
              <a:ext uri="{FF2B5EF4-FFF2-40B4-BE49-F238E27FC236}">
                <a16:creationId xmlns:a16="http://schemas.microsoft.com/office/drawing/2014/main" id="{B7750421-B9A4-4DA4-6398-692D062D8273}"/>
              </a:ext>
            </a:extLst>
          </p:cNvPr>
          <p:cNvGrpSpPr/>
          <p:nvPr/>
        </p:nvGrpSpPr>
        <p:grpSpPr>
          <a:xfrm>
            <a:off x="6811975" y="4187734"/>
            <a:ext cx="552492" cy="569040"/>
            <a:chOff x="606705" y="3399349"/>
            <a:chExt cx="552492" cy="569040"/>
          </a:xfrm>
        </p:grpSpPr>
        <p:sp>
          <p:nvSpPr>
            <p:cNvPr id="28" name="Google Shape;2464;p46">
              <a:extLst>
                <a:ext uri="{FF2B5EF4-FFF2-40B4-BE49-F238E27FC236}">
                  <a16:creationId xmlns:a16="http://schemas.microsoft.com/office/drawing/2014/main" id="{C420ECFB-5285-61DE-4FE4-3629E68A2129}"/>
                </a:ext>
              </a:extLst>
            </p:cNvPr>
            <p:cNvSpPr/>
            <p:nvPr/>
          </p:nvSpPr>
          <p:spPr>
            <a:xfrm rot="7639259">
              <a:off x="741238" y="3559972"/>
              <a:ext cx="297319" cy="247685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rgbClr val="FBB929">
                <a:alpha val="5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65;p46">
              <a:extLst>
                <a:ext uri="{FF2B5EF4-FFF2-40B4-BE49-F238E27FC236}">
                  <a16:creationId xmlns:a16="http://schemas.microsoft.com/office/drawing/2014/main" id="{754D856E-BA19-EAA3-109C-E6AFBA58A5F6}"/>
                </a:ext>
              </a:extLst>
            </p:cNvPr>
            <p:cNvSpPr/>
            <p:nvPr/>
          </p:nvSpPr>
          <p:spPr>
            <a:xfrm rot="-3846457" flipH="1">
              <a:off x="664194" y="3482985"/>
              <a:ext cx="437514" cy="401769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" name="Google Shape;2719;p50">
            <a:extLst>
              <a:ext uri="{FF2B5EF4-FFF2-40B4-BE49-F238E27FC236}">
                <a16:creationId xmlns:a16="http://schemas.microsoft.com/office/drawing/2014/main" id="{C5506BE8-ED70-74EE-4CC4-E4CEC7BFCB42}"/>
              </a:ext>
            </a:extLst>
          </p:cNvPr>
          <p:cNvSpPr txBox="1"/>
          <p:nvPr/>
        </p:nvSpPr>
        <p:spPr>
          <a:xfrm>
            <a:off x="2107323" y="4135870"/>
            <a:ext cx="639371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Precision = True Positive / Predicted Positive </a:t>
            </a:r>
            <a:endParaRPr lang="sk-SK"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91391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Spätná väzba (angl. </a:t>
            </a:r>
            <a:r>
              <a:rPr lang="sk-SK" dirty="0" err="1"/>
              <a:t>Recall</a:t>
            </a:r>
            <a:r>
              <a:rPr lang="sk-SK" dirty="0"/>
              <a:t>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1689" y="1558189"/>
            <a:ext cx="7584239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Známa aj ako citlivosť 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Podiel relevantných prípadov, ktoré boli získané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Spätná väzba by mala nadobúdať hodnotu 1 (alebo sa k nej približovať), čo znamená, že počet FN je žiadny alebo nízky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Vzorec pre výpočet spätnej väzby je: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268;p32">
            <a:extLst>
              <a:ext uri="{FF2B5EF4-FFF2-40B4-BE49-F238E27FC236}">
                <a16:creationId xmlns:a16="http://schemas.microsoft.com/office/drawing/2014/main" id="{61ECB5ED-1B7E-58F9-63B4-1D2F020CD793}"/>
              </a:ext>
            </a:extLst>
          </p:cNvPr>
          <p:cNvGrpSpPr/>
          <p:nvPr/>
        </p:nvGrpSpPr>
        <p:grpSpPr>
          <a:xfrm>
            <a:off x="1914909" y="3946537"/>
            <a:ext cx="900218" cy="842751"/>
            <a:chOff x="910293" y="2195038"/>
            <a:chExt cx="872643" cy="816935"/>
          </a:xfrm>
        </p:grpSpPr>
        <p:sp>
          <p:nvSpPr>
            <p:cNvPr id="3" name="Google Shape;1269;p32">
              <a:extLst>
                <a:ext uri="{FF2B5EF4-FFF2-40B4-BE49-F238E27FC236}">
                  <a16:creationId xmlns:a16="http://schemas.microsoft.com/office/drawing/2014/main" id="{E8E7734C-C192-1698-549A-6230F6E17FF3}"/>
                </a:ext>
              </a:extLst>
            </p:cNvPr>
            <p:cNvSpPr/>
            <p:nvPr/>
          </p:nvSpPr>
          <p:spPr>
            <a:xfrm rot="204090" flipH="1">
              <a:off x="1032164" y="2250388"/>
              <a:ext cx="730131" cy="670388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BAC2A7">
                <a:alpha val="67860"/>
              </a:srgbClr>
            </a:solidFill>
            <a:ln>
              <a:noFill/>
            </a:ln>
          </p:spPr>
        </p:sp>
        <p:grpSp>
          <p:nvGrpSpPr>
            <p:cNvPr id="5" name="Google Shape;1270;p32">
              <a:extLst>
                <a:ext uri="{FF2B5EF4-FFF2-40B4-BE49-F238E27FC236}">
                  <a16:creationId xmlns:a16="http://schemas.microsoft.com/office/drawing/2014/main" id="{6B659288-3706-8877-2076-43D0B62D24D7}"/>
                </a:ext>
              </a:extLst>
            </p:cNvPr>
            <p:cNvGrpSpPr/>
            <p:nvPr/>
          </p:nvGrpSpPr>
          <p:grpSpPr>
            <a:xfrm rot="6140429" flipH="1">
              <a:off x="948456" y="2203830"/>
              <a:ext cx="229675" cy="262992"/>
              <a:chOff x="7852208" y="207243"/>
              <a:chExt cx="1130465" cy="1294452"/>
            </a:xfrm>
          </p:grpSpPr>
          <p:sp>
            <p:nvSpPr>
              <p:cNvPr id="7" name="Google Shape;1271;p32">
                <a:extLst>
                  <a:ext uri="{FF2B5EF4-FFF2-40B4-BE49-F238E27FC236}">
                    <a16:creationId xmlns:a16="http://schemas.microsoft.com/office/drawing/2014/main" id="{E060077A-C471-0E3D-FFEB-DA81E5795FC5}"/>
                  </a:ext>
                </a:extLst>
              </p:cNvPr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72;p32">
                <a:extLst>
                  <a:ext uri="{FF2B5EF4-FFF2-40B4-BE49-F238E27FC236}">
                    <a16:creationId xmlns:a16="http://schemas.microsoft.com/office/drawing/2014/main" id="{E8BCE948-1987-0145-6F0D-5FD02159CA5C}"/>
                  </a:ext>
                </a:extLst>
              </p:cNvPr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73;p32">
                <a:extLst>
                  <a:ext uri="{FF2B5EF4-FFF2-40B4-BE49-F238E27FC236}">
                    <a16:creationId xmlns:a16="http://schemas.microsoft.com/office/drawing/2014/main" id="{9809EE4E-3879-67DC-0BC1-D39E55D8B7BB}"/>
                  </a:ext>
                </a:extLst>
              </p:cNvPr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74;p32">
                <a:extLst>
                  <a:ext uri="{FF2B5EF4-FFF2-40B4-BE49-F238E27FC236}">
                    <a16:creationId xmlns:a16="http://schemas.microsoft.com/office/drawing/2014/main" id="{B5F96CA8-138F-D955-5EAE-1A3450D74D42}"/>
                  </a:ext>
                </a:extLst>
              </p:cNvPr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75;p32">
                <a:extLst>
                  <a:ext uri="{FF2B5EF4-FFF2-40B4-BE49-F238E27FC236}">
                    <a16:creationId xmlns:a16="http://schemas.microsoft.com/office/drawing/2014/main" id="{EF2665A5-E5A3-622D-95CD-D6C6239C6DB8}"/>
                  </a:ext>
                </a:extLst>
              </p:cNvPr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76;p32">
                <a:extLst>
                  <a:ext uri="{FF2B5EF4-FFF2-40B4-BE49-F238E27FC236}">
                    <a16:creationId xmlns:a16="http://schemas.microsoft.com/office/drawing/2014/main" id="{D9A46C0C-84BD-290D-8048-656F7B5C6B4A}"/>
                  </a:ext>
                </a:extLst>
              </p:cNvPr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77;p32">
                <a:extLst>
                  <a:ext uri="{FF2B5EF4-FFF2-40B4-BE49-F238E27FC236}">
                    <a16:creationId xmlns:a16="http://schemas.microsoft.com/office/drawing/2014/main" id="{EAA2E303-1CF2-4402-0F22-3FD50C40342E}"/>
                  </a:ext>
                </a:extLst>
              </p:cNvPr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278;p32">
              <a:extLst>
                <a:ext uri="{FF2B5EF4-FFF2-40B4-BE49-F238E27FC236}">
                  <a16:creationId xmlns:a16="http://schemas.microsoft.com/office/drawing/2014/main" id="{52981308-A923-88D3-33C4-38C4AB8928A6}"/>
                </a:ext>
              </a:extLst>
            </p:cNvPr>
            <p:cNvSpPr/>
            <p:nvPr/>
          </p:nvSpPr>
          <p:spPr>
            <a:xfrm flipH="1">
              <a:off x="981666" y="2210704"/>
              <a:ext cx="801270" cy="801270"/>
            </a:xfrm>
            <a:prstGeom prst="blockArc">
              <a:avLst>
                <a:gd name="adj1" fmla="val 6347075"/>
                <a:gd name="adj2" fmla="val 16256715"/>
                <a:gd name="adj3" fmla="val 12710"/>
              </a:avLst>
            </a:prstGeom>
            <a:solidFill>
              <a:srgbClr val="FBB929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463;p46">
            <a:extLst>
              <a:ext uri="{FF2B5EF4-FFF2-40B4-BE49-F238E27FC236}">
                <a16:creationId xmlns:a16="http://schemas.microsoft.com/office/drawing/2014/main" id="{B8569A88-5874-8319-8928-F5C9DC4CD83E}"/>
              </a:ext>
            </a:extLst>
          </p:cNvPr>
          <p:cNvGrpSpPr/>
          <p:nvPr/>
        </p:nvGrpSpPr>
        <p:grpSpPr>
          <a:xfrm>
            <a:off x="6437903" y="4153566"/>
            <a:ext cx="552492" cy="569040"/>
            <a:chOff x="606705" y="3399349"/>
            <a:chExt cx="552492" cy="569040"/>
          </a:xfrm>
        </p:grpSpPr>
        <p:sp>
          <p:nvSpPr>
            <p:cNvPr id="15" name="Google Shape;2464;p46">
              <a:extLst>
                <a:ext uri="{FF2B5EF4-FFF2-40B4-BE49-F238E27FC236}">
                  <a16:creationId xmlns:a16="http://schemas.microsoft.com/office/drawing/2014/main" id="{8F078C97-66C7-ADB3-F478-4808475BA21D}"/>
                </a:ext>
              </a:extLst>
            </p:cNvPr>
            <p:cNvSpPr/>
            <p:nvPr/>
          </p:nvSpPr>
          <p:spPr>
            <a:xfrm rot="7639259">
              <a:off x="741238" y="3559972"/>
              <a:ext cx="297319" cy="247685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rgbClr val="FBB929">
                <a:alpha val="5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65;p46">
              <a:extLst>
                <a:ext uri="{FF2B5EF4-FFF2-40B4-BE49-F238E27FC236}">
                  <a16:creationId xmlns:a16="http://schemas.microsoft.com/office/drawing/2014/main" id="{A387124D-1704-2046-36A7-FD3BDF3BB9AB}"/>
                </a:ext>
              </a:extLst>
            </p:cNvPr>
            <p:cNvSpPr/>
            <p:nvPr/>
          </p:nvSpPr>
          <p:spPr>
            <a:xfrm rot="-3846457" flipH="1">
              <a:off x="664194" y="3482985"/>
              <a:ext cx="437514" cy="401769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1" name="Google Shape;2719;p50">
            <a:extLst>
              <a:ext uri="{FF2B5EF4-FFF2-40B4-BE49-F238E27FC236}">
                <a16:creationId xmlns:a16="http://schemas.microsoft.com/office/drawing/2014/main" id="{E1C579C7-4861-ADBF-AE5F-552621E0135E}"/>
              </a:ext>
            </a:extLst>
          </p:cNvPr>
          <p:cNvSpPr txBox="1"/>
          <p:nvPr/>
        </p:nvSpPr>
        <p:spPr>
          <a:xfrm>
            <a:off x="2365018" y="4119244"/>
            <a:ext cx="639371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Recall = True Positive / Actual Positive</a:t>
            </a:r>
            <a:endParaRPr lang="sk-SK"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62983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374073" y="424876"/>
            <a:ext cx="8379229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ROC </a:t>
            </a:r>
            <a:r>
              <a:rPr lang="en-US" dirty="0" err="1"/>
              <a:t>krivka</a:t>
            </a:r>
            <a:r>
              <a:rPr lang="en-US" dirty="0"/>
              <a:t> </a:t>
            </a:r>
            <a:br>
              <a:rPr lang="sk-SK" dirty="0"/>
            </a:br>
            <a:r>
              <a:rPr lang="en-US" sz="2000" dirty="0"/>
              <a:t>(</a:t>
            </a:r>
            <a:r>
              <a:rPr lang="en-US" sz="2000" dirty="0" err="1"/>
              <a:t>angl.</a:t>
            </a:r>
            <a:r>
              <a:rPr lang="en-US" sz="2000" dirty="0"/>
              <a:t> Receiver Operating Characteristics Curve)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678437" y="1494109"/>
            <a:ext cx="5090596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Graf, ktorý popisuje kvalitu binárneho klasifikátoru v závislosti od nastavení jeho klasifikačného prahu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indent="-167640"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Ukazuje pomer medzi citlivosťou (alebo TPR) a špecifickosťou (1 - FPR), pričom </a:t>
            </a:r>
            <a:r>
              <a:rPr lang="sk-SK" sz="1400" dirty="0"/>
              <a:t>TPR = TP/P a FPR = FP/N</a:t>
            </a:r>
          </a:p>
          <a:p>
            <a:pPr marL="182880" indent="-167640">
              <a:buFont typeface="Anaheim"/>
              <a:buChar char="●"/>
            </a:pPr>
            <a:endParaRPr lang="sk-SK" dirty="0"/>
          </a:p>
          <a:p>
            <a:pPr marL="15240" indent="0">
              <a:buNone/>
            </a:pPr>
            <a:r>
              <a:rPr lang="sk-SK" dirty="0"/>
              <a:t>           </a:t>
            </a:r>
          </a:p>
          <a:p>
            <a:pPr marL="15240" indent="0">
              <a:buNone/>
            </a:pPr>
            <a:endParaRPr lang="sk-SK" sz="1400" dirty="0"/>
          </a:p>
          <a:p>
            <a:pPr marL="15240" indent="0">
              <a:buNone/>
            </a:pPr>
            <a:endParaRPr lang="sk-SK" sz="1400" dirty="0"/>
          </a:p>
          <a:p>
            <a:pPr marL="182880" indent="-167640">
              <a:buFont typeface="Anaheim"/>
              <a:buChar char="●"/>
            </a:pPr>
            <a:r>
              <a:rPr lang="sk-SK" dirty="0"/>
              <a:t>P</a:t>
            </a:r>
            <a:r>
              <a:rPr lang="sk-SK" sz="1400" dirty="0"/>
              <a:t>ri správne natrénovanej sieti, by sa mala krivka ťahať smerom k ľavému hornému rohu </a:t>
            </a:r>
          </a:p>
          <a:p>
            <a:pPr marL="182880" indent="-167640">
              <a:buFont typeface="Anaheim"/>
              <a:buChar char="●"/>
            </a:pPr>
            <a:r>
              <a:rPr lang="sk-SK" dirty="0"/>
              <a:t>P</a:t>
            </a:r>
            <a:r>
              <a:rPr lang="sk-SK" sz="1400" dirty="0"/>
              <a:t>ri zle natrénovanej sieti sa krivky približujú k diagonále, prípadne klesajú pod ňu </a:t>
            </a:r>
          </a:p>
          <a:p>
            <a:pPr marL="182880" indent="-167640">
              <a:buFont typeface="Anaheim"/>
              <a:buChar char="●"/>
            </a:pPr>
            <a:r>
              <a:rPr lang="sk-SK" dirty="0"/>
              <a:t>A</a:t>
            </a:r>
            <a:r>
              <a:rPr lang="sk-SK" sz="1400" dirty="0"/>
              <a:t>k sa krivky prekrývajú na diagonále, jedná sa o vysokú stratu</a:t>
            </a:r>
          </a:p>
          <a:p>
            <a:pPr marL="182880" indent="-167640">
              <a:buFont typeface="Anaheim"/>
              <a:buChar char="●"/>
            </a:pPr>
            <a:endParaRPr lang="sk-SK" sz="1400" dirty="0"/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brázok 1" descr="Receiver operating characteristic - Wikipedia">
            <a:extLst>
              <a:ext uri="{FF2B5EF4-FFF2-40B4-BE49-F238E27FC236}">
                <a16:creationId xmlns:a16="http://schemas.microsoft.com/office/drawing/2014/main" id="{E84FDB86-3287-E345-00EF-C72ABDBEB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54" y="1754911"/>
            <a:ext cx="2415234" cy="24152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2868;p51">
            <a:extLst>
              <a:ext uri="{FF2B5EF4-FFF2-40B4-BE49-F238E27FC236}">
                <a16:creationId xmlns:a16="http://schemas.microsoft.com/office/drawing/2014/main" id="{11DB7C06-E1BC-5398-F1AF-31271D2B5F66}"/>
              </a:ext>
            </a:extLst>
          </p:cNvPr>
          <p:cNvGrpSpPr/>
          <p:nvPr/>
        </p:nvGrpSpPr>
        <p:grpSpPr>
          <a:xfrm>
            <a:off x="824231" y="2884390"/>
            <a:ext cx="612000" cy="468000"/>
            <a:chOff x="1099292" y="1203152"/>
            <a:chExt cx="1031638" cy="832312"/>
          </a:xfrm>
        </p:grpSpPr>
        <p:sp>
          <p:nvSpPr>
            <p:cNvPr id="196" name="Google Shape;2869;p51">
              <a:extLst>
                <a:ext uri="{FF2B5EF4-FFF2-40B4-BE49-F238E27FC236}">
                  <a16:creationId xmlns:a16="http://schemas.microsoft.com/office/drawing/2014/main" id="{EFE4A6B7-DE4E-2025-C2E6-28A48E66C555}"/>
                </a:ext>
              </a:extLst>
            </p:cNvPr>
            <p:cNvSpPr/>
            <p:nvPr/>
          </p:nvSpPr>
          <p:spPr>
            <a:xfrm>
              <a:off x="1267922" y="1307451"/>
              <a:ext cx="787806" cy="723442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202" name="Google Shape;2870;p51">
              <a:extLst>
                <a:ext uri="{FF2B5EF4-FFF2-40B4-BE49-F238E27FC236}">
                  <a16:creationId xmlns:a16="http://schemas.microsoft.com/office/drawing/2014/main" id="{61A17CDD-58EF-651A-95A5-118849331C29}"/>
                </a:ext>
              </a:extLst>
            </p:cNvPr>
            <p:cNvSpPr/>
            <p:nvPr/>
          </p:nvSpPr>
          <p:spPr>
            <a:xfrm>
              <a:off x="1365107" y="1332209"/>
              <a:ext cx="765824" cy="703255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03" name="Google Shape;2871;p51">
              <a:extLst>
                <a:ext uri="{FF2B5EF4-FFF2-40B4-BE49-F238E27FC236}">
                  <a16:creationId xmlns:a16="http://schemas.microsoft.com/office/drawing/2014/main" id="{9151295D-C47B-E539-77F3-12A47165CFBC}"/>
                </a:ext>
              </a:extLst>
            </p:cNvPr>
            <p:cNvGrpSpPr/>
            <p:nvPr/>
          </p:nvGrpSpPr>
          <p:grpSpPr>
            <a:xfrm rot="-5935419">
              <a:off x="1144572" y="1206387"/>
              <a:ext cx="316289" cy="362170"/>
              <a:chOff x="7852208" y="207243"/>
              <a:chExt cx="1130465" cy="1294452"/>
            </a:xfrm>
          </p:grpSpPr>
          <p:sp>
            <p:nvSpPr>
              <p:cNvPr id="204" name="Google Shape;2872;p51">
                <a:extLst>
                  <a:ext uri="{FF2B5EF4-FFF2-40B4-BE49-F238E27FC236}">
                    <a16:creationId xmlns:a16="http://schemas.microsoft.com/office/drawing/2014/main" id="{D223DD7A-83F9-E46C-4024-C94D065F346B}"/>
                  </a:ext>
                </a:extLst>
              </p:cNvPr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873;p51">
                <a:extLst>
                  <a:ext uri="{FF2B5EF4-FFF2-40B4-BE49-F238E27FC236}">
                    <a16:creationId xmlns:a16="http://schemas.microsoft.com/office/drawing/2014/main" id="{E5DEFF3E-17F8-A71D-A7BC-9BEEE74CB31D}"/>
                  </a:ext>
                </a:extLst>
              </p:cNvPr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874;p51">
                <a:extLst>
                  <a:ext uri="{FF2B5EF4-FFF2-40B4-BE49-F238E27FC236}">
                    <a16:creationId xmlns:a16="http://schemas.microsoft.com/office/drawing/2014/main" id="{698AE6FC-3BEF-DD79-17B7-8F24F924A4B6}"/>
                  </a:ext>
                </a:extLst>
              </p:cNvPr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875;p51">
                <a:extLst>
                  <a:ext uri="{FF2B5EF4-FFF2-40B4-BE49-F238E27FC236}">
                    <a16:creationId xmlns:a16="http://schemas.microsoft.com/office/drawing/2014/main" id="{C345DFA9-7654-62C5-72E3-7C90D9E198B1}"/>
                  </a:ext>
                </a:extLst>
              </p:cNvPr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876;p51">
                <a:extLst>
                  <a:ext uri="{FF2B5EF4-FFF2-40B4-BE49-F238E27FC236}">
                    <a16:creationId xmlns:a16="http://schemas.microsoft.com/office/drawing/2014/main" id="{6588D9AC-8FCA-F517-A075-4AFE7B134DD6}"/>
                  </a:ext>
                </a:extLst>
              </p:cNvPr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877;p51">
                <a:extLst>
                  <a:ext uri="{FF2B5EF4-FFF2-40B4-BE49-F238E27FC236}">
                    <a16:creationId xmlns:a16="http://schemas.microsoft.com/office/drawing/2014/main" id="{070DB462-8484-1524-9517-AC063C9FEA37}"/>
                  </a:ext>
                </a:extLst>
              </p:cNvPr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878;p51">
                <a:extLst>
                  <a:ext uri="{FF2B5EF4-FFF2-40B4-BE49-F238E27FC236}">
                    <a16:creationId xmlns:a16="http://schemas.microsoft.com/office/drawing/2014/main" id="{504833E2-24F5-411D-4B94-8C8015C59D1C}"/>
                  </a:ext>
                </a:extLst>
              </p:cNvPr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" name="Google Shape;198;p20">
            <a:extLst>
              <a:ext uri="{FF2B5EF4-FFF2-40B4-BE49-F238E27FC236}">
                <a16:creationId xmlns:a16="http://schemas.microsoft.com/office/drawing/2014/main" id="{90F4BF8C-C820-CB7C-A8E8-6381000D2163}"/>
              </a:ext>
            </a:extLst>
          </p:cNvPr>
          <p:cNvSpPr txBox="1">
            <a:spLocks/>
          </p:cNvSpPr>
          <p:nvPr/>
        </p:nvSpPr>
        <p:spPr>
          <a:xfrm>
            <a:off x="1449272" y="2976377"/>
            <a:ext cx="1089403" cy="31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5240" indent="0">
              <a:buFont typeface="Nunito"/>
              <a:buNone/>
            </a:pPr>
            <a:r>
              <a:rPr lang="sk-SK" dirty="0"/>
              <a:t>Výsledky:</a:t>
            </a:r>
          </a:p>
          <a:p>
            <a:pPr marL="182880" indent="-167640"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sp>
        <p:nvSpPr>
          <p:cNvPr id="212" name="Google Shape;3381;p51">
            <a:extLst>
              <a:ext uri="{FF2B5EF4-FFF2-40B4-BE49-F238E27FC236}">
                <a16:creationId xmlns:a16="http://schemas.microsoft.com/office/drawing/2014/main" id="{DA9048E3-A5B5-EDFC-583C-9324B936329B}"/>
              </a:ext>
            </a:extLst>
          </p:cNvPr>
          <p:cNvSpPr/>
          <p:nvPr/>
        </p:nvSpPr>
        <p:spPr>
          <a:xfrm>
            <a:off x="1064705" y="3046795"/>
            <a:ext cx="261150" cy="208950"/>
          </a:xfrm>
          <a:custGeom>
            <a:avLst/>
            <a:gdLst/>
            <a:ahLst/>
            <a:cxnLst/>
            <a:rect l="l" t="t" r="r" b="b"/>
            <a:pathLst>
              <a:path w="10446" h="8358" extrusionOk="0">
                <a:moveTo>
                  <a:pt x="9054" y="1368"/>
                </a:moveTo>
                <a:cubicBezTo>
                  <a:pt x="9150" y="1368"/>
                  <a:pt x="9222" y="1440"/>
                  <a:pt x="9222" y="1536"/>
                </a:cubicBezTo>
                <a:cubicBezTo>
                  <a:pt x="9222" y="1598"/>
                  <a:pt x="9198" y="1622"/>
                  <a:pt x="9165" y="1622"/>
                </a:cubicBezTo>
                <a:cubicBezTo>
                  <a:pt x="9058" y="1622"/>
                  <a:pt x="8852" y="1368"/>
                  <a:pt x="9054" y="1368"/>
                </a:cubicBezTo>
                <a:close/>
                <a:moveTo>
                  <a:pt x="6581" y="1848"/>
                </a:moveTo>
                <a:cubicBezTo>
                  <a:pt x="6763" y="1848"/>
                  <a:pt x="6574" y="2081"/>
                  <a:pt x="6471" y="2081"/>
                </a:cubicBezTo>
                <a:cubicBezTo>
                  <a:pt x="6438" y="2081"/>
                  <a:pt x="6413" y="2057"/>
                  <a:pt x="6413" y="1992"/>
                </a:cubicBezTo>
                <a:cubicBezTo>
                  <a:pt x="6413" y="1920"/>
                  <a:pt x="6485" y="1848"/>
                  <a:pt x="6581" y="1848"/>
                </a:cubicBezTo>
                <a:close/>
                <a:moveTo>
                  <a:pt x="7595" y="2853"/>
                </a:moveTo>
                <a:cubicBezTo>
                  <a:pt x="7676" y="2853"/>
                  <a:pt x="7734" y="2936"/>
                  <a:pt x="7734" y="3000"/>
                </a:cubicBezTo>
                <a:cubicBezTo>
                  <a:pt x="7734" y="3063"/>
                  <a:pt x="7711" y="3086"/>
                  <a:pt x="7679" y="3086"/>
                </a:cubicBezTo>
                <a:cubicBezTo>
                  <a:pt x="7581" y="3086"/>
                  <a:pt x="7396" y="2856"/>
                  <a:pt x="7547" y="2856"/>
                </a:cubicBezTo>
                <a:cubicBezTo>
                  <a:pt x="7553" y="2856"/>
                  <a:pt x="7559" y="2856"/>
                  <a:pt x="7566" y="2856"/>
                </a:cubicBezTo>
                <a:cubicBezTo>
                  <a:pt x="7576" y="2854"/>
                  <a:pt x="7586" y="2853"/>
                  <a:pt x="7595" y="2853"/>
                </a:cubicBezTo>
                <a:close/>
                <a:moveTo>
                  <a:pt x="4397" y="4009"/>
                </a:moveTo>
                <a:cubicBezTo>
                  <a:pt x="4493" y="4009"/>
                  <a:pt x="4565" y="4081"/>
                  <a:pt x="4565" y="4177"/>
                </a:cubicBezTo>
                <a:cubicBezTo>
                  <a:pt x="4565" y="4231"/>
                  <a:pt x="4544" y="4252"/>
                  <a:pt x="4514" y="4252"/>
                </a:cubicBezTo>
                <a:cubicBezTo>
                  <a:pt x="4413" y="4252"/>
                  <a:pt x="4212" y="4009"/>
                  <a:pt x="4397" y="4009"/>
                </a:cubicBezTo>
                <a:close/>
                <a:moveTo>
                  <a:pt x="4392" y="2301"/>
                </a:moveTo>
                <a:cubicBezTo>
                  <a:pt x="4813" y="2301"/>
                  <a:pt x="5240" y="2447"/>
                  <a:pt x="5597" y="2760"/>
                </a:cubicBezTo>
                <a:lnTo>
                  <a:pt x="4613" y="3745"/>
                </a:lnTo>
                <a:cubicBezTo>
                  <a:pt x="4543" y="3713"/>
                  <a:pt x="4474" y="3699"/>
                  <a:pt x="4407" y="3699"/>
                </a:cubicBezTo>
                <a:cubicBezTo>
                  <a:pt x="4066" y="3699"/>
                  <a:pt x="3812" y="4075"/>
                  <a:pt x="4013" y="4417"/>
                </a:cubicBezTo>
                <a:cubicBezTo>
                  <a:pt x="4105" y="4564"/>
                  <a:pt x="4250" y="4630"/>
                  <a:pt x="4393" y="4630"/>
                </a:cubicBezTo>
                <a:cubicBezTo>
                  <a:pt x="4625" y="4630"/>
                  <a:pt x="4853" y="4458"/>
                  <a:pt x="4853" y="4177"/>
                </a:cubicBezTo>
                <a:cubicBezTo>
                  <a:pt x="4853" y="4105"/>
                  <a:pt x="4853" y="4033"/>
                  <a:pt x="4805" y="3961"/>
                </a:cubicBezTo>
                <a:lnTo>
                  <a:pt x="5381" y="3409"/>
                </a:lnTo>
                <a:lnTo>
                  <a:pt x="5381" y="3409"/>
                </a:lnTo>
                <a:cubicBezTo>
                  <a:pt x="6092" y="4311"/>
                  <a:pt x="5343" y="5443"/>
                  <a:pt x="4414" y="5443"/>
                </a:cubicBezTo>
                <a:cubicBezTo>
                  <a:pt x="4181" y="5443"/>
                  <a:pt x="3937" y="5372"/>
                  <a:pt x="3701" y="5209"/>
                </a:cubicBezTo>
                <a:cubicBezTo>
                  <a:pt x="2618" y="4494"/>
                  <a:pt x="3216" y="2918"/>
                  <a:pt x="4367" y="2918"/>
                </a:cubicBezTo>
                <a:cubicBezTo>
                  <a:pt x="4491" y="2918"/>
                  <a:pt x="4622" y="2937"/>
                  <a:pt x="4757" y="2976"/>
                </a:cubicBezTo>
                <a:cubicBezTo>
                  <a:pt x="4772" y="2980"/>
                  <a:pt x="4786" y="2982"/>
                  <a:pt x="4799" y="2982"/>
                </a:cubicBezTo>
                <a:cubicBezTo>
                  <a:pt x="4959" y="2982"/>
                  <a:pt x="5007" y="2731"/>
                  <a:pt x="4829" y="2664"/>
                </a:cubicBezTo>
                <a:cubicBezTo>
                  <a:pt x="4685" y="2640"/>
                  <a:pt x="4541" y="2616"/>
                  <a:pt x="4397" y="2616"/>
                </a:cubicBezTo>
                <a:cubicBezTo>
                  <a:pt x="2765" y="2616"/>
                  <a:pt x="2285" y="4849"/>
                  <a:pt x="3749" y="5545"/>
                </a:cubicBezTo>
                <a:cubicBezTo>
                  <a:pt x="3978" y="5652"/>
                  <a:pt x="4205" y="5700"/>
                  <a:pt x="4422" y="5700"/>
                </a:cubicBezTo>
                <a:cubicBezTo>
                  <a:pt x="5614" y="5700"/>
                  <a:pt x="6491" y="4245"/>
                  <a:pt x="5597" y="3169"/>
                </a:cubicBezTo>
                <a:lnTo>
                  <a:pt x="5837" y="2952"/>
                </a:lnTo>
                <a:lnTo>
                  <a:pt x="5837" y="2952"/>
                </a:lnTo>
                <a:cubicBezTo>
                  <a:pt x="6846" y="4153"/>
                  <a:pt x="6005" y="6025"/>
                  <a:pt x="4421" y="6025"/>
                </a:cubicBezTo>
                <a:lnTo>
                  <a:pt x="4397" y="6025"/>
                </a:lnTo>
                <a:cubicBezTo>
                  <a:pt x="3101" y="6025"/>
                  <a:pt x="2189" y="4753"/>
                  <a:pt x="2645" y="3529"/>
                </a:cubicBezTo>
                <a:cubicBezTo>
                  <a:pt x="2935" y="2749"/>
                  <a:pt x="3654" y="2301"/>
                  <a:pt x="4392" y="2301"/>
                </a:cubicBezTo>
                <a:close/>
                <a:moveTo>
                  <a:pt x="2167" y="6251"/>
                </a:moveTo>
                <a:cubicBezTo>
                  <a:pt x="2282" y="6251"/>
                  <a:pt x="2379" y="6393"/>
                  <a:pt x="2285" y="6505"/>
                </a:cubicBezTo>
                <a:lnTo>
                  <a:pt x="2141" y="6649"/>
                </a:lnTo>
                <a:lnTo>
                  <a:pt x="1925" y="6433"/>
                </a:lnTo>
                <a:lnTo>
                  <a:pt x="2069" y="6289"/>
                </a:lnTo>
                <a:cubicBezTo>
                  <a:pt x="2101" y="6262"/>
                  <a:pt x="2135" y="6251"/>
                  <a:pt x="2167" y="6251"/>
                </a:cubicBezTo>
                <a:close/>
                <a:moveTo>
                  <a:pt x="1709" y="6625"/>
                </a:moveTo>
                <a:lnTo>
                  <a:pt x="1949" y="6865"/>
                </a:lnTo>
                <a:lnTo>
                  <a:pt x="797" y="7993"/>
                </a:lnTo>
                <a:cubicBezTo>
                  <a:pt x="765" y="8019"/>
                  <a:pt x="731" y="8031"/>
                  <a:pt x="699" y="8031"/>
                </a:cubicBezTo>
                <a:cubicBezTo>
                  <a:pt x="583" y="8031"/>
                  <a:pt x="487" y="7889"/>
                  <a:pt x="581" y="7777"/>
                </a:cubicBezTo>
                <a:lnTo>
                  <a:pt x="1709" y="6625"/>
                </a:lnTo>
                <a:close/>
                <a:moveTo>
                  <a:pt x="7206" y="0"/>
                </a:moveTo>
                <a:cubicBezTo>
                  <a:pt x="7134" y="0"/>
                  <a:pt x="7062" y="72"/>
                  <a:pt x="7062" y="144"/>
                </a:cubicBezTo>
                <a:lnTo>
                  <a:pt x="7062" y="312"/>
                </a:lnTo>
                <a:lnTo>
                  <a:pt x="4565" y="312"/>
                </a:lnTo>
                <a:cubicBezTo>
                  <a:pt x="4397" y="312"/>
                  <a:pt x="4277" y="432"/>
                  <a:pt x="4277" y="600"/>
                </a:cubicBezTo>
                <a:lnTo>
                  <a:pt x="4277" y="1536"/>
                </a:lnTo>
                <a:cubicBezTo>
                  <a:pt x="4277" y="1632"/>
                  <a:pt x="4349" y="1680"/>
                  <a:pt x="4421" y="1680"/>
                </a:cubicBezTo>
                <a:cubicBezTo>
                  <a:pt x="4493" y="1680"/>
                  <a:pt x="4565" y="1632"/>
                  <a:pt x="4565" y="1536"/>
                </a:cubicBezTo>
                <a:lnTo>
                  <a:pt x="4565" y="600"/>
                </a:lnTo>
                <a:lnTo>
                  <a:pt x="9846" y="600"/>
                </a:lnTo>
                <a:lnTo>
                  <a:pt x="9846" y="4009"/>
                </a:lnTo>
                <a:lnTo>
                  <a:pt x="7038" y="4009"/>
                </a:lnTo>
                <a:cubicBezTo>
                  <a:pt x="6846" y="4009"/>
                  <a:pt x="6846" y="4321"/>
                  <a:pt x="7038" y="4321"/>
                </a:cubicBezTo>
                <a:lnTo>
                  <a:pt x="10134" y="4321"/>
                </a:lnTo>
                <a:lnTo>
                  <a:pt x="10134" y="4609"/>
                </a:lnTo>
                <a:lnTo>
                  <a:pt x="6533" y="4609"/>
                </a:lnTo>
                <a:cubicBezTo>
                  <a:pt x="6557" y="4465"/>
                  <a:pt x="6581" y="4297"/>
                  <a:pt x="6581" y="4153"/>
                </a:cubicBezTo>
                <a:cubicBezTo>
                  <a:pt x="6581" y="3625"/>
                  <a:pt x="6389" y="3120"/>
                  <a:pt x="6053" y="2736"/>
                </a:cubicBezTo>
                <a:lnTo>
                  <a:pt x="6389" y="2400"/>
                </a:lnTo>
                <a:cubicBezTo>
                  <a:pt x="6461" y="2424"/>
                  <a:pt x="6509" y="2448"/>
                  <a:pt x="6581" y="2448"/>
                </a:cubicBezTo>
                <a:cubicBezTo>
                  <a:pt x="6653" y="2448"/>
                  <a:pt x="6725" y="2424"/>
                  <a:pt x="6797" y="2400"/>
                </a:cubicBezTo>
                <a:lnTo>
                  <a:pt x="7182" y="2784"/>
                </a:lnTo>
                <a:cubicBezTo>
                  <a:pt x="7158" y="2856"/>
                  <a:pt x="7134" y="2928"/>
                  <a:pt x="7134" y="3000"/>
                </a:cubicBezTo>
                <a:cubicBezTo>
                  <a:pt x="7134" y="3301"/>
                  <a:pt x="7362" y="3451"/>
                  <a:pt x="7590" y="3451"/>
                </a:cubicBezTo>
                <a:cubicBezTo>
                  <a:pt x="7818" y="3451"/>
                  <a:pt x="8046" y="3301"/>
                  <a:pt x="8046" y="3000"/>
                </a:cubicBezTo>
                <a:cubicBezTo>
                  <a:pt x="8046" y="2928"/>
                  <a:pt x="8046" y="2856"/>
                  <a:pt x="7998" y="2784"/>
                </a:cubicBezTo>
                <a:lnTo>
                  <a:pt x="8862" y="1920"/>
                </a:lnTo>
                <a:cubicBezTo>
                  <a:pt x="8934" y="1968"/>
                  <a:pt x="9006" y="1968"/>
                  <a:pt x="9054" y="1968"/>
                </a:cubicBezTo>
                <a:cubicBezTo>
                  <a:pt x="9486" y="1968"/>
                  <a:pt x="9678" y="1488"/>
                  <a:pt x="9390" y="1200"/>
                </a:cubicBezTo>
                <a:cubicBezTo>
                  <a:pt x="9295" y="1105"/>
                  <a:pt x="9176" y="1063"/>
                  <a:pt x="9060" y="1063"/>
                </a:cubicBezTo>
                <a:cubicBezTo>
                  <a:pt x="8824" y="1063"/>
                  <a:pt x="8598" y="1239"/>
                  <a:pt x="8598" y="1512"/>
                </a:cubicBezTo>
                <a:cubicBezTo>
                  <a:pt x="8598" y="1584"/>
                  <a:pt x="8598" y="1656"/>
                  <a:pt x="8646" y="1728"/>
                </a:cubicBezTo>
                <a:lnTo>
                  <a:pt x="7782" y="2592"/>
                </a:lnTo>
                <a:cubicBezTo>
                  <a:pt x="7710" y="2544"/>
                  <a:pt x="7638" y="2544"/>
                  <a:pt x="7590" y="2544"/>
                </a:cubicBezTo>
                <a:cubicBezTo>
                  <a:pt x="7518" y="2544"/>
                  <a:pt x="7446" y="2544"/>
                  <a:pt x="7374" y="2592"/>
                </a:cubicBezTo>
                <a:lnTo>
                  <a:pt x="6990" y="2184"/>
                </a:lnTo>
                <a:cubicBezTo>
                  <a:pt x="7134" y="1896"/>
                  <a:pt x="6918" y="1536"/>
                  <a:pt x="6581" y="1536"/>
                </a:cubicBezTo>
                <a:cubicBezTo>
                  <a:pt x="6221" y="1536"/>
                  <a:pt x="6005" y="1896"/>
                  <a:pt x="6149" y="2184"/>
                </a:cubicBezTo>
                <a:lnTo>
                  <a:pt x="5813" y="2520"/>
                </a:lnTo>
                <a:cubicBezTo>
                  <a:pt x="5429" y="2184"/>
                  <a:pt x="4925" y="1992"/>
                  <a:pt x="4397" y="1992"/>
                </a:cubicBezTo>
                <a:cubicBezTo>
                  <a:pt x="3221" y="1992"/>
                  <a:pt x="2237" y="2952"/>
                  <a:pt x="2237" y="4153"/>
                </a:cubicBezTo>
                <a:cubicBezTo>
                  <a:pt x="2237" y="4681"/>
                  <a:pt x="2429" y="5185"/>
                  <a:pt x="2789" y="5569"/>
                </a:cubicBezTo>
                <a:lnTo>
                  <a:pt x="2381" y="5977"/>
                </a:lnTo>
                <a:cubicBezTo>
                  <a:pt x="2313" y="5943"/>
                  <a:pt x="2245" y="5927"/>
                  <a:pt x="2179" y="5927"/>
                </a:cubicBezTo>
                <a:cubicBezTo>
                  <a:pt x="2059" y="5927"/>
                  <a:pt x="1946" y="5980"/>
                  <a:pt x="1853" y="6073"/>
                </a:cubicBezTo>
                <a:lnTo>
                  <a:pt x="365" y="7537"/>
                </a:lnTo>
                <a:cubicBezTo>
                  <a:pt x="1" y="7864"/>
                  <a:pt x="313" y="8357"/>
                  <a:pt x="673" y="8357"/>
                </a:cubicBezTo>
                <a:cubicBezTo>
                  <a:pt x="788" y="8357"/>
                  <a:pt x="908" y="8307"/>
                  <a:pt x="1013" y="8185"/>
                </a:cubicBezTo>
                <a:lnTo>
                  <a:pt x="2501" y="6721"/>
                </a:lnTo>
                <a:cubicBezTo>
                  <a:pt x="2645" y="6577"/>
                  <a:pt x="2669" y="6361"/>
                  <a:pt x="2597" y="6193"/>
                </a:cubicBezTo>
                <a:lnTo>
                  <a:pt x="2981" y="5785"/>
                </a:lnTo>
                <a:cubicBezTo>
                  <a:pt x="3377" y="6133"/>
                  <a:pt x="3878" y="6315"/>
                  <a:pt x="4387" y="6315"/>
                </a:cubicBezTo>
                <a:cubicBezTo>
                  <a:pt x="4649" y="6315"/>
                  <a:pt x="4913" y="6267"/>
                  <a:pt x="5165" y="6169"/>
                </a:cubicBezTo>
                <a:lnTo>
                  <a:pt x="5165" y="6169"/>
                </a:lnTo>
                <a:lnTo>
                  <a:pt x="5045" y="6601"/>
                </a:lnTo>
                <a:cubicBezTo>
                  <a:pt x="4997" y="6673"/>
                  <a:pt x="5045" y="6769"/>
                  <a:pt x="5141" y="6793"/>
                </a:cubicBezTo>
                <a:lnTo>
                  <a:pt x="5165" y="6793"/>
                </a:lnTo>
                <a:cubicBezTo>
                  <a:pt x="5237" y="6793"/>
                  <a:pt x="5309" y="6745"/>
                  <a:pt x="5309" y="6673"/>
                </a:cubicBezTo>
                <a:lnTo>
                  <a:pt x="5549" y="6001"/>
                </a:lnTo>
                <a:cubicBezTo>
                  <a:pt x="5933" y="5737"/>
                  <a:pt x="6245" y="5377"/>
                  <a:pt x="6413" y="4921"/>
                </a:cubicBezTo>
                <a:lnTo>
                  <a:pt x="7038" y="4921"/>
                </a:lnTo>
                <a:lnTo>
                  <a:pt x="7038" y="6649"/>
                </a:lnTo>
                <a:cubicBezTo>
                  <a:pt x="7038" y="6721"/>
                  <a:pt x="7110" y="6793"/>
                  <a:pt x="7182" y="6793"/>
                </a:cubicBezTo>
                <a:cubicBezTo>
                  <a:pt x="7278" y="6793"/>
                  <a:pt x="7326" y="6721"/>
                  <a:pt x="7350" y="6649"/>
                </a:cubicBezTo>
                <a:lnTo>
                  <a:pt x="7350" y="4945"/>
                </a:lnTo>
                <a:lnTo>
                  <a:pt x="8478" y="4945"/>
                </a:lnTo>
                <a:lnTo>
                  <a:pt x="9054" y="6697"/>
                </a:lnTo>
                <a:cubicBezTo>
                  <a:pt x="9078" y="6745"/>
                  <a:pt x="9126" y="6793"/>
                  <a:pt x="9198" y="6793"/>
                </a:cubicBezTo>
                <a:lnTo>
                  <a:pt x="9246" y="6793"/>
                </a:lnTo>
                <a:cubicBezTo>
                  <a:pt x="9318" y="6769"/>
                  <a:pt x="9366" y="6673"/>
                  <a:pt x="9342" y="6601"/>
                </a:cubicBezTo>
                <a:lnTo>
                  <a:pt x="8790" y="4945"/>
                </a:lnTo>
                <a:lnTo>
                  <a:pt x="10134" y="4945"/>
                </a:lnTo>
                <a:cubicBezTo>
                  <a:pt x="10302" y="4945"/>
                  <a:pt x="10446" y="4801"/>
                  <a:pt x="10446" y="4633"/>
                </a:cubicBezTo>
                <a:lnTo>
                  <a:pt x="10446" y="4345"/>
                </a:lnTo>
                <a:cubicBezTo>
                  <a:pt x="10446" y="4177"/>
                  <a:pt x="10302" y="4033"/>
                  <a:pt x="10134" y="4033"/>
                </a:cubicBezTo>
                <a:lnTo>
                  <a:pt x="10134" y="4009"/>
                </a:lnTo>
                <a:lnTo>
                  <a:pt x="10134" y="600"/>
                </a:lnTo>
                <a:cubicBezTo>
                  <a:pt x="10134" y="432"/>
                  <a:pt x="9990" y="312"/>
                  <a:pt x="9846" y="312"/>
                </a:cubicBezTo>
                <a:lnTo>
                  <a:pt x="7350" y="312"/>
                </a:lnTo>
                <a:lnTo>
                  <a:pt x="7350" y="144"/>
                </a:lnTo>
                <a:cubicBezTo>
                  <a:pt x="7350" y="72"/>
                  <a:pt x="7278" y="0"/>
                  <a:pt x="72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51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F-skóre (angl. F-</a:t>
            </a:r>
            <a:r>
              <a:rPr lang="sk-SK" dirty="0" err="1"/>
              <a:t>Measure</a:t>
            </a:r>
            <a:r>
              <a:rPr lang="sk-SK" dirty="0"/>
              <a:t>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1689" y="1558189"/>
            <a:ext cx="7584239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Používa sa na meranie presnosti testovania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Vážený priemer presnosti a spätnej väzby 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Keď nadobúda F1 skóre hodnotu 1 dosahujeme najlepší výsledok, naopak pri hodnote 0 sa jedná o zlé skóre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Vzorec pre výpočet F-skóre je: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268;p32">
            <a:extLst>
              <a:ext uri="{FF2B5EF4-FFF2-40B4-BE49-F238E27FC236}">
                <a16:creationId xmlns:a16="http://schemas.microsoft.com/office/drawing/2014/main" id="{61ECB5ED-1B7E-58F9-63B4-1D2F020CD793}"/>
              </a:ext>
            </a:extLst>
          </p:cNvPr>
          <p:cNvGrpSpPr/>
          <p:nvPr/>
        </p:nvGrpSpPr>
        <p:grpSpPr>
          <a:xfrm>
            <a:off x="1441088" y="3946537"/>
            <a:ext cx="900218" cy="842751"/>
            <a:chOff x="910293" y="2195038"/>
            <a:chExt cx="872643" cy="816935"/>
          </a:xfrm>
        </p:grpSpPr>
        <p:sp>
          <p:nvSpPr>
            <p:cNvPr id="3" name="Google Shape;1269;p32">
              <a:extLst>
                <a:ext uri="{FF2B5EF4-FFF2-40B4-BE49-F238E27FC236}">
                  <a16:creationId xmlns:a16="http://schemas.microsoft.com/office/drawing/2014/main" id="{E8E7734C-C192-1698-549A-6230F6E17FF3}"/>
                </a:ext>
              </a:extLst>
            </p:cNvPr>
            <p:cNvSpPr/>
            <p:nvPr/>
          </p:nvSpPr>
          <p:spPr>
            <a:xfrm rot="204090" flipH="1">
              <a:off x="1032164" y="2250388"/>
              <a:ext cx="730131" cy="670388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BAC2A7">
                <a:alpha val="67860"/>
              </a:srgbClr>
            </a:solidFill>
            <a:ln>
              <a:noFill/>
            </a:ln>
          </p:spPr>
        </p:sp>
        <p:grpSp>
          <p:nvGrpSpPr>
            <p:cNvPr id="5" name="Google Shape;1270;p32">
              <a:extLst>
                <a:ext uri="{FF2B5EF4-FFF2-40B4-BE49-F238E27FC236}">
                  <a16:creationId xmlns:a16="http://schemas.microsoft.com/office/drawing/2014/main" id="{6B659288-3706-8877-2076-43D0B62D24D7}"/>
                </a:ext>
              </a:extLst>
            </p:cNvPr>
            <p:cNvGrpSpPr/>
            <p:nvPr/>
          </p:nvGrpSpPr>
          <p:grpSpPr>
            <a:xfrm rot="6140429" flipH="1">
              <a:off x="948456" y="2203830"/>
              <a:ext cx="229675" cy="262992"/>
              <a:chOff x="7852208" y="207243"/>
              <a:chExt cx="1130465" cy="1294452"/>
            </a:xfrm>
          </p:grpSpPr>
          <p:sp>
            <p:nvSpPr>
              <p:cNvPr id="7" name="Google Shape;1271;p32">
                <a:extLst>
                  <a:ext uri="{FF2B5EF4-FFF2-40B4-BE49-F238E27FC236}">
                    <a16:creationId xmlns:a16="http://schemas.microsoft.com/office/drawing/2014/main" id="{E060077A-C471-0E3D-FFEB-DA81E5795FC5}"/>
                  </a:ext>
                </a:extLst>
              </p:cNvPr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72;p32">
                <a:extLst>
                  <a:ext uri="{FF2B5EF4-FFF2-40B4-BE49-F238E27FC236}">
                    <a16:creationId xmlns:a16="http://schemas.microsoft.com/office/drawing/2014/main" id="{E8BCE948-1987-0145-6F0D-5FD02159CA5C}"/>
                  </a:ext>
                </a:extLst>
              </p:cNvPr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73;p32">
                <a:extLst>
                  <a:ext uri="{FF2B5EF4-FFF2-40B4-BE49-F238E27FC236}">
                    <a16:creationId xmlns:a16="http://schemas.microsoft.com/office/drawing/2014/main" id="{9809EE4E-3879-67DC-0BC1-D39E55D8B7BB}"/>
                  </a:ext>
                </a:extLst>
              </p:cNvPr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74;p32">
                <a:extLst>
                  <a:ext uri="{FF2B5EF4-FFF2-40B4-BE49-F238E27FC236}">
                    <a16:creationId xmlns:a16="http://schemas.microsoft.com/office/drawing/2014/main" id="{B5F96CA8-138F-D955-5EAE-1A3450D74D42}"/>
                  </a:ext>
                </a:extLst>
              </p:cNvPr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75;p32">
                <a:extLst>
                  <a:ext uri="{FF2B5EF4-FFF2-40B4-BE49-F238E27FC236}">
                    <a16:creationId xmlns:a16="http://schemas.microsoft.com/office/drawing/2014/main" id="{EF2665A5-E5A3-622D-95CD-D6C6239C6DB8}"/>
                  </a:ext>
                </a:extLst>
              </p:cNvPr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76;p32">
                <a:extLst>
                  <a:ext uri="{FF2B5EF4-FFF2-40B4-BE49-F238E27FC236}">
                    <a16:creationId xmlns:a16="http://schemas.microsoft.com/office/drawing/2014/main" id="{D9A46C0C-84BD-290D-8048-656F7B5C6B4A}"/>
                  </a:ext>
                </a:extLst>
              </p:cNvPr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77;p32">
                <a:extLst>
                  <a:ext uri="{FF2B5EF4-FFF2-40B4-BE49-F238E27FC236}">
                    <a16:creationId xmlns:a16="http://schemas.microsoft.com/office/drawing/2014/main" id="{EAA2E303-1CF2-4402-0F22-3FD50C40342E}"/>
                  </a:ext>
                </a:extLst>
              </p:cNvPr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278;p32">
              <a:extLst>
                <a:ext uri="{FF2B5EF4-FFF2-40B4-BE49-F238E27FC236}">
                  <a16:creationId xmlns:a16="http://schemas.microsoft.com/office/drawing/2014/main" id="{52981308-A923-88D3-33C4-38C4AB8928A6}"/>
                </a:ext>
              </a:extLst>
            </p:cNvPr>
            <p:cNvSpPr/>
            <p:nvPr/>
          </p:nvSpPr>
          <p:spPr>
            <a:xfrm flipH="1">
              <a:off x="981666" y="2210704"/>
              <a:ext cx="801270" cy="801270"/>
            </a:xfrm>
            <a:prstGeom prst="blockArc">
              <a:avLst>
                <a:gd name="adj1" fmla="val 6347075"/>
                <a:gd name="adj2" fmla="val 16256715"/>
                <a:gd name="adj3" fmla="val 12710"/>
              </a:avLst>
            </a:prstGeom>
            <a:solidFill>
              <a:srgbClr val="FBB929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463;p46">
            <a:extLst>
              <a:ext uri="{FF2B5EF4-FFF2-40B4-BE49-F238E27FC236}">
                <a16:creationId xmlns:a16="http://schemas.microsoft.com/office/drawing/2014/main" id="{B8569A88-5874-8319-8928-F5C9DC4CD83E}"/>
              </a:ext>
            </a:extLst>
          </p:cNvPr>
          <p:cNvGrpSpPr/>
          <p:nvPr/>
        </p:nvGrpSpPr>
        <p:grpSpPr>
          <a:xfrm>
            <a:off x="6778726" y="4153566"/>
            <a:ext cx="552492" cy="569040"/>
            <a:chOff x="606705" y="3399349"/>
            <a:chExt cx="552492" cy="569040"/>
          </a:xfrm>
        </p:grpSpPr>
        <p:sp>
          <p:nvSpPr>
            <p:cNvPr id="15" name="Google Shape;2464;p46">
              <a:extLst>
                <a:ext uri="{FF2B5EF4-FFF2-40B4-BE49-F238E27FC236}">
                  <a16:creationId xmlns:a16="http://schemas.microsoft.com/office/drawing/2014/main" id="{8F078C97-66C7-ADB3-F478-4808475BA21D}"/>
                </a:ext>
              </a:extLst>
            </p:cNvPr>
            <p:cNvSpPr/>
            <p:nvPr/>
          </p:nvSpPr>
          <p:spPr>
            <a:xfrm rot="7639259">
              <a:off x="741238" y="3559972"/>
              <a:ext cx="297319" cy="247685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rgbClr val="FBB929">
                <a:alpha val="5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65;p46">
              <a:extLst>
                <a:ext uri="{FF2B5EF4-FFF2-40B4-BE49-F238E27FC236}">
                  <a16:creationId xmlns:a16="http://schemas.microsoft.com/office/drawing/2014/main" id="{A387124D-1704-2046-36A7-FD3BDF3BB9AB}"/>
                </a:ext>
              </a:extLst>
            </p:cNvPr>
            <p:cNvSpPr/>
            <p:nvPr/>
          </p:nvSpPr>
          <p:spPr>
            <a:xfrm rot="-3846457" flipH="1">
              <a:off x="664194" y="3482985"/>
              <a:ext cx="437514" cy="401769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1" name="Google Shape;2719;p50">
            <a:extLst>
              <a:ext uri="{FF2B5EF4-FFF2-40B4-BE49-F238E27FC236}">
                <a16:creationId xmlns:a16="http://schemas.microsoft.com/office/drawing/2014/main" id="{E1C579C7-4861-ADBF-AE5F-552621E0135E}"/>
              </a:ext>
            </a:extLst>
          </p:cNvPr>
          <p:cNvSpPr txBox="1"/>
          <p:nvPr/>
        </p:nvSpPr>
        <p:spPr>
          <a:xfrm>
            <a:off x="2015888" y="4119244"/>
            <a:ext cx="639371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F1 = 2 * (precision * recall) / (precision + recall)</a:t>
            </a:r>
            <a:endParaRPr lang="sk-SK"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94338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1445699" y="523875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Definícia implementačného problému</a:t>
            </a:r>
            <a:br>
              <a:rPr lang="sk-SK" dirty="0"/>
            </a:br>
            <a:r>
              <a:rPr lang="sk-SK" dirty="0">
                <a:solidFill>
                  <a:schemeClr val="accent1"/>
                </a:solidFill>
              </a:rPr>
              <a:t>Kto si založí termínový vklad?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0000" y="1870875"/>
            <a:ext cx="7704000" cy="3071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US" dirty="0" err="1">
                <a:latin typeface="Nunito" pitchFamily="2" charset="0"/>
              </a:rPr>
              <a:t>Cieľom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klasifikácie</a:t>
            </a:r>
            <a:r>
              <a:rPr lang="en-US" dirty="0">
                <a:latin typeface="Nunito" pitchFamily="2" charset="0"/>
              </a:rPr>
              <a:t> je </a:t>
            </a:r>
            <a:r>
              <a:rPr lang="en-US" dirty="0" err="1">
                <a:latin typeface="Nunito" pitchFamily="2" charset="0"/>
              </a:rPr>
              <a:t>predpovedať</a:t>
            </a:r>
            <a:r>
              <a:rPr lang="en-US" dirty="0">
                <a:latin typeface="Nunito" pitchFamily="2" charset="0"/>
              </a:rPr>
              <a:t>, </a:t>
            </a:r>
            <a:r>
              <a:rPr lang="en-US" dirty="0" err="1">
                <a:latin typeface="Nunito" pitchFamily="2" charset="0"/>
              </a:rPr>
              <a:t>či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klient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upíše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alebo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neupíše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termínovaný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vklad</a:t>
            </a:r>
            <a:r>
              <a:rPr lang="en-US" dirty="0">
                <a:latin typeface="Nunito" pitchFamily="2" charset="0"/>
              </a:rPr>
              <a:t>.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K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dispozícií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máme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údaje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o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ľuďoch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v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banke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. </a:t>
            </a: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Dataset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obsahuje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viac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ako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40 000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respondentov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.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b="0" i="0" dirty="0">
                <a:effectLst/>
                <a:latin typeface="Nunito" pitchFamily="2" charset="0"/>
              </a:rPr>
              <a:t>Súbor údajov pochádza z úložiska UCI </a:t>
            </a:r>
            <a:r>
              <a:rPr lang="sk-SK" b="0" i="0" dirty="0" err="1">
                <a:effectLst/>
                <a:latin typeface="Nunito" pitchFamily="2" charset="0"/>
              </a:rPr>
              <a:t>Machine</a:t>
            </a:r>
            <a:r>
              <a:rPr lang="sk-SK" b="0" i="0" dirty="0">
                <a:effectLst/>
                <a:latin typeface="Nunito" pitchFamily="2" charset="0"/>
              </a:rPr>
              <a:t> </a:t>
            </a:r>
            <a:r>
              <a:rPr lang="sk-SK" b="0" i="0" dirty="0" err="1">
                <a:effectLst/>
                <a:latin typeface="Nunito" pitchFamily="2" charset="0"/>
              </a:rPr>
              <a:t>Learning</a:t>
            </a:r>
            <a:r>
              <a:rPr lang="sk-SK" b="0" i="0" dirty="0">
                <a:effectLst/>
                <a:latin typeface="Nunito" pitchFamily="2" charset="0"/>
              </a:rPr>
              <a:t> a</a:t>
            </a:r>
            <a:br>
              <a:rPr lang="sk-SK" dirty="0">
                <a:latin typeface="Nunito" pitchFamily="2" charset="0"/>
              </a:rPr>
            </a:br>
            <a:r>
              <a:rPr lang="sk-SK" b="0" i="0" dirty="0">
                <a:effectLst/>
                <a:latin typeface="Nunito" pitchFamily="2" charset="0"/>
              </a:rPr>
              <a:t>súvisí s priamymi marketingovými kampaňami (telefonáty) portugalskej bankovej inštitúcie. 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US" b="0" i="0" dirty="0">
              <a:effectLst/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US" dirty="0" err="1">
                <a:solidFill>
                  <a:schemeClr val="dk1"/>
                </a:solidFill>
                <a:latin typeface="Nunito" pitchFamily="2" charset="0"/>
              </a:rPr>
              <a:t>Nevyv</a:t>
            </a:r>
            <a:r>
              <a:rPr lang="sk-SK" dirty="0" err="1">
                <a:latin typeface="Nunito" pitchFamily="2" charset="0"/>
              </a:rPr>
              <a:t>á</a:t>
            </a:r>
            <a:r>
              <a:rPr lang="sk-SK" dirty="0" err="1">
                <a:solidFill>
                  <a:schemeClr val="dk1"/>
                </a:solidFill>
                <a:latin typeface="Nunito" pitchFamily="2" charset="0"/>
              </a:rPr>
              <a:t>žený</a:t>
            </a:r>
            <a:r>
              <a:rPr lang="sk-SK" dirty="0">
                <a:solidFill>
                  <a:schemeClr val="dk1"/>
                </a:solidFill>
                <a:latin typeface="Nunito" pitchFamily="2" charset="0"/>
              </a:rPr>
              <a:t> </a:t>
            </a:r>
            <a:r>
              <a:rPr lang="sk-SK" dirty="0" err="1">
                <a:solidFill>
                  <a:schemeClr val="dk1"/>
                </a:solidFill>
                <a:latin typeface="Nunito" pitchFamily="2" charset="0"/>
              </a:rPr>
              <a:t>dataset</a:t>
            </a:r>
            <a:r>
              <a:rPr lang="sk-SK" dirty="0">
                <a:solidFill>
                  <a:schemeClr val="dk1"/>
                </a:solidFill>
                <a:latin typeface="Nunito" pitchFamily="2" charset="0"/>
              </a:rPr>
              <a:t>  </a:t>
            </a:r>
            <a:r>
              <a:rPr lang="en-US" dirty="0">
                <a:solidFill>
                  <a:schemeClr val="dk1"/>
                </a:solidFill>
                <a:latin typeface="Nunito" pitchFamily="2" charset="0"/>
              </a:rPr>
              <a:t>(95</a:t>
            </a:r>
            <a:r>
              <a:rPr lang="sk-SK" dirty="0">
                <a:solidFill>
                  <a:schemeClr val="dk1"/>
                </a:solidFill>
                <a:latin typeface="Nunito" pitchFamily="2" charset="0"/>
              </a:rPr>
              <a:t>% a 5%</a:t>
            </a:r>
            <a:r>
              <a:rPr lang="en-US" dirty="0">
                <a:solidFill>
                  <a:schemeClr val="dk1"/>
                </a:solidFill>
                <a:latin typeface="Nunito" pitchFamily="2" charset="0"/>
              </a:rPr>
              <a:t>)</a:t>
            </a:r>
            <a:endParaRPr lang="sk-SK" dirty="0">
              <a:solidFill>
                <a:schemeClr val="dk1"/>
              </a:solidFill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latin typeface="Nunito" pitchFamily="2" charset="0"/>
              </a:rPr>
              <a:t>Cieľ? O</a:t>
            </a:r>
            <a:r>
              <a:rPr lang="sk-SK" b="0" i="0" dirty="0">
                <a:effectLst/>
                <a:latin typeface="Nunito" pitchFamily="2" charset="0"/>
              </a:rPr>
              <a:t>dhadnúť záujem o termínovaný vklad.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b="0" i="0" dirty="0">
              <a:effectLst/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dk1"/>
                </a:solidFill>
                <a:latin typeface="Nunito" pitchFamily="2" charset="0"/>
              </a:rPr>
              <a:t>Binárna klasifikácia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b="0" i="0" dirty="0">
                <a:effectLst/>
                <a:latin typeface="Nunito" pitchFamily="2" charset="0"/>
              </a:rPr>
              <a:t>Atribúty popisujú údaje ako napríklad, či má oslovený zákazník</a:t>
            </a:r>
            <a:br>
              <a:rPr lang="sk-SK" dirty="0">
                <a:latin typeface="Nunito" pitchFamily="2" charset="0"/>
              </a:rPr>
            </a:br>
            <a:r>
              <a:rPr lang="sk-SK" b="0" i="0" dirty="0">
                <a:effectLst/>
                <a:latin typeface="Nunito" pitchFamily="2" charset="0"/>
              </a:rPr>
              <a:t>banky pôžičku, aký má príjem, vzdelanie a podobne.</a:t>
            </a:r>
            <a:endParaRPr dirty="0">
              <a:solidFill>
                <a:schemeClr val="dk1"/>
              </a:solid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581150" y="1456875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665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/>
          <p:nvPr/>
        </p:nvSpPr>
        <p:spPr>
          <a:xfrm>
            <a:off x="1332850" y="2850513"/>
            <a:ext cx="882900" cy="882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3201600" y="2212700"/>
            <a:ext cx="882900" cy="882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5061246" y="2850513"/>
            <a:ext cx="882900" cy="882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6939100" y="2212700"/>
            <a:ext cx="882900" cy="882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k-SK" dirty="0"/>
              <a:t>Implementácia</a:t>
            </a:r>
            <a:endParaRPr dirty="0"/>
          </a:p>
        </p:txBody>
      </p:sp>
      <p:cxnSp>
        <p:nvCxnSpPr>
          <p:cNvPr id="211" name="Google Shape;211;p21"/>
          <p:cNvCxnSpPr/>
          <p:nvPr/>
        </p:nvCxnSpPr>
        <p:spPr>
          <a:xfrm>
            <a:off x="2781300" y="943381"/>
            <a:ext cx="3581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2" name="Google Shape;212;p21"/>
          <p:cNvGrpSpPr/>
          <p:nvPr/>
        </p:nvGrpSpPr>
        <p:grpSpPr>
          <a:xfrm rot="204350">
            <a:off x="934469" y="2813202"/>
            <a:ext cx="1300051" cy="1116978"/>
            <a:chOff x="4752657" y="1274338"/>
            <a:chExt cx="1476736" cy="1268781"/>
          </a:xfrm>
        </p:grpSpPr>
        <p:sp>
          <p:nvSpPr>
            <p:cNvPr id="213" name="Google Shape;213;p21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214" name="Google Shape;214;p21"/>
            <p:cNvSpPr/>
            <p:nvPr/>
          </p:nvSpPr>
          <p:spPr>
            <a:xfrm rot="10800000" flipH="1">
              <a:off x="5263252" y="1393452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5" name="Google Shape;215;p21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216" name="Google Shape;216;p21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1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21"/>
          <p:cNvGrpSpPr/>
          <p:nvPr/>
        </p:nvGrpSpPr>
        <p:grpSpPr>
          <a:xfrm rot="10800000" flipH="1">
            <a:off x="2821475" y="2030394"/>
            <a:ext cx="1290473" cy="1116908"/>
            <a:chOff x="4752657" y="1274338"/>
            <a:chExt cx="1465947" cy="1268781"/>
          </a:xfrm>
        </p:grpSpPr>
        <p:sp>
          <p:nvSpPr>
            <p:cNvPr id="224" name="Google Shape;224;p21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225" name="Google Shape;225;p21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6" name="Google Shape;226;p21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227" name="Google Shape;227;p21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rgbClr val="BAC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21"/>
          <p:cNvGrpSpPr/>
          <p:nvPr/>
        </p:nvGrpSpPr>
        <p:grpSpPr>
          <a:xfrm rot="-204350" flipH="1">
            <a:off x="5099013" y="2929810"/>
            <a:ext cx="1290553" cy="1116978"/>
            <a:chOff x="4752657" y="1274338"/>
            <a:chExt cx="1465947" cy="1268781"/>
          </a:xfrm>
        </p:grpSpPr>
        <p:sp>
          <p:nvSpPr>
            <p:cNvPr id="235" name="Google Shape;235;p21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236" name="Google Shape;236;p21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37" name="Google Shape;237;p21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238" name="Google Shape;238;p21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" name="Google Shape;245;p21"/>
          <p:cNvGrpSpPr/>
          <p:nvPr/>
        </p:nvGrpSpPr>
        <p:grpSpPr>
          <a:xfrm flipH="1">
            <a:off x="6963914" y="2106594"/>
            <a:ext cx="1290473" cy="1116908"/>
            <a:chOff x="4752657" y="1274338"/>
            <a:chExt cx="1465947" cy="1268781"/>
          </a:xfrm>
        </p:grpSpPr>
        <p:sp>
          <p:nvSpPr>
            <p:cNvPr id="246" name="Google Shape;246;p21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247" name="Google Shape;247;p21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8" name="Google Shape;248;p21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249" name="Google Shape;249;p21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" name="Google Shape;256;p21"/>
          <p:cNvGrpSpPr/>
          <p:nvPr/>
        </p:nvGrpSpPr>
        <p:grpSpPr>
          <a:xfrm>
            <a:off x="386255" y="1381775"/>
            <a:ext cx="3051582" cy="1104743"/>
            <a:chOff x="391680" y="1381775"/>
            <a:chExt cx="3051582" cy="1093273"/>
          </a:xfrm>
        </p:grpSpPr>
        <p:sp>
          <p:nvSpPr>
            <p:cNvPr id="257" name="Google Shape;257;p21"/>
            <p:cNvSpPr txBox="1"/>
            <p:nvPr/>
          </p:nvSpPr>
          <p:spPr>
            <a:xfrm flipH="1">
              <a:off x="391680" y="1381775"/>
              <a:ext cx="3051582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21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Analýza </a:t>
              </a:r>
              <a:r>
                <a:rPr lang="sk-SK" sz="21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datasetu</a:t>
              </a:r>
              <a:endParaRPr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58" name="Google Shape;258;p21"/>
            <p:cNvSpPr txBox="1"/>
            <p:nvPr/>
          </p:nvSpPr>
          <p:spPr>
            <a:xfrm flipH="1">
              <a:off x="784411" y="1779048"/>
              <a:ext cx="21222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Oboznámenie sa s danými atribútmi a  hodnotami v </a:t>
              </a:r>
              <a:r>
                <a:rPr lang="sk-SK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datasete</a:t>
              </a: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. </a:t>
              </a: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59" name="Google Shape;259;p21"/>
          <p:cNvGrpSpPr/>
          <p:nvPr/>
        </p:nvGrpSpPr>
        <p:grpSpPr>
          <a:xfrm>
            <a:off x="4084500" y="1049306"/>
            <a:ext cx="3030657" cy="1364292"/>
            <a:chOff x="4089925" y="1049306"/>
            <a:chExt cx="3030657" cy="1364292"/>
          </a:xfrm>
        </p:grpSpPr>
        <p:sp>
          <p:nvSpPr>
            <p:cNvPr id="260" name="Google Shape;260;p21"/>
            <p:cNvSpPr txBox="1"/>
            <p:nvPr/>
          </p:nvSpPr>
          <p:spPr>
            <a:xfrm flipH="1">
              <a:off x="4089925" y="1049306"/>
              <a:ext cx="2988446" cy="598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21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Príprava dát na trénovanie</a:t>
              </a:r>
            </a:p>
          </p:txBody>
        </p:sp>
        <p:sp>
          <p:nvSpPr>
            <p:cNvPr id="261" name="Google Shape;261;p21"/>
            <p:cNvSpPr txBox="1"/>
            <p:nvPr/>
          </p:nvSpPr>
          <p:spPr>
            <a:xfrm flipH="1">
              <a:off x="4159436" y="1717598"/>
              <a:ext cx="2961146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Konverzia na 0 a 1 pomocou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String</a:t>
              </a: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sk-SK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Indexer</a:t>
              </a: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a </a:t>
              </a:r>
              <a:r>
                <a:rPr lang="sk-SK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OneHotEncoder</a:t>
              </a: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Pipeline</a:t>
              </a: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na zreťazenie transformátorov. Rozdelenie dát na </a:t>
              </a:r>
              <a:r>
                <a:rPr lang="sk-SK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trénovacie</a:t>
              </a: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a testovacie.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62" name="Google Shape;262;p21"/>
          <p:cNvGrpSpPr/>
          <p:nvPr/>
        </p:nvGrpSpPr>
        <p:grpSpPr>
          <a:xfrm>
            <a:off x="2576525" y="3504825"/>
            <a:ext cx="2122200" cy="1094600"/>
            <a:chOff x="2581950" y="3504825"/>
            <a:chExt cx="2122200" cy="1094600"/>
          </a:xfrm>
        </p:grpSpPr>
        <p:sp>
          <p:nvSpPr>
            <p:cNvPr id="263" name="Google Shape;263;p21"/>
            <p:cNvSpPr txBox="1"/>
            <p:nvPr/>
          </p:nvSpPr>
          <p:spPr>
            <a:xfrm flipH="1">
              <a:off x="2581950" y="3504825"/>
              <a:ext cx="21222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21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Úprava dát</a:t>
              </a:r>
              <a:endParaRPr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64" name="Google Shape;264;p21"/>
            <p:cNvSpPr txBox="1"/>
            <p:nvPr/>
          </p:nvSpPr>
          <p:spPr>
            <a:xfrm flipH="1">
              <a:off x="2581950" y="3903425"/>
              <a:ext cx="21222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S</a:t>
              </a:r>
              <a:r>
                <a:rPr lang="en-US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pracovanie</a:t>
              </a:r>
              <a:r>
                <a:rPr lang="en-US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nevalidných</a:t>
              </a:r>
              <a:r>
                <a:rPr lang="en-US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, </a:t>
              </a:r>
              <a:r>
                <a:rPr lang="en-US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chybných</a:t>
              </a: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r>
                <a:rPr lang="en-US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 </a:t>
              </a:r>
              <a:r>
                <a:rPr lang="en-US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hraničných</a:t>
              </a: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, nulových</a:t>
              </a:r>
              <a:r>
                <a:rPr lang="en-US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hodnô</a:t>
              </a: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t...</a:t>
              </a:r>
              <a:endPara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65" name="Google Shape;265;p21"/>
          <p:cNvGrpSpPr/>
          <p:nvPr/>
        </p:nvGrpSpPr>
        <p:grpSpPr>
          <a:xfrm>
            <a:off x="5915810" y="3291950"/>
            <a:ext cx="3025534" cy="1143096"/>
            <a:chOff x="5921235" y="3291950"/>
            <a:chExt cx="3025534" cy="1143096"/>
          </a:xfrm>
        </p:grpSpPr>
        <p:sp>
          <p:nvSpPr>
            <p:cNvPr id="266" name="Google Shape;266;p21"/>
            <p:cNvSpPr txBox="1"/>
            <p:nvPr/>
          </p:nvSpPr>
          <p:spPr>
            <a:xfrm flipH="1">
              <a:off x="6366713" y="3291950"/>
              <a:ext cx="21222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21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Trénovanie</a:t>
              </a:r>
              <a:endParaRPr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67" name="Google Shape;267;p21"/>
            <p:cNvSpPr txBox="1"/>
            <p:nvPr/>
          </p:nvSpPr>
          <p:spPr>
            <a:xfrm flipH="1">
              <a:off x="5921235" y="3739046"/>
              <a:ext cx="3025534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Logistická regresia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Rozhodovací strom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Náhodný les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Gradient-</a:t>
              </a:r>
              <a:r>
                <a:rPr lang="sk-SK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boosted</a:t>
              </a: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sk-SK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Tree</a:t>
              </a:r>
              <a:endPara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281" name="Google Shape;281;p21"/>
          <p:cNvCxnSpPr>
            <a:stCxn id="258" idx="2"/>
            <a:endCxn id="206" idx="0"/>
          </p:cNvCxnSpPr>
          <p:nvPr/>
        </p:nvCxnSpPr>
        <p:spPr>
          <a:xfrm flipH="1">
            <a:off x="1774300" y="2486518"/>
            <a:ext cx="65786" cy="3639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282" name="Google Shape;282;p21"/>
          <p:cNvCxnSpPr>
            <a:stCxn id="207" idx="4"/>
            <a:endCxn id="263" idx="0"/>
          </p:cNvCxnSpPr>
          <p:nvPr/>
        </p:nvCxnSpPr>
        <p:spPr>
          <a:xfrm flipH="1">
            <a:off x="3637650" y="3095600"/>
            <a:ext cx="5400" cy="40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283" name="Google Shape;283;p21"/>
          <p:cNvCxnSpPr>
            <a:cxnSpLocks/>
            <a:stCxn id="261" idx="2"/>
            <a:endCxn id="208" idx="0"/>
          </p:cNvCxnSpPr>
          <p:nvPr/>
        </p:nvCxnSpPr>
        <p:spPr>
          <a:xfrm flipH="1">
            <a:off x="5502696" y="2413598"/>
            <a:ext cx="131888" cy="4369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284" name="Google Shape;284;p21"/>
          <p:cNvCxnSpPr>
            <a:stCxn id="209" idx="4"/>
            <a:endCxn id="266" idx="0"/>
          </p:cNvCxnSpPr>
          <p:nvPr/>
        </p:nvCxnSpPr>
        <p:spPr>
          <a:xfrm>
            <a:off x="7380550" y="3095600"/>
            <a:ext cx="41838" cy="1963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285" name="Google Shape;285;p21"/>
          <p:cNvCxnSpPr>
            <a:stCxn id="206" idx="6"/>
            <a:endCxn id="207" idx="2"/>
          </p:cNvCxnSpPr>
          <p:nvPr/>
        </p:nvCxnSpPr>
        <p:spPr>
          <a:xfrm rot="10800000" flipH="1">
            <a:off x="2215750" y="2654163"/>
            <a:ext cx="985800" cy="6378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1"/>
          <p:cNvCxnSpPr>
            <a:stCxn id="207" idx="6"/>
            <a:endCxn id="208" idx="2"/>
          </p:cNvCxnSpPr>
          <p:nvPr/>
        </p:nvCxnSpPr>
        <p:spPr>
          <a:xfrm>
            <a:off x="4084500" y="2654150"/>
            <a:ext cx="976800" cy="6378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1"/>
          <p:cNvCxnSpPr>
            <a:stCxn id="208" idx="6"/>
            <a:endCxn id="209" idx="2"/>
          </p:cNvCxnSpPr>
          <p:nvPr/>
        </p:nvCxnSpPr>
        <p:spPr>
          <a:xfrm rot="10800000" flipH="1">
            <a:off x="5944146" y="2654163"/>
            <a:ext cx="995100" cy="6378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1"/>
          <p:cNvCxnSpPr>
            <a:stCxn id="206" idx="7"/>
            <a:endCxn id="207" idx="2"/>
          </p:cNvCxnSpPr>
          <p:nvPr/>
        </p:nvCxnSpPr>
        <p:spPr>
          <a:xfrm rot="-5400000">
            <a:off x="2481102" y="2259360"/>
            <a:ext cx="325800" cy="1115100"/>
          </a:xfrm>
          <a:prstGeom prst="curved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1"/>
          <p:cNvCxnSpPr>
            <a:stCxn id="207" idx="6"/>
            <a:endCxn id="208" idx="1"/>
          </p:cNvCxnSpPr>
          <p:nvPr/>
        </p:nvCxnSpPr>
        <p:spPr>
          <a:xfrm>
            <a:off x="4084500" y="2654150"/>
            <a:ext cx="1106100" cy="325800"/>
          </a:xfrm>
          <a:prstGeom prst="curved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1"/>
          <p:cNvCxnSpPr>
            <a:stCxn id="208" idx="7"/>
            <a:endCxn id="209" idx="2"/>
          </p:cNvCxnSpPr>
          <p:nvPr/>
        </p:nvCxnSpPr>
        <p:spPr>
          <a:xfrm rot="-5400000">
            <a:off x="6214149" y="2254710"/>
            <a:ext cx="325800" cy="1124400"/>
          </a:xfrm>
          <a:prstGeom prst="curved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Obrázok 7">
            <a:extLst>
              <a:ext uri="{FF2B5EF4-FFF2-40B4-BE49-F238E27FC236}">
                <a16:creationId xmlns:a16="http://schemas.microsoft.com/office/drawing/2014/main" id="{0F1E72B3-7AD6-6BAE-DEE0-56A3B5AA2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680" y="2443939"/>
            <a:ext cx="402095" cy="402095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BA11D670-4E7D-79F9-DCEF-FF59E71AA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404" y="3082779"/>
            <a:ext cx="478092" cy="478092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D96FD8A0-E3D3-CB70-2636-8B740084B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765" y="3229760"/>
            <a:ext cx="418372" cy="418372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F03ABB46-0709-1CB4-51C4-BC06DCA12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717" y="2408398"/>
            <a:ext cx="465383" cy="4653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713232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k-SK" dirty="0"/>
              <a:t>Vyhodnotenie </a:t>
            </a:r>
            <a:r>
              <a:rPr lang="sk-SK" dirty="0">
                <a:solidFill>
                  <a:schemeClr val="accent1"/>
                </a:solidFill>
              </a:rPr>
              <a:t>trénovania</a:t>
            </a:r>
            <a:endParaRPr dirty="0"/>
          </a:p>
        </p:txBody>
      </p:sp>
      <p:cxnSp>
        <p:nvCxnSpPr>
          <p:cNvPr id="296" name="Google Shape;296;p22"/>
          <p:cNvCxnSpPr>
            <a:cxnSpLocks/>
          </p:cNvCxnSpPr>
          <p:nvPr/>
        </p:nvCxnSpPr>
        <p:spPr>
          <a:xfrm>
            <a:off x="2181248" y="952926"/>
            <a:ext cx="479941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7" name="Google Shape;297;p22"/>
          <p:cNvGrpSpPr/>
          <p:nvPr/>
        </p:nvGrpSpPr>
        <p:grpSpPr>
          <a:xfrm>
            <a:off x="1712627" y="1469375"/>
            <a:ext cx="7407234" cy="3776518"/>
            <a:chOff x="1712627" y="1469375"/>
            <a:chExt cx="7407234" cy="3776518"/>
          </a:xfrm>
        </p:grpSpPr>
        <p:sp>
          <p:nvSpPr>
            <p:cNvPr id="298" name="Google Shape;298;p22"/>
            <p:cNvSpPr/>
            <p:nvPr/>
          </p:nvSpPr>
          <p:spPr>
            <a:xfrm>
              <a:off x="1712627" y="1469375"/>
              <a:ext cx="3492300" cy="393000"/>
            </a:xfrm>
            <a:prstGeom prst="rect">
              <a:avLst/>
            </a:prstGeom>
            <a:solidFill>
              <a:srgbClr val="CDD7B6">
                <a:alpha val="3498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4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Awareness</a:t>
              </a:r>
              <a:endParaRPr sz="210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033529" y="1470992"/>
              <a:ext cx="3086332" cy="3774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37150" bIns="91425" anchor="ctr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sk-SK" dirty="0">
                  <a:latin typeface="Nunito" pitchFamily="2" charset="0"/>
                </a:rPr>
                <a:t>Logistická regresia:</a:t>
              </a:r>
              <a:r>
                <a:rPr lang="en-US" dirty="0">
                  <a:latin typeface="Nunito" pitchFamily="2" charset="0"/>
                </a:rPr>
                <a:t> 0.8972 a</a:t>
              </a:r>
              <a:r>
                <a:rPr lang="sk-SK" dirty="0">
                  <a:latin typeface="Nunito" pitchFamily="2" charset="0"/>
                </a:rPr>
                <a:t> </a:t>
              </a:r>
              <a:r>
                <a:rPr lang="en-US" dirty="0">
                  <a:latin typeface="Nunito" pitchFamily="2" charset="0"/>
                </a:rPr>
                <a:t>0.8948 (po laden</a:t>
              </a:r>
              <a:r>
                <a:rPr lang="sk-SK" dirty="0">
                  <a:latin typeface="Nunito" pitchFamily="2" charset="0"/>
                </a:rPr>
                <a:t>í cez </a:t>
              </a:r>
              <a:r>
                <a:rPr lang="sk-SK" dirty="0" err="1">
                  <a:latin typeface="Nunito" pitchFamily="2" charset="0"/>
                </a:rPr>
                <a:t>ParamGridBuilder</a:t>
              </a:r>
              <a:r>
                <a:rPr lang="sk-SK" dirty="0">
                  <a:latin typeface="Nunito" pitchFamily="2" charset="0"/>
                </a:rPr>
                <a:t> a </a:t>
              </a:r>
              <a:r>
                <a:rPr lang="sk-SK" dirty="0" err="1">
                  <a:latin typeface="Nunito" pitchFamily="2" charset="0"/>
                </a:rPr>
                <a:t>CrossValidation</a:t>
              </a:r>
              <a:r>
                <a:rPr lang="en-US" dirty="0">
                  <a:latin typeface="Nunito" pitchFamily="2" charset="0"/>
                </a:rPr>
                <a:t>)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endParaRPr lang="sk-SK" b="0" i="0" dirty="0">
                <a:effectLst/>
                <a:latin typeface="Nunito" pitchFamily="2" charset="0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sk-SK" dirty="0">
                  <a:latin typeface="Nunito" pitchFamily="2" charset="0"/>
                </a:rPr>
                <a:t>Rozhodovací strom </a:t>
              </a:r>
              <a:r>
                <a:rPr lang="sk-SK" b="0" i="0" dirty="0">
                  <a:effectLst/>
                  <a:latin typeface="Nunito" pitchFamily="2" charset="0"/>
                </a:rPr>
                <a:t>0.29 </a:t>
              </a:r>
              <a:r>
                <a:rPr lang="en-US" b="0" i="0" dirty="0">
                  <a:effectLst/>
                  <a:latin typeface="Nunito" pitchFamily="2" charset="0"/>
                </a:rPr>
                <a:t>(1 </a:t>
              </a:r>
              <a:r>
                <a:rPr lang="en-US" b="0" i="0" dirty="0" err="1">
                  <a:effectLst/>
                  <a:latin typeface="Nunito" pitchFamily="2" charset="0"/>
                </a:rPr>
                <a:t>vetva</a:t>
              </a:r>
              <a:r>
                <a:rPr lang="en-US" b="0" i="0" dirty="0">
                  <a:effectLst/>
                  <a:latin typeface="Nunito" pitchFamily="2" charset="0"/>
                </a:rPr>
                <a:t>)</a:t>
              </a:r>
              <a:r>
                <a:rPr lang="sk-SK" b="0" i="0" dirty="0">
                  <a:effectLst/>
                  <a:latin typeface="Nunito" pitchFamily="2" charset="0"/>
                </a:rPr>
                <a:t>.</a:t>
              </a:r>
              <a:endParaRPr lang="en-US" b="0" i="0" dirty="0">
                <a:effectLst/>
                <a:latin typeface="Nunito" pitchFamily="2" charset="0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endParaRPr lang="en-US" b="0" i="0" dirty="0">
                <a:effectLst/>
                <a:latin typeface="Nunito" pitchFamily="2" charset="0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dk1"/>
                  </a:solidFill>
                  <a:latin typeface="Nunito" pitchFamily="2" charset="0"/>
                  <a:ea typeface="Nunito"/>
                  <a:cs typeface="Nunito"/>
                  <a:sym typeface="Nunito"/>
                </a:rPr>
                <a:t>N</a:t>
              </a:r>
              <a:r>
                <a:rPr lang="sk-SK" dirty="0" err="1">
                  <a:solidFill>
                    <a:schemeClr val="dk1"/>
                  </a:solidFill>
                  <a:latin typeface="Nunito" pitchFamily="2" charset="0"/>
                  <a:ea typeface="Nunito"/>
                  <a:cs typeface="Nunito"/>
                  <a:sym typeface="Nunito"/>
                </a:rPr>
                <a:t>áhodný</a:t>
              </a:r>
              <a:r>
                <a:rPr lang="sk-SK" dirty="0">
                  <a:solidFill>
                    <a:schemeClr val="dk1"/>
                  </a:solidFill>
                  <a:latin typeface="Nunito" pitchFamily="2" charset="0"/>
                  <a:ea typeface="Nunito"/>
                  <a:cs typeface="Nunito"/>
                  <a:sym typeface="Nunito"/>
                </a:rPr>
                <a:t> les </a:t>
              </a:r>
              <a:r>
                <a:rPr lang="en-US" dirty="0">
                  <a:solidFill>
                    <a:schemeClr val="dk1"/>
                  </a:solidFill>
                  <a:latin typeface="Nunito" pitchFamily="2" charset="0"/>
                  <a:ea typeface="Nunito"/>
                  <a:cs typeface="Nunito"/>
                  <a:sym typeface="Nunito"/>
                </a:rPr>
                <a:t>0.8808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dk1"/>
                </a:solidFill>
                <a:latin typeface="Nunito" pitchFamily="2" charset="0"/>
                <a:ea typeface="Nunito"/>
                <a:cs typeface="Nunito"/>
                <a:sym typeface="Nunito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dk1"/>
                  </a:solidFill>
                  <a:latin typeface="Nunito" pitchFamily="2" charset="0"/>
                  <a:ea typeface="Nunito"/>
                  <a:cs typeface="Nunito"/>
                  <a:sym typeface="Nunito"/>
                </a:rPr>
                <a:t>Gradient-boosted Tree 0.8985 a 0.9032</a:t>
              </a:r>
              <a:r>
                <a:rPr lang="en-US" dirty="0">
                  <a:latin typeface="Nunito" pitchFamily="2" charset="0"/>
                </a:rPr>
                <a:t>(po laden</a:t>
              </a:r>
              <a:r>
                <a:rPr lang="sk-SK" dirty="0">
                  <a:latin typeface="Nunito" pitchFamily="2" charset="0"/>
                </a:rPr>
                <a:t>í cez </a:t>
              </a:r>
              <a:r>
                <a:rPr lang="sk-SK" dirty="0" err="1">
                  <a:latin typeface="Nunito" pitchFamily="2" charset="0"/>
                </a:rPr>
                <a:t>ParamGridBuilder</a:t>
              </a:r>
              <a:r>
                <a:rPr lang="sk-SK" dirty="0">
                  <a:latin typeface="Nunito" pitchFamily="2" charset="0"/>
                </a:rPr>
                <a:t> a </a:t>
              </a:r>
              <a:r>
                <a:rPr lang="sk-SK" dirty="0" err="1">
                  <a:latin typeface="Nunito" pitchFamily="2" charset="0"/>
                </a:rPr>
                <a:t>CrossValidation</a:t>
              </a:r>
              <a:r>
                <a:rPr lang="en-US" dirty="0">
                  <a:latin typeface="Nunito" pitchFamily="2" charset="0"/>
                </a:rPr>
                <a:t>)</a:t>
              </a:r>
              <a:endParaRPr lang="sk-SK" b="0" i="0" dirty="0">
                <a:effectLst/>
                <a:latin typeface="Nunito" pitchFamily="2" charset="0"/>
              </a:endParaRPr>
            </a:p>
          </p:txBody>
        </p:sp>
      </p:grpSp>
      <p:sp>
        <p:nvSpPr>
          <p:cNvPr id="301" name="Google Shape;301;p22"/>
          <p:cNvSpPr/>
          <p:nvPr/>
        </p:nvSpPr>
        <p:spPr>
          <a:xfrm>
            <a:off x="1999701" y="2305725"/>
            <a:ext cx="2918100" cy="393000"/>
          </a:xfrm>
          <a:prstGeom prst="rect">
            <a:avLst/>
          </a:prstGeom>
          <a:solidFill>
            <a:srgbClr val="CDD7B6">
              <a:alpha val="3498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Interest</a:t>
            </a:r>
            <a:endParaRPr sz="210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2645676" y="3978450"/>
            <a:ext cx="1626000" cy="393000"/>
          </a:xfrm>
          <a:prstGeom prst="rect">
            <a:avLst/>
          </a:prstGeom>
          <a:solidFill>
            <a:srgbClr val="CDD7B6">
              <a:alpha val="3498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Purchase</a:t>
            </a:r>
            <a:endParaRPr sz="210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09" name="Google Shape;309;p22"/>
          <p:cNvCxnSpPr>
            <a:cxnSpLocks/>
            <a:stCxn id="299" idx="1"/>
            <a:endCxn id="298" idx="3"/>
          </p:cNvCxnSpPr>
          <p:nvPr/>
        </p:nvCxnSpPr>
        <p:spPr>
          <a:xfrm flipH="1" flipV="1">
            <a:off x="5204927" y="1665875"/>
            <a:ext cx="828602" cy="16925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310" name="Google Shape;310;p22"/>
          <p:cNvCxnSpPr>
            <a:cxnSpLocks/>
            <a:endCxn id="301" idx="3"/>
          </p:cNvCxnSpPr>
          <p:nvPr/>
        </p:nvCxnSpPr>
        <p:spPr>
          <a:xfrm rot="10800000">
            <a:off x="4917700" y="2502233"/>
            <a:ext cx="51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311" name="Google Shape;311;p22"/>
          <p:cNvCxnSpPr>
            <a:cxnSpLocks/>
          </p:cNvCxnSpPr>
          <p:nvPr/>
        </p:nvCxnSpPr>
        <p:spPr>
          <a:xfrm rot="10800000">
            <a:off x="4573300" y="3338592"/>
            <a:ext cx="86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312" name="Google Shape;312;p22"/>
          <p:cNvCxnSpPr>
            <a:cxnSpLocks/>
            <a:endCxn id="307" idx="3"/>
          </p:cNvCxnSpPr>
          <p:nvPr/>
        </p:nvCxnSpPr>
        <p:spPr>
          <a:xfrm rot="10800000">
            <a:off x="4271800" y="4174950"/>
            <a:ext cx="1164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313" name="Google Shape;313;p22"/>
          <p:cNvCxnSpPr>
            <a:stCxn id="298" idx="2"/>
            <a:endCxn id="301" idx="0"/>
          </p:cNvCxnSpPr>
          <p:nvPr/>
        </p:nvCxnSpPr>
        <p:spPr>
          <a:xfrm>
            <a:off x="3458777" y="1862375"/>
            <a:ext cx="0" cy="44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314" name="Google Shape;314;p22"/>
          <p:cNvCxnSpPr>
            <a:cxnSpLocks/>
            <a:stCxn id="301" idx="2"/>
          </p:cNvCxnSpPr>
          <p:nvPr/>
        </p:nvCxnSpPr>
        <p:spPr>
          <a:xfrm>
            <a:off x="3458751" y="2698725"/>
            <a:ext cx="0" cy="44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315" name="Google Shape;315;p22"/>
          <p:cNvCxnSpPr>
            <a:cxnSpLocks/>
            <a:endCxn id="307" idx="0"/>
          </p:cNvCxnSpPr>
          <p:nvPr/>
        </p:nvCxnSpPr>
        <p:spPr>
          <a:xfrm>
            <a:off x="3458726" y="3535075"/>
            <a:ext cx="0" cy="44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grpSp>
        <p:nvGrpSpPr>
          <p:cNvPr id="316" name="Google Shape;316;p22"/>
          <p:cNvGrpSpPr/>
          <p:nvPr/>
        </p:nvGrpSpPr>
        <p:grpSpPr>
          <a:xfrm rot="10800000" flipH="1">
            <a:off x="660061" y="1211409"/>
            <a:ext cx="932049" cy="806691"/>
            <a:chOff x="4752657" y="1274338"/>
            <a:chExt cx="1465947" cy="1268781"/>
          </a:xfrm>
        </p:grpSpPr>
        <p:sp>
          <p:nvSpPr>
            <p:cNvPr id="317" name="Google Shape;317;p22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318" name="Google Shape;318;p22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19" name="Google Shape;319;p22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320" name="Google Shape;320;p22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2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7" name="Google Shape;327;p22"/>
          <p:cNvGrpSpPr/>
          <p:nvPr/>
        </p:nvGrpSpPr>
        <p:grpSpPr>
          <a:xfrm rot="10800000" flipH="1">
            <a:off x="954634" y="2052644"/>
            <a:ext cx="932049" cy="806691"/>
            <a:chOff x="4752657" y="1274338"/>
            <a:chExt cx="1465947" cy="1268781"/>
          </a:xfrm>
        </p:grpSpPr>
        <p:sp>
          <p:nvSpPr>
            <p:cNvPr id="328" name="Google Shape;328;p22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329" name="Google Shape;329;p22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0" name="Google Shape;330;p22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331" name="Google Shape;331;p22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2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8" name="Google Shape;338;p22"/>
          <p:cNvGrpSpPr/>
          <p:nvPr/>
        </p:nvGrpSpPr>
        <p:grpSpPr>
          <a:xfrm>
            <a:off x="1249206" y="2979182"/>
            <a:ext cx="932049" cy="806691"/>
            <a:chOff x="4752657" y="1274338"/>
            <a:chExt cx="1465947" cy="1268781"/>
          </a:xfrm>
        </p:grpSpPr>
        <p:sp>
          <p:nvSpPr>
            <p:cNvPr id="339" name="Google Shape;339;p22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340" name="Google Shape;340;p22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1" name="Google Shape;341;p22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342" name="Google Shape;342;p22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9" name="Google Shape;349;p22"/>
          <p:cNvGrpSpPr/>
          <p:nvPr/>
        </p:nvGrpSpPr>
        <p:grpSpPr>
          <a:xfrm>
            <a:off x="1543779" y="3811313"/>
            <a:ext cx="932049" cy="806691"/>
            <a:chOff x="4752657" y="1274338"/>
            <a:chExt cx="1465947" cy="1268781"/>
          </a:xfrm>
        </p:grpSpPr>
        <p:sp>
          <p:nvSpPr>
            <p:cNvPr id="350" name="Google Shape;350;p22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351" name="Google Shape;351;p22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2" name="Google Shape;352;p22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353" name="Google Shape;353;p22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2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2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2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2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0" name="Google Shape;360;p22"/>
          <p:cNvGrpSpPr/>
          <p:nvPr/>
        </p:nvGrpSpPr>
        <p:grpSpPr>
          <a:xfrm>
            <a:off x="1712629" y="3179862"/>
            <a:ext cx="365608" cy="329134"/>
            <a:chOff x="4861600" y="4432775"/>
            <a:chExt cx="283725" cy="255400"/>
          </a:xfrm>
        </p:grpSpPr>
        <p:sp>
          <p:nvSpPr>
            <p:cNvPr id="361" name="Google Shape;361;p22"/>
            <p:cNvSpPr/>
            <p:nvPr/>
          </p:nvSpPr>
          <p:spPr>
            <a:xfrm>
              <a:off x="4914250" y="4482450"/>
              <a:ext cx="231075" cy="205725"/>
            </a:xfrm>
            <a:custGeom>
              <a:avLst/>
              <a:gdLst/>
              <a:ahLst/>
              <a:cxnLst/>
              <a:rect l="l" t="t" r="r" b="b"/>
              <a:pathLst>
                <a:path w="9243" h="8229" extrusionOk="0">
                  <a:moveTo>
                    <a:pt x="7543" y="1"/>
                  </a:moveTo>
                  <a:cubicBezTo>
                    <a:pt x="7434" y="1"/>
                    <a:pt x="7330" y="119"/>
                    <a:pt x="7417" y="224"/>
                  </a:cubicBezTo>
                  <a:cubicBezTo>
                    <a:pt x="8857" y="2144"/>
                    <a:pt x="8665" y="4832"/>
                    <a:pt x="6961" y="6537"/>
                  </a:cubicBezTo>
                  <a:cubicBezTo>
                    <a:pt x="6034" y="7450"/>
                    <a:pt x="4809" y="7917"/>
                    <a:pt x="3580" y="7917"/>
                  </a:cubicBezTo>
                  <a:cubicBezTo>
                    <a:pt x="2548" y="7917"/>
                    <a:pt x="1513" y="7588"/>
                    <a:pt x="648" y="6921"/>
                  </a:cubicBezTo>
                  <a:lnTo>
                    <a:pt x="648" y="6921"/>
                  </a:lnTo>
                  <a:lnTo>
                    <a:pt x="1249" y="6993"/>
                  </a:lnTo>
                  <a:cubicBezTo>
                    <a:pt x="1256" y="6994"/>
                    <a:pt x="1264" y="6994"/>
                    <a:pt x="1271" y="6994"/>
                  </a:cubicBezTo>
                  <a:cubicBezTo>
                    <a:pt x="1444" y="6994"/>
                    <a:pt x="1481" y="6728"/>
                    <a:pt x="1297" y="6705"/>
                  </a:cubicBezTo>
                  <a:lnTo>
                    <a:pt x="168" y="6561"/>
                  </a:lnTo>
                  <a:cubicBezTo>
                    <a:pt x="120" y="6561"/>
                    <a:pt x="72" y="6585"/>
                    <a:pt x="48" y="6633"/>
                  </a:cubicBezTo>
                  <a:cubicBezTo>
                    <a:pt x="0" y="6657"/>
                    <a:pt x="0" y="6705"/>
                    <a:pt x="24" y="6753"/>
                  </a:cubicBezTo>
                  <a:lnTo>
                    <a:pt x="432" y="7929"/>
                  </a:lnTo>
                  <a:cubicBezTo>
                    <a:pt x="456" y="8001"/>
                    <a:pt x="528" y="8025"/>
                    <a:pt x="576" y="8049"/>
                  </a:cubicBezTo>
                  <a:lnTo>
                    <a:pt x="624" y="8049"/>
                  </a:lnTo>
                  <a:cubicBezTo>
                    <a:pt x="720" y="8001"/>
                    <a:pt x="744" y="7929"/>
                    <a:pt x="720" y="7857"/>
                  </a:cubicBezTo>
                  <a:lnTo>
                    <a:pt x="480" y="7185"/>
                  </a:lnTo>
                  <a:lnTo>
                    <a:pt x="480" y="7185"/>
                  </a:lnTo>
                  <a:cubicBezTo>
                    <a:pt x="1009" y="7593"/>
                    <a:pt x="1609" y="7881"/>
                    <a:pt x="2233" y="8049"/>
                  </a:cubicBezTo>
                  <a:cubicBezTo>
                    <a:pt x="2688" y="8171"/>
                    <a:pt x="3139" y="8228"/>
                    <a:pt x="3579" y="8228"/>
                  </a:cubicBezTo>
                  <a:cubicBezTo>
                    <a:pt x="6691" y="8228"/>
                    <a:pt x="9242" y="5356"/>
                    <a:pt x="8569" y="2096"/>
                  </a:cubicBezTo>
                  <a:cubicBezTo>
                    <a:pt x="8425" y="1352"/>
                    <a:pt x="8113" y="656"/>
                    <a:pt x="7657" y="56"/>
                  </a:cubicBezTo>
                  <a:cubicBezTo>
                    <a:pt x="7625" y="17"/>
                    <a:pt x="7584" y="1"/>
                    <a:pt x="75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4861600" y="4432775"/>
              <a:ext cx="232100" cy="206125"/>
            </a:xfrm>
            <a:custGeom>
              <a:avLst/>
              <a:gdLst/>
              <a:ahLst/>
              <a:cxnLst/>
              <a:rect l="l" t="t" r="r" b="b"/>
              <a:pathLst>
                <a:path w="9284" h="8245" extrusionOk="0">
                  <a:moveTo>
                    <a:pt x="5722" y="0"/>
                  </a:moveTo>
                  <a:cubicBezTo>
                    <a:pt x="2734" y="0"/>
                    <a:pt x="1" y="2722"/>
                    <a:pt x="714" y="6147"/>
                  </a:cubicBezTo>
                  <a:cubicBezTo>
                    <a:pt x="858" y="6891"/>
                    <a:pt x="1170" y="7587"/>
                    <a:pt x="1626" y="8188"/>
                  </a:cubicBezTo>
                  <a:cubicBezTo>
                    <a:pt x="1653" y="8227"/>
                    <a:pt x="1694" y="8245"/>
                    <a:pt x="1737" y="8245"/>
                  </a:cubicBezTo>
                  <a:cubicBezTo>
                    <a:pt x="1773" y="8245"/>
                    <a:pt x="1810" y="8233"/>
                    <a:pt x="1842" y="8212"/>
                  </a:cubicBezTo>
                  <a:cubicBezTo>
                    <a:pt x="1914" y="8164"/>
                    <a:pt x="1914" y="8067"/>
                    <a:pt x="1866" y="8019"/>
                  </a:cubicBezTo>
                  <a:cubicBezTo>
                    <a:pt x="1434" y="7443"/>
                    <a:pt x="1146" y="6795"/>
                    <a:pt x="1002" y="6099"/>
                  </a:cubicBezTo>
                  <a:lnTo>
                    <a:pt x="978" y="6075"/>
                  </a:lnTo>
                  <a:cubicBezTo>
                    <a:pt x="319" y="2852"/>
                    <a:pt x="2898" y="289"/>
                    <a:pt x="5714" y="289"/>
                  </a:cubicBezTo>
                  <a:cubicBezTo>
                    <a:pt x="6693" y="289"/>
                    <a:pt x="7701" y="599"/>
                    <a:pt x="8611" y="1299"/>
                  </a:cubicBezTo>
                  <a:lnTo>
                    <a:pt x="8011" y="1227"/>
                  </a:lnTo>
                  <a:cubicBezTo>
                    <a:pt x="8004" y="1226"/>
                    <a:pt x="7997" y="1225"/>
                    <a:pt x="7990" y="1225"/>
                  </a:cubicBezTo>
                  <a:cubicBezTo>
                    <a:pt x="7818" y="1225"/>
                    <a:pt x="7802" y="1516"/>
                    <a:pt x="7987" y="1539"/>
                  </a:cubicBezTo>
                  <a:lnTo>
                    <a:pt x="9091" y="1659"/>
                  </a:lnTo>
                  <a:lnTo>
                    <a:pt x="9115" y="1659"/>
                  </a:lnTo>
                  <a:cubicBezTo>
                    <a:pt x="9163" y="1659"/>
                    <a:pt x="9211" y="1635"/>
                    <a:pt x="9235" y="1611"/>
                  </a:cubicBezTo>
                  <a:cubicBezTo>
                    <a:pt x="9259" y="1563"/>
                    <a:pt x="9283" y="1515"/>
                    <a:pt x="9259" y="1467"/>
                  </a:cubicBezTo>
                  <a:lnTo>
                    <a:pt x="8827" y="291"/>
                  </a:lnTo>
                  <a:cubicBezTo>
                    <a:pt x="8807" y="231"/>
                    <a:pt x="8739" y="188"/>
                    <a:pt x="8675" y="188"/>
                  </a:cubicBezTo>
                  <a:cubicBezTo>
                    <a:pt x="8661" y="188"/>
                    <a:pt x="8648" y="190"/>
                    <a:pt x="8635" y="195"/>
                  </a:cubicBezTo>
                  <a:cubicBezTo>
                    <a:pt x="8563" y="219"/>
                    <a:pt x="8515" y="315"/>
                    <a:pt x="8539" y="387"/>
                  </a:cubicBezTo>
                  <a:lnTo>
                    <a:pt x="8779" y="1059"/>
                  </a:lnTo>
                  <a:cubicBezTo>
                    <a:pt x="7817" y="325"/>
                    <a:pt x="6754" y="0"/>
                    <a:pt x="5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908250" y="4464925"/>
              <a:ext cx="191450" cy="190850"/>
            </a:xfrm>
            <a:custGeom>
              <a:avLst/>
              <a:gdLst/>
              <a:ahLst/>
              <a:cxnLst/>
              <a:rect l="l" t="t" r="r" b="b"/>
              <a:pathLst>
                <a:path w="7658" h="7634" extrusionOk="0">
                  <a:moveTo>
                    <a:pt x="3793" y="313"/>
                  </a:moveTo>
                  <a:cubicBezTo>
                    <a:pt x="3955" y="313"/>
                    <a:pt x="4117" y="325"/>
                    <a:pt x="4273" y="349"/>
                  </a:cubicBezTo>
                  <a:lnTo>
                    <a:pt x="4273" y="685"/>
                  </a:lnTo>
                  <a:cubicBezTo>
                    <a:pt x="4273" y="757"/>
                    <a:pt x="4321" y="829"/>
                    <a:pt x="4393" y="853"/>
                  </a:cubicBezTo>
                  <a:cubicBezTo>
                    <a:pt x="4777" y="925"/>
                    <a:pt x="5137" y="1069"/>
                    <a:pt x="5473" y="1285"/>
                  </a:cubicBezTo>
                  <a:cubicBezTo>
                    <a:pt x="5491" y="1303"/>
                    <a:pt x="5517" y="1311"/>
                    <a:pt x="5544" y="1311"/>
                  </a:cubicBezTo>
                  <a:cubicBezTo>
                    <a:pt x="5587" y="1311"/>
                    <a:pt x="5635" y="1291"/>
                    <a:pt x="5665" y="1261"/>
                  </a:cubicBezTo>
                  <a:lnTo>
                    <a:pt x="5905" y="1021"/>
                  </a:lnTo>
                  <a:cubicBezTo>
                    <a:pt x="6049" y="1117"/>
                    <a:pt x="6169" y="1213"/>
                    <a:pt x="6265" y="1333"/>
                  </a:cubicBezTo>
                  <a:cubicBezTo>
                    <a:pt x="6385" y="1453"/>
                    <a:pt x="6505" y="1573"/>
                    <a:pt x="6601" y="1693"/>
                  </a:cubicBezTo>
                  <a:lnTo>
                    <a:pt x="6337" y="1957"/>
                  </a:lnTo>
                  <a:cubicBezTo>
                    <a:pt x="6289" y="2005"/>
                    <a:pt x="6289" y="2077"/>
                    <a:pt x="6313" y="2149"/>
                  </a:cubicBezTo>
                  <a:cubicBezTo>
                    <a:pt x="6553" y="2461"/>
                    <a:pt x="6697" y="2821"/>
                    <a:pt x="6769" y="3205"/>
                  </a:cubicBezTo>
                  <a:cubicBezTo>
                    <a:pt x="6793" y="3277"/>
                    <a:pt x="6841" y="3325"/>
                    <a:pt x="6913" y="3325"/>
                  </a:cubicBezTo>
                  <a:lnTo>
                    <a:pt x="7273" y="3325"/>
                  </a:lnTo>
                  <a:cubicBezTo>
                    <a:pt x="7297" y="3637"/>
                    <a:pt x="7297" y="3973"/>
                    <a:pt x="7273" y="4285"/>
                  </a:cubicBezTo>
                  <a:lnTo>
                    <a:pt x="6913" y="4285"/>
                  </a:lnTo>
                  <a:cubicBezTo>
                    <a:pt x="6841" y="4285"/>
                    <a:pt x="6793" y="4333"/>
                    <a:pt x="6769" y="4405"/>
                  </a:cubicBezTo>
                  <a:cubicBezTo>
                    <a:pt x="6697" y="4789"/>
                    <a:pt x="6553" y="5149"/>
                    <a:pt x="6313" y="5485"/>
                  </a:cubicBezTo>
                  <a:cubicBezTo>
                    <a:pt x="6289" y="5533"/>
                    <a:pt x="6289" y="5605"/>
                    <a:pt x="6337" y="5677"/>
                  </a:cubicBezTo>
                  <a:lnTo>
                    <a:pt x="6601" y="5917"/>
                  </a:lnTo>
                  <a:cubicBezTo>
                    <a:pt x="6409" y="6181"/>
                    <a:pt x="6169" y="6397"/>
                    <a:pt x="5905" y="6589"/>
                  </a:cubicBezTo>
                  <a:lnTo>
                    <a:pt x="5665" y="6349"/>
                  </a:lnTo>
                  <a:cubicBezTo>
                    <a:pt x="5637" y="6321"/>
                    <a:pt x="5592" y="6310"/>
                    <a:pt x="5550" y="6310"/>
                  </a:cubicBezTo>
                  <a:cubicBezTo>
                    <a:pt x="5521" y="6310"/>
                    <a:pt x="5493" y="6316"/>
                    <a:pt x="5473" y="6325"/>
                  </a:cubicBezTo>
                  <a:cubicBezTo>
                    <a:pt x="5137" y="6541"/>
                    <a:pt x="4777" y="6685"/>
                    <a:pt x="4393" y="6781"/>
                  </a:cubicBezTo>
                  <a:cubicBezTo>
                    <a:pt x="4321" y="6781"/>
                    <a:pt x="4273" y="6854"/>
                    <a:pt x="4273" y="6926"/>
                  </a:cubicBezTo>
                  <a:lnTo>
                    <a:pt x="4273" y="7262"/>
                  </a:lnTo>
                  <a:cubicBezTo>
                    <a:pt x="4117" y="7286"/>
                    <a:pt x="3955" y="7298"/>
                    <a:pt x="3793" y="7298"/>
                  </a:cubicBezTo>
                  <a:cubicBezTo>
                    <a:pt x="3631" y="7298"/>
                    <a:pt x="3469" y="7286"/>
                    <a:pt x="3313" y="7262"/>
                  </a:cubicBezTo>
                  <a:lnTo>
                    <a:pt x="3313" y="6926"/>
                  </a:lnTo>
                  <a:cubicBezTo>
                    <a:pt x="3313" y="6854"/>
                    <a:pt x="3265" y="6781"/>
                    <a:pt x="3193" y="6781"/>
                  </a:cubicBezTo>
                  <a:cubicBezTo>
                    <a:pt x="2809" y="6685"/>
                    <a:pt x="2449" y="6541"/>
                    <a:pt x="2137" y="6325"/>
                  </a:cubicBezTo>
                  <a:cubicBezTo>
                    <a:pt x="2113" y="6325"/>
                    <a:pt x="2065" y="6301"/>
                    <a:pt x="2041" y="6301"/>
                  </a:cubicBezTo>
                  <a:cubicBezTo>
                    <a:pt x="2017" y="6301"/>
                    <a:pt x="1969" y="6325"/>
                    <a:pt x="1945" y="6349"/>
                  </a:cubicBezTo>
                  <a:lnTo>
                    <a:pt x="1681" y="6589"/>
                  </a:lnTo>
                  <a:cubicBezTo>
                    <a:pt x="1441" y="6397"/>
                    <a:pt x="1201" y="6181"/>
                    <a:pt x="1008" y="5917"/>
                  </a:cubicBezTo>
                  <a:lnTo>
                    <a:pt x="1249" y="5677"/>
                  </a:lnTo>
                  <a:cubicBezTo>
                    <a:pt x="1297" y="5605"/>
                    <a:pt x="1321" y="5533"/>
                    <a:pt x="1273" y="5485"/>
                  </a:cubicBezTo>
                  <a:cubicBezTo>
                    <a:pt x="1056" y="5149"/>
                    <a:pt x="912" y="4789"/>
                    <a:pt x="840" y="4405"/>
                  </a:cubicBezTo>
                  <a:cubicBezTo>
                    <a:pt x="816" y="4333"/>
                    <a:pt x="744" y="4285"/>
                    <a:pt x="672" y="4285"/>
                  </a:cubicBezTo>
                  <a:lnTo>
                    <a:pt x="336" y="4285"/>
                  </a:lnTo>
                  <a:lnTo>
                    <a:pt x="336" y="4309"/>
                  </a:lnTo>
                  <a:cubicBezTo>
                    <a:pt x="288" y="3997"/>
                    <a:pt x="288" y="3661"/>
                    <a:pt x="336" y="3349"/>
                  </a:cubicBezTo>
                  <a:lnTo>
                    <a:pt x="672" y="3349"/>
                  </a:lnTo>
                  <a:cubicBezTo>
                    <a:pt x="744" y="3349"/>
                    <a:pt x="816" y="3301"/>
                    <a:pt x="840" y="3229"/>
                  </a:cubicBezTo>
                  <a:cubicBezTo>
                    <a:pt x="912" y="2845"/>
                    <a:pt x="1056" y="2485"/>
                    <a:pt x="1273" y="2149"/>
                  </a:cubicBezTo>
                  <a:cubicBezTo>
                    <a:pt x="1321" y="2101"/>
                    <a:pt x="1297" y="2029"/>
                    <a:pt x="1249" y="1981"/>
                  </a:cubicBezTo>
                  <a:lnTo>
                    <a:pt x="1008" y="1717"/>
                  </a:lnTo>
                  <a:cubicBezTo>
                    <a:pt x="1104" y="1597"/>
                    <a:pt x="1201" y="1477"/>
                    <a:pt x="1321" y="1357"/>
                  </a:cubicBezTo>
                  <a:cubicBezTo>
                    <a:pt x="1441" y="1237"/>
                    <a:pt x="1561" y="1141"/>
                    <a:pt x="1681" y="1045"/>
                  </a:cubicBezTo>
                  <a:lnTo>
                    <a:pt x="1945" y="1285"/>
                  </a:lnTo>
                  <a:cubicBezTo>
                    <a:pt x="1973" y="1313"/>
                    <a:pt x="2009" y="1325"/>
                    <a:pt x="2049" y="1325"/>
                  </a:cubicBezTo>
                  <a:cubicBezTo>
                    <a:pt x="2077" y="1325"/>
                    <a:pt x="2107" y="1319"/>
                    <a:pt x="2137" y="1309"/>
                  </a:cubicBezTo>
                  <a:cubicBezTo>
                    <a:pt x="2449" y="1093"/>
                    <a:pt x="2809" y="949"/>
                    <a:pt x="3193" y="853"/>
                  </a:cubicBezTo>
                  <a:cubicBezTo>
                    <a:pt x="3265" y="853"/>
                    <a:pt x="3313" y="781"/>
                    <a:pt x="3313" y="709"/>
                  </a:cubicBezTo>
                  <a:lnTo>
                    <a:pt x="3313" y="349"/>
                  </a:lnTo>
                  <a:cubicBezTo>
                    <a:pt x="3469" y="325"/>
                    <a:pt x="3631" y="313"/>
                    <a:pt x="3793" y="313"/>
                  </a:cubicBezTo>
                  <a:close/>
                  <a:moveTo>
                    <a:pt x="3817" y="1"/>
                  </a:moveTo>
                  <a:cubicBezTo>
                    <a:pt x="3643" y="1"/>
                    <a:pt x="3469" y="13"/>
                    <a:pt x="3289" y="37"/>
                  </a:cubicBezTo>
                  <a:cubicBezTo>
                    <a:pt x="3145" y="61"/>
                    <a:pt x="3025" y="181"/>
                    <a:pt x="3025" y="349"/>
                  </a:cubicBezTo>
                  <a:lnTo>
                    <a:pt x="3025" y="565"/>
                  </a:lnTo>
                  <a:cubicBezTo>
                    <a:pt x="2689" y="661"/>
                    <a:pt x="2377" y="781"/>
                    <a:pt x="2089" y="973"/>
                  </a:cubicBezTo>
                  <a:lnTo>
                    <a:pt x="1921" y="805"/>
                  </a:lnTo>
                  <a:cubicBezTo>
                    <a:pt x="1870" y="742"/>
                    <a:pt x="1792" y="712"/>
                    <a:pt x="1713" y="712"/>
                  </a:cubicBezTo>
                  <a:cubicBezTo>
                    <a:pt x="1642" y="712"/>
                    <a:pt x="1569" y="736"/>
                    <a:pt x="1513" y="781"/>
                  </a:cubicBezTo>
                  <a:cubicBezTo>
                    <a:pt x="1369" y="877"/>
                    <a:pt x="1249" y="997"/>
                    <a:pt x="1128" y="1117"/>
                  </a:cubicBezTo>
                  <a:cubicBezTo>
                    <a:pt x="1008" y="1237"/>
                    <a:pt x="888" y="1381"/>
                    <a:pt x="768" y="1525"/>
                  </a:cubicBezTo>
                  <a:cubicBezTo>
                    <a:pt x="672" y="1645"/>
                    <a:pt x="696" y="1813"/>
                    <a:pt x="816" y="1933"/>
                  </a:cubicBezTo>
                  <a:lnTo>
                    <a:pt x="960" y="2077"/>
                  </a:lnTo>
                  <a:cubicBezTo>
                    <a:pt x="792" y="2389"/>
                    <a:pt x="648" y="2701"/>
                    <a:pt x="576" y="3037"/>
                  </a:cubicBezTo>
                  <a:lnTo>
                    <a:pt x="336" y="3037"/>
                  </a:lnTo>
                  <a:cubicBezTo>
                    <a:pt x="192" y="3037"/>
                    <a:pt x="72" y="3157"/>
                    <a:pt x="48" y="3301"/>
                  </a:cubicBezTo>
                  <a:cubicBezTo>
                    <a:pt x="0" y="3661"/>
                    <a:pt x="0" y="3997"/>
                    <a:pt x="48" y="4357"/>
                  </a:cubicBezTo>
                  <a:cubicBezTo>
                    <a:pt x="72" y="4501"/>
                    <a:pt x="192" y="4621"/>
                    <a:pt x="336" y="4621"/>
                  </a:cubicBezTo>
                  <a:lnTo>
                    <a:pt x="576" y="4621"/>
                  </a:lnTo>
                  <a:cubicBezTo>
                    <a:pt x="648" y="4957"/>
                    <a:pt x="792" y="5269"/>
                    <a:pt x="984" y="5557"/>
                  </a:cubicBezTo>
                  <a:lnTo>
                    <a:pt x="816" y="5725"/>
                  </a:lnTo>
                  <a:cubicBezTo>
                    <a:pt x="696" y="5821"/>
                    <a:pt x="672" y="6013"/>
                    <a:pt x="768" y="6133"/>
                  </a:cubicBezTo>
                  <a:cubicBezTo>
                    <a:pt x="888" y="6277"/>
                    <a:pt x="1008" y="6397"/>
                    <a:pt x="1128" y="6517"/>
                  </a:cubicBezTo>
                  <a:cubicBezTo>
                    <a:pt x="1249" y="6637"/>
                    <a:pt x="1369" y="6757"/>
                    <a:pt x="1513" y="6878"/>
                  </a:cubicBezTo>
                  <a:cubicBezTo>
                    <a:pt x="1565" y="6920"/>
                    <a:pt x="1632" y="6939"/>
                    <a:pt x="1698" y="6939"/>
                  </a:cubicBezTo>
                  <a:cubicBezTo>
                    <a:pt x="1782" y="6939"/>
                    <a:pt x="1867" y="6907"/>
                    <a:pt x="1921" y="6854"/>
                  </a:cubicBezTo>
                  <a:lnTo>
                    <a:pt x="2089" y="6685"/>
                  </a:lnTo>
                  <a:cubicBezTo>
                    <a:pt x="2377" y="6854"/>
                    <a:pt x="2713" y="6998"/>
                    <a:pt x="3049" y="7070"/>
                  </a:cubicBezTo>
                  <a:lnTo>
                    <a:pt x="3049" y="7310"/>
                  </a:lnTo>
                  <a:cubicBezTo>
                    <a:pt x="3025" y="7454"/>
                    <a:pt x="3145" y="7574"/>
                    <a:pt x="3313" y="7598"/>
                  </a:cubicBezTo>
                  <a:cubicBezTo>
                    <a:pt x="3481" y="7622"/>
                    <a:pt x="3655" y="7634"/>
                    <a:pt x="3829" y="7634"/>
                  </a:cubicBezTo>
                  <a:cubicBezTo>
                    <a:pt x="4003" y="7634"/>
                    <a:pt x="4177" y="7622"/>
                    <a:pt x="4345" y="7598"/>
                  </a:cubicBezTo>
                  <a:cubicBezTo>
                    <a:pt x="4513" y="7574"/>
                    <a:pt x="4609" y="7454"/>
                    <a:pt x="4609" y="7310"/>
                  </a:cubicBezTo>
                  <a:lnTo>
                    <a:pt x="4609" y="7070"/>
                  </a:lnTo>
                  <a:cubicBezTo>
                    <a:pt x="4945" y="6998"/>
                    <a:pt x="5281" y="6854"/>
                    <a:pt x="5569" y="6685"/>
                  </a:cubicBezTo>
                  <a:lnTo>
                    <a:pt x="5713" y="6829"/>
                  </a:lnTo>
                  <a:cubicBezTo>
                    <a:pt x="5783" y="6899"/>
                    <a:pt x="5869" y="6937"/>
                    <a:pt x="5953" y="6937"/>
                  </a:cubicBezTo>
                  <a:cubicBezTo>
                    <a:pt x="6012" y="6937"/>
                    <a:pt x="6071" y="6918"/>
                    <a:pt x="6121" y="6878"/>
                  </a:cubicBezTo>
                  <a:cubicBezTo>
                    <a:pt x="6265" y="6757"/>
                    <a:pt x="6409" y="6637"/>
                    <a:pt x="6529" y="6517"/>
                  </a:cubicBezTo>
                  <a:cubicBezTo>
                    <a:pt x="6649" y="6397"/>
                    <a:pt x="6769" y="6253"/>
                    <a:pt x="6865" y="6133"/>
                  </a:cubicBezTo>
                  <a:cubicBezTo>
                    <a:pt x="6961" y="6013"/>
                    <a:pt x="6961" y="5821"/>
                    <a:pt x="6841" y="5725"/>
                  </a:cubicBezTo>
                  <a:lnTo>
                    <a:pt x="6673" y="5557"/>
                  </a:lnTo>
                  <a:cubicBezTo>
                    <a:pt x="6865" y="5269"/>
                    <a:pt x="6985" y="4933"/>
                    <a:pt x="7081" y="4621"/>
                  </a:cubicBezTo>
                  <a:lnTo>
                    <a:pt x="7297" y="4621"/>
                  </a:lnTo>
                  <a:cubicBezTo>
                    <a:pt x="7441" y="4621"/>
                    <a:pt x="7585" y="4501"/>
                    <a:pt x="7609" y="4357"/>
                  </a:cubicBezTo>
                  <a:cubicBezTo>
                    <a:pt x="7657" y="3997"/>
                    <a:pt x="7657" y="3637"/>
                    <a:pt x="7609" y="3301"/>
                  </a:cubicBezTo>
                  <a:cubicBezTo>
                    <a:pt x="7585" y="3133"/>
                    <a:pt x="7441" y="3037"/>
                    <a:pt x="7297" y="3037"/>
                  </a:cubicBezTo>
                  <a:lnTo>
                    <a:pt x="7081" y="3037"/>
                  </a:lnTo>
                  <a:cubicBezTo>
                    <a:pt x="6985" y="2701"/>
                    <a:pt x="6865" y="2365"/>
                    <a:pt x="6673" y="2077"/>
                  </a:cubicBezTo>
                  <a:lnTo>
                    <a:pt x="6841" y="1933"/>
                  </a:lnTo>
                  <a:cubicBezTo>
                    <a:pt x="6961" y="1813"/>
                    <a:pt x="6961" y="1645"/>
                    <a:pt x="6865" y="1525"/>
                  </a:cubicBezTo>
                  <a:cubicBezTo>
                    <a:pt x="6769" y="1381"/>
                    <a:pt x="6649" y="1237"/>
                    <a:pt x="6529" y="1117"/>
                  </a:cubicBezTo>
                  <a:cubicBezTo>
                    <a:pt x="6409" y="997"/>
                    <a:pt x="6265" y="877"/>
                    <a:pt x="6121" y="781"/>
                  </a:cubicBezTo>
                  <a:cubicBezTo>
                    <a:pt x="6064" y="736"/>
                    <a:pt x="5997" y="712"/>
                    <a:pt x="5929" y="712"/>
                  </a:cubicBezTo>
                  <a:cubicBezTo>
                    <a:pt x="5853" y="712"/>
                    <a:pt x="5776" y="742"/>
                    <a:pt x="5713" y="805"/>
                  </a:cubicBezTo>
                  <a:lnTo>
                    <a:pt x="5569" y="973"/>
                  </a:lnTo>
                  <a:cubicBezTo>
                    <a:pt x="5257" y="781"/>
                    <a:pt x="4945" y="661"/>
                    <a:pt x="4609" y="565"/>
                  </a:cubicBezTo>
                  <a:lnTo>
                    <a:pt x="4609" y="349"/>
                  </a:lnTo>
                  <a:cubicBezTo>
                    <a:pt x="4609" y="181"/>
                    <a:pt x="4489" y="61"/>
                    <a:pt x="4345" y="37"/>
                  </a:cubicBezTo>
                  <a:cubicBezTo>
                    <a:pt x="4165" y="13"/>
                    <a:pt x="3991" y="1"/>
                    <a:pt x="3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4929825" y="4504475"/>
              <a:ext cx="110725" cy="90400"/>
            </a:xfrm>
            <a:custGeom>
              <a:avLst/>
              <a:gdLst/>
              <a:ahLst/>
              <a:cxnLst/>
              <a:rect l="l" t="t" r="r" b="b"/>
              <a:pathLst>
                <a:path w="4429" h="3616" extrusionOk="0">
                  <a:moveTo>
                    <a:pt x="2969" y="1"/>
                  </a:moveTo>
                  <a:cubicBezTo>
                    <a:pt x="1346" y="1"/>
                    <a:pt x="1" y="1930"/>
                    <a:pt x="1178" y="3543"/>
                  </a:cubicBezTo>
                  <a:cubicBezTo>
                    <a:pt x="1202" y="3567"/>
                    <a:pt x="1250" y="3591"/>
                    <a:pt x="1298" y="3591"/>
                  </a:cubicBezTo>
                  <a:lnTo>
                    <a:pt x="1274" y="3615"/>
                  </a:lnTo>
                  <a:cubicBezTo>
                    <a:pt x="1322" y="3615"/>
                    <a:pt x="1346" y="3591"/>
                    <a:pt x="1370" y="3591"/>
                  </a:cubicBezTo>
                  <a:cubicBezTo>
                    <a:pt x="1442" y="3543"/>
                    <a:pt x="1466" y="3447"/>
                    <a:pt x="1394" y="3375"/>
                  </a:cubicBezTo>
                  <a:cubicBezTo>
                    <a:pt x="304" y="1966"/>
                    <a:pt x="1480" y="248"/>
                    <a:pt x="2905" y="248"/>
                  </a:cubicBezTo>
                  <a:cubicBezTo>
                    <a:pt x="3301" y="248"/>
                    <a:pt x="3715" y="380"/>
                    <a:pt x="4106" y="687"/>
                  </a:cubicBezTo>
                  <a:cubicBezTo>
                    <a:pt x="4138" y="715"/>
                    <a:pt x="4172" y="727"/>
                    <a:pt x="4203" y="727"/>
                  </a:cubicBezTo>
                  <a:cubicBezTo>
                    <a:pt x="4334" y="727"/>
                    <a:pt x="4429" y="524"/>
                    <a:pt x="4274" y="447"/>
                  </a:cubicBezTo>
                  <a:cubicBezTo>
                    <a:pt x="3847" y="136"/>
                    <a:pt x="3399" y="1"/>
                    <a:pt x="2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4967425" y="4526225"/>
              <a:ext cx="107075" cy="90250"/>
            </a:xfrm>
            <a:custGeom>
              <a:avLst/>
              <a:gdLst/>
              <a:ahLst/>
              <a:cxnLst/>
              <a:rect l="l" t="t" r="r" b="b"/>
              <a:pathLst>
                <a:path w="4283" h="3610" extrusionOk="0">
                  <a:moveTo>
                    <a:pt x="3119" y="1"/>
                  </a:moveTo>
                  <a:cubicBezTo>
                    <a:pt x="3009" y="1"/>
                    <a:pt x="2909" y="131"/>
                    <a:pt x="3010" y="249"/>
                  </a:cubicBezTo>
                  <a:cubicBezTo>
                    <a:pt x="3274" y="609"/>
                    <a:pt x="3418" y="1065"/>
                    <a:pt x="3370" y="1521"/>
                  </a:cubicBezTo>
                  <a:cubicBezTo>
                    <a:pt x="3302" y="2598"/>
                    <a:pt x="2406" y="3310"/>
                    <a:pt x="1454" y="3310"/>
                  </a:cubicBezTo>
                  <a:cubicBezTo>
                    <a:pt x="1069" y="3310"/>
                    <a:pt x="674" y="3193"/>
                    <a:pt x="322" y="2937"/>
                  </a:cubicBezTo>
                  <a:cubicBezTo>
                    <a:pt x="287" y="2908"/>
                    <a:pt x="252" y="2895"/>
                    <a:pt x="219" y="2895"/>
                  </a:cubicBezTo>
                  <a:cubicBezTo>
                    <a:pt x="91" y="2895"/>
                    <a:pt x="1" y="3082"/>
                    <a:pt x="154" y="3177"/>
                  </a:cubicBezTo>
                  <a:cubicBezTo>
                    <a:pt x="538" y="3441"/>
                    <a:pt x="994" y="3609"/>
                    <a:pt x="1450" y="3609"/>
                  </a:cubicBezTo>
                  <a:lnTo>
                    <a:pt x="1618" y="3609"/>
                  </a:lnTo>
                  <a:cubicBezTo>
                    <a:pt x="3346" y="3465"/>
                    <a:pt x="4282" y="1473"/>
                    <a:pt x="3250" y="81"/>
                  </a:cubicBezTo>
                  <a:cubicBezTo>
                    <a:pt x="3214" y="24"/>
                    <a:pt x="3166" y="1"/>
                    <a:pt x="3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4983850" y="4524650"/>
              <a:ext cx="39625" cy="71425"/>
            </a:xfrm>
            <a:custGeom>
              <a:avLst/>
              <a:gdLst/>
              <a:ahLst/>
              <a:cxnLst/>
              <a:rect l="l" t="t" r="r" b="b"/>
              <a:pathLst>
                <a:path w="1585" h="2857" extrusionOk="0">
                  <a:moveTo>
                    <a:pt x="649" y="648"/>
                  </a:moveTo>
                  <a:lnTo>
                    <a:pt x="649" y="1224"/>
                  </a:lnTo>
                  <a:cubicBezTo>
                    <a:pt x="385" y="1128"/>
                    <a:pt x="313" y="1032"/>
                    <a:pt x="313" y="888"/>
                  </a:cubicBezTo>
                  <a:cubicBezTo>
                    <a:pt x="313" y="792"/>
                    <a:pt x="457" y="672"/>
                    <a:pt x="649" y="648"/>
                  </a:cubicBezTo>
                  <a:close/>
                  <a:moveTo>
                    <a:pt x="961" y="1656"/>
                  </a:moveTo>
                  <a:cubicBezTo>
                    <a:pt x="1201" y="1752"/>
                    <a:pt x="1297" y="1824"/>
                    <a:pt x="1297" y="1968"/>
                  </a:cubicBezTo>
                  <a:cubicBezTo>
                    <a:pt x="1297" y="2088"/>
                    <a:pt x="1153" y="2184"/>
                    <a:pt x="961" y="2232"/>
                  </a:cubicBezTo>
                  <a:lnTo>
                    <a:pt x="961" y="1656"/>
                  </a:lnTo>
                  <a:close/>
                  <a:moveTo>
                    <a:pt x="805" y="0"/>
                  </a:moveTo>
                  <a:cubicBezTo>
                    <a:pt x="727" y="0"/>
                    <a:pt x="649" y="48"/>
                    <a:pt x="649" y="144"/>
                  </a:cubicBezTo>
                  <a:lnTo>
                    <a:pt x="649" y="336"/>
                  </a:lnTo>
                  <a:cubicBezTo>
                    <a:pt x="289" y="384"/>
                    <a:pt x="1" y="624"/>
                    <a:pt x="1" y="888"/>
                  </a:cubicBezTo>
                  <a:cubicBezTo>
                    <a:pt x="1" y="1296"/>
                    <a:pt x="361" y="1440"/>
                    <a:pt x="649" y="1536"/>
                  </a:cubicBezTo>
                  <a:lnTo>
                    <a:pt x="649" y="2232"/>
                  </a:lnTo>
                  <a:cubicBezTo>
                    <a:pt x="457" y="2184"/>
                    <a:pt x="313" y="2088"/>
                    <a:pt x="313" y="1968"/>
                  </a:cubicBezTo>
                  <a:cubicBezTo>
                    <a:pt x="313" y="1896"/>
                    <a:pt x="241" y="1824"/>
                    <a:pt x="169" y="1824"/>
                  </a:cubicBezTo>
                  <a:cubicBezTo>
                    <a:pt x="73" y="1824"/>
                    <a:pt x="1" y="1896"/>
                    <a:pt x="1" y="1968"/>
                  </a:cubicBezTo>
                  <a:cubicBezTo>
                    <a:pt x="1" y="2256"/>
                    <a:pt x="289" y="2472"/>
                    <a:pt x="649" y="2544"/>
                  </a:cubicBezTo>
                  <a:lnTo>
                    <a:pt x="649" y="2712"/>
                  </a:lnTo>
                  <a:cubicBezTo>
                    <a:pt x="649" y="2808"/>
                    <a:pt x="727" y="2856"/>
                    <a:pt x="805" y="2856"/>
                  </a:cubicBezTo>
                  <a:cubicBezTo>
                    <a:pt x="883" y="2856"/>
                    <a:pt x="961" y="2808"/>
                    <a:pt x="961" y="2712"/>
                  </a:cubicBezTo>
                  <a:lnTo>
                    <a:pt x="961" y="2544"/>
                  </a:lnTo>
                  <a:cubicBezTo>
                    <a:pt x="1321" y="2472"/>
                    <a:pt x="1585" y="2256"/>
                    <a:pt x="1585" y="1968"/>
                  </a:cubicBezTo>
                  <a:cubicBezTo>
                    <a:pt x="1585" y="1584"/>
                    <a:pt x="1225" y="1416"/>
                    <a:pt x="961" y="1320"/>
                  </a:cubicBezTo>
                  <a:lnTo>
                    <a:pt x="961" y="648"/>
                  </a:lnTo>
                  <a:cubicBezTo>
                    <a:pt x="1153" y="672"/>
                    <a:pt x="1297" y="792"/>
                    <a:pt x="1297" y="888"/>
                  </a:cubicBezTo>
                  <a:cubicBezTo>
                    <a:pt x="1297" y="984"/>
                    <a:pt x="1345" y="1056"/>
                    <a:pt x="1441" y="1056"/>
                  </a:cubicBezTo>
                  <a:cubicBezTo>
                    <a:pt x="1513" y="1056"/>
                    <a:pt x="1585" y="984"/>
                    <a:pt x="1585" y="888"/>
                  </a:cubicBezTo>
                  <a:cubicBezTo>
                    <a:pt x="1585" y="624"/>
                    <a:pt x="1321" y="384"/>
                    <a:pt x="961" y="336"/>
                  </a:cubicBezTo>
                  <a:lnTo>
                    <a:pt x="961" y="144"/>
                  </a:lnTo>
                  <a:cubicBezTo>
                    <a:pt x="961" y="48"/>
                    <a:pt x="883" y="0"/>
                    <a:pt x="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2"/>
          <p:cNvGrpSpPr/>
          <p:nvPr/>
        </p:nvGrpSpPr>
        <p:grpSpPr>
          <a:xfrm>
            <a:off x="1437461" y="2359824"/>
            <a:ext cx="328657" cy="277650"/>
            <a:chOff x="3992025" y="1952575"/>
            <a:chExt cx="255050" cy="215450"/>
          </a:xfrm>
        </p:grpSpPr>
        <p:sp>
          <p:nvSpPr>
            <p:cNvPr id="368" name="Google Shape;368;p22"/>
            <p:cNvSpPr/>
            <p:nvPr/>
          </p:nvSpPr>
          <p:spPr>
            <a:xfrm>
              <a:off x="3992025" y="1952575"/>
              <a:ext cx="255050" cy="215450"/>
            </a:xfrm>
            <a:custGeom>
              <a:avLst/>
              <a:gdLst/>
              <a:ahLst/>
              <a:cxnLst/>
              <a:rect l="l" t="t" r="r" b="b"/>
              <a:pathLst>
                <a:path w="10202" h="8618" extrusionOk="0">
                  <a:moveTo>
                    <a:pt x="9554" y="313"/>
                  </a:moveTo>
                  <a:cubicBezTo>
                    <a:pt x="9746" y="313"/>
                    <a:pt x="9890" y="457"/>
                    <a:pt x="9890" y="649"/>
                  </a:cubicBezTo>
                  <a:lnTo>
                    <a:pt x="9890" y="1921"/>
                  </a:lnTo>
                  <a:lnTo>
                    <a:pt x="289" y="1921"/>
                  </a:lnTo>
                  <a:lnTo>
                    <a:pt x="289" y="649"/>
                  </a:lnTo>
                  <a:cubicBezTo>
                    <a:pt x="289" y="457"/>
                    <a:pt x="433" y="313"/>
                    <a:pt x="649" y="313"/>
                  </a:cubicBezTo>
                  <a:close/>
                  <a:moveTo>
                    <a:pt x="9890" y="2233"/>
                  </a:moveTo>
                  <a:lnTo>
                    <a:pt x="9890" y="7970"/>
                  </a:lnTo>
                  <a:cubicBezTo>
                    <a:pt x="9890" y="8162"/>
                    <a:pt x="9746" y="8306"/>
                    <a:pt x="9554" y="8306"/>
                  </a:cubicBezTo>
                  <a:lnTo>
                    <a:pt x="649" y="8306"/>
                  </a:lnTo>
                  <a:cubicBezTo>
                    <a:pt x="433" y="8306"/>
                    <a:pt x="289" y="8162"/>
                    <a:pt x="289" y="7970"/>
                  </a:cubicBezTo>
                  <a:lnTo>
                    <a:pt x="289" y="2233"/>
                  </a:lnTo>
                  <a:close/>
                  <a:moveTo>
                    <a:pt x="649" y="1"/>
                  </a:moveTo>
                  <a:cubicBezTo>
                    <a:pt x="289" y="1"/>
                    <a:pt x="1" y="289"/>
                    <a:pt x="1" y="649"/>
                  </a:cubicBezTo>
                  <a:lnTo>
                    <a:pt x="1" y="7970"/>
                  </a:lnTo>
                  <a:cubicBezTo>
                    <a:pt x="1" y="8330"/>
                    <a:pt x="289" y="8618"/>
                    <a:pt x="649" y="8618"/>
                  </a:cubicBezTo>
                  <a:lnTo>
                    <a:pt x="9554" y="8618"/>
                  </a:lnTo>
                  <a:cubicBezTo>
                    <a:pt x="9890" y="8618"/>
                    <a:pt x="10202" y="8330"/>
                    <a:pt x="10202" y="7970"/>
                  </a:cubicBezTo>
                  <a:lnTo>
                    <a:pt x="10202" y="649"/>
                  </a:lnTo>
                  <a:cubicBezTo>
                    <a:pt x="10202" y="289"/>
                    <a:pt x="9890" y="1"/>
                    <a:pt x="9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007625" y="1968675"/>
              <a:ext cx="27650" cy="23550"/>
            </a:xfrm>
            <a:custGeom>
              <a:avLst/>
              <a:gdLst/>
              <a:ahLst/>
              <a:cxnLst/>
              <a:rect l="l" t="t" r="r" b="b"/>
              <a:pathLst>
                <a:path w="1106" h="942" extrusionOk="0">
                  <a:moveTo>
                    <a:pt x="497" y="292"/>
                  </a:moveTo>
                  <a:cubicBezTo>
                    <a:pt x="668" y="292"/>
                    <a:pt x="668" y="654"/>
                    <a:pt x="497" y="654"/>
                  </a:cubicBezTo>
                  <a:cubicBezTo>
                    <a:pt x="492" y="654"/>
                    <a:pt x="486" y="654"/>
                    <a:pt x="481" y="653"/>
                  </a:cubicBezTo>
                  <a:cubicBezTo>
                    <a:pt x="265" y="605"/>
                    <a:pt x="265" y="317"/>
                    <a:pt x="481" y="293"/>
                  </a:cubicBezTo>
                  <a:cubicBezTo>
                    <a:pt x="486" y="292"/>
                    <a:pt x="492" y="292"/>
                    <a:pt x="497" y="292"/>
                  </a:cubicBezTo>
                  <a:close/>
                  <a:moveTo>
                    <a:pt x="470" y="1"/>
                  </a:moveTo>
                  <a:cubicBezTo>
                    <a:pt x="227" y="1"/>
                    <a:pt x="1" y="188"/>
                    <a:pt x="1" y="461"/>
                  </a:cubicBezTo>
                  <a:cubicBezTo>
                    <a:pt x="1" y="725"/>
                    <a:pt x="217" y="941"/>
                    <a:pt x="481" y="941"/>
                  </a:cubicBezTo>
                  <a:cubicBezTo>
                    <a:pt x="889" y="941"/>
                    <a:pt x="1105" y="437"/>
                    <a:pt x="817" y="149"/>
                  </a:cubicBezTo>
                  <a:cubicBezTo>
                    <a:pt x="714" y="46"/>
                    <a:pt x="590" y="1"/>
                    <a:pt x="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040050" y="1968675"/>
              <a:ext cx="27625" cy="23550"/>
            </a:xfrm>
            <a:custGeom>
              <a:avLst/>
              <a:gdLst/>
              <a:ahLst/>
              <a:cxnLst/>
              <a:rect l="l" t="t" r="r" b="b"/>
              <a:pathLst>
                <a:path w="1105" h="942" extrusionOk="0">
                  <a:moveTo>
                    <a:pt x="480" y="293"/>
                  </a:moveTo>
                  <a:cubicBezTo>
                    <a:pt x="681" y="293"/>
                    <a:pt x="466" y="556"/>
                    <a:pt x="351" y="556"/>
                  </a:cubicBezTo>
                  <a:cubicBezTo>
                    <a:pt x="314" y="556"/>
                    <a:pt x="288" y="530"/>
                    <a:pt x="288" y="461"/>
                  </a:cubicBezTo>
                  <a:cubicBezTo>
                    <a:pt x="288" y="365"/>
                    <a:pt x="384" y="293"/>
                    <a:pt x="480" y="293"/>
                  </a:cubicBezTo>
                  <a:close/>
                  <a:moveTo>
                    <a:pt x="469" y="1"/>
                  </a:moveTo>
                  <a:cubicBezTo>
                    <a:pt x="226" y="1"/>
                    <a:pt x="0" y="188"/>
                    <a:pt x="0" y="461"/>
                  </a:cubicBezTo>
                  <a:cubicBezTo>
                    <a:pt x="0" y="725"/>
                    <a:pt x="216" y="941"/>
                    <a:pt x="480" y="941"/>
                  </a:cubicBezTo>
                  <a:cubicBezTo>
                    <a:pt x="888" y="941"/>
                    <a:pt x="1104" y="437"/>
                    <a:pt x="816" y="149"/>
                  </a:cubicBezTo>
                  <a:cubicBezTo>
                    <a:pt x="713" y="46"/>
                    <a:pt x="589" y="1"/>
                    <a:pt x="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068850" y="1968775"/>
              <a:ext cx="164425" cy="23450"/>
            </a:xfrm>
            <a:custGeom>
              <a:avLst/>
              <a:gdLst/>
              <a:ahLst/>
              <a:cxnLst/>
              <a:rect l="l" t="t" r="r" b="b"/>
              <a:pathLst>
                <a:path w="6577" h="938" extrusionOk="0">
                  <a:moveTo>
                    <a:pt x="576" y="1"/>
                  </a:moveTo>
                  <a:cubicBezTo>
                    <a:pt x="0" y="49"/>
                    <a:pt x="0" y="889"/>
                    <a:pt x="576" y="937"/>
                  </a:cubicBezTo>
                  <a:lnTo>
                    <a:pt x="6001" y="937"/>
                  </a:lnTo>
                  <a:cubicBezTo>
                    <a:pt x="6577" y="889"/>
                    <a:pt x="6577" y="49"/>
                    <a:pt x="6001" y="1"/>
                  </a:cubicBezTo>
                  <a:lnTo>
                    <a:pt x="1368" y="1"/>
                  </a:lnTo>
                  <a:cubicBezTo>
                    <a:pt x="1296" y="1"/>
                    <a:pt x="1224" y="73"/>
                    <a:pt x="1224" y="145"/>
                  </a:cubicBezTo>
                  <a:cubicBezTo>
                    <a:pt x="1224" y="241"/>
                    <a:pt x="1296" y="289"/>
                    <a:pt x="1368" y="289"/>
                  </a:cubicBezTo>
                  <a:lnTo>
                    <a:pt x="6001" y="289"/>
                  </a:lnTo>
                  <a:cubicBezTo>
                    <a:pt x="6217" y="313"/>
                    <a:pt x="6217" y="601"/>
                    <a:pt x="6001" y="649"/>
                  </a:cubicBezTo>
                  <a:lnTo>
                    <a:pt x="576" y="649"/>
                  </a:lnTo>
                  <a:cubicBezTo>
                    <a:pt x="571" y="650"/>
                    <a:pt x="565" y="650"/>
                    <a:pt x="560" y="650"/>
                  </a:cubicBezTo>
                  <a:cubicBezTo>
                    <a:pt x="390" y="650"/>
                    <a:pt x="390" y="288"/>
                    <a:pt x="560" y="288"/>
                  </a:cubicBezTo>
                  <a:cubicBezTo>
                    <a:pt x="565" y="288"/>
                    <a:pt x="571" y="288"/>
                    <a:pt x="576" y="289"/>
                  </a:cubicBezTo>
                  <a:lnTo>
                    <a:pt x="744" y="289"/>
                  </a:lnTo>
                  <a:cubicBezTo>
                    <a:pt x="816" y="289"/>
                    <a:pt x="888" y="241"/>
                    <a:pt x="888" y="145"/>
                  </a:cubicBezTo>
                  <a:cubicBezTo>
                    <a:pt x="888" y="73"/>
                    <a:pt x="816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4037050" y="2040800"/>
              <a:ext cx="164425" cy="87175"/>
            </a:xfrm>
            <a:custGeom>
              <a:avLst/>
              <a:gdLst/>
              <a:ahLst/>
              <a:cxnLst/>
              <a:rect l="l" t="t" r="r" b="b"/>
              <a:pathLst>
                <a:path w="6577" h="3487" extrusionOk="0">
                  <a:moveTo>
                    <a:pt x="3288" y="300"/>
                  </a:moveTo>
                  <a:cubicBezTo>
                    <a:pt x="4357" y="300"/>
                    <a:pt x="5425" y="744"/>
                    <a:pt x="6193" y="1632"/>
                  </a:cubicBezTo>
                  <a:cubicBezTo>
                    <a:pt x="6241" y="1680"/>
                    <a:pt x="6241" y="1776"/>
                    <a:pt x="6193" y="1848"/>
                  </a:cubicBezTo>
                  <a:cubicBezTo>
                    <a:pt x="5425" y="2737"/>
                    <a:pt x="4357" y="3181"/>
                    <a:pt x="3288" y="3181"/>
                  </a:cubicBezTo>
                  <a:cubicBezTo>
                    <a:pt x="2220" y="3181"/>
                    <a:pt x="1152" y="2737"/>
                    <a:pt x="384" y="1848"/>
                  </a:cubicBezTo>
                  <a:cubicBezTo>
                    <a:pt x="336" y="1776"/>
                    <a:pt x="336" y="1680"/>
                    <a:pt x="384" y="1632"/>
                  </a:cubicBezTo>
                  <a:cubicBezTo>
                    <a:pt x="1152" y="744"/>
                    <a:pt x="2220" y="300"/>
                    <a:pt x="3288" y="300"/>
                  </a:cubicBezTo>
                  <a:close/>
                  <a:moveTo>
                    <a:pt x="3288" y="0"/>
                  </a:moveTo>
                  <a:cubicBezTo>
                    <a:pt x="2088" y="0"/>
                    <a:pt x="960" y="528"/>
                    <a:pt x="168" y="1416"/>
                  </a:cubicBezTo>
                  <a:cubicBezTo>
                    <a:pt x="0" y="1608"/>
                    <a:pt x="0" y="1872"/>
                    <a:pt x="168" y="2064"/>
                  </a:cubicBezTo>
                  <a:cubicBezTo>
                    <a:pt x="996" y="3013"/>
                    <a:pt x="2142" y="3487"/>
                    <a:pt x="3288" y="3487"/>
                  </a:cubicBezTo>
                  <a:cubicBezTo>
                    <a:pt x="4435" y="3487"/>
                    <a:pt x="5581" y="3013"/>
                    <a:pt x="6409" y="2064"/>
                  </a:cubicBezTo>
                  <a:cubicBezTo>
                    <a:pt x="6577" y="1872"/>
                    <a:pt x="6577" y="1608"/>
                    <a:pt x="6409" y="1416"/>
                  </a:cubicBezTo>
                  <a:cubicBezTo>
                    <a:pt x="5617" y="528"/>
                    <a:pt x="4489" y="0"/>
                    <a:pt x="3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080850" y="2056400"/>
              <a:ext cx="74600" cy="55550"/>
            </a:xfrm>
            <a:custGeom>
              <a:avLst/>
              <a:gdLst/>
              <a:ahLst/>
              <a:cxnLst/>
              <a:rect l="l" t="t" r="r" b="b"/>
              <a:pathLst>
                <a:path w="2984" h="2222" extrusionOk="0">
                  <a:moveTo>
                    <a:pt x="1536" y="0"/>
                  </a:moveTo>
                  <a:cubicBezTo>
                    <a:pt x="384" y="0"/>
                    <a:pt x="0" y="1536"/>
                    <a:pt x="1008" y="2089"/>
                  </a:cubicBezTo>
                  <a:cubicBezTo>
                    <a:pt x="1188" y="2180"/>
                    <a:pt x="1368" y="2221"/>
                    <a:pt x="1540" y="2221"/>
                  </a:cubicBezTo>
                  <a:cubicBezTo>
                    <a:pt x="2356" y="2221"/>
                    <a:pt x="2984" y="1297"/>
                    <a:pt x="2449" y="504"/>
                  </a:cubicBezTo>
                  <a:cubicBezTo>
                    <a:pt x="2433" y="458"/>
                    <a:pt x="2387" y="431"/>
                    <a:pt x="2338" y="431"/>
                  </a:cubicBezTo>
                  <a:cubicBezTo>
                    <a:pt x="2311" y="431"/>
                    <a:pt x="2282" y="439"/>
                    <a:pt x="2257" y="456"/>
                  </a:cubicBezTo>
                  <a:cubicBezTo>
                    <a:pt x="2184" y="504"/>
                    <a:pt x="2160" y="600"/>
                    <a:pt x="2208" y="672"/>
                  </a:cubicBezTo>
                  <a:cubicBezTo>
                    <a:pt x="2305" y="792"/>
                    <a:pt x="2353" y="960"/>
                    <a:pt x="2353" y="1104"/>
                  </a:cubicBezTo>
                  <a:cubicBezTo>
                    <a:pt x="2353" y="1592"/>
                    <a:pt x="1956" y="1926"/>
                    <a:pt x="1535" y="1926"/>
                  </a:cubicBezTo>
                  <a:cubicBezTo>
                    <a:pt x="1336" y="1926"/>
                    <a:pt x="1131" y="1851"/>
                    <a:pt x="960" y="1680"/>
                  </a:cubicBezTo>
                  <a:cubicBezTo>
                    <a:pt x="456" y="1176"/>
                    <a:pt x="816" y="312"/>
                    <a:pt x="1536" y="312"/>
                  </a:cubicBezTo>
                  <a:cubicBezTo>
                    <a:pt x="1632" y="312"/>
                    <a:pt x="1728" y="312"/>
                    <a:pt x="1800" y="360"/>
                  </a:cubicBezTo>
                  <a:cubicBezTo>
                    <a:pt x="1823" y="368"/>
                    <a:pt x="1844" y="371"/>
                    <a:pt x="1863" y="371"/>
                  </a:cubicBezTo>
                  <a:cubicBezTo>
                    <a:pt x="2033" y="371"/>
                    <a:pt x="2090" y="115"/>
                    <a:pt x="1896" y="72"/>
                  </a:cubicBezTo>
                  <a:cubicBezTo>
                    <a:pt x="1776" y="24"/>
                    <a:pt x="1656" y="0"/>
                    <a:pt x="1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115650" y="2016800"/>
              <a:ext cx="7225" cy="15625"/>
            </a:xfrm>
            <a:custGeom>
              <a:avLst/>
              <a:gdLst/>
              <a:ahLst/>
              <a:cxnLst/>
              <a:rect l="l" t="t" r="r" b="b"/>
              <a:pathLst>
                <a:path w="289" h="625" extrusionOk="0">
                  <a:moveTo>
                    <a:pt x="144" y="0"/>
                  </a:moveTo>
                  <a:cubicBezTo>
                    <a:pt x="72" y="0"/>
                    <a:pt x="0" y="48"/>
                    <a:pt x="0" y="144"/>
                  </a:cubicBezTo>
                  <a:lnTo>
                    <a:pt x="0" y="456"/>
                  </a:lnTo>
                  <a:cubicBezTo>
                    <a:pt x="0" y="552"/>
                    <a:pt x="72" y="624"/>
                    <a:pt x="144" y="624"/>
                  </a:cubicBezTo>
                  <a:cubicBezTo>
                    <a:pt x="216" y="624"/>
                    <a:pt x="288" y="552"/>
                    <a:pt x="288" y="456"/>
                  </a:cubicBezTo>
                  <a:lnTo>
                    <a:pt x="288" y="144"/>
                  </a:lnTo>
                  <a:cubicBezTo>
                    <a:pt x="288" y="48"/>
                    <a:pt x="216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083250" y="2021000"/>
              <a:ext cx="12625" cy="15025"/>
            </a:xfrm>
            <a:custGeom>
              <a:avLst/>
              <a:gdLst/>
              <a:ahLst/>
              <a:cxnLst/>
              <a:rect l="l" t="t" r="r" b="b"/>
              <a:pathLst>
                <a:path w="505" h="601" extrusionOk="0">
                  <a:moveTo>
                    <a:pt x="173" y="0"/>
                  </a:moveTo>
                  <a:cubicBezTo>
                    <a:pt x="147" y="0"/>
                    <a:pt x="120" y="8"/>
                    <a:pt x="96" y="24"/>
                  </a:cubicBezTo>
                  <a:cubicBezTo>
                    <a:pt x="24" y="48"/>
                    <a:pt x="0" y="144"/>
                    <a:pt x="24" y="216"/>
                  </a:cubicBezTo>
                  <a:lnTo>
                    <a:pt x="192" y="528"/>
                  </a:lnTo>
                  <a:cubicBezTo>
                    <a:pt x="216" y="576"/>
                    <a:pt x="264" y="600"/>
                    <a:pt x="312" y="600"/>
                  </a:cubicBezTo>
                  <a:lnTo>
                    <a:pt x="384" y="600"/>
                  </a:lnTo>
                  <a:cubicBezTo>
                    <a:pt x="456" y="576"/>
                    <a:pt x="504" y="480"/>
                    <a:pt x="456" y="408"/>
                  </a:cubicBezTo>
                  <a:lnTo>
                    <a:pt x="288" y="96"/>
                  </a:lnTo>
                  <a:cubicBezTo>
                    <a:pt x="272" y="32"/>
                    <a:pt x="224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142650" y="2020175"/>
              <a:ext cx="12625" cy="15850"/>
            </a:xfrm>
            <a:custGeom>
              <a:avLst/>
              <a:gdLst/>
              <a:ahLst/>
              <a:cxnLst/>
              <a:rect l="l" t="t" r="r" b="b"/>
              <a:pathLst>
                <a:path w="505" h="634" extrusionOk="0">
                  <a:moveTo>
                    <a:pt x="352" y="0"/>
                  </a:moveTo>
                  <a:cubicBezTo>
                    <a:pt x="293" y="0"/>
                    <a:pt x="235" y="27"/>
                    <a:pt x="217" y="81"/>
                  </a:cubicBezTo>
                  <a:lnTo>
                    <a:pt x="49" y="417"/>
                  </a:lnTo>
                  <a:cubicBezTo>
                    <a:pt x="1" y="489"/>
                    <a:pt x="49" y="561"/>
                    <a:pt x="121" y="609"/>
                  </a:cubicBezTo>
                  <a:lnTo>
                    <a:pt x="121" y="633"/>
                  </a:lnTo>
                  <a:lnTo>
                    <a:pt x="193" y="633"/>
                  </a:lnTo>
                  <a:cubicBezTo>
                    <a:pt x="241" y="609"/>
                    <a:pt x="289" y="585"/>
                    <a:pt x="313" y="537"/>
                  </a:cubicBezTo>
                  <a:lnTo>
                    <a:pt x="481" y="225"/>
                  </a:lnTo>
                  <a:cubicBezTo>
                    <a:pt x="505" y="153"/>
                    <a:pt x="481" y="57"/>
                    <a:pt x="409" y="9"/>
                  </a:cubicBezTo>
                  <a:cubicBezTo>
                    <a:pt x="391" y="3"/>
                    <a:pt x="371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115650" y="2136200"/>
              <a:ext cx="7225" cy="15625"/>
            </a:xfrm>
            <a:custGeom>
              <a:avLst/>
              <a:gdLst/>
              <a:ahLst/>
              <a:cxnLst/>
              <a:rect l="l" t="t" r="r" b="b"/>
              <a:pathLst>
                <a:path w="289" h="625" extrusionOk="0">
                  <a:moveTo>
                    <a:pt x="144" y="1"/>
                  </a:moveTo>
                  <a:cubicBezTo>
                    <a:pt x="72" y="1"/>
                    <a:pt x="0" y="73"/>
                    <a:pt x="0" y="169"/>
                  </a:cubicBezTo>
                  <a:lnTo>
                    <a:pt x="0" y="481"/>
                  </a:lnTo>
                  <a:cubicBezTo>
                    <a:pt x="0" y="577"/>
                    <a:pt x="72" y="625"/>
                    <a:pt x="144" y="625"/>
                  </a:cubicBezTo>
                  <a:cubicBezTo>
                    <a:pt x="216" y="625"/>
                    <a:pt x="288" y="577"/>
                    <a:pt x="288" y="481"/>
                  </a:cubicBezTo>
                  <a:lnTo>
                    <a:pt x="288" y="169"/>
                  </a:lnTo>
                  <a:cubicBezTo>
                    <a:pt x="288" y="73"/>
                    <a:pt x="216" y="1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141850" y="2132125"/>
              <a:ext cx="13425" cy="16100"/>
            </a:xfrm>
            <a:custGeom>
              <a:avLst/>
              <a:gdLst/>
              <a:ahLst/>
              <a:cxnLst/>
              <a:rect l="l" t="t" r="r" b="b"/>
              <a:pathLst>
                <a:path w="537" h="644" extrusionOk="0">
                  <a:moveTo>
                    <a:pt x="217" y="1"/>
                  </a:moveTo>
                  <a:cubicBezTo>
                    <a:pt x="113" y="1"/>
                    <a:pt x="1" y="108"/>
                    <a:pt x="81" y="236"/>
                  </a:cubicBezTo>
                  <a:lnTo>
                    <a:pt x="249" y="548"/>
                  </a:lnTo>
                  <a:cubicBezTo>
                    <a:pt x="273" y="596"/>
                    <a:pt x="321" y="644"/>
                    <a:pt x="369" y="644"/>
                  </a:cubicBezTo>
                  <a:cubicBezTo>
                    <a:pt x="393" y="620"/>
                    <a:pt x="417" y="620"/>
                    <a:pt x="441" y="620"/>
                  </a:cubicBezTo>
                  <a:cubicBezTo>
                    <a:pt x="513" y="572"/>
                    <a:pt x="537" y="500"/>
                    <a:pt x="513" y="428"/>
                  </a:cubicBezTo>
                  <a:lnTo>
                    <a:pt x="345" y="92"/>
                  </a:lnTo>
                  <a:cubicBezTo>
                    <a:pt x="321" y="28"/>
                    <a:pt x="270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083250" y="2132375"/>
              <a:ext cx="12625" cy="15850"/>
            </a:xfrm>
            <a:custGeom>
              <a:avLst/>
              <a:gdLst/>
              <a:ahLst/>
              <a:cxnLst/>
              <a:rect l="l" t="t" r="r" b="b"/>
              <a:pathLst>
                <a:path w="505" h="634" extrusionOk="0">
                  <a:moveTo>
                    <a:pt x="327" y="1"/>
                  </a:moveTo>
                  <a:cubicBezTo>
                    <a:pt x="269" y="1"/>
                    <a:pt x="210" y="28"/>
                    <a:pt x="192" y="82"/>
                  </a:cubicBezTo>
                  <a:lnTo>
                    <a:pt x="24" y="418"/>
                  </a:lnTo>
                  <a:cubicBezTo>
                    <a:pt x="0" y="490"/>
                    <a:pt x="24" y="586"/>
                    <a:pt x="96" y="610"/>
                  </a:cubicBezTo>
                  <a:cubicBezTo>
                    <a:pt x="120" y="634"/>
                    <a:pt x="144" y="634"/>
                    <a:pt x="168" y="634"/>
                  </a:cubicBezTo>
                  <a:cubicBezTo>
                    <a:pt x="216" y="634"/>
                    <a:pt x="264" y="610"/>
                    <a:pt x="288" y="562"/>
                  </a:cubicBezTo>
                  <a:lnTo>
                    <a:pt x="456" y="226"/>
                  </a:lnTo>
                  <a:cubicBezTo>
                    <a:pt x="504" y="154"/>
                    <a:pt x="456" y="58"/>
                    <a:pt x="384" y="34"/>
                  </a:cubicBezTo>
                  <a:lnTo>
                    <a:pt x="384" y="10"/>
                  </a:lnTo>
                  <a:cubicBezTo>
                    <a:pt x="366" y="4"/>
                    <a:pt x="347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2"/>
          <p:cNvGrpSpPr/>
          <p:nvPr/>
        </p:nvGrpSpPr>
        <p:grpSpPr>
          <a:xfrm>
            <a:off x="2092092" y="4001415"/>
            <a:ext cx="225827" cy="328876"/>
            <a:chOff x="3298350" y="3429175"/>
            <a:chExt cx="175250" cy="255200"/>
          </a:xfrm>
        </p:grpSpPr>
        <p:sp>
          <p:nvSpPr>
            <p:cNvPr id="381" name="Google Shape;381;p22"/>
            <p:cNvSpPr/>
            <p:nvPr/>
          </p:nvSpPr>
          <p:spPr>
            <a:xfrm>
              <a:off x="3336775" y="3545150"/>
              <a:ext cx="98425" cy="93175"/>
            </a:xfrm>
            <a:custGeom>
              <a:avLst/>
              <a:gdLst/>
              <a:ahLst/>
              <a:cxnLst/>
              <a:rect l="l" t="t" r="r" b="b"/>
              <a:pathLst>
                <a:path w="3937" h="3727" extrusionOk="0">
                  <a:moveTo>
                    <a:pt x="1971" y="0"/>
                  </a:moveTo>
                  <a:cubicBezTo>
                    <a:pt x="1836" y="0"/>
                    <a:pt x="1704" y="72"/>
                    <a:pt x="1656" y="216"/>
                  </a:cubicBezTo>
                  <a:lnTo>
                    <a:pt x="1344" y="1152"/>
                  </a:lnTo>
                  <a:lnTo>
                    <a:pt x="360" y="1152"/>
                  </a:lnTo>
                  <a:cubicBezTo>
                    <a:pt x="216" y="1152"/>
                    <a:pt x="96" y="1248"/>
                    <a:pt x="48" y="1392"/>
                  </a:cubicBezTo>
                  <a:cubicBezTo>
                    <a:pt x="0" y="1536"/>
                    <a:pt x="48" y="1680"/>
                    <a:pt x="168" y="1776"/>
                  </a:cubicBezTo>
                  <a:lnTo>
                    <a:pt x="960" y="2352"/>
                  </a:lnTo>
                  <a:lnTo>
                    <a:pt x="672" y="3289"/>
                  </a:lnTo>
                  <a:cubicBezTo>
                    <a:pt x="624" y="3433"/>
                    <a:pt x="672" y="3577"/>
                    <a:pt x="792" y="3673"/>
                  </a:cubicBezTo>
                  <a:cubicBezTo>
                    <a:pt x="840" y="3697"/>
                    <a:pt x="912" y="3721"/>
                    <a:pt x="984" y="3721"/>
                  </a:cubicBezTo>
                  <a:cubicBezTo>
                    <a:pt x="1056" y="3721"/>
                    <a:pt x="1128" y="3697"/>
                    <a:pt x="1176" y="3673"/>
                  </a:cubicBezTo>
                  <a:lnTo>
                    <a:pt x="1992" y="3097"/>
                  </a:lnTo>
                  <a:lnTo>
                    <a:pt x="2784" y="3673"/>
                  </a:lnTo>
                  <a:cubicBezTo>
                    <a:pt x="2844" y="3709"/>
                    <a:pt x="2910" y="3727"/>
                    <a:pt x="2976" y="3727"/>
                  </a:cubicBezTo>
                  <a:cubicBezTo>
                    <a:pt x="3042" y="3727"/>
                    <a:pt x="3108" y="3709"/>
                    <a:pt x="3168" y="3673"/>
                  </a:cubicBezTo>
                  <a:cubicBezTo>
                    <a:pt x="3288" y="3577"/>
                    <a:pt x="3336" y="3433"/>
                    <a:pt x="3288" y="3289"/>
                  </a:cubicBezTo>
                  <a:lnTo>
                    <a:pt x="3240" y="3121"/>
                  </a:lnTo>
                  <a:cubicBezTo>
                    <a:pt x="3221" y="3061"/>
                    <a:pt x="3152" y="3018"/>
                    <a:pt x="3088" y="3018"/>
                  </a:cubicBezTo>
                  <a:cubicBezTo>
                    <a:pt x="3075" y="3018"/>
                    <a:pt x="3061" y="3020"/>
                    <a:pt x="3048" y="3025"/>
                  </a:cubicBezTo>
                  <a:cubicBezTo>
                    <a:pt x="2976" y="3049"/>
                    <a:pt x="2928" y="3121"/>
                    <a:pt x="2952" y="3217"/>
                  </a:cubicBezTo>
                  <a:lnTo>
                    <a:pt x="3024" y="3385"/>
                  </a:lnTo>
                  <a:cubicBezTo>
                    <a:pt x="3024" y="3385"/>
                    <a:pt x="3000" y="3409"/>
                    <a:pt x="3000" y="3433"/>
                  </a:cubicBezTo>
                  <a:lnTo>
                    <a:pt x="2952" y="3433"/>
                  </a:lnTo>
                  <a:lnTo>
                    <a:pt x="2064" y="2785"/>
                  </a:lnTo>
                  <a:cubicBezTo>
                    <a:pt x="2040" y="2761"/>
                    <a:pt x="2010" y="2749"/>
                    <a:pt x="1980" y="2749"/>
                  </a:cubicBezTo>
                  <a:cubicBezTo>
                    <a:pt x="1950" y="2749"/>
                    <a:pt x="1920" y="2761"/>
                    <a:pt x="1896" y="2785"/>
                  </a:cubicBezTo>
                  <a:lnTo>
                    <a:pt x="1008" y="3433"/>
                  </a:lnTo>
                  <a:lnTo>
                    <a:pt x="960" y="3433"/>
                  </a:lnTo>
                  <a:cubicBezTo>
                    <a:pt x="936" y="3409"/>
                    <a:pt x="936" y="3385"/>
                    <a:pt x="936" y="3385"/>
                  </a:cubicBezTo>
                  <a:lnTo>
                    <a:pt x="1272" y="2352"/>
                  </a:lnTo>
                  <a:cubicBezTo>
                    <a:pt x="1296" y="2280"/>
                    <a:pt x="1272" y="2208"/>
                    <a:pt x="1224" y="2184"/>
                  </a:cubicBezTo>
                  <a:lnTo>
                    <a:pt x="336" y="1536"/>
                  </a:lnTo>
                  <a:cubicBezTo>
                    <a:pt x="312" y="1512"/>
                    <a:pt x="312" y="1512"/>
                    <a:pt x="312" y="1488"/>
                  </a:cubicBezTo>
                  <a:cubicBezTo>
                    <a:pt x="336" y="1464"/>
                    <a:pt x="336" y="1464"/>
                    <a:pt x="360" y="1464"/>
                  </a:cubicBezTo>
                  <a:lnTo>
                    <a:pt x="1464" y="1464"/>
                  </a:lnTo>
                  <a:cubicBezTo>
                    <a:pt x="1512" y="1464"/>
                    <a:pt x="1584" y="1416"/>
                    <a:pt x="1584" y="1368"/>
                  </a:cubicBezTo>
                  <a:lnTo>
                    <a:pt x="1944" y="312"/>
                  </a:lnTo>
                  <a:cubicBezTo>
                    <a:pt x="1944" y="300"/>
                    <a:pt x="1956" y="294"/>
                    <a:pt x="1971" y="294"/>
                  </a:cubicBezTo>
                  <a:cubicBezTo>
                    <a:pt x="1986" y="294"/>
                    <a:pt x="2004" y="300"/>
                    <a:pt x="2016" y="312"/>
                  </a:cubicBezTo>
                  <a:lnTo>
                    <a:pt x="2352" y="1368"/>
                  </a:lnTo>
                  <a:cubicBezTo>
                    <a:pt x="2352" y="1416"/>
                    <a:pt x="2424" y="1464"/>
                    <a:pt x="2496" y="1464"/>
                  </a:cubicBezTo>
                  <a:lnTo>
                    <a:pt x="3577" y="1464"/>
                  </a:lnTo>
                  <a:cubicBezTo>
                    <a:pt x="3601" y="1464"/>
                    <a:pt x="3601" y="1464"/>
                    <a:pt x="3625" y="1488"/>
                  </a:cubicBezTo>
                  <a:cubicBezTo>
                    <a:pt x="3625" y="1512"/>
                    <a:pt x="3625" y="1512"/>
                    <a:pt x="3601" y="1536"/>
                  </a:cubicBezTo>
                  <a:lnTo>
                    <a:pt x="2712" y="2184"/>
                  </a:lnTo>
                  <a:cubicBezTo>
                    <a:pt x="2664" y="2208"/>
                    <a:pt x="2640" y="2280"/>
                    <a:pt x="2664" y="2352"/>
                  </a:cubicBezTo>
                  <a:lnTo>
                    <a:pt x="2736" y="2593"/>
                  </a:lnTo>
                  <a:cubicBezTo>
                    <a:pt x="2756" y="2652"/>
                    <a:pt x="2825" y="2695"/>
                    <a:pt x="2888" y="2695"/>
                  </a:cubicBezTo>
                  <a:cubicBezTo>
                    <a:pt x="2902" y="2695"/>
                    <a:pt x="2916" y="2693"/>
                    <a:pt x="2928" y="2689"/>
                  </a:cubicBezTo>
                  <a:cubicBezTo>
                    <a:pt x="3000" y="2665"/>
                    <a:pt x="3048" y="2569"/>
                    <a:pt x="3024" y="2496"/>
                  </a:cubicBezTo>
                  <a:lnTo>
                    <a:pt x="2976" y="2352"/>
                  </a:lnTo>
                  <a:lnTo>
                    <a:pt x="3769" y="1776"/>
                  </a:lnTo>
                  <a:cubicBezTo>
                    <a:pt x="3889" y="1680"/>
                    <a:pt x="3937" y="1536"/>
                    <a:pt x="3889" y="1392"/>
                  </a:cubicBezTo>
                  <a:lnTo>
                    <a:pt x="3913" y="1392"/>
                  </a:lnTo>
                  <a:cubicBezTo>
                    <a:pt x="3865" y="1248"/>
                    <a:pt x="3721" y="1152"/>
                    <a:pt x="3577" y="1152"/>
                  </a:cubicBezTo>
                  <a:lnTo>
                    <a:pt x="2592" y="1152"/>
                  </a:lnTo>
                  <a:lnTo>
                    <a:pt x="2304" y="216"/>
                  </a:lnTo>
                  <a:cubicBezTo>
                    <a:pt x="2244" y="72"/>
                    <a:pt x="2106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3298350" y="3429175"/>
              <a:ext cx="175250" cy="255200"/>
            </a:xfrm>
            <a:custGeom>
              <a:avLst/>
              <a:gdLst/>
              <a:ahLst/>
              <a:cxnLst/>
              <a:rect l="l" t="t" r="r" b="b"/>
              <a:pathLst>
                <a:path w="7010" h="10208" extrusionOk="0">
                  <a:moveTo>
                    <a:pt x="3505" y="307"/>
                  </a:moveTo>
                  <a:cubicBezTo>
                    <a:pt x="4069" y="307"/>
                    <a:pt x="4633" y="679"/>
                    <a:pt x="4633" y="1423"/>
                  </a:cubicBezTo>
                  <a:lnTo>
                    <a:pt x="4633" y="1927"/>
                  </a:lnTo>
                  <a:lnTo>
                    <a:pt x="2377" y="1927"/>
                  </a:lnTo>
                  <a:lnTo>
                    <a:pt x="2377" y="1423"/>
                  </a:lnTo>
                  <a:cubicBezTo>
                    <a:pt x="2377" y="679"/>
                    <a:pt x="2941" y="307"/>
                    <a:pt x="3505" y="307"/>
                  </a:cubicBezTo>
                  <a:close/>
                  <a:moveTo>
                    <a:pt x="2345" y="3426"/>
                  </a:moveTo>
                  <a:cubicBezTo>
                    <a:pt x="2378" y="3426"/>
                    <a:pt x="2401" y="3449"/>
                    <a:pt x="2401" y="3511"/>
                  </a:cubicBezTo>
                  <a:cubicBezTo>
                    <a:pt x="2401" y="3607"/>
                    <a:pt x="2329" y="3679"/>
                    <a:pt x="2233" y="3679"/>
                  </a:cubicBezTo>
                  <a:cubicBezTo>
                    <a:pt x="2031" y="3679"/>
                    <a:pt x="2237" y="3426"/>
                    <a:pt x="2345" y="3426"/>
                  </a:cubicBezTo>
                  <a:close/>
                  <a:moveTo>
                    <a:pt x="4910" y="3426"/>
                  </a:moveTo>
                  <a:cubicBezTo>
                    <a:pt x="4945" y="3426"/>
                    <a:pt x="4969" y="3449"/>
                    <a:pt x="4969" y="3511"/>
                  </a:cubicBezTo>
                  <a:cubicBezTo>
                    <a:pt x="4945" y="3607"/>
                    <a:pt x="4873" y="3679"/>
                    <a:pt x="4777" y="3679"/>
                  </a:cubicBezTo>
                  <a:cubicBezTo>
                    <a:pt x="4575" y="3679"/>
                    <a:pt x="4795" y="3426"/>
                    <a:pt x="4910" y="3426"/>
                  </a:cubicBezTo>
                  <a:close/>
                  <a:moveTo>
                    <a:pt x="3499" y="1"/>
                  </a:moveTo>
                  <a:cubicBezTo>
                    <a:pt x="2785" y="1"/>
                    <a:pt x="2077" y="475"/>
                    <a:pt x="2089" y="1423"/>
                  </a:cubicBezTo>
                  <a:lnTo>
                    <a:pt x="2089" y="3055"/>
                  </a:lnTo>
                  <a:cubicBezTo>
                    <a:pt x="1585" y="3223"/>
                    <a:pt x="1705" y="3967"/>
                    <a:pt x="2233" y="3967"/>
                  </a:cubicBezTo>
                  <a:cubicBezTo>
                    <a:pt x="2761" y="3967"/>
                    <a:pt x="2881" y="3223"/>
                    <a:pt x="2377" y="3055"/>
                  </a:cubicBezTo>
                  <a:lnTo>
                    <a:pt x="2377" y="2215"/>
                  </a:lnTo>
                  <a:lnTo>
                    <a:pt x="4633" y="2215"/>
                  </a:lnTo>
                  <a:lnTo>
                    <a:pt x="4633" y="3055"/>
                  </a:lnTo>
                  <a:cubicBezTo>
                    <a:pt x="4129" y="3223"/>
                    <a:pt x="4249" y="3967"/>
                    <a:pt x="4777" y="3967"/>
                  </a:cubicBezTo>
                  <a:cubicBezTo>
                    <a:pt x="5306" y="3967"/>
                    <a:pt x="5426" y="3223"/>
                    <a:pt x="4945" y="3055"/>
                  </a:cubicBezTo>
                  <a:lnTo>
                    <a:pt x="4945" y="2215"/>
                  </a:lnTo>
                  <a:lnTo>
                    <a:pt x="6410" y="2215"/>
                  </a:lnTo>
                  <a:lnTo>
                    <a:pt x="6698" y="9896"/>
                  </a:lnTo>
                  <a:lnTo>
                    <a:pt x="313" y="9896"/>
                  </a:lnTo>
                  <a:lnTo>
                    <a:pt x="601" y="2215"/>
                  </a:lnTo>
                  <a:lnTo>
                    <a:pt x="1585" y="2215"/>
                  </a:lnTo>
                  <a:cubicBezTo>
                    <a:pt x="1777" y="2215"/>
                    <a:pt x="1777" y="1927"/>
                    <a:pt x="1585" y="1927"/>
                  </a:cubicBezTo>
                  <a:lnTo>
                    <a:pt x="457" y="1927"/>
                  </a:lnTo>
                  <a:cubicBezTo>
                    <a:pt x="448" y="1924"/>
                    <a:pt x="438" y="1922"/>
                    <a:pt x="429" y="1922"/>
                  </a:cubicBezTo>
                  <a:cubicBezTo>
                    <a:pt x="367" y="1922"/>
                    <a:pt x="313" y="1988"/>
                    <a:pt x="313" y="2071"/>
                  </a:cubicBezTo>
                  <a:lnTo>
                    <a:pt x="1" y="10064"/>
                  </a:lnTo>
                  <a:cubicBezTo>
                    <a:pt x="1" y="10136"/>
                    <a:pt x="73" y="10208"/>
                    <a:pt x="145" y="10208"/>
                  </a:cubicBezTo>
                  <a:lnTo>
                    <a:pt x="6866" y="10208"/>
                  </a:lnTo>
                  <a:cubicBezTo>
                    <a:pt x="6938" y="10208"/>
                    <a:pt x="7010" y="10136"/>
                    <a:pt x="7010" y="10064"/>
                  </a:cubicBezTo>
                  <a:lnTo>
                    <a:pt x="6698" y="2071"/>
                  </a:lnTo>
                  <a:cubicBezTo>
                    <a:pt x="6698" y="1975"/>
                    <a:pt x="6626" y="1927"/>
                    <a:pt x="6554" y="1927"/>
                  </a:cubicBezTo>
                  <a:lnTo>
                    <a:pt x="4945" y="1927"/>
                  </a:lnTo>
                  <a:lnTo>
                    <a:pt x="4945" y="1423"/>
                  </a:lnTo>
                  <a:cubicBezTo>
                    <a:pt x="4933" y="475"/>
                    <a:pt x="4213" y="1"/>
                    <a:pt x="3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1133015" y="1514270"/>
            <a:ext cx="331750" cy="266793"/>
            <a:chOff x="1657800" y="1266725"/>
            <a:chExt cx="257450" cy="207025"/>
          </a:xfrm>
        </p:grpSpPr>
        <p:sp>
          <p:nvSpPr>
            <p:cNvPr id="384" name="Google Shape;384;p22"/>
            <p:cNvSpPr/>
            <p:nvPr/>
          </p:nvSpPr>
          <p:spPr>
            <a:xfrm>
              <a:off x="1759800" y="1342325"/>
              <a:ext cx="46225" cy="39650"/>
            </a:xfrm>
            <a:custGeom>
              <a:avLst/>
              <a:gdLst/>
              <a:ahLst/>
              <a:cxnLst/>
              <a:rect l="l" t="t" r="r" b="b"/>
              <a:pathLst>
                <a:path w="1849" h="1586" extrusionOk="0">
                  <a:moveTo>
                    <a:pt x="1057" y="0"/>
                  </a:moveTo>
                  <a:cubicBezTo>
                    <a:pt x="361" y="0"/>
                    <a:pt x="1" y="865"/>
                    <a:pt x="505" y="1345"/>
                  </a:cubicBezTo>
                  <a:cubicBezTo>
                    <a:pt x="671" y="1511"/>
                    <a:pt x="873" y="1586"/>
                    <a:pt x="1070" y="1586"/>
                  </a:cubicBezTo>
                  <a:cubicBezTo>
                    <a:pt x="1471" y="1586"/>
                    <a:pt x="1849" y="1275"/>
                    <a:pt x="1849" y="793"/>
                  </a:cubicBezTo>
                  <a:cubicBezTo>
                    <a:pt x="1849" y="721"/>
                    <a:pt x="1849" y="673"/>
                    <a:pt x="1825" y="601"/>
                  </a:cubicBezTo>
                  <a:cubicBezTo>
                    <a:pt x="1805" y="541"/>
                    <a:pt x="1753" y="498"/>
                    <a:pt x="1695" y="498"/>
                  </a:cubicBezTo>
                  <a:cubicBezTo>
                    <a:pt x="1682" y="498"/>
                    <a:pt x="1669" y="500"/>
                    <a:pt x="1657" y="505"/>
                  </a:cubicBezTo>
                  <a:cubicBezTo>
                    <a:pt x="1561" y="505"/>
                    <a:pt x="1513" y="601"/>
                    <a:pt x="1537" y="673"/>
                  </a:cubicBezTo>
                  <a:cubicBezTo>
                    <a:pt x="1537" y="721"/>
                    <a:pt x="1537" y="769"/>
                    <a:pt x="1537" y="793"/>
                  </a:cubicBezTo>
                  <a:cubicBezTo>
                    <a:pt x="1537" y="1095"/>
                    <a:pt x="1294" y="1281"/>
                    <a:pt x="1046" y="1281"/>
                  </a:cubicBezTo>
                  <a:cubicBezTo>
                    <a:pt x="920" y="1281"/>
                    <a:pt x="794" y="1234"/>
                    <a:pt x="697" y="1129"/>
                  </a:cubicBezTo>
                  <a:cubicBezTo>
                    <a:pt x="391" y="823"/>
                    <a:pt x="614" y="312"/>
                    <a:pt x="1051" y="312"/>
                  </a:cubicBezTo>
                  <a:cubicBezTo>
                    <a:pt x="1061" y="312"/>
                    <a:pt x="1071" y="312"/>
                    <a:pt x="1081" y="312"/>
                  </a:cubicBezTo>
                  <a:cubicBezTo>
                    <a:pt x="1105" y="312"/>
                    <a:pt x="1153" y="312"/>
                    <a:pt x="1201" y="336"/>
                  </a:cubicBezTo>
                  <a:cubicBezTo>
                    <a:pt x="1273" y="336"/>
                    <a:pt x="1345" y="288"/>
                    <a:pt x="1369" y="216"/>
                  </a:cubicBezTo>
                  <a:cubicBezTo>
                    <a:pt x="1393" y="144"/>
                    <a:pt x="1345" y="48"/>
                    <a:pt x="1273" y="24"/>
                  </a:cubicBezTo>
                  <a:cubicBezTo>
                    <a:pt x="1201" y="24"/>
                    <a:pt x="1129" y="0"/>
                    <a:pt x="1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1657800" y="1302725"/>
              <a:ext cx="257450" cy="135475"/>
            </a:xfrm>
            <a:custGeom>
              <a:avLst/>
              <a:gdLst/>
              <a:ahLst/>
              <a:cxnLst/>
              <a:rect l="l" t="t" r="r" b="b"/>
              <a:pathLst>
                <a:path w="10298" h="5419" extrusionOk="0">
                  <a:moveTo>
                    <a:pt x="5161" y="0"/>
                  </a:moveTo>
                  <a:cubicBezTo>
                    <a:pt x="3744" y="0"/>
                    <a:pt x="2400" y="456"/>
                    <a:pt x="1272" y="1320"/>
                  </a:cubicBezTo>
                  <a:cubicBezTo>
                    <a:pt x="1170" y="1422"/>
                    <a:pt x="1259" y="1576"/>
                    <a:pt x="1376" y="1576"/>
                  </a:cubicBezTo>
                  <a:cubicBezTo>
                    <a:pt x="1397" y="1576"/>
                    <a:pt x="1419" y="1571"/>
                    <a:pt x="1440" y="1560"/>
                  </a:cubicBezTo>
                  <a:cubicBezTo>
                    <a:pt x="2520" y="744"/>
                    <a:pt x="3816" y="312"/>
                    <a:pt x="5161" y="312"/>
                  </a:cubicBezTo>
                  <a:cubicBezTo>
                    <a:pt x="6961" y="312"/>
                    <a:pt x="8665" y="1104"/>
                    <a:pt x="9865" y="2449"/>
                  </a:cubicBezTo>
                  <a:cubicBezTo>
                    <a:pt x="9985" y="2593"/>
                    <a:pt x="9985" y="2809"/>
                    <a:pt x="9865" y="2953"/>
                  </a:cubicBezTo>
                  <a:cubicBezTo>
                    <a:pt x="8617" y="4393"/>
                    <a:pt x="6883" y="5113"/>
                    <a:pt x="5149" y="5113"/>
                  </a:cubicBezTo>
                  <a:cubicBezTo>
                    <a:pt x="3414" y="5113"/>
                    <a:pt x="1680" y="4393"/>
                    <a:pt x="432" y="2953"/>
                  </a:cubicBezTo>
                  <a:cubicBezTo>
                    <a:pt x="312" y="2809"/>
                    <a:pt x="312" y="2593"/>
                    <a:pt x="432" y="2449"/>
                  </a:cubicBezTo>
                  <a:cubicBezTo>
                    <a:pt x="600" y="2281"/>
                    <a:pt x="792" y="2113"/>
                    <a:pt x="960" y="1944"/>
                  </a:cubicBezTo>
                  <a:cubicBezTo>
                    <a:pt x="1074" y="1868"/>
                    <a:pt x="962" y="1686"/>
                    <a:pt x="851" y="1686"/>
                  </a:cubicBezTo>
                  <a:cubicBezTo>
                    <a:pt x="822" y="1686"/>
                    <a:pt x="793" y="1699"/>
                    <a:pt x="768" y="1728"/>
                  </a:cubicBezTo>
                  <a:cubicBezTo>
                    <a:pt x="576" y="1896"/>
                    <a:pt x="408" y="2065"/>
                    <a:pt x="216" y="2257"/>
                  </a:cubicBezTo>
                  <a:cubicBezTo>
                    <a:pt x="0" y="2521"/>
                    <a:pt x="0" y="2905"/>
                    <a:pt x="216" y="3169"/>
                  </a:cubicBezTo>
                  <a:cubicBezTo>
                    <a:pt x="1512" y="4669"/>
                    <a:pt x="3330" y="5419"/>
                    <a:pt x="5149" y="5419"/>
                  </a:cubicBezTo>
                  <a:cubicBezTo>
                    <a:pt x="6967" y="5419"/>
                    <a:pt x="8785" y="4669"/>
                    <a:pt x="10081" y="3169"/>
                  </a:cubicBezTo>
                  <a:cubicBezTo>
                    <a:pt x="10297" y="2905"/>
                    <a:pt x="10297" y="2521"/>
                    <a:pt x="10081" y="2257"/>
                  </a:cubicBezTo>
                  <a:cubicBezTo>
                    <a:pt x="8833" y="840"/>
                    <a:pt x="7033" y="24"/>
                    <a:pt x="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1782600" y="1266725"/>
              <a:ext cx="7825" cy="23425"/>
            </a:xfrm>
            <a:custGeom>
              <a:avLst/>
              <a:gdLst/>
              <a:ahLst/>
              <a:cxnLst/>
              <a:rect l="l" t="t" r="r" b="b"/>
              <a:pathLst>
                <a:path w="313" h="937" extrusionOk="0">
                  <a:moveTo>
                    <a:pt x="169" y="0"/>
                  </a:moveTo>
                  <a:cubicBezTo>
                    <a:pt x="73" y="0"/>
                    <a:pt x="1" y="72"/>
                    <a:pt x="1" y="144"/>
                  </a:cubicBezTo>
                  <a:lnTo>
                    <a:pt x="1" y="792"/>
                  </a:lnTo>
                  <a:cubicBezTo>
                    <a:pt x="1" y="864"/>
                    <a:pt x="73" y="936"/>
                    <a:pt x="169" y="936"/>
                  </a:cubicBezTo>
                  <a:cubicBezTo>
                    <a:pt x="241" y="936"/>
                    <a:pt x="313" y="864"/>
                    <a:pt x="313" y="792"/>
                  </a:cubicBezTo>
                  <a:lnTo>
                    <a:pt x="313" y="144"/>
                  </a:lnTo>
                  <a:cubicBezTo>
                    <a:pt x="313" y="72"/>
                    <a:pt x="241" y="0"/>
                    <a:pt x="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1734600" y="1279100"/>
              <a:ext cx="12025" cy="15250"/>
            </a:xfrm>
            <a:custGeom>
              <a:avLst/>
              <a:gdLst/>
              <a:ahLst/>
              <a:cxnLst/>
              <a:rect l="l" t="t" r="r" b="b"/>
              <a:pathLst>
                <a:path w="481" h="610" extrusionOk="0">
                  <a:moveTo>
                    <a:pt x="153" y="0"/>
                  </a:moveTo>
                  <a:cubicBezTo>
                    <a:pt x="134" y="0"/>
                    <a:pt x="114" y="3"/>
                    <a:pt x="96" y="9"/>
                  </a:cubicBezTo>
                  <a:cubicBezTo>
                    <a:pt x="24" y="57"/>
                    <a:pt x="0" y="129"/>
                    <a:pt x="24" y="225"/>
                  </a:cubicBezTo>
                  <a:lnTo>
                    <a:pt x="192" y="513"/>
                  </a:lnTo>
                  <a:cubicBezTo>
                    <a:pt x="216" y="561"/>
                    <a:pt x="264" y="609"/>
                    <a:pt x="312" y="609"/>
                  </a:cubicBezTo>
                  <a:lnTo>
                    <a:pt x="384" y="609"/>
                  </a:lnTo>
                  <a:cubicBezTo>
                    <a:pt x="456" y="561"/>
                    <a:pt x="480" y="465"/>
                    <a:pt x="456" y="393"/>
                  </a:cubicBezTo>
                  <a:lnTo>
                    <a:pt x="288" y="81"/>
                  </a:lnTo>
                  <a:cubicBezTo>
                    <a:pt x="270" y="27"/>
                    <a:pt x="212" y="0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1826400" y="1278225"/>
              <a:ext cx="12025" cy="15525"/>
            </a:xfrm>
            <a:custGeom>
              <a:avLst/>
              <a:gdLst/>
              <a:ahLst/>
              <a:cxnLst/>
              <a:rect l="l" t="t" r="r" b="b"/>
              <a:pathLst>
                <a:path w="481" h="621" extrusionOk="0">
                  <a:moveTo>
                    <a:pt x="321" y="1"/>
                  </a:moveTo>
                  <a:cubicBezTo>
                    <a:pt x="265" y="1"/>
                    <a:pt x="210" y="40"/>
                    <a:pt x="193" y="92"/>
                  </a:cubicBezTo>
                  <a:lnTo>
                    <a:pt x="25" y="404"/>
                  </a:lnTo>
                  <a:cubicBezTo>
                    <a:pt x="1" y="476"/>
                    <a:pt x="25" y="572"/>
                    <a:pt x="97" y="596"/>
                  </a:cubicBezTo>
                  <a:lnTo>
                    <a:pt x="97" y="620"/>
                  </a:lnTo>
                  <a:lnTo>
                    <a:pt x="169" y="620"/>
                  </a:lnTo>
                  <a:cubicBezTo>
                    <a:pt x="217" y="620"/>
                    <a:pt x="265" y="596"/>
                    <a:pt x="289" y="548"/>
                  </a:cubicBezTo>
                  <a:lnTo>
                    <a:pt x="457" y="212"/>
                  </a:lnTo>
                  <a:cubicBezTo>
                    <a:pt x="481" y="140"/>
                    <a:pt x="457" y="44"/>
                    <a:pt x="385" y="20"/>
                  </a:cubicBezTo>
                  <a:cubicBezTo>
                    <a:pt x="365" y="7"/>
                    <a:pt x="343" y="1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1719825" y="1322050"/>
              <a:ext cx="130000" cy="96450"/>
            </a:xfrm>
            <a:custGeom>
              <a:avLst/>
              <a:gdLst/>
              <a:ahLst/>
              <a:cxnLst/>
              <a:rect l="l" t="t" r="r" b="b"/>
              <a:pathLst>
                <a:path w="5200" h="3858" extrusionOk="0">
                  <a:moveTo>
                    <a:pt x="3058" y="2986"/>
                  </a:moveTo>
                  <a:cubicBezTo>
                    <a:pt x="3092" y="2986"/>
                    <a:pt x="3126" y="3003"/>
                    <a:pt x="3160" y="3020"/>
                  </a:cubicBezTo>
                  <a:lnTo>
                    <a:pt x="3496" y="3308"/>
                  </a:lnTo>
                  <a:cubicBezTo>
                    <a:pt x="3244" y="3464"/>
                    <a:pt x="2956" y="3542"/>
                    <a:pt x="2668" y="3542"/>
                  </a:cubicBezTo>
                  <a:cubicBezTo>
                    <a:pt x="2380" y="3542"/>
                    <a:pt x="2092" y="3464"/>
                    <a:pt x="1840" y="3308"/>
                  </a:cubicBezTo>
                  <a:lnTo>
                    <a:pt x="2176" y="3020"/>
                  </a:lnTo>
                  <a:cubicBezTo>
                    <a:pt x="2210" y="3003"/>
                    <a:pt x="2243" y="2986"/>
                    <a:pt x="2277" y="2986"/>
                  </a:cubicBezTo>
                  <a:cubicBezTo>
                    <a:pt x="2291" y="2986"/>
                    <a:pt x="2306" y="2989"/>
                    <a:pt x="2320" y="2996"/>
                  </a:cubicBezTo>
                  <a:cubicBezTo>
                    <a:pt x="2440" y="3020"/>
                    <a:pt x="2554" y="3032"/>
                    <a:pt x="2668" y="3032"/>
                  </a:cubicBezTo>
                  <a:cubicBezTo>
                    <a:pt x="2782" y="3032"/>
                    <a:pt x="2896" y="3020"/>
                    <a:pt x="3016" y="2996"/>
                  </a:cubicBezTo>
                  <a:cubicBezTo>
                    <a:pt x="3030" y="2989"/>
                    <a:pt x="3044" y="2986"/>
                    <a:pt x="3058" y="2986"/>
                  </a:cubicBezTo>
                  <a:close/>
                  <a:moveTo>
                    <a:pt x="2654" y="0"/>
                  </a:moveTo>
                  <a:cubicBezTo>
                    <a:pt x="1146" y="0"/>
                    <a:pt x="0" y="1953"/>
                    <a:pt x="1311" y="3284"/>
                  </a:cubicBezTo>
                  <a:cubicBezTo>
                    <a:pt x="1720" y="3686"/>
                    <a:pt x="2187" y="3857"/>
                    <a:pt x="2638" y="3857"/>
                  </a:cubicBezTo>
                  <a:cubicBezTo>
                    <a:pt x="3990" y="3857"/>
                    <a:pt x="5200" y="2323"/>
                    <a:pt x="4264" y="883"/>
                  </a:cubicBezTo>
                  <a:cubicBezTo>
                    <a:pt x="4236" y="834"/>
                    <a:pt x="4193" y="814"/>
                    <a:pt x="4150" y="814"/>
                  </a:cubicBezTo>
                  <a:cubicBezTo>
                    <a:pt x="4046" y="814"/>
                    <a:pt x="3939" y="933"/>
                    <a:pt x="4024" y="1051"/>
                  </a:cubicBezTo>
                  <a:cubicBezTo>
                    <a:pt x="4456" y="1724"/>
                    <a:pt x="4336" y="2612"/>
                    <a:pt x="3736" y="3140"/>
                  </a:cubicBezTo>
                  <a:lnTo>
                    <a:pt x="3352" y="2804"/>
                  </a:lnTo>
                  <a:cubicBezTo>
                    <a:pt x="3264" y="2733"/>
                    <a:pt x="3163" y="2689"/>
                    <a:pt x="3059" y="2689"/>
                  </a:cubicBezTo>
                  <a:cubicBezTo>
                    <a:pt x="3021" y="2689"/>
                    <a:pt x="2982" y="2695"/>
                    <a:pt x="2944" y="2708"/>
                  </a:cubicBezTo>
                  <a:cubicBezTo>
                    <a:pt x="2848" y="2732"/>
                    <a:pt x="2758" y="2744"/>
                    <a:pt x="2668" y="2744"/>
                  </a:cubicBezTo>
                  <a:cubicBezTo>
                    <a:pt x="2578" y="2744"/>
                    <a:pt x="2488" y="2732"/>
                    <a:pt x="2392" y="2708"/>
                  </a:cubicBezTo>
                  <a:cubicBezTo>
                    <a:pt x="2353" y="2695"/>
                    <a:pt x="2314" y="2689"/>
                    <a:pt x="2276" y="2689"/>
                  </a:cubicBezTo>
                  <a:cubicBezTo>
                    <a:pt x="2172" y="2689"/>
                    <a:pt x="2071" y="2733"/>
                    <a:pt x="1984" y="2804"/>
                  </a:cubicBezTo>
                  <a:lnTo>
                    <a:pt x="1600" y="3140"/>
                  </a:lnTo>
                  <a:cubicBezTo>
                    <a:pt x="341" y="2058"/>
                    <a:pt x="1321" y="285"/>
                    <a:pt x="2640" y="285"/>
                  </a:cubicBezTo>
                  <a:cubicBezTo>
                    <a:pt x="2932" y="285"/>
                    <a:pt x="3240" y="372"/>
                    <a:pt x="3544" y="571"/>
                  </a:cubicBezTo>
                  <a:cubicBezTo>
                    <a:pt x="3571" y="590"/>
                    <a:pt x="3602" y="598"/>
                    <a:pt x="3633" y="598"/>
                  </a:cubicBezTo>
                  <a:cubicBezTo>
                    <a:pt x="3682" y="598"/>
                    <a:pt x="3730" y="577"/>
                    <a:pt x="3760" y="547"/>
                  </a:cubicBezTo>
                  <a:cubicBezTo>
                    <a:pt x="3808" y="475"/>
                    <a:pt x="3784" y="379"/>
                    <a:pt x="3712" y="331"/>
                  </a:cubicBezTo>
                  <a:cubicBezTo>
                    <a:pt x="3357" y="101"/>
                    <a:pt x="2996" y="0"/>
                    <a:pt x="26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1782600" y="1450325"/>
              <a:ext cx="7825" cy="23425"/>
            </a:xfrm>
            <a:custGeom>
              <a:avLst/>
              <a:gdLst/>
              <a:ahLst/>
              <a:cxnLst/>
              <a:rect l="l" t="t" r="r" b="b"/>
              <a:pathLst>
                <a:path w="313" h="937" extrusionOk="0">
                  <a:moveTo>
                    <a:pt x="169" y="1"/>
                  </a:moveTo>
                  <a:cubicBezTo>
                    <a:pt x="73" y="1"/>
                    <a:pt x="1" y="73"/>
                    <a:pt x="1" y="145"/>
                  </a:cubicBezTo>
                  <a:lnTo>
                    <a:pt x="1" y="793"/>
                  </a:lnTo>
                  <a:cubicBezTo>
                    <a:pt x="1" y="865"/>
                    <a:pt x="73" y="937"/>
                    <a:pt x="169" y="937"/>
                  </a:cubicBezTo>
                  <a:cubicBezTo>
                    <a:pt x="241" y="937"/>
                    <a:pt x="313" y="865"/>
                    <a:pt x="313" y="793"/>
                  </a:cubicBezTo>
                  <a:lnTo>
                    <a:pt x="313" y="145"/>
                  </a:lnTo>
                  <a:cubicBezTo>
                    <a:pt x="313" y="73"/>
                    <a:pt x="241" y="1"/>
                    <a:pt x="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1826400" y="1446250"/>
              <a:ext cx="12025" cy="15500"/>
            </a:xfrm>
            <a:custGeom>
              <a:avLst/>
              <a:gdLst/>
              <a:ahLst/>
              <a:cxnLst/>
              <a:rect l="l" t="t" r="r" b="b"/>
              <a:pathLst>
                <a:path w="481" h="620" extrusionOk="0">
                  <a:moveTo>
                    <a:pt x="161" y="1"/>
                  </a:moveTo>
                  <a:cubicBezTo>
                    <a:pt x="139" y="1"/>
                    <a:pt x="117" y="6"/>
                    <a:pt x="97" y="20"/>
                  </a:cubicBezTo>
                  <a:cubicBezTo>
                    <a:pt x="25" y="68"/>
                    <a:pt x="1" y="140"/>
                    <a:pt x="25" y="212"/>
                  </a:cubicBezTo>
                  <a:lnTo>
                    <a:pt x="193" y="548"/>
                  </a:lnTo>
                  <a:cubicBezTo>
                    <a:pt x="217" y="596"/>
                    <a:pt x="265" y="620"/>
                    <a:pt x="313" y="620"/>
                  </a:cubicBezTo>
                  <a:lnTo>
                    <a:pt x="385" y="620"/>
                  </a:lnTo>
                  <a:cubicBezTo>
                    <a:pt x="457" y="572"/>
                    <a:pt x="481" y="476"/>
                    <a:pt x="457" y="404"/>
                  </a:cubicBezTo>
                  <a:lnTo>
                    <a:pt x="289" y="92"/>
                  </a:lnTo>
                  <a:cubicBezTo>
                    <a:pt x="272" y="40"/>
                    <a:pt x="217" y="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1734600" y="1446250"/>
              <a:ext cx="12025" cy="15500"/>
            </a:xfrm>
            <a:custGeom>
              <a:avLst/>
              <a:gdLst/>
              <a:ahLst/>
              <a:cxnLst/>
              <a:rect l="l" t="t" r="r" b="b"/>
              <a:pathLst>
                <a:path w="481" h="620" extrusionOk="0">
                  <a:moveTo>
                    <a:pt x="321" y="1"/>
                  </a:moveTo>
                  <a:cubicBezTo>
                    <a:pt x="264" y="1"/>
                    <a:pt x="210" y="40"/>
                    <a:pt x="192" y="92"/>
                  </a:cubicBezTo>
                  <a:lnTo>
                    <a:pt x="24" y="404"/>
                  </a:lnTo>
                  <a:cubicBezTo>
                    <a:pt x="0" y="476"/>
                    <a:pt x="24" y="572"/>
                    <a:pt x="96" y="620"/>
                  </a:cubicBezTo>
                  <a:lnTo>
                    <a:pt x="168" y="620"/>
                  </a:lnTo>
                  <a:cubicBezTo>
                    <a:pt x="216" y="620"/>
                    <a:pt x="264" y="596"/>
                    <a:pt x="288" y="548"/>
                  </a:cubicBezTo>
                  <a:lnTo>
                    <a:pt x="456" y="212"/>
                  </a:lnTo>
                  <a:cubicBezTo>
                    <a:pt x="480" y="140"/>
                    <a:pt x="456" y="68"/>
                    <a:pt x="384" y="20"/>
                  </a:cubicBezTo>
                  <a:cubicBezTo>
                    <a:pt x="364" y="6"/>
                    <a:pt x="342" y="1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ázok 2">
            <a:extLst>
              <a:ext uri="{FF2B5EF4-FFF2-40B4-BE49-F238E27FC236}">
                <a16:creationId xmlns:a16="http://schemas.microsoft.com/office/drawing/2014/main" id="{E79DA63E-7B86-D375-7142-7FC70D69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4" y="968549"/>
            <a:ext cx="5827726" cy="4102392"/>
          </a:xfrm>
          <a:prstGeom prst="rect">
            <a:avLst/>
          </a:prstGeom>
        </p:spPr>
      </p:pic>
      <p:sp>
        <p:nvSpPr>
          <p:cNvPr id="12" name="Google Shape;769;p27">
            <a:extLst>
              <a:ext uri="{FF2B5EF4-FFF2-40B4-BE49-F238E27FC236}">
                <a16:creationId xmlns:a16="http://schemas.microsoft.com/office/drawing/2014/main" id="{106815FF-51F2-3315-8D95-99AAA4662C4A}"/>
              </a:ext>
            </a:extLst>
          </p:cNvPr>
          <p:cNvSpPr txBox="1"/>
          <p:nvPr/>
        </p:nvSpPr>
        <p:spPr>
          <a:xfrm>
            <a:off x="6345051" y="1158577"/>
            <a:ext cx="2413055" cy="3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Hodnoty </a:t>
            </a:r>
            <a:endParaRPr lang="en-US" sz="21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Roc</a:t>
            </a:r>
            <a:r>
              <a:rPr lang="sk-SK"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sk-SK" sz="21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Curve</a:t>
            </a:r>
            <a:endParaRPr sz="21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752672" y="1883091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1"/>
                </a:solidFill>
              </a:rPr>
              <a:t>Ďakujeme za pozornosť 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71907" y="2571750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420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1"/>
                </a:solidFill>
              </a:rPr>
              <a:t>Otázka ku skúške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0000" y="1781786"/>
            <a:ext cx="7704000" cy="293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0990" indent="-285750"/>
            <a:r>
              <a:rPr lang="sk-SK" dirty="0">
                <a:latin typeface="Nunito" pitchFamily="2" charset="0"/>
              </a:rPr>
              <a:t>Vyberte pravdivé tvrdenia o </a:t>
            </a:r>
            <a:r>
              <a:rPr lang="sk-SK" dirty="0" err="1">
                <a:latin typeface="Nunito" pitchFamily="2" charset="0"/>
              </a:rPr>
              <a:t>Spark</a:t>
            </a:r>
            <a:r>
              <a:rPr lang="sk-SK" dirty="0">
                <a:latin typeface="Nunito" pitchFamily="2" charset="0"/>
              </a:rPr>
              <a:t> ML ?</a:t>
            </a:r>
          </a:p>
          <a:p>
            <a:pPr marL="758190" lvl="1" indent="-285750"/>
            <a:r>
              <a:rPr lang="sk-SK" dirty="0" err="1">
                <a:latin typeface="Nunito" pitchFamily="2" charset="0"/>
              </a:rPr>
              <a:t>Spark</a:t>
            </a:r>
            <a:r>
              <a:rPr lang="sk-SK" dirty="0">
                <a:latin typeface="Nunito" pitchFamily="2" charset="0"/>
              </a:rPr>
              <a:t> ML je </a:t>
            </a:r>
            <a:r>
              <a:rPr lang="sk-SK" dirty="0" err="1">
                <a:latin typeface="Nunito" pitchFamily="2" charset="0"/>
              </a:rPr>
              <a:t>python</a:t>
            </a:r>
            <a:r>
              <a:rPr lang="sk-SK" dirty="0">
                <a:latin typeface="Nunito" pitchFamily="2" charset="0"/>
              </a:rPr>
              <a:t> knižnica umožňujúca riešiť problémy strojového učenia.</a:t>
            </a:r>
          </a:p>
          <a:p>
            <a:pPr marL="758190" lvl="1" indent="-285750"/>
            <a:r>
              <a:rPr lang="sk-SK" b="1" dirty="0" err="1">
                <a:solidFill>
                  <a:schemeClr val="accent4"/>
                </a:solidFill>
                <a:latin typeface="Nunito" pitchFamily="2" charset="0"/>
              </a:rPr>
              <a:t>Spark</a:t>
            </a:r>
            <a:r>
              <a:rPr lang="sk-SK" b="1" dirty="0">
                <a:solidFill>
                  <a:schemeClr val="accent4"/>
                </a:solidFill>
                <a:latin typeface="Nunito" pitchFamily="2" charset="0"/>
              </a:rPr>
              <a:t> ML je knižnica kompatibilná s viacerými jazykmi umožňujúca riešiť problémy strojového učenia.</a:t>
            </a:r>
          </a:p>
          <a:p>
            <a:pPr marL="758190" lvl="1" indent="-285750"/>
            <a:r>
              <a:rPr lang="sk-SK" dirty="0" err="1">
                <a:latin typeface="Nunito" pitchFamily="2" charset="0"/>
              </a:rPr>
              <a:t>Spark</a:t>
            </a:r>
            <a:r>
              <a:rPr lang="sk-SK" dirty="0">
                <a:latin typeface="Nunito" pitchFamily="2" charset="0"/>
              </a:rPr>
              <a:t> ML sa používa na zabezpečenie modelov strojového učenia.</a:t>
            </a:r>
          </a:p>
          <a:p>
            <a:pPr marL="758190" lvl="1" indent="-285750"/>
            <a:r>
              <a:rPr lang="sk-SK" b="1" dirty="0" err="1">
                <a:solidFill>
                  <a:schemeClr val="accent4"/>
                </a:solidFill>
                <a:latin typeface="Nunito" pitchFamily="2" charset="0"/>
              </a:rPr>
              <a:t>Spark</a:t>
            </a:r>
            <a:r>
              <a:rPr lang="sk-SK" b="1" dirty="0">
                <a:solidFill>
                  <a:schemeClr val="accent4"/>
                </a:solidFill>
                <a:latin typeface="Nunito" pitchFamily="2" charset="0"/>
              </a:rPr>
              <a:t> ML slúži na spracovanie veľkých objemov dát.</a:t>
            </a:r>
          </a:p>
          <a:p>
            <a:pPr marL="300990" indent="-285750"/>
            <a:endParaRPr lang="sk-SK" dirty="0">
              <a:latin typeface="Nunito" pitchFamily="2" charset="0"/>
            </a:endParaRPr>
          </a:p>
          <a:p>
            <a:pPr marL="758190" lvl="1" indent="-285750"/>
            <a:endParaRPr lang="sk-SK" dirty="0"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US" dirty="0">
              <a:latin typeface="Nunito" pitchFamily="2" charset="0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24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4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k-SK" dirty="0"/>
              <a:t>Výhody a nevýhody</a:t>
            </a:r>
            <a:endParaRPr dirty="0"/>
          </a:p>
        </p:txBody>
      </p:sp>
      <p:sp>
        <p:nvSpPr>
          <p:cNvPr id="1413" name="Google Shape;1413;p34"/>
          <p:cNvSpPr txBox="1"/>
          <p:nvPr/>
        </p:nvSpPr>
        <p:spPr>
          <a:xfrm flipH="1">
            <a:off x="6743849" y="2677496"/>
            <a:ext cx="17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Problém s malými súbormi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16" name="Google Shape;1416;p34"/>
          <p:cNvSpPr txBox="1"/>
          <p:nvPr/>
        </p:nvSpPr>
        <p:spPr>
          <a:xfrm flipH="1">
            <a:off x="6714361" y="1434574"/>
            <a:ext cx="17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Chýbajúci systém správy súborov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19" name="Google Shape;1419;p34"/>
          <p:cNvSpPr txBox="1"/>
          <p:nvPr/>
        </p:nvSpPr>
        <p:spPr>
          <a:xfrm>
            <a:off x="672796" y="1442120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Rýchlosť spracovania dát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22" name="Google Shape;1422;p34"/>
          <p:cNvSpPr txBox="1"/>
          <p:nvPr/>
        </p:nvSpPr>
        <p:spPr>
          <a:xfrm>
            <a:off x="713215" y="2675955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Jednoduchý na použitie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25" name="Google Shape;1425;p34"/>
          <p:cNvSpPr txBox="1"/>
          <p:nvPr/>
        </p:nvSpPr>
        <p:spPr>
          <a:xfrm flipH="1">
            <a:off x="6795378" y="3810261"/>
            <a:ext cx="1506047" cy="44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Žiadny proces automatickej optimalizácie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28" name="Google Shape;1428;p34"/>
          <p:cNvSpPr txBox="1"/>
          <p:nvPr/>
        </p:nvSpPr>
        <p:spPr>
          <a:xfrm>
            <a:off x="759669" y="3838902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Viacjazyčný nástroj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429" name="Google Shape;1429;p34"/>
          <p:cNvGrpSpPr/>
          <p:nvPr/>
        </p:nvGrpSpPr>
        <p:grpSpPr>
          <a:xfrm rot="-9954580" flipH="1">
            <a:off x="2410806" y="1198476"/>
            <a:ext cx="979098" cy="847412"/>
            <a:chOff x="4752657" y="1274338"/>
            <a:chExt cx="1465947" cy="1268781"/>
          </a:xfrm>
        </p:grpSpPr>
        <p:sp>
          <p:nvSpPr>
            <p:cNvPr id="1430" name="Google Shape;1430;p3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431" name="Google Shape;1431;p3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32" name="Google Shape;1432;p3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433" name="Google Shape;1433;p3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0" name="Google Shape;1440;p34"/>
          <p:cNvGrpSpPr/>
          <p:nvPr/>
        </p:nvGrpSpPr>
        <p:grpSpPr>
          <a:xfrm rot="-9954580" flipH="1">
            <a:off x="2410806" y="2379576"/>
            <a:ext cx="979098" cy="847412"/>
            <a:chOff x="4752657" y="1274338"/>
            <a:chExt cx="1465947" cy="1268781"/>
          </a:xfrm>
        </p:grpSpPr>
        <p:sp>
          <p:nvSpPr>
            <p:cNvPr id="1441" name="Google Shape;1441;p3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442" name="Google Shape;1442;p3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43" name="Google Shape;1443;p3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444" name="Google Shape;1444;p3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1" name="Google Shape;1451;p34"/>
          <p:cNvGrpSpPr/>
          <p:nvPr/>
        </p:nvGrpSpPr>
        <p:grpSpPr>
          <a:xfrm rot="-9954580" flipH="1">
            <a:off x="2410806" y="3560676"/>
            <a:ext cx="979098" cy="847412"/>
            <a:chOff x="4752657" y="1274338"/>
            <a:chExt cx="1465947" cy="1268781"/>
          </a:xfrm>
        </p:grpSpPr>
        <p:sp>
          <p:nvSpPr>
            <p:cNvPr id="1452" name="Google Shape;1452;p3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453" name="Google Shape;1453;p3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54" name="Google Shape;1454;p3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455" name="Google Shape;1455;p3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2" name="Google Shape;1462;p34"/>
          <p:cNvGrpSpPr/>
          <p:nvPr/>
        </p:nvGrpSpPr>
        <p:grpSpPr>
          <a:xfrm rot="9954580">
            <a:off x="5754081" y="1198476"/>
            <a:ext cx="979098" cy="847412"/>
            <a:chOff x="4752657" y="1274338"/>
            <a:chExt cx="1465947" cy="1268781"/>
          </a:xfrm>
        </p:grpSpPr>
        <p:sp>
          <p:nvSpPr>
            <p:cNvPr id="1463" name="Google Shape;1463;p3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464" name="Google Shape;1464;p3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65" name="Google Shape;1465;p3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466" name="Google Shape;1466;p3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3" name="Google Shape;1473;p34"/>
          <p:cNvGrpSpPr/>
          <p:nvPr/>
        </p:nvGrpSpPr>
        <p:grpSpPr>
          <a:xfrm rot="9954580">
            <a:off x="5754081" y="2379576"/>
            <a:ext cx="979098" cy="847412"/>
            <a:chOff x="4752657" y="1274338"/>
            <a:chExt cx="1465947" cy="1268781"/>
          </a:xfrm>
        </p:grpSpPr>
        <p:sp>
          <p:nvSpPr>
            <p:cNvPr id="1474" name="Google Shape;1474;p3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475" name="Google Shape;1475;p3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76" name="Google Shape;1476;p3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477" name="Google Shape;1477;p3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4" name="Google Shape;1484;p34"/>
          <p:cNvGrpSpPr/>
          <p:nvPr/>
        </p:nvGrpSpPr>
        <p:grpSpPr>
          <a:xfrm rot="9954580">
            <a:off x="5754081" y="3560676"/>
            <a:ext cx="979098" cy="847412"/>
            <a:chOff x="4752657" y="1274338"/>
            <a:chExt cx="1465947" cy="1268781"/>
          </a:xfrm>
        </p:grpSpPr>
        <p:sp>
          <p:nvSpPr>
            <p:cNvPr id="1485" name="Google Shape;1485;p3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486" name="Google Shape;1486;p3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87" name="Google Shape;1487;p3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488" name="Google Shape;1488;p3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5" name="Google Shape;1495;p34"/>
          <p:cNvGrpSpPr/>
          <p:nvPr/>
        </p:nvGrpSpPr>
        <p:grpSpPr>
          <a:xfrm>
            <a:off x="3108422" y="1145400"/>
            <a:ext cx="3040435" cy="3632357"/>
            <a:chOff x="3108430" y="1069200"/>
            <a:chExt cx="3040435" cy="3632357"/>
          </a:xfrm>
        </p:grpSpPr>
        <p:grpSp>
          <p:nvGrpSpPr>
            <p:cNvPr id="1496" name="Google Shape;1496;p34"/>
            <p:cNvGrpSpPr/>
            <p:nvPr/>
          </p:nvGrpSpPr>
          <p:grpSpPr>
            <a:xfrm rot="3700502" flipH="1">
              <a:off x="3292550" y="2040898"/>
              <a:ext cx="2672193" cy="2013647"/>
              <a:chOff x="4804044" y="1245170"/>
              <a:chExt cx="1557784" cy="1173877"/>
            </a:xfrm>
          </p:grpSpPr>
          <p:sp>
            <p:nvSpPr>
              <p:cNvPr id="1497" name="Google Shape;1497;p34"/>
              <p:cNvSpPr/>
              <p:nvPr/>
            </p:nvSpPr>
            <p:spPr>
              <a:xfrm>
                <a:off x="5062704" y="1245170"/>
                <a:ext cx="1152775" cy="1090425"/>
              </a:xfrm>
              <a:custGeom>
                <a:avLst/>
                <a:gdLst/>
                <a:ahLst/>
                <a:cxnLst/>
                <a:rect l="l" t="t" r="r" b="b"/>
                <a:pathLst>
                  <a:path w="46111" h="43617" extrusionOk="0">
                    <a:moveTo>
                      <a:pt x="13251" y="41112"/>
                    </a:moveTo>
                    <a:cubicBezTo>
                      <a:pt x="9017" y="38441"/>
                      <a:pt x="2235" y="32118"/>
                      <a:pt x="744" y="27043"/>
                    </a:cubicBezTo>
                    <a:cubicBezTo>
                      <a:pt x="-747" y="21968"/>
                      <a:pt x="-208" y="15167"/>
                      <a:pt x="4306" y="10660"/>
                    </a:cubicBezTo>
                    <a:cubicBezTo>
                      <a:pt x="8820" y="6153"/>
                      <a:pt x="21125" y="5"/>
                      <a:pt x="27828" y="0"/>
                    </a:cubicBezTo>
                    <a:cubicBezTo>
                      <a:pt x="34531" y="-5"/>
                      <a:pt x="41935" y="4818"/>
                      <a:pt x="44522" y="10628"/>
                    </a:cubicBezTo>
                    <a:cubicBezTo>
                      <a:pt x="47109" y="16438"/>
                      <a:pt x="46410" y="29453"/>
                      <a:pt x="43348" y="34859"/>
                    </a:cubicBezTo>
                    <a:cubicBezTo>
                      <a:pt x="40286" y="40266"/>
                      <a:pt x="31166" y="42025"/>
                      <a:pt x="26150" y="43067"/>
                    </a:cubicBezTo>
                    <a:cubicBezTo>
                      <a:pt x="21134" y="44109"/>
                      <a:pt x="17485" y="43783"/>
                      <a:pt x="13251" y="41112"/>
                    </a:cubicBezTo>
                    <a:close/>
                  </a:path>
                </a:pathLst>
              </a:custGeom>
              <a:solidFill>
                <a:srgbClr val="CDD7B6">
                  <a:alpha val="23770"/>
                </a:srgbClr>
              </a:solidFill>
              <a:ln>
                <a:noFill/>
              </a:ln>
            </p:spPr>
          </p:sp>
          <p:sp>
            <p:nvSpPr>
              <p:cNvPr id="1498" name="Google Shape;1498;p34"/>
              <p:cNvSpPr/>
              <p:nvPr/>
            </p:nvSpPr>
            <p:spPr>
              <a:xfrm rot="10800000" flipH="1">
                <a:off x="5208585" y="1246127"/>
                <a:ext cx="1153243" cy="1059023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499" name="Google Shape;1499;p34"/>
              <p:cNvGrpSpPr/>
              <p:nvPr/>
            </p:nvGrpSpPr>
            <p:grpSpPr>
              <a:xfrm rot="-4864809" flipH="1">
                <a:off x="4860529" y="1963152"/>
                <a:ext cx="394626" cy="451872"/>
                <a:chOff x="7795084" y="286544"/>
                <a:chExt cx="920116" cy="1053593"/>
              </a:xfrm>
            </p:grpSpPr>
            <p:sp>
              <p:nvSpPr>
                <p:cNvPr id="1500" name="Google Shape;1500;p34"/>
                <p:cNvSpPr/>
                <p:nvPr/>
              </p:nvSpPr>
              <p:spPr>
                <a:xfrm rot="4411748" flipH="1">
                  <a:off x="8445659" y="1247606"/>
                  <a:ext cx="98245" cy="70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4"/>
                <p:cNvSpPr/>
                <p:nvPr/>
              </p:nvSpPr>
              <p:spPr>
                <a:xfrm rot="4411748" flipH="1">
                  <a:off x="8619834" y="943454"/>
                  <a:ext cx="91595" cy="76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34"/>
                <p:cNvSpPr/>
                <p:nvPr/>
              </p:nvSpPr>
              <p:spPr>
                <a:xfrm rot="4411748" flipH="1">
                  <a:off x="8510015" y="472737"/>
                  <a:ext cx="91395" cy="60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4"/>
                <p:cNvSpPr/>
                <p:nvPr/>
              </p:nvSpPr>
              <p:spPr>
                <a:xfrm rot="4411748" flipH="1">
                  <a:off x="8158602" y="365678"/>
                  <a:ext cx="117309" cy="8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4"/>
                <p:cNvSpPr/>
                <p:nvPr/>
              </p:nvSpPr>
              <p:spPr>
                <a:xfrm rot="4411748" flipH="1">
                  <a:off x="8301303" y="903620"/>
                  <a:ext cx="79957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4"/>
                <p:cNvSpPr/>
                <p:nvPr/>
              </p:nvSpPr>
              <p:spPr>
                <a:xfrm rot="4411748" flipH="1">
                  <a:off x="7974308" y="620402"/>
                  <a:ext cx="132648" cy="8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4"/>
                <p:cNvSpPr/>
                <p:nvPr/>
              </p:nvSpPr>
              <p:spPr>
                <a:xfrm rot="4411748" flipH="1">
                  <a:off x="7792108" y="308804"/>
                  <a:ext cx="94587" cy="6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07" name="Google Shape;1507;p34"/>
            <p:cNvGrpSpPr/>
            <p:nvPr/>
          </p:nvGrpSpPr>
          <p:grpSpPr>
            <a:xfrm rot="-1863565">
              <a:off x="4489176" y="1182678"/>
              <a:ext cx="678909" cy="860111"/>
              <a:chOff x="7899261" y="129117"/>
              <a:chExt cx="1083412" cy="1372577"/>
            </a:xfrm>
          </p:grpSpPr>
          <p:sp>
            <p:nvSpPr>
              <p:cNvPr id="1508" name="Google Shape;1508;p3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 rot="4411677" flipH="1">
                <a:off x="8521207" y="887260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 rot="4411677" flipH="1">
                <a:off x="8119457" y="539298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4"/>
              <p:cNvSpPr/>
              <p:nvPr/>
            </p:nvSpPr>
            <p:spPr>
              <a:xfrm rot="4411677" flipH="1">
                <a:off x="7895606" y="156467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5" name="Google Shape;1515;p34"/>
          <p:cNvSpPr txBox="1"/>
          <p:nvPr/>
        </p:nvSpPr>
        <p:spPr>
          <a:xfrm flipH="1">
            <a:off x="3632100" y="2561979"/>
            <a:ext cx="18798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Apache </a:t>
            </a:r>
            <a:r>
              <a:rPr lang="sk-SK" sz="2100" dirty="0" err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Spark</a:t>
            </a:r>
            <a:r>
              <a:rPr lang="en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16" name="Google Shape;1516;p34"/>
          <p:cNvSpPr/>
          <p:nvPr/>
        </p:nvSpPr>
        <p:spPr>
          <a:xfrm>
            <a:off x="2680650" y="1336315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34"/>
          <p:cNvSpPr/>
          <p:nvPr/>
        </p:nvSpPr>
        <p:spPr>
          <a:xfrm>
            <a:off x="2680650" y="2520579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4"/>
          <p:cNvSpPr/>
          <p:nvPr/>
        </p:nvSpPr>
        <p:spPr>
          <a:xfrm>
            <a:off x="2680650" y="3704325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34"/>
          <p:cNvSpPr/>
          <p:nvPr/>
        </p:nvSpPr>
        <p:spPr>
          <a:xfrm>
            <a:off x="5728650" y="1336315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34"/>
          <p:cNvSpPr/>
          <p:nvPr/>
        </p:nvSpPr>
        <p:spPr>
          <a:xfrm>
            <a:off x="5728650" y="2520579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34"/>
          <p:cNvSpPr/>
          <p:nvPr/>
        </p:nvSpPr>
        <p:spPr>
          <a:xfrm>
            <a:off x="5728650" y="3704325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2" name="Google Shape;1522;p34"/>
          <p:cNvCxnSpPr>
            <a:stCxn id="1516" idx="6"/>
            <a:endCxn id="1515" idx="3"/>
          </p:cNvCxnSpPr>
          <p:nvPr/>
        </p:nvCxnSpPr>
        <p:spPr>
          <a:xfrm>
            <a:off x="3415350" y="1703665"/>
            <a:ext cx="216900" cy="1184400"/>
          </a:xfrm>
          <a:prstGeom prst="bentConnector3">
            <a:avLst>
              <a:gd name="adj1" fmla="val 4996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1523" name="Google Shape;1523;p34"/>
          <p:cNvCxnSpPr>
            <a:stCxn id="1518" idx="6"/>
            <a:endCxn id="1515" idx="3"/>
          </p:cNvCxnSpPr>
          <p:nvPr/>
        </p:nvCxnSpPr>
        <p:spPr>
          <a:xfrm rot="10800000" flipH="1">
            <a:off x="3415350" y="2887875"/>
            <a:ext cx="216900" cy="1183800"/>
          </a:xfrm>
          <a:prstGeom prst="bentConnector3">
            <a:avLst>
              <a:gd name="adj1" fmla="val 4996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1524" name="Google Shape;1524;p34"/>
          <p:cNvCxnSpPr>
            <a:stCxn id="1517" idx="6"/>
            <a:endCxn id="1515" idx="3"/>
          </p:cNvCxnSpPr>
          <p:nvPr/>
        </p:nvCxnSpPr>
        <p:spPr>
          <a:xfrm>
            <a:off x="3415350" y="2887929"/>
            <a:ext cx="21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1525" name="Google Shape;1525;p34"/>
          <p:cNvCxnSpPr>
            <a:stCxn id="1520" idx="2"/>
            <a:endCxn id="1515" idx="1"/>
          </p:cNvCxnSpPr>
          <p:nvPr/>
        </p:nvCxnSpPr>
        <p:spPr>
          <a:xfrm rot="10800000">
            <a:off x="5511750" y="2887929"/>
            <a:ext cx="21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1526" name="Google Shape;1526;p34"/>
          <p:cNvCxnSpPr>
            <a:stCxn id="1519" idx="2"/>
            <a:endCxn id="1515" idx="1"/>
          </p:cNvCxnSpPr>
          <p:nvPr/>
        </p:nvCxnSpPr>
        <p:spPr>
          <a:xfrm flipH="1">
            <a:off x="5511750" y="1703665"/>
            <a:ext cx="216900" cy="1184400"/>
          </a:xfrm>
          <a:prstGeom prst="bentConnector3">
            <a:avLst>
              <a:gd name="adj1" fmla="val 4996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1527" name="Google Shape;1527;p34"/>
          <p:cNvCxnSpPr>
            <a:cxnSpLocks/>
            <a:stCxn id="1521" idx="2"/>
            <a:endCxn id="1515" idx="1"/>
          </p:cNvCxnSpPr>
          <p:nvPr/>
        </p:nvCxnSpPr>
        <p:spPr>
          <a:xfrm rot="10800000">
            <a:off x="5511750" y="2887875"/>
            <a:ext cx="216900" cy="1183800"/>
          </a:xfrm>
          <a:prstGeom prst="bentConnector3">
            <a:avLst>
              <a:gd name="adj1" fmla="val 4996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pic>
        <p:nvPicPr>
          <p:cNvPr id="7" name="Grafický objekt 6" descr="Piktogram, označené1 obrys">
            <a:extLst>
              <a:ext uri="{FF2B5EF4-FFF2-40B4-BE49-F238E27FC236}">
                <a16:creationId xmlns:a16="http://schemas.microsoft.com/office/drawing/2014/main" id="{1964F48E-7504-A69F-03DA-B4FE1B424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5492" y="1475691"/>
            <a:ext cx="455507" cy="455507"/>
          </a:xfrm>
          <a:prstGeom prst="rect">
            <a:avLst/>
          </a:prstGeom>
        </p:spPr>
      </p:pic>
      <p:pic>
        <p:nvPicPr>
          <p:cNvPr id="8" name="Grafický objekt 7" descr="Piktogram, označené1 obrys">
            <a:extLst>
              <a:ext uri="{FF2B5EF4-FFF2-40B4-BE49-F238E27FC236}">
                <a16:creationId xmlns:a16="http://schemas.microsoft.com/office/drawing/2014/main" id="{12DAB4C1-8968-0398-F5C4-BBB2F9A6B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916" y="2683658"/>
            <a:ext cx="455507" cy="455507"/>
          </a:xfrm>
          <a:prstGeom prst="rect">
            <a:avLst/>
          </a:prstGeom>
        </p:spPr>
      </p:pic>
      <p:pic>
        <p:nvPicPr>
          <p:cNvPr id="9" name="Grafický objekt 8" descr="Piktogram, označené1 obrys">
            <a:extLst>
              <a:ext uri="{FF2B5EF4-FFF2-40B4-BE49-F238E27FC236}">
                <a16:creationId xmlns:a16="http://schemas.microsoft.com/office/drawing/2014/main" id="{D9B42733-F879-0C3A-530E-0683E280E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108" y="3818705"/>
            <a:ext cx="455507" cy="455507"/>
          </a:xfrm>
          <a:prstGeom prst="rect">
            <a:avLst/>
          </a:prstGeom>
        </p:spPr>
      </p:pic>
      <p:pic>
        <p:nvPicPr>
          <p:cNvPr id="11" name="Grafický objekt 10" descr="Piktogram, kríž obrys">
            <a:extLst>
              <a:ext uri="{FF2B5EF4-FFF2-40B4-BE49-F238E27FC236}">
                <a16:creationId xmlns:a16="http://schemas.microsoft.com/office/drawing/2014/main" id="{EE255CA1-40EE-E1B2-FCFA-42F401D7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8282" y="1414805"/>
            <a:ext cx="562230" cy="562230"/>
          </a:xfrm>
          <a:prstGeom prst="rect">
            <a:avLst/>
          </a:prstGeom>
        </p:spPr>
      </p:pic>
      <p:pic>
        <p:nvPicPr>
          <p:cNvPr id="12" name="Grafický objekt 11" descr="Piktogram, kríž obrys">
            <a:extLst>
              <a:ext uri="{FF2B5EF4-FFF2-40B4-BE49-F238E27FC236}">
                <a16:creationId xmlns:a16="http://schemas.microsoft.com/office/drawing/2014/main" id="{BEF3FBAD-1AF0-13ED-8706-39D42C446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9365" y="2606760"/>
            <a:ext cx="562230" cy="562230"/>
          </a:xfrm>
          <a:prstGeom prst="rect">
            <a:avLst/>
          </a:prstGeom>
        </p:spPr>
      </p:pic>
      <p:pic>
        <p:nvPicPr>
          <p:cNvPr id="13" name="Grafický objekt 12" descr="Piktogram, kríž obrys">
            <a:extLst>
              <a:ext uri="{FF2B5EF4-FFF2-40B4-BE49-F238E27FC236}">
                <a16:creationId xmlns:a16="http://schemas.microsoft.com/office/drawing/2014/main" id="{22730694-2113-F0CC-4AA4-4BB002563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8156" y="3775500"/>
            <a:ext cx="562230" cy="562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26"/>
          <p:cNvGrpSpPr/>
          <p:nvPr/>
        </p:nvGrpSpPr>
        <p:grpSpPr>
          <a:xfrm>
            <a:off x="692047" y="3726061"/>
            <a:ext cx="2436616" cy="774738"/>
            <a:chOff x="713145" y="3685971"/>
            <a:chExt cx="2436616" cy="774738"/>
          </a:xfrm>
        </p:grpSpPr>
        <p:sp>
          <p:nvSpPr>
            <p:cNvPr id="656" name="Google Shape;656;p26"/>
            <p:cNvSpPr txBox="1"/>
            <p:nvPr/>
          </p:nvSpPr>
          <p:spPr>
            <a:xfrm>
              <a:off x="713145" y="3685971"/>
              <a:ext cx="2318304" cy="338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21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Spark</a:t>
              </a:r>
              <a:r>
                <a:rPr lang="sk-SK" sz="21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lang="sk-SK" sz="21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Streaming</a:t>
              </a:r>
              <a:endParaRPr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657" name="Google Shape;657;p26"/>
            <p:cNvSpPr txBox="1"/>
            <p:nvPr/>
          </p:nvSpPr>
          <p:spPr>
            <a:xfrm>
              <a:off x="734818" y="3982509"/>
              <a:ext cx="2414943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pre analýzu v reálnom čase</a:t>
              </a: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658" name="Google Shape;658;p26"/>
          <p:cNvGrpSpPr/>
          <p:nvPr/>
        </p:nvGrpSpPr>
        <p:grpSpPr>
          <a:xfrm>
            <a:off x="6055631" y="3788413"/>
            <a:ext cx="2461093" cy="722324"/>
            <a:chOff x="6055631" y="3804486"/>
            <a:chExt cx="2461093" cy="722324"/>
          </a:xfrm>
        </p:grpSpPr>
        <p:sp>
          <p:nvSpPr>
            <p:cNvPr id="659" name="Google Shape;659;p26"/>
            <p:cNvSpPr txBox="1"/>
            <p:nvPr/>
          </p:nvSpPr>
          <p:spPr>
            <a:xfrm>
              <a:off x="6231803" y="3804486"/>
              <a:ext cx="21762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21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Spark</a:t>
              </a:r>
              <a:r>
                <a:rPr lang="sk-SK" sz="21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ML</a:t>
              </a:r>
              <a:endParaRPr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6055631" y="4048610"/>
              <a:ext cx="2461093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pre strojové učenie</a:t>
              </a: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661" name="Google Shape;661;p26"/>
          <p:cNvGrpSpPr/>
          <p:nvPr/>
        </p:nvGrpSpPr>
        <p:grpSpPr>
          <a:xfrm>
            <a:off x="6405341" y="1432600"/>
            <a:ext cx="2179200" cy="746876"/>
            <a:chOff x="6405341" y="1432600"/>
            <a:chExt cx="2179200" cy="746876"/>
          </a:xfrm>
        </p:grpSpPr>
        <p:sp>
          <p:nvSpPr>
            <p:cNvPr id="662" name="Google Shape;662;p26"/>
            <p:cNvSpPr txBox="1"/>
            <p:nvPr/>
          </p:nvSpPr>
          <p:spPr>
            <a:xfrm>
              <a:off x="6405341" y="1432600"/>
              <a:ext cx="21792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21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Spark</a:t>
              </a:r>
              <a:r>
                <a:rPr lang="sk-SK" sz="21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lang="sk-SK" sz="21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GraphX</a:t>
              </a:r>
              <a:endParaRPr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663" name="Google Shape;663;p26"/>
            <p:cNvSpPr txBox="1"/>
            <p:nvPr/>
          </p:nvSpPr>
          <p:spPr>
            <a:xfrm>
              <a:off x="6405341" y="1701276"/>
              <a:ext cx="2179200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na spracovanie grafov</a:t>
              </a: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664" name="Google Shape;664;p26"/>
          <p:cNvGrpSpPr/>
          <p:nvPr/>
        </p:nvGrpSpPr>
        <p:grpSpPr>
          <a:xfrm>
            <a:off x="652382" y="1092132"/>
            <a:ext cx="2392850" cy="758853"/>
            <a:chOff x="652382" y="1092132"/>
            <a:chExt cx="2392850" cy="758853"/>
          </a:xfrm>
        </p:grpSpPr>
        <p:sp>
          <p:nvSpPr>
            <p:cNvPr id="665" name="Google Shape;665;p26"/>
            <p:cNvSpPr txBox="1"/>
            <p:nvPr/>
          </p:nvSpPr>
          <p:spPr>
            <a:xfrm>
              <a:off x="869032" y="1092132"/>
              <a:ext cx="21762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2100" dirty="0" err="1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Spark</a:t>
              </a:r>
              <a:r>
                <a:rPr lang="sk-SK" sz="21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SQL</a:t>
              </a:r>
              <a:endParaRPr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652382" y="1372785"/>
              <a:ext cx="2176200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pre interaktívne dotazy</a:t>
              </a: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667" name="Google Shape;667;p26"/>
          <p:cNvCxnSpPr>
            <a:cxnSpLocks/>
          </p:cNvCxnSpPr>
          <p:nvPr/>
        </p:nvCxnSpPr>
        <p:spPr>
          <a:xfrm>
            <a:off x="1989367" y="980553"/>
            <a:ext cx="518458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8" name="Google Shape;668;p26"/>
          <p:cNvGrpSpPr/>
          <p:nvPr/>
        </p:nvGrpSpPr>
        <p:grpSpPr>
          <a:xfrm rot="-765696" flipH="1">
            <a:off x="2496306" y="2286735"/>
            <a:ext cx="1123164" cy="1105026"/>
            <a:chOff x="2606071" y="1808651"/>
            <a:chExt cx="1965936" cy="1934187"/>
          </a:xfrm>
        </p:grpSpPr>
        <p:grpSp>
          <p:nvGrpSpPr>
            <p:cNvPr id="669" name="Google Shape;669;p26"/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670" name="Google Shape;670;p26"/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71" name="Google Shape;671;p26"/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672" name="Google Shape;672;p26"/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26"/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26"/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26"/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26"/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79" name="Google Shape;679;p26"/>
            <p:cNvSpPr/>
            <p:nvPr/>
          </p:nvSpPr>
          <p:spPr>
            <a:xfrm flipH="1">
              <a:off x="2606071" y="2242650"/>
              <a:ext cx="1633781" cy="1500188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680" name="Google Shape;680;p26"/>
          <p:cNvGrpSpPr/>
          <p:nvPr/>
        </p:nvGrpSpPr>
        <p:grpSpPr>
          <a:xfrm rot="10800000">
            <a:off x="3833223" y="2163980"/>
            <a:ext cx="1415345" cy="1398610"/>
            <a:chOff x="2588540" y="2066881"/>
            <a:chExt cx="1633781" cy="1614464"/>
          </a:xfrm>
        </p:grpSpPr>
        <p:sp>
          <p:nvSpPr>
            <p:cNvPr id="681" name="Google Shape;681;p26"/>
            <p:cNvSpPr/>
            <p:nvPr/>
          </p:nvSpPr>
          <p:spPr>
            <a:xfrm flipH="1">
              <a:off x="2611395" y="2066881"/>
              <a:ext cx="1588086" cy="1458339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2" name="Google Shape;682;p26"/>
            <p:cNvSpPr/>
            <p:nvPr/>
          </p:nvSpPr>
          <p:spPr>
            <a:xfrm flipH="1">
              <a:off x="2588540" y="2181157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683" name="Google Shape;683;p26"/>
          <p:cNvGrpSpPr/>
          <p:nvPr/>
        </p:nvGrpSpPr>
        <p:grpSpPr>
          <a:xfrm rot="10800000">
            <a:off x="3908612" y="3596341"/>
            <a:ext cx="1133154" cy="1101277"/>
            <a:chOff x="2588540" y="1808651"/>
            <a:chExt cx="1983467" cy="1927668"/>
          </a:xfrm>
        </p:grpSpPr>
        <p:grpSp>
          <p:nvGrpSpPr>
            <p:cNvPr id="684" name="Google Shape;684;p26"/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685" name="Google Shape;685;p26"/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86" name="Google Shape;686;p26"/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687" name="Google Shape;687;p26"/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26"/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6"/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6"/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4" name="Google Shape;694;p26"/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grpSp>
        <p:nvGrpSpPr>
          <p:cNvPr id="695" name="Google Shape;695;p26"/>
          <p:cNvGrpSpPr/>
          <p:nvPr/>
        </p:nvGrpSpPr>
        <p:grpSpPr>
          <a:xfrm rot="517083">
            <a:off x="5558375" y="2210039"/>
            <a:ext cx="1133055" cy="1101180"/>
            <a:chOff x="2588540" y="1808651"/>
            <a:chExt cx="1983467" cy="1927668"/>
          </a:xfrm>
        </p:grpSpPr>
        <p:grpSp>
          <p:nvGrpSpPr>
            <p:cNvPr id="696" name="Google Shape;696;p26"/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697" name="Google Shape;697;p26"/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98" name="Google Shape;698;p26"/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699" name="Google Shape;699;p26"/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6"/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6"/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6"/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6"/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6"/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6"/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06" name="Google Shape;706;p26"/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sp>
        <p:nvSpPr>
          <p:cNvPr id="707" name="Google Shape;707;p26"/>
          <p:cNvSpPr/>
          <p:nvPr/>
        </p:nvSpPr>
        <p:spPr>
          <a:xfrm rot="10800000" flipH="1">
            <a:off x="2676449" y="2372944"/>
            <a:ext cx="934200" cy="93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4124922" y="3608959"/>
            <a:ext cx="934200" cy="93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6"/>
          <p:cNvSpPr/>
          <p:nvPr/>
        </p:nvSpPr>
        <p:spPr>
          <a:xfrm>
            <a:off x="5570767" y="2380660"/>
            <a:ext cx="934200" cy="93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26"/>
          <p:cNvGrpSpPr/>
          <p:nvPr/>
        </p:nvGrpSpPr>
        <p:grpSpPr>
          <a:xfrm>
            <a:off x="4136118" y="1049652"/>
            <a:ext cx="1133154" cy="1101277"/>
            <a:chOff x="2588540" y="1808651"/>
            <a:chExt cx="1983467" cy="1927668"/>
          </a:xfrm>
        </p:grpSpPr>
        <p:grpSp>
          <p:nvGrpSpPr>
            <p:cNvPr id="711" name="Google Shape;711;p26"/>
            <p:cNvGrpSpPr/>
            <p:nvPr/>
          </p:nvGrpSpPr>
          <p:grpSpPr>
            <a:xfrm>
              <a:off x="2611395" y="1808651"/>
              <a:ext cx="1960612" cy="1716569"/>
              <a:chOff x="4389470" y="631351"/>
              <a:chExt cx="1960612" cy="1716569"/>
            </a:xfrm>
          </p:grpSpPr>
          <p:sp>
            <p:nvSpPr>
              <p:cNvPr id="712" name="Google Shape;712;p26"/>
              <p:cNvSpPr/>
              <p:nvPr/>
            </p:nvSpPr>
            <p:spPr>
              <a:xfrm flipH="1">
                <a:off x="4389470" y="889581"/>
                <a:ext cx="1588086" cy="1458339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713" name="Google Shape;713;p26"/>
              <p:cNvGrpSpPr/>
              <p:nvPr/>
            </p:nvGrpSpPr>
            <p:grpSpPr>
              <a:xfrm rot="5935401" flipH="1">
                <a:off x="5600260" y="638058"/>
                <a:ext cx="655921" cy="751070"/>
                <a:chOff x="7852208" y="207243"/>
                <a:chExt cx="1130465" cy="1294452"/>
              </a:xfrm>
            </p:grpSpPr>
            <p:sp>
              <p:nvSpPr>
                <p:cNvPr id="714" name="Google Shape;714;p26"/>
                <p:cNvSpPr/>
                <p:nvPr/>
              </p:nvSpPr>
              <p:spPr>
                <a:xfrm rot="4411677" flipH="1">
                  <a:off x="8651511" y="1388008"/>
                  <a:ext cx="120707" cy="86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6"/>
                <p:cNvSpPr/>
                <p:nvPr/>
              </p:nvSpPr>
              <p:spPr>
                <a:xfrm rot="4411677" flipH="1">
                  <a:off x="8865502" y="1014328"/>
                  <a:ext cx="112536" cy="9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6"/>
                <p:cNvSpPr/>
                <p:nvPr/>
              </p:nvSpPr>
              <p:spPr>
                <a:xfrm rot="4411677" flipH="1">
                  <a:off x="8730576" y="436004"/>
                  <a:ext cx="112291" cy="7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6"/>
                <p:cNvSpPr/>
                <p:nvPr/>
              </p:nvSpPr>
              <p:spPr>
                <a:xfrm rot="4411677" flipH="1">
                  <a:off x="8298828" y="304469"/>
                  <a:ext cx="144129" cy="11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6"/>
                <p:cNvSpPr/>
                <p:nvPr/>
              </p:nvSpPr>
              <p:spPr>
                <a:xfrm rot="4411677" flipH="1">
                  <a:off x="8474155" y="965386"/>
                  <a:ext cx="98238" cy="7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 rot="4411677" flipH="1">
                  <a:off x="8072404" y="617423"/>
                  <a:ext cx="162976" cy="10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 rot="4411677" flipH="1">
                  <a:off x="7848553" y="234593"/>
                  <a:ext cx="116213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1" name="Google Shape;721;p26"/>
            <p:cNvSpPr/>
            <p:nvPr/>
          </p:nvSpPr>
          <p:spPr>
            <a:xfrm flipH="1">
              <a:off x="2588540" y="2236132"/>
              <a:ext cx="1633781" cy="1500187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</p:grpSp>
      <p:sp>
        <p:nvSpPr>
          <p:cNvPr id="722" name="Google Shape;722;p26"/>
          <p:cNvSpPr/>
          <p:nvPr/>
        </p:nvSpPr>
        <p:spPr>
          <a:xfrm>
            <a:off x="4104352" y="1180196"/>
            <a:ext cx="934200" cy="93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6"/>
          <p:cNvSpPr/>
          <p:nvPr/>
        </p:nvSpPr>
        <p:spPr>
          <a:xfrm>
            <a:off x="3850525" y="2140500"/>
            <a:ext cx="1458900" cy="1458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Spark</a:t>
            </a:r>
            <a:r>
              <a:rPr lang="sk-SK" sz="2000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Core</a:t>
            </a:r>
            <a:endParaRPr sz="2000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741" name="Google Shape;741;p26"/>
          <p:cNvCxnSpPr>
            <a:cxnSpLocks/>
            <a:stCxn id="666" idx="2"/>
            <a:endCxn id="722" idx="2"/>
          </p:cNvCxnSpPr>
          <p:nvPr/>
        </p:nvCxnSpPr>
        <p:spPr>
          <a:xfrm rot="5400000" flipH="1" flipV="1">
            <a:off x="2820572" y="567206"/>
            <a:ext cx="203689" cy="2363870"/>
          </a:xfrm>
          <a:prstGeom prst="bentConnector4">
            <a:avLst>
              <a:gd name="adj1" fmla="val -112230"/>
              <a:gd name="adj2" fmla="val 7301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742" name="Google Shape;742;p26"/>
          <p:cNvCxnSpPr>
            <a:cxnSpLocks/>
            <a:stCxn id="656" idx="0"/>
            <a:endCxn id="707" idx="2"/>
          </p:cNvCxnSpPr>
          <p:nvPr/>
        </p:nvCxnSpPr>
        <p:spPr>
          <a:xfrm rot="5400000" flipH="1" flipV="1">
            <a:off x="1820816" y="2870428"/>
            <a:ext cx="886017" cy="82525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743" name="Google Shape;743;p26"/>
          <p:cNvCxnSpPr>
            <a:stCxn id="659" idx="0"/>
            <a:endCxn id="708" idx="6"/>
          </p:cNvCxnSpPr>
          <p:nvPr/>
        </p:nvCxnSpPr>
        <p:spPr>
          <a:xfrm rot="16200000" flipH="1" flipV="1">
            <a:off x="6045690" y="2801845"/>
            <a:ext cx="287646" cy="2260781"/>
          </a:xfrm>
          <a:prstGeom prst="bentConnector4">
            <a:avLst>
              <a:gd name="adj1" fmla="val -79473"/>
              <a:gd name="adj2" fmla="val 7406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744" name="Google Shape;744;p26"/>
          <p:cNvCxnSpPr>
            <a:cxnSpLocks/>
            <a:stCxn id="663" idx="2"/>
            <a:endCxn id="709" idx="6"/>
          </p:cNvCxnSpPr>
          <p:nvPr/>
        </p:nvCxnSpPr>
        <p:spPr>
          <a:xfrm rot="5400000">
            <a:off x="6665812" y="2018631"/>
            <a:ext cx="668284" cy="989974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745" name="Google Shape;745;p26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Komponenty </a:t>
            </a:r>
            <a:r>
              <a:rPr lang="sk-SK" dirty="0"/>
              <a:t>Apache </a:t>
            </a:r>
            <a:r>
              <a:rPr lang="sk-SK" dirty="0" err="1"/>
              <a:t>Spark</a:t>
            </a:r>
            <a:endParaRPr dirty="0"/>
          </a:p>
        </p:txBody>
      </p:sp>
      <p:sp>
        <p:nvSpPr>
          <p:cNvPr id="6" name="Google Shape;3381;p51">
            <a:extLst>
              <a:ext uri="{FF2B5EF4-FFF2-40B4-BE49-F238E27FC236}">
                <a16:creationId xmlns:a16="http://schemas.microsoft.com/office/drawing/2014/main" id="{DF1BEA67-D8B8-A819-F5DD-779FB0F1847E}"/>
              </a:ext>
            </a:extLst>
          </p:cNvPr>
          <p:cNvSpPr/>
          <p:nvPr/>
        </p:nvSpPr>
        <p:spPr>
          <a:xfrm>
            <a:off x="4351233" y="3963304"/>
            <a:ext cx="429152" cy="308333"/>
          </a:xfrm>
          <a:custGeom>
            <a:avLst/>
            <a:gdLst/>
            <a:ahLst/>
            <a:cxnLst/>
            <a:rect l="l" t="t" r="r" b="b"/>
            <a:pathLst>
              <a:path w="10446" h="8358" extrusionOk="0">
                <a:moveTo>
                  <a:pt x="9054" y="1368"/>
                </a:moveTo>
                <a:cubicBezTo>
                  <a:pt x="9150" y="1368"/>
                  <a:pt x="9222" y="1440"/>
                  <a:pt x="9222" y="1536"/>
                </a:cubicBezTo>
                <a:cubicBezTo>
                  <a:pt x="9222" y="1598"/>
                  <a:pt x="9198" y="1622"/>
                  <a:pt x="9165" y="1622"/>
                </a:cubicBezTo>
                <a:cubicBezTo>
                  <a:pt x="9058" y="1622"/>
                  <a:pt x="8852" y="1368"/>
                  <a:pt x="9054" y="1368"/>
                </a:cubicBezTo>
                <a:close/>
                <a:moveTo>
                  <a:pt x="6581" y="1848"/>
                </a:moveTo>
                <a:cubicBezTo>
                  <a:pt x="6763" y="1848"/>
                  <a:pt x="6574" y="2081"/>
                  <a:pt x="6471" y="2081"/>
                </a:cubicBezTo>
                <a:cubicBezTo>
                  <a:pt x="6438" y="2081"/>
                  <a:pt x="6413" y="2057"/>
                  <a:pt x="6413" y="1992"/>
                </a:cubicBezTo>
                <a:cubicBezTo>
                  <a:pt x="6413" y="1920"/>
                  <a:pt x="6485" y="1848"/>
                  <a:pt x="6581" y="1848"/>
                </a:cubicBezTo>
                <a:close/>
                <a:moveTo>
                  <a:pt x="7595" y="2853"/>
                </a:moveTo>
                <a:cubicBezTo>
                  <a:pt x="7676" y="2853"/>
                  <a:pt x="7734" y="2936"/>
                  <a:pt x="7734" y="3000"/>
                </a:cubicBezTo>
                <a:cubicBezTo>
                  <a:pt x="7734" y="3063"/>
                  <a:pt x="7711" y="3086"/>
                  <a:pt x="7679" y="3086"/>
                </a:cubicBezTo>
                <a:cubicBezTo>
                  <a:pt x="7581" y="3086"/>
                  <a:pt x="7396" y="2856"/>
                  <a:pt x="7547" y="2856"/>
                </a:cubicBezTo>
                <a:cubicBezTo>
                  <a:pt x="7553" y="2856"/>
                  <a:pt x="7559" y="2856"/>
                  <a:pt x="7566" y="2856"/>
                </a:cubicBezTo>
                <a:cubicBezTo>
                  <a:pt x="7576" y="2854"/>
                  <a:pt x="7586" y="2853"/>
                  <a:pt x="7595" y="2853"/>
                </a:cubicBezTo>
                <a:close/>
                <a:moveTo>
                  <a:pt x="4397" y="4009"/>
                </a:moveTo>
                <a:cubicBezTo>
                  <a:pt x="4493" y="4009"/>
                  <a:pt x="4565" y="4081"/>
                  <a:pt x="4565" y="4177"/>
                </a:cubicBezTo>
                <a:cubicBezTo>
                  <a:pt x="4565" y="4231"/>
                  <a:pt x="4544" y="4252"/>
                  <a:pt x="4514" y="4252"/>
                </a:cubicBezTo>
                <a:cubicBezTo>
                  <a:pt x="4413" y="4252"/>
                  <a:pt x="4212" y="4009"/>
                  <a:pt x="4397" y="4009"/>
                </a:cubicBezTo>
                <a:close/>
                <a:moveTo>
                  <a:pt x="4392" y="2301"/>
                </a:moveTo>
                <a:cubicBezTo>
                  <a:pt x="4813" y="2301"/>
                  <a:pt x="5240" y="2447"/>
                  <a:pt x="5597" y="2760"/>
                </a:cubicBezTo>
                <a:lnTo>
                  <a:pt x="4613" y="3745"/>
                </a:lnTo>
                <a:cubicBezTo>
                  <a:pt x="4543" y="3713"/>
                  <a:pt x="4474" y="3699"/>
                  <a:pt x="4407" y="3699"/>
                </a:cubicBezTo>
                <a:cubicBezTo>
                  <a:pt x="4066" y="3699"/>
                  <a:pt x="3812" y="4075"/>
                  <a:pt x="4013" y="4417"/>
                </a:cubicBezTo>
                <a:cubicBezTo>
                  <a:pt x="4105" y="4564"/>
                  <a:pt x="4250" y="4630"/>
                  <a:pt x="4393" y="4630"/>
                </a:cubicBezTo>
                <a:cubicBezTo>
                  <a:pt x="4625" y="4630"/>
                  <a:pt x="4853" y="4458"/>
                  <a:pt x="4853" y="4177"/>
                </a:cubicBezTo>
                <a:cubicBezTo>
                  <a:pt x="4853" y="4105"/>
                  <a:pt x="4853" y="4033"/>
                  <a:pt x="4805" y="3961"/>
                </a:cubicBezTo>
                <a:lnTo>
                  <a:pt x="5381" y="3409"/>
                </a:lnTo>
                <a:lnTo>
                  <a:pt x="5381" y="3409"/>
                </a:lnTo>
                <a:cubicBezTo>
                  <a:pt x="6092" y="4311"/>
                  <a:pt x="5343" y="5443"/>
                  <a:pt x="4414" y="5443"/>
                </a:cubicBezTo>
                <a:cubicBezTo>
                  <a:pt x="4181" y="5443"/>
                  <a:pt x="3937" y="5372"/>
                  <a:pt x="3701" y="5209"/>
                </a:cubicBezTo>
                <a:cubicBezTo>
                  <a:pt x="2618" y="4494"/>
                  <a:pt x="3216" y="2918"/>
                  <a:pt x="4367" y="2918"/>
                </a:cubicBezTo>
                <a:cubicBezTo>
                  <a:pt x="4491" y="2918"/>
                  <a:pt x="4622" y="2937"/>
                  <a:pt x="4757" y="2976"/>
                </a:cubicBezTo>
                <a:cubicBezTo>
                  <a:pt x="4772" y="2980"/>
                  <a:pt x="4786" y="2982"/>
                  <a:pt x="4799" y="2982"/>
                </a:cubicBezTo>
                <a:cubicBezTo>
                  <a:pt x="4959" y="2982"/>
                  <a:pt x="5007" y="2731"/>
                  <a:pt x="4829" y="2664"/>
                </a:cubicBezTo>
                <a:cubicBezTo>
                  <a:pt x="4685" y="2640"/>
                  <a:pt x="4541" y="2616"/>
                  <a:pt x="4397" y="2616"/>
                </a:cubicBezTo>
                <a:cubicBezTo>
                  <a:pt x="2765" y="2616"/>
                  <a:pt x="2285" y="4849"/>
                  <a:pt x="3749" y="5545"/>
                </a:cubicBezTo>
                <a:cubicBezTo>
                  <a:pt x="3978" y="5652"/>
                  <a:pt x="4205" y="5700"/>
                  <a:pt x="4422" y="5700"/>
                </a:cubicBezTo>
                <a:cubicBezTo>
                  <a:pt x="5614" y="5700"/>
                  <a:pt x="6491" y="4245"/>
                  <a:pt x="5597" y="3169"/>
                </a:cubicBezTo>
                <a:lnTo>
                  <a:pt x="5837" y="2952"/>
                </a:lnTo>
                <a:lnTo>
                  <a:pt x="5837" y="2952"/>
                </a:lnTo>
                <a:cubicBezTo>
                  <a:pt x="6846" y="4153"/>
                  <a:pt x="6005" y="6025"/>
                  <a:pt x="4421" y="6025"/>
                </a:cubicBezTo>
                <a:lnTo>
                  <a:pt x="4397" y="6025"/>
                </a:lnTo>
                <a:cubicBezTo>
                  <a:pt x="3101" y="6025"/>
                  <a:pt x="2189" y="4753"/>
                  <a:pt x="2645" y="3529"/>
                </a:cubicBezTo>
                <a:cubicBezTo>
                  <a:pt x="2935" y="2749"/>
                  <a:pt x="3654" y="2301"/>
                  <a:pt x="4392" y="2301"/>
                </a:cubicBezTo>
                <a:close/>
                <a:moveTo>
                  <a:pt x="2167" y="6251"/>
                </a:moveTo>
                <a:cubicBezTo>
                  <a:pt x="2282" y="6251"/>
                  <a:pt x="2379" y="6393"/>
                  <a:pt x="2285" y="6505"/>
                </a:cubicBezTo>
                <a:lnTo>
                  <a:pt x="2141" y="6649"/>
                </a:lnTo>
                <a:lnTo>
                  <a:pt x="1925" y="6433"/>
                </a:lnTo>
                <a:lnTo>
                  <a:pt x="2069" y="6289"/>
                </a:lnTo>
                <a:cubicBezTo>
                  <a:pt x="2101" y="6262"/>
                  <a:pt x="2135" y="6251"/>
                  <a:pt x="2167" y="6251"/>
                </a:cubicBezTo>
                <a:close/>
                <a:moveTo>
                  <a:pt x="1709" y="6625"/>
                </a:moveTo>
                <a:lnTo>
                  <a:pt x="1949" y="6865"/>
                </a:lnTo>
                <a:lnTo>
                  <a:pt x="797" y="7993"/>
                </a:lnTo>
                <a:cubicBezTo>
                  <a:pt x="765" y="8019"/>
                  <a:pt x="731" y="8031"/>
                  <a:pt x="699" y="8031"/>
                </a:cubicBezTo>
                <a:cubicBezTo>
                  <a:pt x="583" y="8031"/>
                  <a:pt x="487" y="7889"/>
                  <a:pt x="581" y="7777"/>
                </a:cubicBezTo>
                <a:lnTo>
                  <a:pt x="1709" y="6625"/>
                </a:lnTo>
                <a:close/>
                <a:moveTo>
                  <a:pt x="7206" y="0"/>
                </a:moveTo>
                <a:cubicBezTo>
                  <a:pt x="7134" y="0"/>
                  <a:pt x="7062" y="72"/>
                  <a:pt x="7062" y="144"/>
                </a:cubicBezTo>
                <a:lnTo>
                  <a:pt x="7062" y="312"/>
                </a:lnTo>
                <a:lnTo>
                  <a:pt x="4565" y="312"/>
                </a:lnTo>
                <a:cubicBezTo>
                  <a:pt x="4397" y="312"/>
                  <a:pt x="4277" y="432"/>
                  <a:pt x="4277" y="600"/>
                </a:cubicBezTo>
                <a:lnTo>
                  <a:pt x="4277" y="1536"/>
                </a:lnTo>
                <a:cubicBezTo>
                  <a:pt x="4277" y="1632"/>
                  <a:pt x="4349" y="1680"/>
                  <a:pt x="4421" y="1680"/>
                </a:cubicBezTo>
                <a:cubicBezTo>
                  <a:pt x="4493" y="1680"/>
                  <a:pt x="4565" y="1632"/>
                  <a:pt x="4565" y="1536"/>
                </a:cubicBezTo>
                <a:lnTo>
                  <a:pt x="4565" y="600"/>
                </a:lnTo>
                <a:lnTo>
                  <a:pt x="9846" y="600"/>
                </a:lnTo>
                <a:lnTo>
                  <a:pt x="9846" y="4009"/>
                </a:lnTo>
                <a:lnTo>
                  <a:pt x="7038" y="4009"/>
                </a:lnTo>
                <a:cubicBezTo>
                  <a:pt x="6846" y="4009"/>
                  <a:pt x="6846" y="4321"/>
                  <a:pt x="7038" y="4321"/>
                </a:cubicBezTo>
                <a:lnTo>
                  <a:pt x="10134" y="4321"/>
                </a:lnTo>
                <a:lnTo>
                  <a:pt x="10134" y="4609"/>
                </a:lnTo>
                <a:lnTo>
                  <a:pt x="6533" y="4609"/>
                </a:lnTo>
                <a:cubicBezTo>
                  <a:pt x="6557" y="4465"/>
                  <a:pt x="6581" y="4297"/>
                  <a:pt x="6581" y="4153"/>
                </a:cubicBezTo>
                <a:cubicBezTo>
                  <a:pt x="6581" y="3625"/>
                  <a:pt x="6389" y="3120"/>
                  <a:pt x="6053" y="2736"/>
                </a:cubicBezTo>
                <a:lnTo>
                  <a:pt x="6389" y="2400"/>
                </a:lnTo>
                <a:cubicBezTo>
                  <a:pt x="6461" y="2424"/>
                  <a:pt x="6509" y="2448"/>
                  <a:pt x="6581" y="2448"/>
                </a:cubicBezTo>
                <a:cubicBezTo>
                  <a:pt x="6653" y="2448"/>
                  <a:pt x="6725" y="2424"/>
                  <a:pt x="6797" y="2400"/>
                </a:cubicBezTo>
                <a:lnTo>
                  <a:pt x="7182" y="2784"/>
                </a:lnTo>
                <a:cubicBezTo>
                  <a:pt x="7158" y="2856"/>
                  <a:pt x="7134" y="2928"/>
                  <a:pt x="7134" y="3000"/>
                </a:cubicBezTo>
                <a:cubicBezTo>
                  <a:pt x="7134" y="3301"/>
                  <a:pt x="7362" y="3451"/>
                  <a:pt x="7590" y="3451"/>
                </a:cubicBezTo>
                <a:cubicBezTo>
                  <a:pt x="7818" y="3451"/>
                  <a:pt x="8046" y="3301"/>
                  <a:pt x="8046" y="3000"/>
                </a:cubicBezTo>
                <a:cubicBezTo>
                  <a:pt x="8046" y="2928"/>
                  <a:pt x="8046" y="2856"/>
                  <a:pt x="7998" y="2784"/>
                </a:cubicBezTo>
                <a:lnTo>
                  <a:pt x="8862" y="1920"/>
                </a:lnTo>
                <a:cubicBezTo>
                  <a:pt x="8934" y="1968"/>
                  <a:pt x="9006" y="1968"/>
                  <a:pt x="9054" y="1968"/>
                </a:cubicBezTo>
                <a:cubicBezTo>
                  <a:pt x="9486" y="1968"/>
                  <a:pt x="9678" y="1488"/>
                  <a:pt x="9390" y="1200"/>
                </a:cubicBezTo>
                <a:cubicBezTo>
                  <a:pt x="9295" y="1105"/>
                  <a:pt x="9176" y="1063"/>
                  <a:pt x="9060" y="1063"/>
                </a:cubicBezTo>
                <a:cubicBezTo>
                  <a:pt x="8824" y="1063"/>
                  <a:pt x="8598" y="1239"/>
                  <a:pt x="8598" y="1512"/>
                </a:cubicBezTo>
                <a:cubicBezTo>
                  <a:pt x="8598" y="1584"/>
                  <a:pt x="8598" y="1656"/>
                  <a:pt x="8646" y="1728"/>
                </a:cubicBezTo>
                <a:lnTo>
                  <a:pt x="7782" y="2592"/>
                </a:lnTo>
                <a:cubicBezTo>
                  <a:pt x="7710" y="2544"/>
                  <a:pt x="7638" y="2544"/>
                  <a:pt x="7590" y="2544"/>
                </a:cubicBezTo>
                <a:cubicBezTo>
                  <a:pt x="7518" y="2544"/>
                  <a:pt x="7446" y="2544"/>
                  <a:pt x="7374" y="2592"/>
                </a:cubicBezTo>
                <a:lnTo>
                  <a:pt x="6990" y="2184"/>
                </a:lnTo>
                <a:cubicBezTo>
                  <a:pt x="7134" y="1896"/>
                  <a:pt x="6918" y="1536"/>
                  <a:pt x="6581" y="1536"/>
                </a:cubicBezTo>
                <a:cubicBezTo>
                  <a:pt x="6221" y="1536"/>
                  <a:pt x="6005" y="1896"/>
                  <a:pt x="6149" y="2184"/>
                </a:cubicBezTo>
                <a:lnTo>
                  <a:pt x="5813" y="2520"/>
                </a:lnTo>
                <a:cubicBezTo>
                  <a:pt x="5429" y="2184"/>
                  <a:pt x="4925" y="1992"/>
                  <a:pt x="4397" y="1992"/>
                </a:cubicBezTo>
                <a:cubicBezTo>
                  <a:pt x="3221" y="1992"/>
                  <a:pt x="2237" y="2952"/>
                  <a:pt x="2237" y="4153"/>
                </a:cubicBezTo>
                <a:cubicBezTo>
                  <a:pt x="2237" y="4681"/>
                  <a:pt x="2429" y="5185"/>
                  <a:pt x="2789" y="5569"/>
                </a:cubicBezTo>
                <a:lnTo>
                  <a:pt x="2381" y="5977"/>
                </a:lnTo>
                <a:cubicBezTo>
                  <a:pt x="2313" y="5943"/>
                  <a:pt x="2245" y="5927"/>
                  <a:pt x="2179" y="5927"/>
                </a:cubicBezTo>
                <a:cubicBezTo>
                  <a:pt x="2059" y="5927"/>
                  <a:pt x="1946" y="5980"/>
                  <a:pt x="1853" y="6073"/>
                </a:cubicBezTo>
                <a:lnTo>
                  <a:pt x="365" y="7537"/>
                </a:lnTo>
                <a:cubicBezTo>
                  <a:pt x="1" y="7864"/>
                  <a:pt x="313" y="8357"/>
                  <a:pt x="673" y="8357"/>
                </a:cubicBezTo>
                <a:cubicBezTo>
                  <a:pt x="788" y="8357"/>
                  <a:pt x="908" y="8307"/>
                  <a:pt x="1013" y="8185"/>
                </a:cubicBezTo>
                <a:lnTo>
                  <a:pt x="2501" y="6721"/>
                </a:lnTo>
                <a:cubicBezTo>
                  <a:pt x="2645" y="6577"/>
                  <a:pt x="2669" y="6361"/>
                  <a:pt x="2597" y="6193"/>
                </a:cubicBezTo>
                <a:lnTo>
                  <a:pt x="2981" y="5785"/>
                </a:lnTo>
                <a:cubicBezTo>
                  <a:pt x="3377" y="6133"/>
                  <a:pt x="3878" y="6315"/>
                  <a:pt x="4387" y="6315"/>
                </a:cubicBezTo>
                <a:cubicBezTo>
                  <a:pt x="4649" y="6315"/>
                  <a:pt x="4913" y="6267"/>
                  <a:pt x="5165" y="6169"/>
                </a:cubicBezTo>
                <a:lnTo>
                  <a:pt x="5165" y="6169"/>
                </a:lnTo>
                <a:lnTo>
                  <a:pt x="5045" y="6601"/>
                </a:lnTo>
                <a:cubicBezTo>
                  <a:pt x="4997" y="6673"/>
                  <a:pt x="5045" y="6769"/>
                  <a:pt x="5141" y="6793"/>
                </a:cubicBezTo>
                <a:lnTo>
                  <a:pt x="5165" y="6793"/>
                </a:lnTo>
                <a:cubicBezTo>
                  <a:pt x="5237" y="6793"/>
                  <a:pt x="5309" y="6745"/>
                  <a:pt x="5309" y="6673"/>
                </a:cubicBezTo>
                <a:lnTo>
                  <a:pt x="5549" y="6001"/>
                </a:lnTo>
                <a:cubicBezTo>
                  <a:pt x="5933" y="5737"/>
                  <a:pt x="6245" y="5377"/>
                  <a:pt x="6413" y="4921"/>
                </a:cubicBezTo>
                <a:lnTo>
                  <a:pt x="7038" y="4921"/>
                </a:lnTo>
                <a:lnTo>
                  <a:pt x="7038" y="6649"/>
                </a:lnTo>
                <a:cubicBezTo>
                  <a:pt x="7038" y="6721"/>
                  <a:pt x="7110" y="6793"/>
                  <a:pt x="7182" y="6793"/>
                </a:cubicBezTo>
                <a:cubicBezTo>
                  <a:pt x="7278" y="6793"/>
                  <a:pt x="7326" y="6721"/>
                  <a:pt x="7350" y="6649"/>
                </a:cubicBezTo>
                <a:lnTo>
                  <a:pt x="7350" y="4945"/>
                </a:lnTo>
                <a:lnTo>
                  <a:pt x="8478" y="4945"/>
                </a:lnTo>
                <a:lnTo>
                  <a:pt x="9054" y="6697"/>
                </a:lnTo>
                <a:cubicBezTo>
                  <a:pt x="9078" y="6745"/>
                  <a:pt x="9126" y="6793"/>
                  <a:pt x="9198" y="6793"/>
                </a:cubicBezTo>
                <a:lnTo>
                  <a:pt x="9246" y="6793"/>
                </a:lnTo>
                <a:cubicBezTo>
                  <a:pt x="9318" y="6769"/>
                  <a:pt x="9366" y="6673"/>
                  <a:pt x="9342" y="6601"/>
                </a:cubicBezTo>
                <a:lnTo>
                  <a:pt x="8790" y="4945"/>
                </a:lnTo>
                <a:lnTo>
                  <a:pt x="10134" y="4945"/>
                </a:lnTo>
                <a:cubicBezTo>
                  <a:pt x="10302" y="4945"/>
                  <a:pt x="10446" y="4801"/>
                  <a:pt x="10446" y="4633"/>
                </a:cubicBezTo>
                <a:lnTo>
                  <a:pt x="10446" y="4345"/>
                </a:lnTo>
                <a:cubicBezTo>
                  <a:pt x="10446" y="4177"/>
                  <a:pt x="10302" y="4033"/>
                  <a:pt x="10134" y="4033"/>
                </a:cubicBezTo>
                <a:lnTo>
                  <a:pt x="10134" y="4009"/>
                </a:lnTo>
                <a:lnTo>
                  <a:pt x="10134" y="600"/>
                </a:lnTo>
                <a:cubicBezTo>
                  <a:pt x="10134" y="432"/>
                  <a:pt x="9990" y="312"/>
                  <a:pt x="9846" y="312"/>
                </a:cubicBezTo>
                <a:lnTo>
                  <a:pt x="7350" y="312"/>
                </a:lnTo>
                <a:lnTo>
                  <a:pt x="7350" y="144"/>
                </a:lnTo>
                <a:cubicBezTo>
                  <a:pt x="7350" y="72"/>
                  <a:pt x="7278" y="0"/>
                  <a:pt x="72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3572;p51">
            <a:extLst>
              <a:ext uri="{FF2B5EF4-FFF2-40B4-BE49-F238E27FC236}">
                <a16:creationId xmlns:a16="http://schemas.microsoft.com/office/drawing/2014/main" id="{7A0BFC97-A3B4-00D3-5BFB-395709DEB59D}"/>
              </a:ext>
            </a:extLst>
          </p:cNvPr>
          <p:cNvGrpSpPr/>
          <p:nvPr/>
        </p:nvGrpSpPr>
        <p:grpSpPr>
          <a:xfrm>
            <a:off x="4462283" y="1477877"/>
            <a:ext cx="265833" cy="291590"/>
            <a:chOff x="1791600" y="2727850"/>
            <a:chExt cx="207050" cy="255050"/>
          </a:xfrm>
        </p:grpSpPr>
        <p:sp>
          <p:nvSpPr>
            <p:cNvPr id="8" name="Google Shape;3573;p51">
              <a:extLst>
                <a:ext uri="{FF2B5EF4-FFF2-40B4-BE49-F238E27FC236}">
                  <a16:creationId xmlns:a16="http://schemas.microsoft.com/office/drawing/2014/main" id="{FF0F73FB-3465-012B-9B47-B0C6833D01A3}"/>
                </a:ext>
              </a:extLst>
            </p:cNvPr>
            <p:cNvSpPr/>
            <p:nvPr/>
          </p:nvSpPr>
          <p:spPr>
            <a:xfrm>
              <a:off x="1895425" y="2855675"/>
              <a:ext cx="103225" cy="127225"/>
            </a:xfrm>
            <a:custGeom>
              <a:avLst/>
              <a:gdLst/>
              <a:ahLst/>
              <a:cxnLst/>
              <a:rect l="l" t="t" r="r" b="b"/>
              <a:pathLst>
                <a:path w="4129" h="5089" extrusionOk="0">
                  <a:moveTo>
                    <a:pt x="3048" y="937"/>
                  </a:moveTo>
                  <a:lnTo>
                    <a:pt x="3048" y="1609"/>
                  </a:lnTo>
                  <a:lnTo>
                    <a:pt x="1104" y="1609"/>
                  </a:lnTo>
                  <a:lnTo>
                    <a:pt x="1104" y="937"/>
                  </a:lnTo>
                  <a:close/>
                  <a:moveTo>
                    <a:pt x="3840" y="1897"/>
                  </a:moveTo>
                  <a:lnTo>
                    <a:pt x="3840" y="4633"/>
                  </a:lnTo>
                  <a:cubicBezTo>
                    <a:pt x="3840" y="4705"/>
                    <a:pt x="3768" y="4801"/>
                    <a:pt x="3672" y="4801"/>
                  </a:cubicBezTo>
                  <a:lnTo>
                    <a:pt x="480" y="4801"/>
                  </a:lnTo>
                  <a:cubicBezTo>
                    <a:pt x="384" y="4801"/>
                    <a:pt x="312" y="4705"/>
                    <a:pt x="312" y="4633"/>
                  </a:cubicBezTo>
                  <a:lnTo>
                    <a:pt x="312" y="1897"/>
                  </a:lnTo>
                  <a:close/>
                  <a:moveTo>
                    <a:pt x="480" y="0"/>
                  </a:moveTo>
                  <a:cubicBezTo>
                    <a:pt x="216" y="0"/>
                    <a:pt x="0" y="217"/>
                    <a:pt x="0" y="481"/>
                  </a:cubicBezTo>
                  <a:lnTo>
                    <a:pt x="0" y="4633"/>
                  </a:lnTo>
                  <a:cubicBezTo>
                    <a:pt x="0" y="4873"/>
                    <a:pt x="216" y="5089"/>
                    <a:pt x="480" y="5089"/>
                  </a:cubicBezTo>
                  <a:lnTo>
                    <a:pt x="3672" y="5089"/>
                  </a:lnTo>
                  <a:cubicBezTo>
                    <a:pt x="3936" y="5089"/>
                    <a:pt x="4129" y="4873"/>
                    <a:pt x="4129" y="4633"/>
                  </a:cubicBezTo>
                  <a:lnTo>
                    <a:pt x="4129" y="1417"/>
                  </a:lnTo>
                  <a:cubicBezTo>
                    <a:pt x="4129" y="1345"/>
                    <a:pt x="4081" y="1273"/>
                    <a:pt x="3985" y="1273"/>
                  </a:cubicBezTo>
                  <a:cubicBezTo>
                    <a:pt x="3912" y="1273"/>
                    <a:pt x="3840" y="1345"/>
                    <a:pt x="3840" y="1417"/>
                  </a:cubicBezTo>
                  <a:lnTo>
                    <a:pt x="3840" y="1609"/>
                  </a:lnTo>
                  <a:lnTo>
                    <a:pt x="3336" y="1609"/>
                  </a:lnTo>
                  <a:lnTo>
                    <a:pt x="3336" y="937"/>
                  </a:lnTo>
                  <a:cubicBezTo>
                    <a:pt x="3336" y="769"/>
                    <a:pt x="3192" y="649"/>
                    <a:pt x="3048" y="649"/>
                  </a:cubicBezTo>
                  <a:lnTo>
                    <a:pt x="1104" y="649"/>
                  </a:lnTo>
                  <a:cubicBezTo>
                    <a:pt x="936" y="649"/>
                    <a:pt x="792" y="769"/>
                    <a:pt x="792" y="937"/>
                  </a:cubicBezTo>
                  <a:lnTo>
                    <a:pt x="792" y="1609"/>
                  </a:lnTo>
                  <a:lnTo>
                    <a:pt x="288" y="1609"/>
                  </a:lnTo>
                  <a:lnTo>
                    <a:pt x="288" y="481"/>
                  </a:lnTo>
                  <a:cubicBezTo>
                    <a:pt x="288" y="385"/>
                    <a:pt x="384" y="289"/>
                    <a:pt x="480" y="289"/>
                  </a:cubicBezTo>
                  <a:lnTo>
                    <a:pt x="3672" y="289"/>
                  </a:lnTo>
                  <a:cubicBezTo>
                    <a:pt x="3744" y="289"/>
                    <a:pt x="3840" y="385"/>
                    <a:pt x="3840" y="481"/>
                  </a:cubicBezTo>
                  <a:lnTo>
                    <a:pt x="3840" y="793"/>
                  </a:lnTo>
                  <a:cubicBezTo>
                    <a:pt x="3840" y="865"/>
                    <a:pt x="3888" y="937"/>
                    <a:pt x="3985" y="937"/>
                  </a:cubicBezTo>
                  <a:cubicBezTo>
                    <a:pt x="4081" y="937"/>
                    <a:pt x="4129" y="865"/>
                    <a:pt x="4129" y="793"/>
                  </a:cubicBezTo>
                  <a:lnTo>
                    <a:pt x="4129" y="481"/>
                  </a:lnTo>
                  <a:cubicBezTo>
                    <a:pt x="4129" y="217"/>
                    <a:pt x="3936" y="0"/>
                    <a:pt x="3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74;p51">
              <a:extLst>
                <a:ext uri="{FF2B5EF4-FFF2-40B4-BE49-F238E27FC236}">
                  <a16:creationId xmlns:a16="http://schemas.microsoft.com/office/drawing/2014/main" id="{A4B8C54A-190D-8998-F872-EC18C1154332}"/>
                </a:ext>
              </a:extLst>
            </p:cNvPr>
            <p:cNvSpPr/>
            <p:nvPr/>
          </p:nvSpPr>
          <p:spPr>
            <a:xfrm>
              <a:off x="1791600" y="2727850"/>
              <a:ext cx="163250" cy="214850"/>
            </a:xfrm>
            <a:custGeom>
              <a:avLst/>
              <a:gdLst/>
              <a:ahLst/>
              <a:cxnLst/>
              <a:rect l="l" t="t" r="r" b="b"/>
              <a:pathLst>
                <a:path w="6530" h="8594" extrusionOk="0">
                  <a:moveTo>
                    <a:pt x="1441" y="505"/>
                  </a:moveTo>
                  <a:lnTo>
                    <a:pt x="1441" y="1441"/>
                  </a:lnTo>
                  <a:lnTo>
                    <a:pt x="505" y="1441"/>
                  </a:lnTo>
                  <a:lnTo>
                    <a:pt x="1441" y="505"/>
                  </a:lnTo>
                  <a:close/>
                  <a:moveTo>
                    <a:pt x="1609" y="1"/>
                  </a:moveTo>
                  <a:cubicBezTo>
                    <a:pt x="1561" y="1"/>
                    <a:pt x="1513" y="25"/>
                    <a:pt x="1489" y="49"/>
                  </a:cubicBezTo>
                  <a:lnTo>
                    <a:pt x="49" y="1489"/>
                  </a:lnTo>
                  <a:cubicBezTo>
                    <a:pt x="25" y="1513"/>
                    <a:pt x="1" y="1537"/>
                    <a:pt x="1" y="1585"/>
                  </a:cubicBezTo>
                  <a:lnTo>
                    <a:pt x="1" y="8306"/>
                  </a:lnTo>
                  <a:cubicBezTo>
                    <a:pt x="1" y="8474"/>
                    <a:pt x="145" y="8594"/>
                    <a:pt x="313" y="8594"/>
                  </a:cubicBezTo>
                  <a:lnTo>
                    <a:pt x="3673" y="8594"/>
                  </a:lnTo>
                  <a:cubicBezTo>
                    <a:pt x="3745" y="8594"/>
                    <a:pt x="3817" y="8522"/>
                    <a:pt x="3817" y="8450"/>
                  </a:cubicBezTo>
                  <a:cubicBezTo>
                    <a:pt x="3817" y="8354"/>
                    <a:pt x="3745" y="8306"/>
                    <a:pt x="3673" y="8306"/>
                  </a:cubicBezTo>
                  <a:lnTo>
                    <a:pt x="313" y="8306"/>
                  </a:lnTo>
                  <a:lnTo>
                    <a:pt x="313" y="1729"/>
                  </a:lnTo>
                  <a:lnTo>
                    <a:pt x="1609" y="1729"/>
                  </a:lnTo>
                  <a:cubicBezTo>
                    <a:pt x="1681" y="1729"/>
                    <a:pt x="1753" y="1681"/>
                    <a:pt x="1753" y="1585"/>
                  </a:cubicBezTo>
                  <a:lnTo>
                    <a:pt x="1753" y="313"/>
                  </a:lnTo>
                  <a:lnTo>
                    <a:pt x="6241" y="313"/>
                  </a:lnTo>
                  <a:lnTo>
                    <a:pt x="6241" y="4633"/>
                  </a:lnTo>
                  <a:cubicBezTo>
                    <a:pt x="6241" y="4705"/>
                    <a:pt x="6289" y="4777"/>
                    <a:pt x="6385" y="4777"/>
                  </a:cubicBezTo>
                  <a:cubicBezTo>
                    <a:pt x="6457" y="4777"/>
                    <a:pt x="6529" y="4705"/>
                    <a:pt x="6529" y="4633"/>
                  </a:cubicBezTo>
                  <a:lnTo>
                    <a:pt x="6529" y="313"/>
                  </a:lnTo>
                  <a:cubicBezTo>
                    <a:pt x="6529" y="145"/>
                    <a:pt x="6385" y="1"/>
                    <a:pt x="6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75;p51">
              <a:extLst>
                <a:ext uri="{FF2B5EF4-FFF2-40B4-BE49-F238E27FC236}">
                  <a16:creationId xmlns:a16="http://schemas.microsoft.com/office/drawing/2014/main" id="{80398E0A-7462-7DF5-10A1-5ECE0415246B}"/>
                </a:ext>
              </a:extLst>
            </p:cNvPr>
            <p:cNvSpPr/>
            <p:nvPr/>
          </p:nvSpPr>
          <p:spPr>
            <a:xfrm>
              <a:off x="1914025" y="2911475"/>
              <a:ext cx="18025" cy="7825"/>
            </a:xfrm>
            <a:custGeom>
              <a:avLst/>
              <a:gdLst/>
              <a:ahLst/>
              <a:cxnLst/>
              <a:rect l="l" t="t" r="r" b="b"/>
              <a:pathLst>
                <a:path w="721" h="313" extrusionOk="0">
                  <a:moveTo>
                    <a:pt x="216" y="1"/>
                  </a:moveTo>
                  <a:cubicBezTo>
                    <a:pt x="0" y="1"/>
                    <a:pt x="0" y="313"/>
                    <a:pt x="216" y="313"/>
                  </a:cubicBezTo>
                  <a:lnTo>
                    <a:pt x="528" y="313"/>
                  </a:lnTo>
                  <a:cubicBezTo>
                    <a:pt x="720" y="313"/>
                    <a:pt x="720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76;p51">
              <a:extLst>
                <a:ext uri="{FF2B5EF4-FFF2-40B4-BE49-F238E27FC236}">
                  <a16:creationId xmlns:a16="http://schemas.microsoft.com/office/drawing/2014/main" id="{69A8EC79-FF58-971A-8542-308CB18E2077}"/>
                </a:ext>
              </a:extLst>
            </p:cNvPr>
            <p:cNvSpPr/>
            <p:nvPr/>
          </p:nvSpPr>
          <p:spPr>
            <a:xfrm>
              <a:off x="1914025" y="2943275"/>
              <a:ext cx="18025" cy="7825"/>
            </a:xfrm>
            <a:custGeom>
              <a:avLst/>
              <a:gdLst/>
              <a:ahLst/>
              <a:cxnLst/>
              <a:rect l="l" t="t" r="r" b="b"/>
              <a:pathLst>
                <a:path w="721" h="313" extrusionOk="0">
                  <a:moveTo>
                    <a:pt x="216" y="1"/>
                  </a:moveTo>
                  <a:cubicBezTo>
                    <a:pt x="0" y="1"/>
                    <a:pt x="0" y="313"/>
                    <a:pt x="216" y="313"/>
                  </a:cubicBezTo>
                  <a:lnTo>
                    <a:pt x="528" y="313"/>
                  </a:lnTo>
                  <a:cubicBezTo>
                    <a:pt x="720" y="313"/>
                    <a:pt x="720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77;p51">
              <a:extLst>
                <a:ext uri="{FF2B5EF4-FFF2-40B4-BE49-F238E27FC236}">
                  <a16:creationId xmlns:a16="http://schemas.microsoft.com/office/drawing/2014/main" id="{3EA4EE4E-144B-4A23-709A-18C6E818E134}"/>
                </a:ext>
              </a:extLst>
            </p:cNvPr>
            <p:cNvSpPr/>
            <p:nvPr/>
          </p:nvSpPr>
          <p:spPr>
            <a:xfrm>
              <a:off x="1915225" y="2959475"/>
              <a:ext cx="15625" cy="7225"/>
            </a:xfrm>
            <a:custGeom>
              <a:avLst/>
              <a:gdLst/>
              <a:ahLst/>
              <a:cxnLst/>
              <a:rect l="l" t="t" r="r" b="b"/>
              <a:pathLst>
                <a:path w="625" h="289" extrusionOk="0">
                  <a:moveTo>
                    <a:pt x="168" y="1"/>
                  </a:moveTo>
                  <a:cubicBezTo>
                    <a:pt x="72" y="1"/>
                    <a:pt x="0" y="73"/>
                    <a:pt x="0" y="145"/>
                  </a:cubicBezTo>
                  <a:cubicBezTo>
                    <a:pt x="0" y="241"/>
                    <a:pt x="72" y="289"/>
                    <a:pt x="168" y="289"/>
                  </a:cubicBezTo>
                  <a:lnTo>
                    <a:pt x="480" y="289"/>
                  </a:lnTo>
                  <a:cubicBezTo>
                    <a:pt x="552" y="289"/>
                    <a:pt x="624" y="241"/>
                    <a:pt x="624" y="145"/>
                  </a:cubicBezTo>
                  <a:cubicBezTo>
                    <a:pt x="624" y="73"/>
                    <a:pt x="552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78;p51">
              <a:extLst>
                <a:ext uri="{FF2B5EF4-FFF2-40B4-BE49-F238E27FC236}">
                  <a16:creationId xmlns:a16="http://schemas.microsoft.com/office/drawing/2014/main" id="{8A79D5D6-E331-F062-9D15-29F565CC0AC5}"/>
                </a:ext>
              </a:extLst>
            </p:cNvPr>
            <p:cNvSpPr/>
            <p:nvPr/>
          </p:nvSpPr>
          <p:spPr>
            <a:xfrm>
              <a:off x="1914025" y="2927675"/>
              <a:ext cx="18025" cy="7225"/>
            </a:xfrm>
            <a:custGeom>
              <a:avLst/>
              <a:gdLst/>
              <a:ahLst/>
              <a:cxnLst/>
              <a:rect l="l" t="t" r="r" b="b"/>
              <a:pathLst>
                <a:path w="721" h="289" extrusionOk="0">
                  <a:moveTo>
                    <a:pt x="216" y="1"/>
                  </a:moveTo>
                  <a:cubicBezTo>
                    <a:pt x="0" y="1"/>
                    <a:pt x="0" y="289"/>
                    <a:pt x="216" y="289"/>
                  </a:cubicBezTo>
                  <a:lnTo>
                    <a:pt x="528" y="289"/>
                  </a:lnTo>
                  <a:cubicBezTo>
                    <a:pt x="720" y="289"/>
                    <a:pt x="720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79;p51">
              <a:extLst>
                <a:ext uri="{FF2B5EF4-FFF2-40B4-BE49-F238E27FC236}">
                  <a16:creationId xmlns:a16="http://schemas.microsoft.com/office/drawing/2014/main" id="{6B12ED9D-02CE-8FFD-042C-D6C44597F249}"/>
                </a:ext>
              </a:extLst>
            </p:cNvPr>
            <p:cNvSpPr/>
            <p:nvPr/>
          </p:nvSpPr>
          <p:spPr>
            <a:xfrm>
              <a:off x="1938625" y="2911475"/>
              <a:ext cx="18025" cy="7825"/>
            </a:xfrm>
            <a:custGeom>
              <a:avLst/>
              <a:gdLst/>
              <a:ahLst/>
              <a:cxnLst/>
              <a:rect l="l" t="t" r="r" b="b"/>
              <a:pathLst>
                <a:path w="721" h="313" extrusionOk="0">
                  <a:moveTo>
                    <a:pt x="192" y="1"/>
                  </a:moveTo>
                  <a:cubicBezTo>
                    <a:pt x="0" y="1"/>
                    <a:pt x="0" y="313"/>
                    <a:pt x="192" y="313"/>
                  </a:cubicBezTo>
                  <a:lnTo>
                    <a:pt x="528" y="313"/>
                  </a:lnTo>
                  <a:cubicBezTo>
                    <a:pt x="720" y="313"/>
                    <a:pt x="720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80;p51">
              <a:extLst>
                <a:ext uri="{FF2B5EF4-FFF2-40B4-BE49-F238E27FC236}">
                  <a16:creationId xmlns:a16="http://schemas.microsoft.com/office/drawing/2014/main" id="{4DE63548-EF89-002A-309F-98A855A9EACB}"/>
                </a:ext>
              </a:extLst>
            </p:cNvPr>
            <p:cNvSpPr/>
            <p:nvPr/>
          </p:nvSpPr>
          <p:spPr>
            <a:xfrm>
              <a:off x="1938625" y="2943275"/>
              <a:ext cx="18025" cy="7825"/>
            </a:xfrm>
            <a:custGeom>
              <a:avLst/>
              <a:gdLst/>
              <a:ahLst/>
              <a:cxnLst/>
              <a:rect l="l" t="t" r="r" b="b"/>
              <a:pathLst>
                <a:path w="721" h="313" extrusionOk="0">
                  <a:moveTo>
                    <a:pt x="192" y="1"/>
                  </a:moveTo>
                  <a:cubicBezTo>
                    <a:pt x="0" y="1"/>
                    <a:pt x="0" y="313"/>
                    <a:pt x="192" y="313"/>
                  </a:cubicBezTo>
                  <a:lnTo>
                    <a:pt x="528" y="313"/>
                  </a:lnTo>
                  <a:cubicBezTo>
                    <a:pt x="720" y="313"/>
                    <a:pt x="720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81;p51">
              <a:extLst>
                <a:ext uri="{FF2B5EF4-FFF2-40B4-BE49-F238E27FC236}">
                  <a16:creationId xmlns:a16="http://schemas.microsoft.com/office/drawing/2014/main" id="{AB04BF6A-344E-5F0F-EA95-A0E7D2AC1A8B}"/>
                </a:ext>
              </a:extLst>
            </p:cNvPr>
            <p:cNvSpPr/>
            <p:nvPr/>
          </p:nvSpPr>
          <p:spPr>
            <a:xfrm>
              <a:off x="1939825" y="2959475"/>
              <a:ext cx="15625" cy="7225"/>
            </a:xfrm>
            <a:custGeom>
              <a:avLst/>
              <a:gdLst/>
              <a:ahLst/>
              <a:cxnLst/>
              <a:rect l="l" t="t" r="r" b="b"/>
              <a:pathLst>
                <a:path w="625" h="289" extrusionOk="0">
                  <a:moveTo>
                    <a:pt x="144" y="1"/>
                  </a:moveTo>
                  <a:cubicBezTo>
                    <a:pt x="72" y="1"/>
                    <a:pt x="0" y="73"/>
                    <a:pt x="0" y="145"/>
                  </a:cubicBezTo>
                  <a:cubicBezTo>
                    <a:pt x="0" y="241"/>
                    <a:pt x="72" y="289"/>
                    <a:pt x="144" y="289"/>
                  </a:cubicBezTo>
                  <a:lnTo>
                    <a:pt x="480" y="289"/>
                  </a:lnTo>
                  <a:cubicBezTo>
                    <a:pt x="552" y="289"/>
                    <a:pt x="624" y="241"/>
                    <a:pt x="624" y="145"/>
                  </a:cubicBezTo>
                  <a:cubicBezTo>
                    <a:pt x="624" y="73"/>
                    <a:pt x="552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82;p51">
              <a:extLst>
                <a:ext uri="{FF2B5EF4-FFF2-40B4-BE49-F238E27FC236}">
                  <a16:creationId xmlns:a16="http://schemas.microsoft.com/office/drawing/2014/main" id="{F56B6008-3B93-462B-6184-FCA461BB6646}"/>
                </a:ext>
              </a:extLst>
            </p:cNvPr>
            <p:cNvSpPr/>
            <p:nvPr/>
          </p:nvSpPr>
          <p:spPr>
            <a:xfrm>
              <a:off x="1938625" y="2927675"/>
              <a:ext cx="18025" cy="7225"/>
            </a:xfrm>
            <a:custGeom>
              <a:avLst/>
              <a:gdLst/>
              <a:ahLst/>
              <a:cxnLst/>
              <a:rect l="l" t="t" r="r" b="b"/>
              <a:pathLst>
                <a:path w="721" h="289" extrusionOk="0">
                  <a:moveTo>
                    <a:pt x="192" y="1"/>
                  </a:moveTo>
                  <a:cubicBezTo>
                    <a:pt x="0" y="1"/>
                    <a:pt x="0" y="289"/>
                    <a:pt x="192" y="289"/>
                  </a:cubicBezTo>
                  <a:lnTo>
                    <a:pt x="528" y="289"/>
                  </a:lnTo>
                  <a:cubicBezTo>
                    <a:pt x="720" y="289"/>
                    <a:pt x="720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83;p51">
              <a:extLst>
                <a:ext uri="{FF2B5EF4-FFF2-40B4-BE49-F238E27FC236}">
                  <a16:creationId xmlns:a16="http://schemas.microsoft.com/office/drawing/2014/main" id="{98184C9E-BCEE-AA1B-D583-5055BA2CEBB0}"/>
                </a:ext>
              </a:extLst>
            </p:cNvPr>
            <p:cNvSpPr/>
            <p:nvPr/>
          </p:nvSpPr>
          <p:spPr>
            <a:xfrm>
              <a:off x="1962025" y="2911475"/>
              <a:ext cx="18025" cy="7825"/>
            </a:xfrm>
            <a:custGeom>
              <a:avLst/>
              <a:gdLst/>
              <a:ahLst/>
              <a:cxnLst/>
              <a:rect l="l" t="t" r="r" b="b"/>
              <a:pathLst>
                <a:path w="721" h="313" extrusionOk="0">
                  <a:moveTo>
                    <a:pt x="216" y="1"/>
                  </a:moveTo>
                  <a:cubicBezTo>
                    <a:pt x="0" y="1"/>
                    <a:pt x="0" y="313"/>
                    <a:pt x="216" y="313"/>
                  </a:cubicBezTo>
                  <a:lnTo>
                    <a:pt x="528" y="313"/>
                  </a:lnTo>
                  <a:cubicBezTo>
                    <a:pt x="720" y="313"/>
                    <a:pt x="720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84;p51">
              <a:extLst>
                <a:ext uri="{FF2B5EF4-FFF2-40B4-BE49-F238E27FC236}">
                  <a16:creationId xmlns:a16="http://schemas.microsoft.com/office/drawing/2014/main" id="{BA30AB29-3964-D444-3ADA-9702B7D65D5F}"/>
                </a:ext>
              </a:extLst>
            </p:cNvPr>
            <p:cNvSpPr/>
            <p:nvPr/>
          </p:nvSpPr>
          <p:spPr>
            <a:xfrm>
              <a:off x="1962025" y="2943275"/>
              <a:ext cx="18025" cy="7825"/>
            </a:xfrm>
            <a:custGeom>
              <a:avLst/>
              <a:gdLst/>
              <a:ahLst/>
              <a:cxnLst/>
              <a:rect l="l" t="t" r="r" b="b"/>
              <a:pathLst>
                <a:path w="721" h="313" extrusionOk="0">
                  <a:moveTo>
                    <a:pt x="216" y="1"/>
                  </a:moveTo>
                  <a:cubicBezTo>
                    <a:pt x="0" y="1"/>
                    <a:pt x="0" y="313"/>
                    <a:pt x="216" y="313"/>
                  </a:cubicBezTo>
                  <a:lnTo>
                    <a:pt x="528" y="313"/>
                  </a:lnTo>
                  <a:cubicBezTo>
                    <a:pt x="720" y="313"/>
                    <a:pt x="720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85;p51">
              <a:extLst>
                <a:ext uri="{FF2B5EF4-FFF2-40B4-BE49-F238E27FC236}">
                  <a16:creationId xmlns:a16="http://schemas.microsoft.com/office/drawing/2014/main" id="{FF3C1EB1-0B1B-6109-44DC-DDD16B60124F}"/>
                </a:ext>
              </a:extLst>
            </p:cNvPr>
            <p:cNvSpPr/>
            <p:nvPr/>
          </p:nvSpPr>
          <p:spPr>
            <a:xfrm>
              <a:off x="1963225" y="2959475"/>
              <a:ext cx="15625" cy="7225"/>
            </a:xfrm>
            <a:custGeom>
              <a:avLst/>
              <a:gdLst/>
              <a:ahLst/>
              <a:cxnLst/>
              <a:rect l="l" t="t" r="r" b="b"/>
              <a:pathLst>
                <a:path w="625" h="289" extrusionOk="0">
                  <a:moveTo>
                    <a:pt x="168" y="1"/>
                  </a:moveTo>
                  <a:cubicBezTo>
                    <a:pt x="72" y="1"/>
                    <a:pt x="0" y="73"/>
                    <a:pt x="0" y="145"/>
                  </a:cubicBezTo>
                  <a:cubicBezTo>
                    <a:pt x="0" y="241"/>
                    <a:pt x="72" y="289"/>
                    <a:pt x="168" y="289"/>
                  </a:cubicBezTo>
                  <a:lnTo>
                    <a:pt x="480" y="289"/>
                  </a:lnTo>
                  <a:cubicBezTo>
                    <a:pt x="552" y="289"/>
                    <a:pt x="624" y="241"/>
                    <a:pt x="624" y="145"/>
                  </a:cubicBezTo>
                  <a:cubicBezTo>
                    <a:pt x="624" y="73"/>
                    <a:pt x="552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86;p51">
              <a:extLst>
                <a:ext uri="{FF2B5EF4-FFF2-40B4-BE49-F238E27FC236}">
                  <a16:creationId xmlns:a16="http://schemas.microsoft.com/office/drawing/2014/main" id="{5A8E8B90-9C15-71BF-CFAF-48862C439BDE}"/>
                </a:ext>
              </a:extLst>
            </p:cNvPr>
            <p:cNvSpPr/>
            <p:nvPr/>
          </p:nvSpPr>
          <p:spPr>
            <a:xfrm>
              <a:off x="1962025" y="2927675"/>
              <a:ext cx="18025" cy="7225"/>
            </a:xfrm>
            <a:custGeom>
              <a:avLst/>
              <a:gdLst/>
              <a:ahLst/>
              <a:cxnLst/>
              <a:rect l="l" t="t" r="r" b="b"/>
              <a:pathLst>
                <a:path w="721" h="289" extrusionOk="0">
                  <a:moveTo>
                    <a:pt x="216" y="1"/>
                  </a:moveTo>
                  <a:cubicBezTo>
                    <a:pt x="0" y="1"/>
                    <a:pt x="0" y="289"/>
                    <a:pt x="216" y="289"/>
                  </a:cubicBezTo>
                  <a:lnTo>
                    <a:pt x="528" y="289"/>
                  </a:lnTo>
                  <a:cubicBezTo>
                    <a:pt x="720" y="289"/>
                    <a:pt x="720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87;p51">
              <a:extLst>
                <a:ext uri="{FF2B5EF4-FFF2-40B4-BE49-F238E27FC236}">
                  <a16:creationId xmlns:a16="http://schemas.microsoft.com/office/drawing/2014/main" id="{3CBD967C-86A5-C57E-1618-F71F9B73E7C4}"/>
                </a:ext>
              </a:extLst>
            </p:cNvPr>
            <p:cNvSpPr/>
            <p:nvPr/>
          </p:nvSpPr>
          <p:spPr>
            <a:xfrm>
              <a:off x="1803200" y="2855525"/>
              <a:ext cx="84975" cy="63700"/>
            </a:xfrm>
            <a:custGeom>
              <a:avLst/>
              <a:gdLst/>
              <a:ahLst/>
              <a:cxnLst/>
              <a:rect l="l" t="t" r="r" b="b"/>
              <a:pathLst>
                <a:path w="3399" h="2548" extrusionOk="0">
                  <a:moveTo>
                    <a:pt x="1769" y="943"/>
                  </a:moveTo>
                  <a:cubicBezTo>
                    <a:pt x="2201" y="943"/>
                    <a:pt x="2201" y="1591"/>
                    <a:pt x="1769" y="1591"/>
                  </a:cubicBezTo>
                  <a:cubicBezTo>
                    <a:pt x="1337" y="1591"/>
                    <a:pt x="1337" y="943"/>
                    <a:pt x="1769" y="943"/>
                  </a:cubicBezTo>
                  <a:close/>
                  <a:moveTo>
                    <a:pt x="1169" y="1423"/>
                  </a:moveTo>
                  <a:cubicBezTo>
                    <a:pt x="1217" y="1687"/>
                    <a:pt x="1481" y="1879"/>
                    <a:pt x="1769" y="1903"/>
                  </a:cubicBezTo>
                  <a:cubicBezTo>
                    <a:pt x="1865" y="1903"/>
                    <a:pt x="1985" y="1855"/>
                    <a:pt x="2081" y="1807"/>
                  </a:cubicBezTo>
                  <a:lnTo>
                    <a:pt x="2321" y="2047"/>
                  </a:lnTo>
                  <a:cubicBezTo>
                    <a:pt x="2153" y="2167"/>
                    <a:pt x="1961" y="2239"/>
                    <a:pt x="1769" y="2239"/>
                  </a:cubicBezTo>
                  <a:cubicBezTo>
                    <a:pt x="1289" y="2239"/>
                    <a:pt x="881" y="1879"/>
                    <a:pt x="809" y="1423"/>
                  </a:cubicBezTo>
                  <a:close/>
                  <a:moveTo>
                    <a:pt x="1866" y="0"/>
                  </a:moveTo>
                  <a:cubicBezTo>
                    <a:pt x="1834" y="0"/>
                    <a:pt x="1802" y="2"/>
                    <a:pt x="1769" y="6"/>
                  </a:cubicBezTo>
                  <a:cubicBezTo>
                    <a:pt x="1760" y="6"/>
                    <a:pt x="1751" y="6"/>
                    <a:pt x="1742" y="6"/>
                  </a:cubicBezTo>
                  <a:cubicBezTo>
                    <a:pt x="443" y="6"/>
                    <a:pt x="1" y="1739"/>
                    <a:pt x="1145" y="2383"/>
                  </a:cubicBezTo>
                  <a:cubicBezTo>
                    <a:pt x="1351" y="2497"/>
                    <a:pt x="1561" y="2547"/>
                    <a:pt x="1762" y="2547"/>
                  </a:cubicBezTo>
                  <a:cubicBezTo>
                    <a:pt x="2664" y="2547"/>
                    <a:pt x="3398" y="1529"/>
                    <a:pt x="2849" y="607"/>
                  </a:cubicBezTo>
                  <a:cubicBezTo>
                    <a:pt x="2818" y="560"/>
                    <a:pt x="2777" y="534"/>
                    <a:pt x="2732" y="534"/>
                  </a:cubicBezTo>
                  <a:cubicBezTo>
                    <a:pt x="2708" y="534"/>
                    <a:pt x="2682" y="542"/>
                    <a:pt x="2657" y="559"/>
                  </a:cubicBezTo>
                  <a:cubicBezTo>
                    <a:pt x="2585" y="607"/>
                    <a:pt x="2561" y="703"/>
                    <a:pt x="2609" y="775"/>
                  </a:cubicBezTo>
                  <a:cubicBezTo>
                    <a:pt x="2801" y="1111"/>
                    <a:pt x="2777" y="1519"/>
                    <a:pt x="2561" y="1831"/>
                  </a:cubicBezTo>
                  <a:lnTo>
                    <a:pt x="2297" y="1591"/>
                  </a:lnTo>
                  <a:cubicBezTo>
                    <a:pt x="2369" y="1495"/>
                    <a:pt x="2393" y="1375"/>
                    <a:pt x="2393" y="1255"/>
                  </a:cubicBezTo>
                  <a:cubicBezTo>
                    <a:pt x="2406" y="847"/>
                    <a:pt x="2081" y="619"/>
                    <a:pt x="1760" y="619"/>
                  </a:cubicBezTo>
                  <a:cubicBezTo>
                    <a:pt x="1495" y="619"/>
                    <a:pt x="1234" y="774"/>
                    <a:pt x="1169" y="1111"/>
                  </a:cubicBezTo>
                  <a:lnTo>
                    <a:pt x="809" y="1111"/>
                  </a:lnTo>
                  <a:cubicBezTo>
                    <a:pt x="881" y="655"/>
                    <a:pt x="1289" y="295"/>
                    <a:pt x="1769" y="295"/>
                  </a:cubicBezTo>
                  <a:cubicBezTo>
                    <a:pt x="1913" y="295"/>
                    <a:pt x="2057" y="319"/>
                    <a:pt x="2177" y="391"/>
                  </a:cubicBezTo>
                  <a:cubicBezTo>
                    <a:pt x="2195" y="397"/>
                    <a:pt x="2214" y="400"/>
                    <a:pt x="2234" y="400"/>
                  </a:cubicBezTo>
                  <a:cubicBezTo>
                    <a:pt x="2294" y="400"/>
                    <a:pt x="2357" y="373"/>
                    <a:pt x="2393" y="319"/>
                  </a:cubicBezTo>
                  <a:cubicBezTo>
                    <a:pt x="2417" y="247"/>
                    <a:pt x="2393" y="151"/>
                    <a:pt x="2321" y="127"/>
                  </a:cubicBezTo>
                  <a:cubicBezTo>
                    <a:pt x="2162" y="47"/>
                    <a:pt x="2019" y="0"/>
                    <a:pt x="1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88;p51">
              <a:extLst>
                <a:ext uri="{FF2B5EF4-FFF2-40B4-BE49-F238E27FC236}">
                  <a16:creationId xmlns:a16="http://schemas.microsoft.com/office/drawing/2014/main" id="{472A6A07-69D7-5567-22C4-1D4D7DB4B562}"/>
                </a:ext>
              </a:extLst>
            </p:cNvPr>
            <p:cNvSpPr/>
            <p:nvPr/>
          </p:nvSpPr>
          <p:spPr>
            <a:xfrm>
              <a:off x="1816200" y="2756075"/>
              <a:ext cx="114650" cy="83425"/>
            </a:xfrm>
            <a:custGeom>
              <a:avLst/>
              <a:gdLst/>
              <a:ahLst/>
              <a:cxnLst/>
              <a:rect l="l" t="t" r="r" b="b"/>
              <a:pathLst>
                <a:path w="4586" h="3337" extrusionOk="0">
                  <a:moveTo>
                    <a:pt x="1105" y="2208"/>
                  </a:moveTo>
                  <a:lnTo>
                    <a:pt x="1105" y="3024"/>
                  </a:lnTo>
                  <a:lnTo>
                    <a:pt x="625" y="3024"/>
                  </a:lnTo>
                  <a:lnTo>
                    <a:pt x="625" y="2208"/>
                  </a:lnTo>
                  <a:close/>
                  <a:moveTo>
                    <a:pt x="3961" y="312"/>
                  </a:moveTo>
                  <a:lnTo>
                    <a:pt x="3961" y="3024"/>
                  </a:lnTo>
                  <a:lnTo>
                    <a:pt x="3457" y="3024"/>
                  </a:lnTo>
                  <a:lnTo>
                    <a:pt x="3481" y="312"/>
                  </a:lnTo>
                  <a:close/>
                  <a:moveTo>
                    <a:pt x="2521" y="1272"/>
                  </a:moveTo>
                  <a:lnTo>
                    <a:pt x="2521" y="3048"/>
                  </a:lnTo>
                  <a:lnTo>
                    <a:pt x="2017" y="3048"/>
                  </a:lnTo>
                  <a:lnTo>
                    <a:pt x="2041" y="1272"/>
                  </a:lnTo>
                  <a:close/>
                  <a:moveTo>
                    <a:pt x="3481" y="0"/>
                  </a:moveTo>
                  <a:cubicBezTo>
                    <a:pt x="3313" y="0"/>
                    <a:pt x="3193" y="144"/>
                    <a:pt x="3193" y="312"/>
                  </a:cubicBezTo>
                  <a:lnTo>
                    <a:pt x="3193" y="3024"/>
                  </a:lnTo>
                  <a:lnTo>
                    <a:pt x="2833" y="3024"/>
                  </a:lnTo>
                  <a:lnTo>
                    <a:pt x="2833" y="1272"/>
                  </a:lnTo>
                  <a:cubicBezTo>
                    <a:pt x="2833" y="1104"/>
                    <a:pt x="2689" y="984"/>
                    <a:pt x="2545" y="984"/>
                  </a:cubicBezTo>
                  <a:lnTo>
                    <a:pt x="2065" y="984"/>
                  </a:lnTo>
                  <a:cubicBezTo>
                    <a:pt x="1897" y="984"/>
                    <a:pt x="1753" y="1104"/>
                    <a:pt x="1753" y="1272"/>
                  </a:cubicBezTo>
                  <a:lnTo>
                    <a:pt x="1753" y="3048"/>
                  </a:lnTo>
                  <a:lnTo>
                    <a:pt x="1417" y="3048"/>
                  </a:lnTo>
                  <a:lnTo>
                    <a:pt x="1417" y="2232"/>
                  </a:lnTo>
                  <a:cubicBezTo>
                    <a:pt x="1417" y="2064"/>
                    <a:pt x="1273" y="1920"/>
                    <a:pt x="1105" y="1920"/>
                  </a:cubicBezTo>
                  <a:lnTo>
                    <a:pt x="625" y="1920"/>
                  </a:lnTo>
                  <a:cubicBezTo>
                    <a:pt x="457" y="1920"/>
                    <a:pt x="313" y="2064"/>
                    <a:pt x="313" y="2232"/>
                  </a:cubicBezTo>
                  <a:lnTo>
                    <a:pt x="313" y="3048"/>
                  </a:lnTo>
                  <a:lnTo>
                    <a:pt x="145" y="3048"/>
                  </a:lnTo>
                  <a:cubicBezTo>
                    <a:pt x="73" y="3048"/>
                    <a:pt x="1" y="3096"/>
                    <a:pt x="1" y="3192"/>
                  </a:cubicBezTo>
                  <a:cubicBezTo>
                    <a:pt x="1" y="3264"/>
                    <a:pt x="73" y="3336"/>
                    <a:pt x="145" y="3336"/>
                  </a:cubicBezTo>
                  <a:lnTo>
                    <a:pt x="4441" y="3336"/>
                  </a:lnTo>
                  <a:cubicBezTo>
                    <a:pt x="4513" y="3312"/>
                    <a:pt x="4585" y="3264"/>
                    <a:pt x="4585" y="3168"/>
                  </a:cubicBezTo>
                  <a:cubicBezTo>
                    <a:pt x="4585" y="3096"/>
                    <a:pt x="4513" y="3024"/>
                    <a:pt x="4441" y="3024"/>
                  </a:cubicBezTo>
                  <a:lnTo>
                    <a:pt x="4273" y="3024"/>
                  </a:lnTo>
                  <a:lnTo>
                    <a:pt x="4273" y="312"/>
                  </a:lnTo>
                  <a:cubicBezTo>
                    <a:pt x="4273" y="144"/>
                    <a:pt x="4129" y="0"/>
                    <a:pt x="3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3382;p51">
            <a:extLst>
              <a:ext uri="{FF2B5EF4-FFF2-40B4-BE49-F238E27FC236}">
                <a16:creationId xmlns:a16="http://schemas.microsoft.com/office/drawing/2014/main" id="{31027A56-A10E-4D53-369D-2BD6DC322C70}"/>
              </a:ext>
            </a:extLst>
          </p:cNvPr>
          <p:cNvGrpSpPr/>
          <p:nvPr/>
        </p:nvGrpSpPr>
        <p:grpSpPr>
          <a:xfrm>
            <a:off x="2948611" y="2633585"/>
            <a:ext cx="428281" cy="402459"/>
            <a:chOff x="2493075" y="4195975"/>
            <a:chExt cx="294050" cy="257275"/>
          </a:xfrm>
        </p:grpSpPr>
        <p:sp>
          <p:nvSpPr>
            <p:cNvPr id="25" name="Google Shape;3383;p51">
              <a:extLst>
                <a:ext uri="{FF2B5EF4-FFF2-40B4-BE49-F238E27FC236}">
                  <a16:creationId xmlns:a16="http://schemas.microsoft.com/office/drawing/2014/main" id="{8E3FA0CC-0435-807F-17A5-F63D54318B98}"/>
                </a:ext>
              </a:extLst>
            </p:cNvPr>
            <p:cNvSpPr/>
            <p:nvPr/>
          </p:nvSpPr>
          <p:spPr>
            <a:xfrm>
              <a:off x="2551875" y="4225000"/>
              <a:ext cx="36625" cy="63500"/>
            </a:xfrm>
            <a:custGeom>
              <a:avLst/>
              <a:gdLst/>
              <a:ahLst/>
              <a:cxnLst/>
              <a:rect l="l" t="t" r="r" b="b"/>
              <a:pathLst>
                <a:path w="1465" h="2540" extrusionOk="0">
                  <a:moveTo>
                    <a:pt x="1153" y="1"/>
                  </a:moveTo>
                  <a:cubicBezTo>
                    <a:pt x="817" y="1"/>
                    <a:pt x="529" y="289"/>
                    <a:pt x="529" y="625"/>
                  </a:cubicBezTo>
                  <a:lnTo>
                    <a:pt x="529" y="961"/>
                  </a:lnTo>
                  <a:lnTo>
                    <a:pt x="193" y="961"/>
                  </a:lnTo>
                  <a:cubicBezTo>
                    <a:pt x="1" y="961"/>
                    <a:pt x="1" y="1249"/>
                    <a:pt x="193" y="1249"/>
                  </a:cubicBezTo>
                  <a:lnTo>
                    <a:pt x="529" y="1249"/>
                  </a:lnTo>
                  <a:lnTo>
                    <a:pt x="529" y="2377"/>
                  </a:lnTo>
                  <a:cubicBezTo>
                    <a:pt x="529" y="2485"/>
                    <a:pt x="607" y="2539"/>
                    <a:pt x="685" y="2539"/>
                  </a:cubicBezTo>
                  <a:cubicBezTo>
                    <a:pt x="763" y="2539"/>
                    <a:pt x="841" y="2485"/>
                    <a:pt x="841" y="2377"/>
                  </a:cubicBezTo>
                  <a:lnTo>
                    <a:pt x="841" y="1249"/>
                  </a:lnTo>
                  <a:lnTo>
                    <a:pt x="1153" y="1249"/>
                  </a:lnTo>
                  <a:cubicBezTo>
                    <a:pt x="1345" y="1249"/>
                    <a:pt x="1345" y="961"/>
                    <a:pt x="1153" y="961"/>
                  </a:cubicBezTo>
                  <a:lnTo>
                    <a:pt x="817" y="961"/>
                  </a:lnTo>
                  <a:lnTo>
                    <a:pt x="817" y="625"/>
                  </a:lnTo>
                  <a:cubicBezTo>
                    <a:pt x="817" y="457"/>
                    <a:pt x="985" y="289"/>
                    <a:pt x="1153" y="289"/>
                  </a:cubicBezTo>
                  <a:lnTo>
                    <a:pt x="1321" y="289"/>
                  </a:lnTo>
                  <a:cubicBezTo>
                    <a:pt x="1393" y="289"/>
                    <a:pt x="1465" y="241"/>
                    <a:pt x="1465" y="145"/>
                  </a:cubicBezTo>
                  <a:cubicBezTo>
                    <a:pt x="1465" y="73"/>
                    <a:pt x="1393" y="1"/>
                    <a:pt x="1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4;p51">
              <a:extLst>
                <a:ext uri="{FF2B5EF4-FFF2-40B4-BE49-F238E27FC236}">
                  <a16:creationId xmlns:a16="http://schemas.microsoft.com/office/drawing/2014/main" id="{53F6E24F-E0F6-96FB-942C-50D2370F32CF}"/>
                </a:ext>
              </a:extLst>
            </p:cNvPr>
            <p:cNvSpPr/>
            <p:nvPr/>
          </p:nvSpPr>
          <p:spPr>
            <a:xfrm>
              <a:off x="2493075" y="4195975"/>
              <a:ext cx="294050" cy="257275"/>
            </a:xfrm>
            <a:custGeom>
              <a:avLst/>
              <a:gdLst/>
              <a:ahLst/>
              <a:cxnLst/>
              <a:rect l="l" t="t" r="r" b="b"/>
              <a:pathLst>
                <a:path w="11762" h="10291" extrusionOk="0">
                  <a:moveTo>
                    <a:pt x="3225" y="310"/>
                  </a:moveTo>
                  <a:cubicBezTo>
                    <a:pt x="3737" y="310"/>
                    <a:pt x="4258" y="499"/>
                    <a:pt x="4681" y="922"/>
                  </a:cubicBezTo>
                  <a:cubicBezTo>
                    <a:pt x="6001" y="2242"/>
                    <a:pt x="5065" y="4522"/>
                    <a:pt x="3193" y="4522"/>
                  </a:cubicBezTo>
                  <a:cubicBezTo>
                    <a:pt x="2041" y="4522"/>
                    <a:pt x="1105" y="3586"/>
                    <a:pt x="1105" y="2434"/>
                  </a:cubicBezTo>
                  <a:cubicBezTo>
                    <a:pt x="1088" y="1161"/>
                    <a:pt x="2137" y="310"/>
                    <a:pt x="3225" y="310"/>
                  </a:cubicBezTo>
                  <a:close/>
                  <a:moveTo>
                    <a:pt x="8618" y="5753"/>
                  </a:moveTo>
                  <a:cubicBezTo>
                    <a:pt x="9696" y="5753"/>
                    <a:pt x="10730" y="6591"/>
                    <a:pt x="10730" y="7859"/>
                  </a:cubicBezTo>
                  <a:cubicBezTo>
                    <a:pt x="10730" y="9011"/>
                    <a:pt x="9794" y="9947"/>
                    <a:pt x="8617" y="9947"/>
                  </a:cubicBezTo>
                  <a:cubicBezTo>
                    <a:pt x="6769" y="9947"/>
                    <a:pt x="5833" y="7691"/>
                    <a:pt x="7153" y="6370"/>
                  </a:cubicBezTo>
                  <a:cubicBezTo>
                    <a:pt x="7580" y="5944"/>
                    <a:pt x="8104" y="5753"/>
                    <a:pt x="8618" y="5753"/>
                  </a:cubicBezTo>
                  <a:close/>
                  <a:moveTo>
                    <a:pt x="6241" y="2578"/>
                  </a:moveTo>
                  <a:cubicBezTo>
                    <a:pt x="6313" y="3778"/>
                    <a:pt x="7273" y="4738"/>
                    <a:pt x="8473" y="4810"/>
                  </a:cubicBezTo>
                  <a:lnTo>
                    <a:pt x="8473" y="5482"/>
                  </a:lnTo>
                  <a:cubicBezTo>
                    <a:pt x="7273" y="5554"/>
                    <a:pt x="6313" y="6514"/>
                    <a:pt x="6241" y="7715"/>
                  </a:cubicBezTo>
                  <a:lnTo>
                    <a:pt x="5569" y="7715"/>
                  </a:lnTo>
                  <a:cubicBezTo>
                    <a:pt x="5545" y="7235"/>
                    <a:pt x="5377" y="6779"/>
                    <a:pt x="5065" y="6394"/>
                  </a:cubicBezTo>
                  <a:cubicBezTo>
                    <a:pt x="5039" y="6355"/>
                    <a:pt x="4998" y="6337"/>
                    <a:pt x="4954" y="6337"/>
                  </a:cubicBezTo>
                  <a:cubicBezTo>
                    <a:pt x="4919" y="6337"/>
                    <a:pt x="4881" y="6349"/>
                    <a:pt x="4849" y="6370"/>
                  </a:cubicBezTo>
                  <a:cubicBezTo>
                    <a:pt x="4801" y="6418"/>
                    <a:pt x="4777" y="6514"/>
                    <a:pt x="4825" y="6563"/>
                  </a:cubicBezTo>
                  <a:cubicBezTo>
                    <a:pt x="5881" y="7955"/>
                    <a:pt x="4921" y="9923"/>
                    <a:pt x="3193" y="9947"/>
                  </a:cubicBezTo>
                  <a:cubicBezTo>
                    <a:pt x="3111" y="9956"/>
                    <a:pt x="3030" y="9961"/>
                    <a:pt x="2950" y="9961"/>
                  </a:cubicBezTo>
                  <a:cubicBezTo>
                    <a:pt x="1808" y="9961"/>
                    <a:pt x="865" y="9025"/>
                    <a:pt x="865" y="7859"/>
                  </a:cubicBezTo>
                  <a:cubicBezTo>
                    <a:pt x="865" y="6692"/>
                    <a:pt x="1808" y="5756"/>
                    <a:pt x="2950" y="5756"/>
                  </a:cubicBezTo>
                  <a:cubicBezTo>
                    <a:pt x="3030" y="5756"/>
                    <a:pt x="3111" y="5761"/>
                    <a:pt x="3193" y="5770"/>
                  </a:cubicBezTo>
                  <a:cubicBezTo>
                    <a:pt x="3625" y="5770"/>
                    <a:pt x="4057" y="5914"/>
                    <a:pt x="4393" y="6154"/>
                  </a:cubicBezTo>
                  <a:cubicBezTo>
                    <a:pt x="4419" y="6171"/>
                    <a:pt x="4447" y="6179"/>
                    <a:pt x="4475" y="6179"/>
                  </a:cubicBezTo>
                  <a:cubicBezTo>
                    <a:pt x="4527" y="6179"/>
                    <a:pt x="4578" y="6153"/>
                    <a:pt x="4609" y="6106"/>
                  </a:cubicBezTo>
                  <a:cubicBezTo>
                    <a:pt x="4657" y="6034"/>
                    <a:pt x="4633" y="5962"/>
                    <a:pt x="4561" y="5914"/>
                  </a:cubicBezTo>
                  <a:cubicBezTo>
                    <a:pt x="4225" y="5650"/>
                    <a:pt x="3793" y="5506"/>
                    <a:pt x="3361" y="5482"/>
                  </a:cubicBezTo>
                  <a:lnTo>
                    <a:pt x="3361" y="4810"/>
                  </a:lnTo>
                  <a:cubicBezTo>
                    <a:pt x="4561" y="4738"/>
                    <a:pt x="5497" y="3778"/>
                    <a:pt x="5593" y="2578"/>
                  </a:cubicBezTo>
                  <a:close/>
                  <a:moveTo>
                    <a:pt x="3156" y="1"/>
                  </a:moveTo>
                  <a:cubicBezTo>
                    <a:pt x="2564" y="1"/>
                    <a:pt x="1959" y="220"/>
                    <a:pt x="1465" y="706"/>
                  </a:cubicBezTo>
                  <a:cubicBezTo>
                    <a:pt x="1" y="2170"/>
                    <a:pt x="961" y="4690"/>
                    <a:pt x="3049" y="4810"/>
                  </a:cubicBezTo>
                  <a:lnTo>
                    <a:pt x="3049" y="5482"/>
                  </a:lnTo>
                  <a:cubicBezTo>
                    <a:pt x="961" y="5602"/>
                    <a:pt x="1" y="8099"/>
                    <a:pt x="1465" y="9587"/>
                  </a:cubicBezTo>
                  <a:cubicBezTo>
                    <a:pt x="1958" y="10072"/>
                    <a:pt x="2562" y="10291"/>
                    <a:pt x="3153" y="10291"/>
                  </a:cubicBezTo>
                  <a:cubicBezTo>
                    <a:pt x="4346" y="10291"/>
                    <a:pt x="5489" y="9399"/>
                    <a:pt x="5569" y="8003"/>
                  </a:cubicBezTo>
                  <a:lnTo>
                    <a:pt x="6241" y="8003"/>
                  </a:lnTo>
                  <a:cubicBezTo>
                    <a:pt x="6321" y="9376"/>
                    <a:pt x="7453" y="10250"/>
                    <a:pt x="8625" y="10250"/>
                  </a:cubicBezTo>
                  <a:cubicBezTo>
                    <a:pt x="9215" y="10250"/>
                    <a:pt x="9816" y="10029"/>
                    <a:pt x="10298" y="9539"/>
                  </a:cubicBezTo>
                  <a:cubicBezTo>
                    <a:pt x="11762" y="8099"/>
                    <a:pt x="10826" y="5602"/>
                    <a:pt x="8762" y="5482"/>
                  </a:cubicBezTo>
                  <a:lnTo>
                    <a:pt x="8762" y="4810"/>
                  </a:lnTo>
                  <a:cubicBezTo>
                    <a:pt x="10010" y="4738"/>
                    <a:pt x="10994" y="3682"/>
                    <a:pt x="10994" y="2434"/>
                  </a:cubicBezTo>
                  <a:cubicBezTo>
                    <a:pt x="11018" y="1906"/>
                    <a:pt x="10826" y="1378"/>
                    <a:pt x="10490" y="946"/>
                  </a:cubicBezTo>
                  <a:cubicBezTo>
                    <a:pt x="10460" y="916"/>
                    <a:pt x="10412" y="896"/>
                    <a:pt x="10363" y="896"/>
                  </a:cubicBezTo>
                  <a:cubicBezTo>
                    <a:pt x="10332" y="896"/>
                    <a:pt x="10301" y="904"/>
                    <a:pt x="10274" y="922"/>
                  </a:cubicBezTo>
                  <a:cubicBezTo>
                    <a:pt x="10226" y="994"/>
                    <a:pt x="10202" y="1066"/>
                    <a:pt x="10250" y="1138"/>
                  </a:cubicBezTo>
                  <a:cubicBezTo>
                    <a:pt x="11497" y="2698"/>
                    <a:pt x="10150" y="4566"/>
                    <a:pt x="8599" y="4566"/>
                  </a:cubicBezTo>
                  <a:cubicBezTo>
                    <a:pt x="8121" y="4566"/>
                    <a:pt x="7624" y="4389"/>
                    <a:pt x="7177" y="3970"/>
                  </a:cubicBezTo>
                  <a:cubicBezTo>
                    <a:pt x="5645" y="2535"/>
                    <a:pt x="6903" y="315"/>
                    <a:pt x="8583" y="315"/>
                  </a:cubicBezTo>
                  <a:cubicBezTo>
                    <a:pt x="8981" y="315"/>
                    <a:pt x="9403" y="440"/>
                    <a:pt x="9818" y="730"/>
                  </a:cubicBezTo>
                  <a:cubicBezTo>
                    <a:pt x="9841" y="745"/>
                    <a:pt x="9864" y="752"/>
                    <a:pt x="9887" y="752"/>
                  </a:cubicBezTo>
                  <a:cubicBezTo>
                    <a:pt x="10007" y="752"/>
                    <a:pt x="10107" y="567"/>
                    <a:pt x="9986" y="466"/>
                  </a:cubicBezTo>
                  <a:cubicBezTo>
                    <a:pt x="9557" y="171"/>
                    <a:pt x="9086" y="37"/>
                    <a:pt x="8626" y="37"/>
                  </a:cubicBezTo>
                  <a:cubicBezTo>
                    <a:pt x="7438" y="37"/>
                    <a:pt x="6328" y="933"/>
                    <a:pt x="6241" y="2266"/>
                  </a:cubicBezTo>
                  <a:lnTo>
                    <a:pt x="5569" y="2266"/>
                  </a:lnTo>
                  <a:cubicBezTo>
                    <a:pt x="5489" y="887"/>
                    <a:pt x="4348" y="1"/>
                    <a:pt x="3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85;p51">
              <a:extLst>
                <a:ext uri="{FF2B5EF4-FFF2-40B4-BE49-F238E27FC236}">
                  <a16:creationId xmlns:a16="http://schemas.microsoft.com/office/drawing/2014/main" id="{33B13360-8446-6121-77AD-FB2FE12519DB}"/>
                </a:ext>
              </a:extLst>
            </p:cNvPr>
            <p:cNvSpPr/>
            <p:nvPr/>
          </p:nvSpPr>
          <p:spPr>
            <a:xfrm>
              <a:off x="2688700" y="4233100"/>
              <a:ext cx="47425" cy="47375"/>
            </a:xfrm>
            <a:custGeom>
              <a:avLst/>
              <a:gdLst/>
              <a:ahLst/>
              <a:cxnLst/>
              <a:rect l="l" t="t" r="r" b="b"/>
              <a:pathLst>
                <a:path w="1897" h="1895" extrusionOk="0">
                  <a:moveTo>
                    <a:pt x="336" y="301"/>
                  </a:moveTo>
                  <a:lnTo>
                    <a:pt x="1561" y="925"/>
                  </a:lnTo>
                  <a:cubicBezTo>
                    <a:pt x="1585" y="925"/>
                    <a:pt x="1585" y="949"/>
                    <a:pt x="1585" y="949"/>
                  </a:cubicBezTo>
                  <a:cubicBezTo>
                    <a:pt x="1585" y="963"/>
                    <a:pt x="1585" y="968"/>
                    <a:pt x="1580" y="975"/>
                  </a:cubicBezTo>
                  <a:lnTo>
                    <a:pt x="1580" y="975"/>
                  </a:lnTo>
                  <a:lnTo>
                    <a:pt x="360" y="1597"/>
                  </a:lnTo>
                  <a:lnTo>
                    <a:pt x="312" y="1597"/>
                  </a:lnTo>
                  <a:cubicBezTo>
                    <a:pt x="312" y="1597"/>
                    <a:pt x="312" y="1573"/>
                    <a:pt x="312" y="1573"/>
                  </a:cubicBezTo>
                  <a:lnTo>
                    <a:pt x="312" y="349"/>
                  </a:lnTo>
                  <a:cubicBezTo>
                    <a:pt x="312" y="325"/>
                    <a:pt x="312" y="325"/>
                    <a:pt x="312" y="301"/>
                  </a:cubicBezTo>
                  <a:close/>
                  <a:moveTo>
                    <a:pt x="324" y="1"/>
                  </a:moveTo>
                  <a:cubicBezTo>
                    <a:pt x="270" y="1"/>
                    <a:pt x="216" y="13"/>
                    <a:pt x="168" y="37"/>
                  </a:cubicBezTo>
                  <a:cubicBezTo>
                    <a:pt x="72" y="109"/>
                    <a:pt x="0" y="205"/>
                    <a:pt x="0" y="325"/>
                  </a:cubicBezTo>
                  <a:lnTo>
                    <a:pt x="0" y="1573"/>
                  </a:lnTo>
                  <a:cubicBezTo>
                    <a:pt x="0" y="1669"/>
                    <a:pt x="72" y="1789"/>
                    <a:pt x="168" y="1837"/>
                  </a:cubicBezTo>
                  <a:cubicBezTo>
                    <a:pt x="221" y="1877"/>
                    <a:pt x="281" y="1895"/>
                    <a:pt x="341" y="1895"/>
                  </a:cubicBezTo>
                  <a:cubicBezTo>
                    <a:pt x="389" y="1895"/>
                    <a:pt x="437" y="1883"/>
                    <a:pt x="480" y="1861"/>
                  </a:cubicBezTo>
                  <a:lnTo>
                    <a:pt x="1729" y="1237"/>
                  </a:lnTo>
                  <a:cubicBezTo>
                    <a:pt x="1825" y="1189"/>
                    <a:pt x="1897" y="1069"/>
                    <a:pt x="1897" y="949"/>
                  </a:cubicBezTo>
                  <a:cubicBezTo>
                    <a:pt x="1897" y="805"/>
                    <a:pt x="1825" y="685"/>
                    <a:pt x="1729" y="637"/>
                  </a:cubicBezTo>
                  <a:lnTo>
                    <a:pt x="480" y="37"/>
                  </a:lnTo>
                  <a:cubicBezTo>
                    <a:pt x="432" y="13"/>
                    <a:pt x="378" y="1"/>
                    <a:pt x="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6;p51">
              <a:extLst>
                <a:ext uri="{FF2B5EF4-FFF2-40B4-BE49-F238E27FC236}">
                  <a16:creationId xmlns:a16="http://schemas.microsoft.com/office/drawing/2014/main" id="{181EEE55-0FC2-3265-39ED-4D3E8F924CE5}"/>
                </a:ext>
              </a:extLst>
            </p:cNvPr>
            <p:cNvSpPr/>
            <p:nvPr/>
          </p:nvSpPr>
          <p:spPr>
            <a:xfrm>
              <a:off x="2545275" y="4364825"/>
              <a:ext cx="55850" cy="55225"/>
            </a:xfrm>
            <a:custGeom>
              <a:avLst/>
              <a:gdLst/>
              <a:ahLst/>
              <a:cxnLst/>
              <a:rect l="l" t="t" r="r" b="b"/>
              <a:pathLst>
                <a:path w="2234" h="2209" extrusionOk="0">
                  <a:moveTo>
                    <a:pt x="1753" y="289"/>
                  </a:moveTo>
                  <a:cubicBezTo>
                    <a:pt x="1849" y="289"/>
                    <a:pt x="1921" y="385"/>
                    <a:pt x="1921" y="481"/>
                  </a:cubicBezTo>
                  <a:lnTo>
                    <a:pt x="1921" y="1753"/>
                  </a:lnTo>
                  <a:cubicBezTo>
                    <a:pt x="1921" y="1849"/>
                    <a:pt x="1849" y="1921"/>
                    <a:pt x="1753" y="1921"/>
                  </a:cubicBezTo>
                  <a:lnTo>
                    <a:pt x="457" y="1921"/>
                  </a:lnTo>
                  <a:cubicBezTo>
                    <a:pt x="361" y="1921"/>
                    <a:pt x="289" y="1849"/>
                    <a:pt x="289" y="1753"/>
                  </a:cubicBezTo>
                  <a:lnTo>
                    <a:pt x="289" y="481"/>
                  </a:lnTo>
                  <a:cubicBezTo>
                    <a:pt x="289" y="385"/>
                    <a:pt x="361" y="289"/>
                    <a:pt x="457" y="289"/>
                  </a:cubicBezTo>
                  <a:close/>
                  <a:moveTo>
                    <a:pt x="457" y="1"/>
                  </a:moveTo>
                  <a:cubicBezTo>
                    <a:pt x="193" y="1"/>
                    <a:pt x="1" y="217"/>
                    <a:pt x="1" y="481"/>
                  </a:cubicBezTo>
                  <a:lnTo>
                    <a:pt x="1" y="1753"/>
                  </a:lnTo>
                  <a:cubicBezTo>
                    <a:pt x="1" y="1993"/>
                    <a:pt x="193" y="2209"/>
                    <a:pt x="457" y="2209"/>
                  </a:cubicBezTo>
                  <a:lnTo>
                    <a:pt x="1753" y="2209"/>
                  </a:lnTo>
                  <a:cubicBezTo>
                    <a:pt x="2017" y="2209"/>
                    <a:pt x="2233" y="1993"/>
                    <a:pt x="2233" y="1753"/>
                  </a:cubicBezTo>
                  <a:lnTo>
                    <a:pt x="2233" y="481"/>
                  </a:lnTo>
                  <a:cubicBezTo>
                    <a:pt x="2233" y="217"/>
                    <a:pt x="2017" y="1"/>
                    <a:pt x="1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87;p51">
              <a:extLst>
                <a:ext uri="{FF2B5EF4-FFF2-40B4-BE49-F238E27FC236}">
                  <a16:creationId xmlns:a16="http://schemas.microsoft.com/office/drawing/2014/main" id="{571C3D1E-6A8D-6812-4B20-78A86BF3251D}"/>
                </a:ext>
              </a:extLst>
            </p:cNvPr>
            <p:cNvSpPr/>
            <p:nvPr/>
          </p:nvSpPr>
          <p:spPr>
            <a:xfrm>
              <a:off x="2556850" y="4380975"/>
              <a:ext cx="27450" cy="23300"/>
            </a:xfrm>
            <a:custGeom>
              <a:avLst/>
              <a:gdLst/>
              <a:ahLst/>
              <a:cxnLst/>
              <a:rect l="l" t="t" r="r" b="b"/>
              <a:pathLst>
                <a:path w="1098" h="932" extrusionOk="0">
                  <a:moveTo>
                    <a:pt x="753" y="373"/>
                  </a:moveTo>
                  <a:cubicBezTo>
                    <a:pt x="786" y="373"/>
                    <a:pt x="810" y="397"/>
                    <a:pt x="810" y="459"/>
                  </a:cubicBezTo>
                  <a:cubicBezTo>
                    <a:pt x="810" y="555"/>
                    <a:pt x="738" y="627"/>
                    <a:pt x="642" y="627"/>
                  </a:cubicBezTo>
                  <a:cubicBezTo>
                    <a:pt x="440" y="627"/>
                    <a:pt x="646" y="373"/>
                    <a:pt x="753" y="373"/>
                  </a:cubicBezTo>
                  <a:close/>
                  <a:moveTo>
                    <a:pt x="682" y="1"/>
                  </a:moveTo>
                  <a:cubicBezTo>
                    <a:pt x="669" y="1"/>
                    <a:pt x="655" y="1"/>
                    <a:pt x="642" y="3"/>
                  </a:cubicBezTo>
                  <a:cubicBezTo>
                    <a:pt x="632" y="2"/>
                    <a:pt x="623" y="2"/>
                    <a:pt x="614" y="2"/>
                  </a:cubicBezTo>
                  <a:cubicBezTo>
                    <a:pt x="201" y="2"/>
                    <a:pt x="1" y="513"/>
                    <a:pt x="306" y="795"/>
                  </a:cubicBezTo>
                  <a:cubicBezTo>
                    <a:pt x="400" y="889"/>
                    <a:pt x="517" y="932"/>
                    <a:pt x="632" y="932"/>
                  </a:cubicBezTo>
                  <a:cubicBezTo>
                    <a:pt x="869" y="932"/>
                    <a:pt x="1098" y="750"/>
                    <a:pt x="1098" y="459"/>
                  </a:cubicBezTo>
                  <a:cubicBezTo>
                    <a:pt x="1098" y="208"/>
                    <a:pt x="925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88;p51">
              <a:extLst>
                <a:ext uri="{FF2B5EF4-FFF2-40B4-BE49-F238E27FC236}">
                  <a16:creationId xmlns:a16="http://schemas.microsoft.com/office/drawing/2014/main" id="{084A0836-B64C-80E2-B46D-2F67BE9257FC}"/>
                </a:ext>
              </a:extLst>
            </p:cNvPr>
            <p:cNvSpPr/>
            <p:nvPr/>
          </p:nvSpPr>
          <p:spPr>
            <a:xfrm>
              <a:off x="2676700" y="4360625"/>
              <a:ext cx="64825" cy="63700"/>
            </a:xfrm>
            <a:custGeom>
              <a:avLst/>
              <a:gdLst/>
              <a:ahLst/>
              <a:cxnLst/>
              <a:rect l="l" t="t" r="r" b="b"/>
              <a:pathLst>
                <a:path w="2593" h="2548" extrusionOk="0">
                  <a:moveTo>
                    <a:pt x="1279" y="293"/>
                  </a:moveTo>
                  <a:cubicBezTo>
                    <a:pt x="1519" y="293"/>
                    <a:pt x="1766" y="381"/>
                    <a:pt x="1969" y="577"/>
                  </a:cubicBezTo>
                  <a:cubicBezTo>
                    <a:pt x="2569" y="1177"/>
                    <a:pt x="2137" y="2233"/>
                    <a:pt x="1272" y="2233"/>
                  </a:cubicBezTo>
                  <a:cubicBezTo>
                    <a:pt x="1080" y="2233"/>
                    <a:pt x="888" y="2185"/>
                    <a:pt x="720" y="2065"/>
                  </a:cubicBezTo>
                  <a:cubicBezTo>
                    <a:pt x="696" y="2065"/>
                    <a:pt x="672" y="2041"/>
                    <a:pt x="648" y="2041"/>
                  </a:cubicBezTo>
                  <a:lnTo>
                    <a:pt x="600" y="2041"/>
                  </a:lnTo>
                  <a:lnTo>
                    <a:pt x="432" y="2113"/>
                  </a:lnTo>
                  <a:lnTo>
                    <a:pt x="480" y="1945"/>
                  </a:lnTo>
                  <a:cubicBezTo>
                    <a:pt x="504" y="1897"/>
                    <a:pt x="504" y="1849"/>
                    <a:pt x="480" y="1801"/>
                  </a:cubicBezTo>
                  <a:cubicBezTo>
                    <a:pt x="360" y="1657"/>
                    <a:pt x="312" y="1465"/>
                    <a:pt x="312" y="1273"/>
                  </a:cubicBezTo>
                  <a:cubicBezTo>
                    <a:pt x="312" y="673"/>
                    <a:pt x="782" y="293"/>
                    <a:pt x="1279" y="293"/>
                  </a:cubicBezTo>
                  <a:close/>
                  <a:moveTo>
                    <a:pt x="1272" y="1"/>
                  </a:moveTo>
                  <a:cubicBezTo>
                    <a:pt x="576" y="1"/>
                    <a:pt x="0" y="577"/>
                    <a:pt x="0" y="1273"/>
                  </a:cubicBezTo>
                  <a:cubicBezTo>
                    <a:pt x="0" y="1513"/>
                    <a:pt x="72" y="1729"/>
                    <a:pt x="192" y="1921"/>
                  </a:cubicBezTo>
                  <a:lnTo>
                    <a:pt x="24" y="2329"/>
                  </a:lnTo>
                  <a:cubicBezTo>
                    <a:pt x="0" y="2401"/>
                    <a:pt x="0" y="2449"/>
                    <a:pt x="48" y="2497"/>
                  </a:cubicBezTo>
                  <a:cubicBezTo>
                    <a:pt x="72" y="2521"/>
                    <a:pt x="120" y="2545"/>
                    <a:pt x="168" y="2545"/>
                  </a:cubicBezTo>
                  <a:lnTo>
                    <a:pt x="216" y="2545"/>
                  </a:lnTo>
                  <a:lnTo>
                    <a:pt x="624" y="2377"/>
                  </a:lnTo>
                  <a:cubicBezTo>
                    <a:pt x="816" y="2497"/>
                    <a:pt x="1056" y="2545"/>
                    <a:pt x="1272" y="2545"/>
                  </a:cubicBezTo>
                  <a:cubicBezTo>
                    <a:pt x="1301" y="2547"/>
                    <a:pt x="1329" y="2548"/>
                    <a:pt x="1356" y="2548"/>
                  </a:cubicBezTo>
                  <a:cubicBezTo>
                    <a:pt x="2039" y="2548"/>
                    <a:pt x="2593" y="1989"/>
                    <a:pt x="2593" y="1297"/>
                  </a:cubicBezTo>
                  <a:cubicBezTo>
                    <a:pt x="2593" y="582"/>
                    <a:pt x="2038" y="22"/>
                    <a:pt x="1356" y="22"/>
                  </a:cubicBezTo>
                  <a:cubicBezTo>
                    <a:pt x="1329" y="22"/>
                    <a:pt x="1301" y="23"/>
                    <a:pt x="1272" y="25"/>
                  </a:cubicBezTo>
                  <a:lnTo>
                    <a:pt x="12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89;p51">
              <a:extLst>
                <a:ext uri="{FF2B5EF4-FFF2-40B4-BE49-F238E27FC236}">
                  <a16:creationId xmlns:a16="http://schemas.microsoft.com/office/drawing/2014/main" id="{8B5D53CA-3ECC-CE20-C0D0-B5B430B4A684}"/>
                </a:ext>
              </a:extLst>
            </p:cNvPr>
            <p:cNvSpPr/>
            <p:nvPr/>
          </p:nvSpPr>
          <p:spPr>
            <a:xfrm>
              <a:off x="2692900" y="4380350"/>
              <a:ext cx="29800" cy="27700"/>
            </a:xfrm>
            <a:custGeom>
              <a:avLst/>
              <a:gdLst/>
              <a:ahLst/>
              <a:cxnLst/>
              <a:rect l="l" t="t" r="r" b="b"/>
              <a:pathLst>
                <a:path w="1192" h="1108" extrusionOk="0">
                  <a:moveTo>
                    <a:pt x="283" y="1"/>
                  </a:moveTo>
                  <a:cubicBezTo>
                    <a:pt x="245" y="1"/>
                    <a:pt x="204" y="16"/>
                    <a:pt x="168" y="52"/>
                  </a:cubicBezTo>
                  <a:cubicBezTo>
                    <a:pt x="72" y="148"/>
                    <a:pt x="0" y="316"/>
                    <a:pt x="0" y="484"/>
                  </a:cubicBezTo>
                  <a:cubicBezTo>
                    <a:pt x="0" y="652"/>
                    <a:pt x="72" y="820"/>
                    <a:pt x="168" y="940"/>
                  </a:cubicBezTo>
                  <a:cubicBezTo>
                    <a:pt x="288" y="1036"/>
                    <a:pt x="456" y="1108"/>
                    <a:pt x="624" y="1108"/>
                  </a:cubicBezTo>
                  <a:cubicBezTo>
                    <a:pt x="793" y="1108"/>
                    <a:pt x="961" y="1060"/>
                    <a:pt x="1081" y="940"/>
                  </a:cubicBezTo>
                  <a:cubicBezTo>
                    <a:pt x="1191" y="829"/>
                    <a:pt x="1090" y="676"/>
                    <a:pt x="971" y="676"/>
                  </a:cubicBezTo>
                  <a:cubicBezTo>
                    <a:pt x="935" y="676"/>
                    <a:pt x="898" y="690"/>
                    <a:pt x="865" y="724"/>
                  </a:cubicBezTo>
                  <a:cubicBezTo>
                    <a:pt x="793" y="772"/>
                    <a:pt x="721" y="820"/>
                    <a:pt x="624" y="820"/>
                  </a:cubicBezTo>
                  <a:cubicBezTo>
                    <a:pt x="528" y="820"/>
                    <a:pt x="456" y="772"/>
                    <a:pt x="384" y="724"/>
                  </a:cubicBezTo>
                  <a:cubicBezTo>
                    <a:pt x="336" y="652"/>
                    <a:pt x="288" y="580"/>
                    <a:pt x="288" y="484"/>
                  </a:cubicBezTo>
                  <a:cubicBezTo>
                    <a:pt x="288" y="388"/>
                    <a:pt x="336" y="316"/>
                    <a:pt x="384" y="244"/>
                  </a:cubicBezTo>
                  <a:cubicBezTo>
                    <a:pt x="492" y="136"/>
                    <a:pt x="398" y="1"/>
                    <a:pt x="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634;p51">
            <a:extLst>
              <a:ext uri="{FF2B5EF4-FFF2-40B4-BE49-F238E27FC236}">
                <a16:creationId xmlns:a16="http://schemas.microsoft.com/office/drawing/2014/main" id="{69270694-92BD-851C-09C9-CB1DDA4AF9F8}"/>
              </a:ext>
            </a:extLst>
          </p:cNvPr>
          <p:cNvGrpSpPr/>
          <p:nvPr/>
        </p:nvGrpSpPr>
        <p:grpSpPr>
          <a:xfrm>
            <a:off x="5837268" y="2611873"/>
            <a:ext cx="343677" cy="288303"/>
            <a:chOff x="953925" y="1254725"/>
            <a:chExt cx="255050" cy="214825"/>
          </a:xfrm>
        </p:grpSpPr>
        <p:sp>
          <p:nvSpPr>
            <p:cNvPr id="40" name="Google Shape;3635;p51">
              <a:extLst>
                <a:ext uri="{FF2B5EF4-FFF2-40B4-BE49-F238E27FC236}">
                  <a16:creationId xmlns:a16="http://schemas.microsoft.com/office/drawing/2014/main" id="{B227E885-BEC7-43BC-98CA-EE1A82FB81B3}"/>
                </a:ext>
              </a:extLst>
            </p:cNvPr>
            <p:cNvSpPr/>
            <p:nvPr/>
          </p:nvSpPr>
          <p:spPr>
            <a:xfrm>
              <a:off x="953925" y="1254725"/>
              <a:ext cx="255050" cy="214825"/>
            </a:xfrm>
            <a:custGeom>
              <a:avLst/>
              <a:gdLst/>
              <a:ahLst/>
              <a:cxnLst/>
              <a:rect l="l" t="t" r="r" b="b"/>
              <a:pathLst>
                <a:path w="10202" h="8593" extrusionOk="0">
                  <a:moveTo>
                    <a:pt x="9553" y="288"/>
                  </a:moveTo>
                  <a:cubicBezTo>
                    <a:pt x="9745" y="288"/>
                    <a:pt x="9889" y="456"/>
                    <a:pt x="9913" y="648"/>
                  </a:cubicBezTo>
                  <a:lnTo>
                    <a:pt x="9913" y="1920"/>
                  </a:lnTo>
                  <a:lnTo>
                    <a:pt x="312" y="1920"/>
                  </a:lnTo>
                  <a:lnTo>
                    <a:pt x="312" y="648"/>
                  </a:lnTo>
                  <a:cubicBezTo>
                    <a:pt x="312" y="432"/>
                    <a:pt x="456" y="288"/>
                    <a:pt x="648" y="288"/>
                  </a:cubicBezTo>
                  <a:close/>
                  <a:moveTo>
                    <a:pt x="9745" y="2208"/>
                  </a:moveTo>
                  <a:lnTo>
                    <a:pt x="7441" y="5065"/>
                  </a:lnTo>
                  <a:lnTo>
                    <a:pt x="5161" y="4321"/>
                  </a:lnTo>
                  <a:cubicBezTo>
                    <a:pt x="5141" y="4314"/>
                    <a:pt x="5124" y="4311"/>
                    <a:pt x="5107" y="4311"/>
                  </a:cubicBezTo>
                  <a:cubicBezTo>
                    <a:pt x="5063" y="4311"/>
                    <a:pt x="5028" y="4333"/>
                    <a:pt x="4993" y="4369"/>
                  </a:cubicBezTo>
                  <a:lnTo>
                    <a:pt x="2664" y="7009"/>
                  </a:lnTo>
                  <a:lnTo>
                    <a:pt x="312" y="6097"/>
                  </a:lnTo>
                  <a:lnTo>
                    <a:pt x="312" y="2208"/>
                  </a:lnTo>
                  <a:close/>
                  <a:moveTo>
                    <a:pt x="312" y="6433"/>
                  </a:moveTo>
                  <a:lnTo>
                    <a:pt x="2568" y="7273"/>
                  </a:lnTo>
                  <a:lnTo>
                    <a:pt x="2568" y="8305"/>
                  </a:lnTo>
                  <a:lnTo>
                    <a:pt x="648" y="8305"/>
                  </a:lnTo>
                  <a:cubicBezTo>
                    <a:pt x="456" y="8305"/>
                    <a:pt x="288" y="8137"/>
                    <a:pt x="312" y="7945"/>
                  </a:cubicBezTo>
                  <a:lnTo>
                    <a:pt x="312" y="6433"/>
                  </a:lnTo>
                  <a:close/>
                  <a:moveTo>
                    <a:pt x="4945" y="4849"/>
                  </a:moveTo>
                  <a:lnTo>
                    <a:pt x="4945" y="8305"/>
                  </a:lnTo>
                  <a:lnTo>
                    <a:pt x="2856" y="8305"/>
                  </a:lnTo>
                  <a:lnTo>
                    <a:pt x="2856" y="7225"/>
                  </a:lnTo>
                  <a:lnTo>
                    <a:pt x="4945" y="4849"/>
                  </a:lnTo>
                  <a:close/>
                  <a:moveTo>
                    <a:pt x="9913" y="2472"/>
                  </a:moveTo>
                  <a:lnTo>
                    <a:pt x="9913" y="7945"/>
                  </a:lnTo>
                  <a:cubicBezTo>
                    <a:pt x="9913" y="8137"/>
                    <a:pt x="9745" y="8305"/>
                    <a:pt x="9553" y="8305"/>
                  </a:cubicBezTo>
                  <a:lnTo>
                    <a:pt x="7657" y="8305"/>
                  </a:lnTo>
                  <a:lnTo>
                    <a:pt x="7657" y="5905"/>
                  </a:lnTo>
                  <a:cubicBezTo>
                    <a:pt x="7657" y="5797"/>
                    <a:pt x="7579" y="5743"/>
                    <a:pt x="7501" y="5743"/>
                  </a:cubicBezTo>
                  <a:cubicBezTo>
                    <a:pt x="7423" y="5743"/>
                    <a:pt x="7345" y="5797"/>
                    <a:pt x="7345" y="5905"/>
                  </a:cubicBezTo>
                  <a:lnTo>
                    <a:pt x="7345" y="8305"/>
                  </a:lnTo>
                  <a:lnTo>
                    <a:pt x="5257" y="8305"/>
                  </a:lnTo>
                  <a:lnTo>
                    <a:pt x="5257" y="4657"/>
                  </a:lnTo>
                  <a:lnTo>
                    <a:pt x="7441" y="5401"/>
                  </a:lnTo>
                  <a:cubicBezTo>
                    <a:pt x="7513" y="5401"/>
                    <a:pt x="7561" y="5401"/>
                    <a:pt x="7609" y="5353"/>
                  </a:cubicBezTo>
                  <a:lnTo>
                    <a:pt x="9913" y="2472"/>
                  </a:lnTo>
                  <a:close/>
                  <a:moveTo>
                    <a:pt x="648" y="0"/>
                  </a:moveTo>
                  <a:cubicBezTo>
                    <a:pt x="288" y="0"/>
                    <a:pt x="0" y="288"/>
                    <a:pt x="0" y="648"/>
                  </a:cubicBezTo>
                  <a:lnTo>
                    <a:pt x="0" y="7945"/>
                  </a:lnTo>
                  <a:cubicBezTo>
                    <a:pt x="0" y="8305"/>
                    <a:pt x="288" y="8593"/>
                    <a:pt x="648" y="8593"/>
                  </a:cubicBezTo>
                  <a:lnTo>
                    <a:pt x="9553" y="8593"/>
                  </a:lnTo>
                  <a:cubicBezTo>
                    <a:pt x="9913" y="8593"/>
                    <a:pt x="10201" y="8305"/>
                    <a:pt x="10201" y="7945"/>
                  </a:cubicBezTo>
                  <a:lnTo>
                    <a:pt x="10201" y="648"/>
                  </a:lnTo>
                  <a:cubicBezTo>
                    <a:pt x="10201" y="288"/>
                    <a:pt x="9913" y="0"/>
                    <a:pt x="9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36;p51">
              <a:extLst>
                <a:ext uri="{FF2B5EF4-FFF2-40B4-BE49-F238E27FC236}">
                  <a16:creationId xmlns:a16="http://schemas.microsoft.com/office/drawing/2014/main" id="{E978ADC8-8356-F762-9665-4D17104FC90F}"/>
                </a:ext>
              </a:extLst>
            </p:cNvPr>
            <p:cNvSpPr/>
            <p:nvPr/>
          </p:nvSpPr>
          <p:spPr>
            <a:xfrm>
              <a:off x="970125" y="1270500"/>
              <a:ext cx="27025" cy="23250"/>
            </a:xfrm>
            <a:custGeom>
              <a:avLst/>
              <a:gdLst/>
              <a:ahLst/>
              <a:cxnLst/>
              <a:rect l="l" t="t" r="r" b="b"/>
              <a:pathLst>
                <a:path w="1081" h="930" extrusionOk="0">
                  <a:moveTo>
                    <a:pt x="456" y="305"/>
                  </a:moveTo>
                  <a:cubicBezTo>
                    <a:pt x="696" y="305"/>
                    <a:pt x="696" y="641"/>
                    <a:pt x="456" y="641"/>
                  </a:cubicBezTo>
                  <a:cubicBezTo>
                    <a:pt x="240" y="641"/>
                    <a:pt x="240" y="305"/>
                    <a:pt x="456" y="305"/>
                  </a:cubicBezTo>
                  <a:close/>
                  <a:moveTo>
                    <a:pt x="466" y="0"/>
                  </a:moveTo>
                  <a:cubicBezTo>
                    <a:pt x="229" y="0"/>
                    <a:pt x="0" y="182"/>
                    <a:pt x="0" y="473"/>
                  </a:cubicBezTo>
                  <a:cubicBezTo>
                    <a:pt x="0" y="713"/>
                    <a:pt x="192" y="929"/>
                    <a:pt x="456" y="929"/>
                  </a:cubicBezTo>
                  <a:cubicBezTo>
                    <a:pt x="864" y="929"/>
                    <a:pt x="1080" y="425"/>
                    <a:pt x="792" y="137"/>
                  </a:cubicBezTo>
                  <a:cubicBezTo>
                    <a:pt x="698" y="43"/>
                    <a:pt x="581" y="0"/>
                    <a:pt x="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37;p51">
              <a:extLst>
                <a:ext uri="{FF2B5EF4-FFF2-40B4-BE49-F238E27FC236}">
                  <a16:creationId xmlns:a16="http://schemas.microsoft.com/office/drawing/2014/main" id="{9C47CA27-86BE-43E1-389E-5512F1013CE7}"/>
                </a:ext>
              </a:extLst>
            </p:cNvPr>
            <p:cNvSpPr/>
            <p:nvPr/>
          </p:nvSpPr>
          <p:spPr>
            <a:xfrm>
              <a:off x="1001925" y="1270500"/>
              <a:ext cx="27625" cy="23250"/>
            </a:xfrm>
            <a:custGeom>
              <a:avLst/>
              <a:gdLst/>
              <a:ahLst/>
              <a:cxnLst/>
              <a:rect l="l" t="t" r="r" b="b"/>
              <a:pathLst>
                <a:path w="1105" h="930" extrusionOk="0">
                  <a:moveTo>
                    <a:pt x="480" y="305"/>
                  </a:moveTo>
                  <a:cubicBezTo>
                    <a:pt x="683" y="305"/>
                    <a:pt x="476" y="559"/>
                    <a:pt x="369" y="559"/>
                  </a:cubicBezTo>
                  <a:cubicBezTo>
                    <a:pt x="336" y="559"/>
                    <a:pt x="312" y="535"/>
                    <a:pt x="312" y="473"/>
                  </a:cubicBezTo>
                  <a:cubicBezTo>
                    <a:pt x="312" y="377"/>
                    <a:pt x="384" y="305"/>
                    <a:pt x="480" y="305"/>
                  </a:cubicBezTo>
                  <a:close/>
                  <a:moveTo>
                    <a:pt x="490" y="0"/>
                  </a:moveTo>
                  <a:cubicBezTo>
                    <a:pt x="253" y="0"/>
                    <a:pt x="24" y="182"/>
                    <a:pt x="24" y="473"/>
                  </a:cubicBezTo>
                  <a:cubicBezTo>
                    <a:pt x="0" y="713"/>
                    <a:pt x="216" y="929"/>
                    <a:pt x="480" y="929"/>
                  </a:cubicBezTo>
                  <a:cubicBezTo>
                    <a:pt x="888" y="929"/>
                    <a:pt x="1104" y="425"/>
                    <a:pt x="816" y="137"/>
                  </a:cubicBezTo>
                  <a:cubicBezTo>
                    <a:pt x="722" y="43"/>
                    <a:pt x="60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38;p51">
              <a:extLst>
                <a:ext uri="{FF2B5EF4-FFF2-40B4-BE49-F238E27FC236}">
                  <a16:creationId xmlns:a16="http://schemas.microsoft.com/office/drawing/2014/main" id="{C1C30E27-6513-498D-0CD4-EA6AA9AE3088}"/>
                </a:ext>
              </a:extLst>
            </p:cNvPr>
            <p:cNvSpPr/>
            <p:nvPr/>
          </p:nvSpPr>
          <p:spPr>
            <a:xfrm>
              <a:off x="1030125" y="1270325"/>
              <a:ext cx="166850" cy="23425"/>
            </a:xfrm>
            <a:custGeom>
              <a:avLst/>
              <a:gdLst/>
              <a:ahLst/>
              <a:cxnLst/>
              <a:rect l="l" t="t" r="r" b="b"/>
              <a:pathLst>
                <a:path w="6674" h="937" extrusionOk="0">
                  <a:moveTo>
                    <a:pt x="625" y="0"/>
                  </a:moveTo>
                  <a:cubicBezTo>
                    <a:pt x="0" y="0"/>
                    <a:pt x="0" y="936"/>
                    <a:pt x="625" y="936"/>
                  </a:cubicBezTo>
                  <a:lnTo>
                    <a:pt x="6049" y="936"/>
                  </a:lnTo>
                  <a:cubicBezTo>
                    <a:pt x="6673" y="936"/>
                    <a:pt x="6673" y="0"/>
                    <a:pt x="6049" y="0"/>
                  </a:cubicBezTo>
                  <a:lnTo>
                    <a:pt x="1417" y="0"/>
                  </a:lnTo>
                  <a:cubicBezTo>
                    <a:pt x="1225" y="0"/>
                    <a:pt x="1225" y="312"/>
                    <a:pt x="1417" y="312"/>
                  </a:cubicBezTo>
                  <a:lnTo>
                    <a:pt x="6049" y="312"/>
                  </a:lnTo>
                  <a:cubicBezTo>
                    <a:pt x="6265" y="312"/>
                    <a:pt x="6265" y="648"/>
                    <a:pt x="6049" y="648"/>
                  </a:cubicBezTo>
                  <a:lnTo>
                    <a:pt x="625" y="648"/>
                  </a:lnTo>
                  <a:cubicBezTo>
                    <a:pt x="384" y="648"/>
                    <a:pt x="384" y="312"/>
                    <a:pt x="625" y="312"/>
                  </a:cubicBezTo>
                  <a:lnTo>
                    <a:pt x="769" y="312"/>
                  </a:lnTo>
                  <a:cubicBezTo>
                    <a:pt x="985" y="312"/>
                    <a:pt x="985" y="0"/>
                    <a:pt x="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Spark</a:t>
            </a:r>
            <a:r>
              <a:rPr lang="sk-SK" dirty="0"/>
              <a:t> ML</a:t>
            </a:r>
            <a:endParaRPr dirty="0"/>
          </a:p>
        </p:txBody>
      </p:sp>
      <p:cxnSp>
        <p:nvCxnSpPr>
          <p:cNvPr id="440" name="Google Shape;440;p24"/>
          <p:cNvCxnSpPr/>
          <p:nvPr/>
        </p:nvCxnSpPr>
        <p:spPr>
          <a:xfrm>
            <a:off x="4166108" y="1138199"/>
            <a:ext cx="3581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24"/>
          <p:cNvCxnSpPr/>
          <p:nvPr/>
        </p:nvCxnSpPr>
        <p:spPr>
          <a:xfrm>
            <a:off x="3234314" y="1297325"/>
            <a:ext cx="0" cy="3365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24"/>
          <p:cNvCxnSpPr/>
          <p:nvPr/>
        </p:nvCxnSpPr>
        <p:spPr>
          <a:xfrm>
            <a:off x="308282" y="3781853"/>
            <a:ext cx="2054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24"/>
          <p:cNvGrpSpPr/>
          <p:nvPr/>
        </p:nvGrpSpPr>
        <p:grpSpPr>
          <a:xfrm rot="2700000">
            <a:off x="1335260" y="317130"/>
            <a:ext cx="2134672" cy="1848167"/>
            <a:chOff x="3309445" y="3048328"/>
            <a:chExt cx="2230262" cy="1930927"/>
          </a:xfrm>
        </p:grpSpPr>
        <p:sp>
          <p:nvSpPr>
            <p:cNvPr id="483" name="Google Shape;483;p24"/>
            <p:cNvSpPr/>
            <p:nvPr/>
          </p:nvSpPr>
          <p:spPr>
            <a:xfrm flipH="1">
              <a:off x="3309445" y="3292395"/>
              <a:ext cx="1837063" cy="1686860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grpSp>
          <p:nvGrpSpPr>
            <p:cNvPr id="484" name="Google Shape;484;p24"/>
            <p:cNvGrpSpPr/>
            <p:nvPr/>
          </p:nvGrpSpPr>
          <p:grpSpPr>
            <a:xfrm rot="5935345" flipH="1">
              <a:off x="4696492" y="3055864"/>
              <a:ext cx="737623" cy="844624"/>
              <a:chOff x="7852208" y="207243"/>
              <a:chExt cx="1130465" cy="1294452"/>
            </a:xfrm>
          </p:grpSpPr>
          <p:sp>
            <p:nvSpPr>
              <p:cNvPr id="485" name="Google Shape;485;p2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Obrázok 2">
            <a:extLst>
              <a:ext uri="{FF2B5EF4-FFF2-40B4-BE49-F238E27FC236}">
                <a16:creationId xmlns:a16="http://schemas.microsoft.com/office/drawing/2014/main" id="{9C3620D0-F5A0-4210-9CFB-2B1DBC76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76" y="441739"/>
            <a:ext cx="1656630" cy="1392921"/>
          </a:xfrm>
          <a:prstGeom prst="ellipse">
            <a:avLst/>
          </a:prstGeom>
          <a:ln>
            <a:noFill/>
          </a:ln>
          <a:effectLst>
            <a:softEdge rad="88900"/>
          </a:effectLst>
        </p:spPr>
      </p:pic>
      <p:sp>
        <p:nvSpPr>
          <p:cNvPr id="102" name="BlokTextu 101">
            <a:extLst>
              <a:ext uri="{FF2B5EF4-FFF2-40B4-BE49-F238E27FC236}">
                <a16:creationId xmlns:a16="http://schemas.microsoft.com/office/drawing/2014/main" id="{7CA5DDAE-6EE8-40BD-9CEC-6153DA0E0C86}"/>
              </a:ext>
            </a:extLst>
          </p:cNvPr>
          <p:cNvSpPr txBox="1"/>
          <p:nvPr/>
        </p:nvSpPr>
        <p:spPr>
          <a:xfrm>
            <a:off x="73778" y="2161179"/>
            <a:ext cx="238984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buClr>
                <a:schemeClr val="accent4"/>
              </a:buClr>
              <a:buSzPts val="1400"/>
            </a:pPr>
            <a:r>
              <a:rPr lang="sk-SK" dirty="0" err="1">
                <a:solidFill>
                  <a:schemeClr val="dk1"/>
                </a:solidFill>
                <a:latin typeface="Nunito"/>
              </a:rPr>
              <a:t>Spark</a:t>
            </a:r>
            <a:r>
              <a:rPr lang="sk-SK" dirty="0">
                <a:solidFill>
                  <a:schemeClr val="dk1"/>
                </a:solidFill>
                <a:latin typeface="Nunito"/>
              </a:rPr>
              <a:t> ML je knižnica patriaca pod big-</a:t>
            </a:r>
            <a:r>
              <a:rPr lang="sk-SK" dirty="0" err="1">
                <a:solidFill>
                  <a:schemeClr val="dk1"/>
                </a:solidFill>
                <a:latin typeface="Nunito"/>
              </a:rPr>
              <a:t>data</a:t>
            </a:r>
            <a:r>
              <a:rPr lang="sk-SK" dirty="0">
                <a:solidFill>
                  <a:schemeClr val="dk1"/>
                </a:solidFill>
                <a:latin typeface="Nunito"/>
              </a:rPr>
              <a:t> </a:t>
            </a:r>
            <a:r>
              <a:rPr lang="sk-SK" dirty="0" err="1">
                <a:solidFill>
                  <a:schemeClr val="dk1"/>
                </a:solidFill>
                <a:latin typeface="Nunito"/>
              </a:rPr>
              <a:t>framework</a:t>
            </a:r>
            <a:r>
              <a:rPr lang="sk-SK" dirty="0">
                <a:solidFill>
                  <a:schemeClr val="dk1"/>
                </a:solidFill>
                <a:latin typeface="Nunito"/>
              </a:rPr>
              <a:t> </a:t>
            </a:r>
            <a:r>
              <a:rPr lang="sk-SK" dirty="0" err="1">
                <a:solidFill>
                  <a:schemeClr val="dk1"/>
                </a:solidFill>
                <a:latin typeface="Nunito"/>
              </a:rPr>
              <a:t>Spark</a:t>
            </a:r>
            <a:r>
              <a:rPr lang="sk-SK" dirty="0">
                <a:solidFill>
                  <a:schemeClr val="dk1"/>
                </a:solidFill>
                <a:latin typeface="Nunito"/>
              </a:rPr>
              <a:t> Apache, umožňujúca riešenie a ladenie problémov pomocou strojového učenia.</a:t>
            </a:r>
          </a:p>
        </p:txBody>
      </p:sp>
      <p:sp>
        <p:nvSpPr>
          <p:cNvPr id="103" name="BlokTextu 102">
            <a:extLst>
              <a:ext uri="{FF2B5EF4-FFF2-40B4-BE49-F238E27FC236}">
                <a16:creationId xmlns:a16="http://schemas.microsoft.com/office/drawing/2014/main" id="{7025EB99-94D1-4D26-8B02-482EDC3D0C42}"/>
              </a:ext>
            </a:extLst>
          </p:cNvPr>
          <p:cNvSpPr txBox="1"/>
          <p:nvPr/>
        </p:nvSpPr>
        <p:spPr>
          <a:xfrm>
            <a:off x="-113977" y="4884710"/>
            <a:ext cx="48268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buClr>
                <a:schemeClr val="accent4"/>
              </a:buClr>
              <a:buSzPts val="1400"/>
            </a:pPr>
            <a:r>
              <a:rPr lang="sk-SK" sz="800" dirty="0">
                <a:solidFill>
                  <a:schemeClr val="dk1"/>
                </a:solidFill>
                <a:latin typeface="Nunito"/>
              </a:rPr>
              <a:t>*Strojové učenie (z angl. Machine Learning) </a:t>
            </a:r>
          </a:p>
        </p:txBody>
      </p:sp>
      <p:sp>
        <p:nvSpPr>
          <p:cNvPr id="104" name="Google Shape;456;p24">
            <a:extLst>
              <a:ext uri="{FF2B5EF4-FFF2-40B4-BE49-F238E27FC236}">
                <a16:creationId xmlns:a16="http://schemas.microsoft.com/office/drawing/2014/main" id="{EBB7BB70-B585-455D-8FFC-8EF99E4ED258}"/>
              </a:ext>
            </a:extLst>
          </p:cNvPr>
          <p:cNvSpPr txBox="1"/>
          <p:nvPr/>
        </p:nvSpPr>
        <p:spPr>
          <a:xfrm>
            <a:off x="4161145" y="1238743"/>
            <a:ext cx="3689979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Spark</a:t>
            </a:r>
            <a:r>
              <a:rPr lang="sk-SK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ML vs </a:t>
            </a: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Spark</a:t>
            </a:r>
            <a:r>
              <a:rPr lang="sk-SK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sk-SK" sz="18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MLlib</a:t>
            </a:r>
            <a:endParaRPr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213" name="Google Shape;996;p29">
            <a:extLst>
              <a:ext uri="{FF2B5EF4-FFF2-40B4-BE49-F238E27FC236}">
                <a16:creationId xmlns:a16="http://schemas.microsoft.com/office/drawing/2014/main" id="{DAEBDAFE-3702-485A-80B8-748E36498FF1}"/>
              </a:ext>
            </a:extLst>
          </p:cNvPr>
          <p:cNvGrpSpPr/>
          <p:nvPr/>
        </p:nvGrpSpPr>
        <p:grpSpPr>
          <a:xfrm>
            <a:off x="5694220" y="1970445"/>
            <a:ext cx="319951" cy="443195"/>
            <a:chOff x="4799125" y="2728000"/>
            <a:chExt cx="174025" cy="254900"/>
          </a:xfrm>
        </p:grpSpPr>
        <p:sp>
          <p:nvSpPr>
            <p:cNvPr id="214" name="Google Shape;997;p29">
              <a:extLst>
                <a:ext uri="{FF2B5EF4-FFF2-40B4-BE49-F238E27FC236}">
                  <a16:creationId xmlns:a16="http://schemas.microsoft.com/office/drawing/2014/main" id="{F0140FB1-1531-4F78-A518-31B641D144FB}"/>
                </a:ext>
              </a:extLst>
            </p:cNvPr>
            <p:cNvSpPr/>
            <p:nvPr/>
          </p:nvSpPr>
          <p:spPr>
            <a:xfrm>
              <a:off x="4824925" y="2754875"/>
              <a:ext cx="132025" cy="228025"/>
            </a:xfrm>
            <a:custGeom>
              <a:avLst/>
              <a:gdLst/>
              <a:ahLst/>
              <a:cxnLst/>
              <a:rect l="l" t="t" r="r" b="b"/>
              <a:pathLst>
                <a:path w="5281" h="9121" extrusionOk="0">
                  <a:moveTo>
                    <a:pt x="2485" y="301"/>
                  </a:moveTo>
                  <a:cubicBezTo>
                    <a:pt x="2995" y="301"/>
                    <a:pt x="3514" y="489"/>
                    <a:pt x="3937" y="912"/>
                  </a:cubicBezTo>
                  <a:cubicBezTo>
                    <a:pt x="5281" y="2232"/>
                    <a:pt x="4345" y="4513"/>
                    <a:pt x="2473" y="4513"/>
                  </a:cubicBezTo>
                  <a:cubicBezTo>
                    <a:pt x="1321" y="4513"/>
                    <a:pt x="384" y="3576"/>
                    <a:pt x="360" y="2424"/>
                  </a:cubicBezTo>
                  <a:cubicBezTo>
                    <a:pt x="360" y="1152"/>
                    <a:pt x="1403" y="301"/>
                    <a:pt x="2485" y="301"/>
                  </a:cubicBezTo>
                  <a:close/>
                  <a:moveTo>
                    <a:pt x="2473" y="5617"/>
                  </a:moveTo>
                  <a:cubicBezTo>
                    <a:pt x="2641" y="5617"/>
                    <a:pt x="2785" y="5761"/>
                    <a:pt x="2785" y="5929"/>
                  </a:cubicBezTo>
                  <a:lnTo>
                    <a:pt x="2785" y="6097"/>
                  </a:lnTo>
                  <a:lnTo>
                    <a:pt x="2113" y="6097"/>
                  </a:lnTo>
                  <a:lnTo>
                    <a:pt x="2113" y="5929"/>
                  </a:lnTo>
                  <a:cubicBezTo>
                    <a:pt x="2113" y="5761"/>
                    <a:pt x="2257" y="5617"/>
                    <a:pt x="2449" y="5617"/>
                  </a:cubicBezTo>
                  <a:close/>
                  <a:moveTo>
                    <a:pt x="2785" y="6409"/>
                  </a:moveTo>
                  <a:lnTo>
                    <a:pt x="2785" y="8497"/>
                  </a:lnTo>
                  <a:cubicBezTo>
                    <a:pt x="2785" y="8689"/>
                    <a:pt x="2641" y="8833"/>
                    <a:pt x="2473" y="8833"/>
                  </a:cubicBezTo>
                  <a:lnTo>
                    <a:pt x="2449" y="8833"/>
                  </a:lnTo>
                  <a:cubicBezTo>
                    <a:pt x="2257" y="8833"/>
                    <a:pt x="2113" y="8689"/>
                    <a:pt x="2113" y="8497"/>
                  </a:cubicBezTo>
                  <a:lnTo>
                    <a:pt x="2113" y="6409"/>
                  </a:lnTo>
                  <a:close/>
                  <a:moveTo>
                    <a:pt x="2449" y="0"/>
                  </a:moveTo>
                  <a:cubicBezTo>
                    <a:pt x="1153" y="0"/>
                    <a:pt x="96" y="1032"/>
                    <a:pt x="48" y="2328"/>
                  </a:cubicBezTo>
                  <a:cubicBezTo>
                    <a:pt x="0" y="3624"/>
                    <a:pt x="1008" y="4729"/>
                    <a:pt x="2305" y="4801"/>
                  </a:cubicBezTo>
                  <a:lnTo>
                    <a:pt x="2305" y="5329"/>
                  </a:lnTo>
                  <a:cubicBezTo>
                    <a:pt x="2017" y="5401"/>
                    <a:pt x="1825" y="5641"/>
                    <a:pt x="1825" y="5929"/>
                  </a:cubicBezTo>
                  <a:lnTo>
                    <a:pt x="1825" y="8497"/>
                  </a:lnTo>
                  <a:cubicBezTo>
                    <a:pt x="1825" y="8833"/>
                    <a:pt x="2113" y="9121"/>
                    <a:pt x="2449" y="9121"/>
                  </a:cubicBezTo>
                  <a:lnTo>
                    <a:pt x="2473" y="9121"/>
                  </a:lnTo>
                  <a:cubicBezTo>
                    <a:pt x="2809" y="9121"/>
                    <a:pt x="3073" y="8833"/>
                    <a:pt x="3073" y="8497"/>
                  </a:cubicBezTo>
                  <a:lnTo>
                    <a:pt x="3073" y="5929"/>
                  </a:lnTo>
                  <a:cubicBezTo>
                    <a:pt x="3073" y="5641"/>
                    <a:pt x="2881" y="5401"/>
                    <a:pt x="2593" y="5329"/>
                  </a:cubicBezTo>
                  <a:lnTo>
                    <a:pt x="2593" y="4801"/>
                  </a:lnTo>
                  <a:cubicBezTo>
                    <a:pt x="3889" y="4729"/>
                    <a:pt x="4897" y="3624"/>
                    <a:pt x="4849" y="2328"/>
                  </a:cubicBezTo>
                  <a:cubicBezTo>
                    <a:pt x="4801" y="1032"/>
                    <a:pt x="3745" y="0"/>
                    <a:pt x="2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98;p29">
              <a:extLst>
                <a:ext uri="{FF2B5EF4-FFF2-40B4-BE49-F238E27FC236}">
                  <a16:creationId xmlns:a16="http://schemas.microsoft.com/office/drawing/2014/main" id="{F3D02163-0D13-418D-8D88-54B24AC6063E}"/>
                </a:ext>
              </a:extLst>
            </p:cNvPr>
            <p:cNvSpPr/>
            <p:nvPr/>
          </p:nvSpPr>
          <p:spPr>
            <a:xfrm>
              <a:off x="4799125" y="2728000"/>
              <a:ext cx="174025" cy="160250"/>
            </a:xfrm>
            <a:custGeom>
              <a:avLst/>
              <a:gdLst/>
              <a:ahLst/>
              <a:cxnLst/>
              <a:rect l="l" t="t" r="r" b="b"/>
              <a:pathLst>
                <a:path w="6961" h="6410" extrusionOk="0">
                  <a:moveTo>
                    <a:pt x="3493" y="1"/>
                  </a:moveTo>
                  <a:cubicBezTo>
                    <a:pt x="3379" y="1"/>
                    <a:pt x="3265" y="7"/>
                    <a:pt x="3145" y="19"/>
                  </a:cubicBezTo>
                  <a:cubicBezTo>
                    <a:pt x="2977" y="43"/>
                    <a:pt x="2857" y="163"/>
                    <a:pt x="2857" y="331"/>
                  </a:cubicBezTo>
                  <a:lnTo>
                    <a:pt x="2857" y="547"/>
                  </a:lnTo>
                  <a:cubicBezTo>
                    <a:pt x="2497" y="619"/>
                    <a:pt x="2161" y="763"/>
                    <a:pt x="1848" y="955"/>
                  </a:cubicBezTo>
                  <a:lnTo>
                    <a:pt x="1704" y="811"/>
                  </a:lnTo>
                  <a:cubicBezTo>
                    <a:pt x="1641" y="748"/>
                    <a:pt x="1558" y="718"/>
                    <a:pt x="1475" y="718"/>
                  </a:cubicBezTo>
                  <a:cubicBezTo>
                    <a:pt x="1402" y="718"/>
                    <a:pt x="1329" y="742"/>
                    <a:pt x="1272" y="787"/>
                  </a:cubicBezTo>
                  <a:cubicBezTo>
                    <a:pt x="1176" y="859"/>
                    <a:pt x="1104" y="955"/>
                    <a:pt x="1008" y="1027"/>
                  </a:cubicBezTo>
                  <a:cubicBezTo>
                    <a:pt x="936" y="1099"/>
                    <a:pt x="864" y="1195"/>
                    <a:pt x="768" y="1291"/>
                  </a:cubicBezTo>
                  <a:cubicBezTo>
                    <a:pt x="672" y="1411"/>
                    <a:pt x="696" y="1579"/>
                    <a:pt x="816" y="1699"/>
                  </a:cubicBezTo>
                  <a:lnTo>
                    <a:pt x="960" y="1843"/>
                  </a:lnTo>
                  <a:cubicBezTo>
                    <a:pt x="768" y="2155"/>
                    <a:pt x="624" y="2515"/>
                    <a:pt x="528" y="2875"/>
                  </a:cubicBezTo>
                  <a:lnTo>
                    <a:pt x="312" y="2875"/>
                  </a:lnTo>
                  <a:cubicBezTo>
                    <a:pt x="168" y="2875"/>
                    <a:pt x="24" y="2995"/>
                    <a:pt x="24" y="3139"/>
                  </a:cubicBezTo>
                  <a:cubicBezTo>
                    <a:pt x="24" y="3259"/>
                    <a:pt x="0" y="3379"/>
                    <a:pt x="0" y="3499"/>
                  </a:cubicBezTo>
                  <a:cubicBezTo>
                    <a:pt x="0" y="3619"/>
                    <a:pt x="0" y="3739"/>
                    <a:pt x="24" y="3859"/>
                  </a:cubicBezTo>
                  <a:cubicBezTo>
                    <a:pt x="24" y="4003"/>
                    <a:pt x="168" y="4123"/>
                    <a:pt x="312" y="4123"/>
                  </a:cubicBezTo>
                  <a:lnTo>
                    <a:pt x="528" y="4123"/>
                  </a:lnTo>
                  <a:cubicBezTo>
                    <a:pt x="624" y="4483"/>
                    <a:pt x="768" y="4843"/>
                    <a:pt x="960" y="5156"/>
                  </a:cubicBezTo>
                  <a:lnTo>
                    <a:pt x="816" y="5300"/>
                  </a:lnTo>
                  <a:cubicBezTo>
                    <a:pt x="696" y="5396"/>
                    <a:pt x="672" y="5588"/>
                    <a:pt x="768" y="5708"/>
                  </a:cubicBezTo>
                  <a:cubicBezTo>
                    <a:pt x="840" y="5804"/>
                    <a:pt x="936" y="5900"/>
                    <a:pt x="1008" y="5972"/>
                  </a:cubicBezTo>
                  <a:cubicBezTo>
                    <a:pt x="1104" y="6068"/>
                    <a:pt x="1176" y="6140"/>
                    <a:pt x="1272" y="6212"/>
                  </a:cubicBezTo>
                  <a:cubicBezTo>
                    <a:pt x="1329" y="6257"/>
                    <a:pt x="1402" y="6281"/>
                    <a:pt x="1475" y="6281"/>
                  </a:cubicBezTo>
                  <a:cubicBezTo>
                    <a:pt x="1558" y="6281"/>
                    <a:pt x="1641" y="6251"/>
                    <a:pt x="1704" y="6188"/>
                  </a:cubicBezTo>
                  <a:lnTo>
                    <a:pt x="1848" y="6020"/>
                  </a:lnTo>
                  <a:cubicBezTo>
                    <a:pt x="2089" y="6188"/>
                    <a:pt x="2377" y="6308"/>
                    <a:pt x="2665" y="6404"/>
                  </a:cubicBezTo>
                  <a:lnTo>
                    <a:pt x="2689" y="6404"/>
                  </a:lnTo>
                  <a:cubicBezTo>
                    <a:pt x="2697" y="6405"/>
                    <a:pt x="2705" y="6405"/>
                    <a:pt x="2713" y="6405"/>
                  </a:cubicBezTo>
                  <a:cubicBezTo>
                    <a:pt x="2906" y="6405"/>
                    <a:pt x="2921" y="6138"/>
                    <a:pt x="2737" y="6092"/>
                  </a:cubicBezTo>
                  <a:cubicBezTo>
                    <a:pt x="2449" y="6020"/>
                    <a:pt x="2161" y="5876"/>
                    <a:pt x="1920" y="5708"/>
                  </a:cubicBezTo>
                  <a:cubicBezTo>
                    <a:pt x="1884" y="5684"/>
                    <a:pt x="1848" y="5672"/>
                    <a:pt x="1815" y="5672"/>
                  </a:cubicBezTo>
                  <a:cubicBezTo>
                    <a:pt x="1782" y="5672"/>
                    <a:pt x="1752" y="5684"/>
                    <a:pt x="1728" y="5708"/>
                  </a:cubicBezTo>
                  <a:lnTo>
                    <a:pt x="1488" y="5948"/>
                  </a:lnTo>
                  <a:cubicBezTo>
                    <a:pt x="1392" y="5876"/>
                    <a:pt x="1320" y="5804"/>
                    <a:pt x="1248" y="5732"/>
                  </a:cubicBezTo>
                  <a:cubicBezTo>
                    <a:pt x="1152" y="5660"/>
                    <a:pt x="1080" y="5588"/>
                    <a:pt x="1032" y="5492"/>
                  </a:cubicBezTo>
                  <a:lnTo>
                    <a:pt x="1272" y="5252"/>
                  </a:lnTo>
                  <a:cubicBezTo>
                    <a:pt x="1320" y="5204"/>
                    <a:pt x="1320" y="5107"/>
                    <a:pt x="1272" y="5059"/>
                  </a:cubicBezTo>
                  <a:cubicBezTo>
                    <a:pt x="1032" y="4723"/>
                    <a:pt x="888" y="4339"/>
                    <a:pt x="816" y="3931"/>
                  </a:cubicBezTo>
                  <a:cubicBezTo>
                    <a:pt x="816" y="3859"/>
                    <a:pt x="744" y="3811"/>
                    <a:pt x="672" y="3811"/>
                  </a:cubicBezTo>
                  <a:lnTo>
                    <a:pt x="336" y="3811"/>
                  </a:lnTo>
                  <a:cubicBezTo>
                    <a:pt x="312" y="3715"/>
                    <a:pt x="312" y="3595"/>
                    <a:pt x="312" y="3499"/>
                  </a:cubicBezTo>
                  <a:cubicBezTo>
                    <a:pt x="312" y="3379"/>
                    <a:pt x="312" y="3283"/>
                    <a:pt x="336" y="3163"/>
                  </a:cubicBezTo>
                  <a:lnTo>
                    <a:pt x="672" y="3163"/>
                  </a:lnTo>
                  <a:cubicBezTo>
                    <a:pt x="744" y="3163"/>
                    <a:pt x="816" y="3115"/>
                    <a:pt x="816" y="3043"/>
                  </a:cubicBezTo>
                  <a:cubicBezTo>
                    <a:pt x="888" y="2635"/>
                    <a:pt x="1032" y="2251"/>
                    <a:pt x="1272" y="1915"/>
                  </a:cubicBezTo>
                  <a:cubicBezTo>
                    <a:pt x="1320" y="1867"/>
                    <a:pt x="1320" y="1771"/>
                    <a:pt x="1272" y="1723"/>
                  </a:cubicBezTo>
                  <a:lnTo>
                    <a:pt x="1008" y="1507"/>
                  </a:lnTo>
                  <a:cubicBezTo>
                    <a:pt x="1080" y="1411"/>
                    <a:pt x="1152" y="1315"/>
                    <a:pt x="1224" y="1243"/>
                  </a:cubicBezTo>
                  <a:cubicBezTo>
                    <a:pt x="1296" y="1171"/>
                    <a:pt x="1368" y="1123"/>
                    <a:pt x="1464" y="1051"/>
                  </a:cubicBezTo>
                  <a:lnTo>
                    <a:pt x="1704" y="1291"/>
                  </a:lnTo>
                  <a:cubicBezTo>
                    <a:pt x="1728" y="1315"/>
                    <a:pt x="1764" y="1327"/>
                    <a:pt x="1800" y="1327"/>
                  </a:cubicBezTo>
                  <a:cubicBezTo>
                    <a:pt x="1836" y="1327"/>
                    <a:pt x="1872" y="1315"/>
                    <a:pt x="1896" y="1291"/>
                  </a:cubicBezTo>
                  <a:cubicBezTo>
                    <a:pt x="2233" y="1051"/>
                    <a:pt x="2617" y="907"/>
                    <a:pt x="3025" y="835"/>
                  </a:cubicBezTo>
                  <a:cubicBezTo>
                    <a:pt x="3097" y="811"/>
                    <a:pt x="3145" y="763"/>
                    <a:pt x="3145" y="691"/>
                  </a:cubicBezTo>
                  <a:lnTo>
                    <a:pt x="3145" y="331"/>
                  </a:lnTo>
                  <a:cubicBezTo>
                    <a:pt x="3253" y="319"/>
                    <a:pt x="3361" y="313"/>
                    <a:pt x="3469" y="313"/>
                  </a:cubicBezTo>
                  <a:cubicBezTo>
                    <a:pt x="3577" y="313"/>
                    <a:pt x="3685" y="319"/>
                    <a:pt x="3793" y="331"/>
                  </a:cubicBezTo>
                  <a:lnTo>
                    <a:pt x="3793" y="691"/>
                  </a:lnTo>
                  <a:cubicBezTo>
                    <a:pt x="3793" y="763"/>
                    <a:pt x="3841" y="811"/>
                    <a:pt x="3913" y="835"/>
                  </a:cubicBezTo>
                  <a:cubicBezTo>
                    <a:pt x="4321" y="907"/>
                    <a:pt x="4705" y="1051"/>
                    <a:pt x="5041" y="1291"/>
                  </a:cubicBezTo>
                  <a:cubicBezTo>
                    <a:pt x="5077" y="1315"/>
                    <a:pt x="5113" y="1327"/>
                    <a:pt x="5146" y="1327"/>
                  </a:cubicBezTo>
                  <a:cubicBezTo>
                    <a:pt x="5179" y="1327"/>
                    <a:pt x="5209" y="1315"/>
                    <a:pt x="5233" y="1291"/>
                  </a:cubicBezTo>
                  <a:lnTo>
                    <a:pt x="5473" y="1051"/>
                  </a:lnTo>
                  <a:cubicBezTo>
                    <a:pt x="5569" y="1123"/>
                    <a:pt x="5641" y="1171"/>
                    <a:pt x="5713" y="1243"/>
                  </a:cubicBezTo>
                  <a:cubicBezTo>
                    <a:pt x="5785" y="1315"/>
                    <a:pt x="5857" y="1411"/>
                    <a:pt x="5929" y="1507"/>
                  </a:cubicBezTo>
                  <a:lnTo>
                    <a:pt x="5689" y="1747"/>
                  </a:lnTo>
                  <a:cubicBezTo>
                    <a:pt x="5641" y="1795"/>
                    <a:pt x="5641" y="1867"/>
                    <a:pt x="5665" y="1939"/>
                  </a:cubicBezTo>
                  <a:cubicBezTo>
                    <a:pt x="5905" y="2275"/>
                    <a:pt x="6073" y="2659"/>
                    <a:pt x="6145" y="3043"/>
                  </a:cubicBezTo>
                  <a:cubicBezTo>
                    <a:pt x="6145" y="3115"/>
                    <a:pt x="6217" y="3187"/>
                    <a:pt x="6289" y="3187"/>
                  </a:cubicBezTo>
                  <a:lnTo>
                    <a:pt x="6625" y="3187"/>
                  </a:lnTo>
                  <a:cubicBezTo>
                    <a:pt x="6649" y="3283"/>
                    <a:pt x="6649" y="3403"/>
                    <a:pt x="6649" y="3499"/>
                  </a:cubicBezTo>
                  <a:cubicBezTo>
                    <a:pt x="6649" y="3619"/>
                    <a:pt x="6649" y="3715"/>
                    <a:pt x="6625" y="3835"/>
                  </a:cubicBezTo>
                  <a:lnTo>
                    <a:pt x="6289" y="3835"/>
                  </a:lnTo>
                  <a:cubicBezTo>
                    <a:pt x="6279" y="3832"/>
                    <a:pt x="6270" y="3831"/>
                    <a:pt x="6260" y="3831"/>
                  </a:cubicBezTo>
                  <a:cubicBezTo>
                    <a:pt x="6199" y="3831"/>
                    <a:pt x="6145" y="3893"/>
                    <a:pt x="6145" y="3955"/>
                  </a:cubicBezTo>
                  <a:cubicBezTo>
                    <a:pt x="6073" y="4339"/>
                    <a:pt x="5905" y="4723"/>
                    <a:pt x="5665" y="5059"/>
                  </a:cubicBezTo>
                  <a:cubicBezTo>
                    <a:pt x="5641" y="5131"/>
                    <a:pt x="5641" y="5204"/>
                    <a:pt x="5689" y="5252"/>
                  </a:cubicBezTo>
                  <a:lnTo>
                    <a:pt x="5929" y="5516"/>
                  </a:lnTo>
                  <a:cubicBezTo>
                    <a:pt x="5857" y="5588"/>
                    <a:pt x="5785" y="5660"/>
                    <a:pt x="5713" y="5756"/>
                  </a:cubicBezTo>
                  <a:cubicBezTo>
                    <a:pt x="5641" y="5828"/>
                    <a:pt x="5569" y="5900"/>
                    <a:pt x="5473" y="5972"/>
                  </a:cubicBezTo>
                  <a:lnTo>
                    <a:pt x="5233" y="5708"/>
                  </a:lnTo>
                  <a:cubicBezTo>
                    <a:pt x="5209" y="5684"/>
                    <a:pt x="5173" y="5672"/>
                    <a:pt x="5137" y="5672"/>
                  </a:cubicBezTo>
                  <a:cubicBezTo>
                    <a:pt x="5101" y="5672"/>
                    <a:pt x="5065" y="5684"/>
                    <a:pt x="5041" y="5708"/>
                  </a:cubicBezTo>
                  <a:cubicBezTo>
                    <a:pt x="4801" y="5900"/>
                    <a:pt x="4513" y="6020"/>
                    <a:pt x="4225" y="6116"/>
                  </a:cubicBezTo>
                  <a:cubicBezTo>
                    <a:pt x="4153" y="6140"/>
                    <a:pt x="4105" y="6212"/>
                    <a:pt x="4129" y="6308"/>
                  </a:cubicBezTo>
                  <a:cubicBezTo>
                    <a:pt x="4148" y="6367"/>
                    <a:pt x="4201" y="6410"/>
                    <a:pt x="4259" y="6410"/>
                  </a:cubicBezTo>
                  <a:cubicBezTo>
                    <a:pt x="4271" y="6410"/>
                    <a:pt x="4284" y="6408"/>
                    <a:pt x="4297" y="6404"/>
                  </a:cubicBezTo>
                  <a:cubicBezTo>
                    <a:pt x="4585" y="6308"/>
                    <a:pt x="4873" y="6188"/>
                    <a:pt x="5113" y="6020"/>
                  </a:cubicBezTo>
                  <a:lnTo>
                    <a:pt x="5257" y="6188"/>
                  </a:lnTo>
                  <a:cubicBezTo>
                    <a:pt x="5320" y="6251"/>
                    <a:pt x="5397" y="6281"/>
                    <a:pt x="5473" y="6281"/>
                  </a:cubicBezTo>
                  <a:cubicBezTo>
                    <a:pt x="5541" y="6281"/>
                    <a:pt x="5608" y="6257"/>
                    <a:pt x="5665" y="6212"/>
                  </a:cubicBezTo>
                  <a:cubicBezTo>
                    <a:pt x="5761" y="6140"/>
                    <a:pt x="5857" y="6068"/>
                    <a:pt x="5953" y="5972"/>
                  </a:cubicBezTo>
                  <a:cubicBezTo>
                    <a:pt x="6025" y="5876"/>
                    <a:pt x="6097" y="5804"/>
                    <a:pt x="6169" y="5708"/>
                  </a:cubicBezTo>
                  <a:cubicBezTo>
                    <a:pt x="6289" y="5588"/>
                    <a:pt x="6265" y="5396"/>
                    <a:pt x="6145" y="5300"/>
                  </a:cubicBezTo>
                  <a:lnTo>
                    <a:pt x="6001" y="5131"/>
                  </a:lnTo>
                  <a:cubicBezTo>
                    <a:pt x="6193" y="4819"/>
                    <a:pt x="6337" y="4483"/>
                    <a:pt x="6409" y="4123"/>
                  </a:cubicBezTo>
                  <a:lnTo>
                    <a:pt x="6649" y="4123"/>
                  </a:lnTo>
                  <a:cubicBezTo>
                    <a:pt x="6793" y="4123"/>
                    <a:pt x="6937" y="4003"/>
                    <a:pt x="6937" y="3859"/>
                  </a:cubicBezTo>
                  <a:cubicBezTo>
                    <a:pt x="6937" y="3715"/>
                    <a:pt x="6961" y="3619"/>
                    <a:pt x="6961" y="3499"/>
                  </a:cubicBezTo>
                  <a:cubicBezTo>
                    <a:pt x="6961" y="3379"/>
                    <a:pt x="6961" y="3259"/>
                    <a:pt x="6937" y="3139"/>
                  </a:cubicBezTo>
                  <a:lnTo>
                    <a:pt x="6961" y="3139"/>
                  </a:lnTo>
                  <a:cubicBezTo>
                    <a:pt x="6961" y="2995"/>
                    <a:pt x="6817" y="2875"/>
                    <a:pt x="6673" y="2875"/>
                  </a:cubicBezTo>
                  <a:lnTo>
                    <a:pt x="6457" y="2875"/>
                  </a:lnTo>
                  <a:cubicBezTo>
                    <a:pt x="6361" y="2515"/>
                    <a:pt x="6217" y="2155"/>
                    <a:pt x="6025" y="1843"/>
                  </a:cubicBezTo>
                  <a:lnTo>
                    <a:pt x="6193" y="1699"/>
                  </a:lnTo>
                  <a:cubicBezTo>
                    <a:pt x="6289" y="1579"/>
                    <a:pt x="6313" y="1411"/>
                    <a:pt x="6217" y="1291"/>
                  </a:cubicBezTo>
                  <a:cubicBezTo>
                    <a:pt x="6121" y="1195"/>
                    <a:pt x="6049" y="1099"/>
                    <a:pt x="5977" y="1027"/>
                  </a:cubicBezTo>
                  <a:cubicBezTo>
                    <a:pt x="5905" y="955"/>
                    <a:pt x="5809" y="859"/>
                    <a:pt x="5713" y="787"/>
                  </a:cubicBezTo>
                  <a:cubicBezTo>
                    <a:pt x="5656" y="742"/>
                    <a:pt x="5584" y="718"/>
                    <a:pt x="5512" y="718"/>
                  </a:cubicBezTo>
                  <a:cubicBezTo>
                    <a:pt x="5433" y="718"/>
                    <a:pt x="5356" y="748"/>
                    <a:pt x="5305" y="811"/>
                  </a:cubicBezTo>
                  <a:lnTo>
                    <a:pt x="5137" y="955"/>
                  </a:lnTo>
                  <a:cubicBezTo>
                    <a:pt x="4825" y="763"/>
                    <a:pt x="4489" y="619"/>
                    <a:pt x="4129" y="547"/>
                  </a:cubicBezTo>
                  <a:lnTo>
                    <a:pt x="4129" y="331"/>
                  </a:lnTo>
                  <a:cubicBezTo>
                    <a:pt x="4129" y="163"/>
                    <a:pt x="4009" y="43"/>
                    <a:pt x="3841" y="19"/>
                  </a:cubicBezTo>
                  <a:cubicBezTo>
                    <a:pt x="3721" y="7"/>
                    <a:pt x="3607" y="1"/>
                    <a:pt x="3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99;p29">
              <a:extLst>
                <a:ext uri="{FF2B5EF4-FFF2-40B4-BE49-F238E27FC236}">
                  <a16:creationId xmlns:a16="http://schemas.microsoft.com/office/drawing/2014/main" id="{E0DFB969-F065-40BF-99A8-0B4029B4959B}"/>
                </a:ext>
              </a:extLst>
            </p:cNvPr>
            <p:cNvSpPr/>
            <p:nvPr/>
          </p:nvSpPr>
          <p:spPr>
            <a:xfrm>
              <a:off x="4828425" y="2771225"/>
              <a:ext cx="85675" cy="70075"/>
            </a:xfrm>
            <a:custGeom>
              <a:avLst/>
              <a:gdLst/>
              <a:ahLst/>
              <a:cxnLst/>
              <a:rect l="l" t="t" r="r" b="b"/>
              <a:pathLst>
                <a:path w="3427" h="2803" extrusionOk="0">
                  <a:moveTo>
                    <a:pt x="2301" y="1"/>
                  </a:moveTo>
                  <a:cubicBezTo>
                    <a:pt x="1041" y="1"/>
                    <a:pt x="1" y="1465"/>
                    <a:pt x="844" y="2730"/>
                  </a:cubicBezTo>
                  <a:cubicBezTo>
                    <a:pt x="892" y="2778"/>
                    <a:pt x="941" y="2802"/>
                    <a:pt x="989" y="2802"/>
                  </a:cubicBezTo>
                  <a:cubicBezTo>
                    <a:pt x="1013" y="2802"/>
                    <a:pt x="1037" y="2802"/>
                    <a:pt x="1061" y="2778"/>
                  </a:cubicBezTo>
                  <a:cubicBezTo>
                    <a:pt x="1133" y="2730"/>
                    <a:pt x="1157" y="2634"/>
                    <a:pt x="1109" y="2562"/>
                  </a:cubicBezTo>
                  <a:cubicBezTo>
                    <a:pt x="724" y="1986"/>
                    <a:pt x="796" y="1242"/>
                    <a:pt x="1301" y="738"/>
                  </a:cubicBezTo>
                  <a:cubicBezTo>
                    <a:pt x="1574" y="465"/>
                    <a:pt x="1933" y="324"/>
                    <a:pt x="2297" y="324"/>
                  </a:cubicBezTo>
                  <a:cubicBezTo>
                    <a:pt x="2573" y="324"/>
                    <a:pt x="2853" y="405"/>
                    <a:pt x="3101" y="570"/>
                  </a:cubicBezTo>
                  <a:cubicBezTo>
                    <a:pt x="3131" y="592"/>
                    <a:pt x="3161" y="601"/>
                    <a:pt x="3190" y="601"/>
                  </a:cubicBezTo>
                  <a:cubicBezTo>
                    <a:pt x="3325" y="601"/>
                    <a:pt x="3427" y="405"/>
                    <a:pt x="3269" y="306"/>
                  </a:cubicBezTo>
                  <a:cubicBezTo>
                    <a:pt x="2950" y="94"/>
                    <a:pt x="2618" y="1"/>
                    <a:pt x="2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1000;p29">
              <a:extLst>
                <a:ext uri="{FF2B5EF4-FFF2-40B4-BE49-F238E27FC236}">
                  <a16:creationId xmlns:a16="http://schemas.microsoft.com/office/drawing/2014/main" id="{747054FA-15BB-4AFD-B1DB-FBF728BA085E}"/>
                </a:ext>
              </a:extLst>
            </p:cNvPr>
            <p:cNvSpPr/>
            <p:nvPr/>
          </p:nvSpPr>
          <p:spPr>
            <a:xfrm>
              <a:off x="4859025" y="2789475"/>
              <a:ext cx="82925" cy="69825"/>
            </a:xfrm>
            <a:custGeom>
              <a:avLst/>
              <a:gdLst/>
              <a:ahLst/>
              <a:cxnLst/>
              <a:rect l="l" t="t" r="r" b="b"/>
              <a:pathLst>
                <a:path w="3317" h="2793" extrusionOk="0">
                  <a:moveTo>
                    <a:pt x="2429" y="0"/>
                  </a:moveTo>
                  <a:cubicBezTo>
                    <a:pt x="2320" y="0"/>
                    <a:pt x="2208" y="130"/>
                    <a:pt x="2309" y="248"/>
                  </a:cubicBezTo>
                  <a:cubicBezTo>
                    <a:pt x="2980" y="1285"/>
                    <a:pt x="2133" y="2490"/>
                    <a:pt x="1092" y="2490"/>
                  </a:cubicBezTo>
                  <a:cubicBezTo>
                    <a:pt x="831" y="2490"/>
                    <a:pt x="557" y="2414"/>
                    <a:pt x="293" y="2240"/>
                  </a:cubicBezTo>
                  <a:cubicBezTo>
                    <a:pt x="269" y="2231"/>
                    <a:pt x="247" y="2226"/>
                    <a:pt x="225" y="2226"/>
                  </a:cubicBezTo>
                  <a:cubicBezTo>
                    <a:pt x="90" y="2226"/>
                    <a:pt x="0" y="2401"/>
                    <a:pt x="125" y="2504"/>
                  </a:cubicBezTo>
                  <a:cubicBezTo>
                    <a:pt x="413" y="2697"/>
                    <a:pt x="749" y="2793"/>
                    <a:pt x="1085" y="2793"/>
                  </a:cubicBezTo>
                  <a:cubicBezTo>
                    <a:pt x="2477" y="2793"/>
                    <a:pt x="3317" y="1256"/>
                    <a:pt x="2549" y="104"/>
                  </a:cubicBezTo>
                  <a:lnTo>
                    <a:pt x="2549" y="80"/>
                  </a:lnTo>
                  <a:cubicBezTo>
                    <a:pt x="2520" y="23"/>
                    <a:pt x="2475" y="0"/>
                    <a:pt x="2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1098;p31">
            <a:extLst>
              <a:ext uri="{FF2B5EF4-FFF2-40B4-BE49-F238E27FC236}">
                <a16:creationId xmlns:a16="http://schemas.microsoft.com/office/drawing/2014/main" id="{E1B8F510-E3CD-475B-B11C-D442D6380B17}"/>
              </a:ext>
            </a:extLst>
          </p:cNvPr>
          <p:cNvSpPr/>
          <p:nvPr/>
        </p:nvSpPr>
        <p:spPr>
          <a:xfrm>
            <a:off x="4208550" y="1438007"/>
            <a:ext cx="726900" cy="726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1100;p31">
            <a:extLst>
              <a:ext uri="{FF2B5EF4-FFF2-40B4-BE49-F238E27FC236}">
                <a16:creationId xmlns:a16="http://schemas.microsoft.com/office/drawing/2014/main" id="{CC96D4E2-AA20-4CB1-8964-D8A52F3922AB}"/>
              </a:ext>
            </a:extLst>
          </p:cNvPr>
          <p:cNvSpPr/>
          <p:nvPr/>
        </p:nvSpPr>
        <p:spPr>
          <a:xfrm>
            <a:off x="2643222" y="3594462"/>
            <a:ext cx="726900" cy="726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1111;p31">
            <a:extLst>
              <a:ext uri="{FF2B5EF4-FFF2-40B4-BE49-F238E27FC236}">
                <a16:creationId xmlns:a16="http://schemas.microsoft.com/office/drawing/2014/main" id="{86F7E7B1-58B6-4C45-94CF-EF04E380D0E1}"/>
              </a:ext>
            </a:extLst>
          </p:cNvPr>
          <p:cNvGrpSpPr/>
          <p:nvPr/>
        </p:nvGrpSpPr>
        <p:grpSpPr>
          <a:xfrm>
            <a:off x="4181334" y="2300622"/>
            <a:ext cx="2071599" cy="1255713"/>
            <a:chOff x="5424078" y="1954349"/>
            <a:chExt cx="1426501" cy="1255713"/>
          </a:xfrm>
        </p:grpSpPr>
        <p:sp>
          <p:nvSpPr>
            <p:cNvPr id="249" name="Google Shape;1112;p31">
              <a:extLst>
                <a:ext uri="{FF2B5EF4-FFF2-40B4-BE49-F238E27FC236}">
                  <a16:creationId xmlns:a16="http://schemas.microsoft.com/office/drawing/2014/main" id="{B9DC19A0-DB29-4868-8D01-6610AF954136}"/>
                </a:ext>
              </a:extLst>
            </p:cNvPr>
            <p:cNvSpPr txBox="1"/>
            <p:nvPr/>
          </p:nvSpPr>
          <p:spPr>
            <a:xfrm rot="2892">
              <a:off x="5424078" y="2682962"/>
              <a:ext cx="1426501" cy="527100"/>
            </a:xfrm>
            <a:prstGeom prst="rect">
              <a:avLst/>
            </a:prstGeom>
            <a:solidFill>
              <a:srgbClr val="CDD7B6">
                <a:alpha val="2377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2100" dirty="0" err="1">
                  <a:solidFill>
                    <a:schemeClr val="accen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Spark</a:t>
              </a:r>
              <a:r>
                <a:rPr lang="sk-SK" sz="2100" dirty="0">
                  <a:solidFill>
                    <a:schemeClr val="accen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ML</a:t>
              </a:r>
              <a:endParaRPr sz="2100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50" name="Google Shape;1113;p31">
              <a:extLst>
                <a:ext uri="{FF2B5EF4-FFF2-40B4-BE49-F238E27FC236}">
                  <a16:creationId xmlns:a16="http://schemas.microsoft.com/office/drawing/2014/main" id="{A873E5F1-3961-40FD-A8A1-A8A401EF7A05}"/>
                </a:ext>
              </a:extLst>
            </p:cNvPr>
            <p:cNvSpPr txBox="1"/>
            <p:nvPr/>
          </p:nvSpPr>
          <p:spPr>
            <a:xfrm>
              <a:off x="5424078" y="1954349"/>
              <a:ext cx="781872" cy="299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 err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dataframes</a:t>
              </a: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51" name="Google Shape;1114;p31">
            <a:extLst>
              <a:ext uri="{FF2B5EF4-FFF2-40B4-BE49-F238E27FC236}">
                <a16:creationId xmlns:a16="http://schemas.microsoft.com/office/drawing/2014/main" id="{89B075A2-4899-4A52-AB3D-BD4064FDCA5C}"/>
              </a:ext>
            </a:extLst>
          </p:cNvPr>
          <p:cNvGrpSpPr/>
          <p:nvPr/>
        </p:nvGrpSpPr>
        <p:grpSpPr>
          <a:xfrm>
            <a:off x="6264704" y="3028934"/>
            <a:ext cx="2159293" cy="1289770"/>
            <a:chOff x="6975897" y="2683076"/>
            <a:chExt cx="1711225" cy="1289770"/>
          </a:xfrm>
        </p:grpSpPr>
        <p:sp>
          <p:nvSpPr>
            <p:cNvPr id="252" name="Google Shape;1115;p31">
              <a:extLst>
                <a:ext uri="{FF2B5EF4-FFF2-40B4-BE49-F238E27FC236}">
                  <a16:creationId xmlns:a16="http://schemas.microsoft.com/office/drawing/2014/main" id="{DFDE0063-71DE-459B-897B-8C217E1B611F}"/>
                </a:ext>
              </a:extLst>
            </p:cNvPr>
            <p:cNvSpPr txBox="1"/>
            <p:nvPr/>
          </p:nvSpPr>
          <p:spPr>
            <a:xfrm rot="2892">
              <a:off x="6989406" y="2683076"/>
              <a:ext cx="1697716" cy="527100"/>
            </a:xfrm>
            <a:prstGeom prst="rect">
              <a:avLst/>
            </a:prstGeom>
            <a:solidFill>
              <a:srgbClr val="CDD7B6">
                <a:alpha val="2377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2100" dirty="0" err="1">
                  <a:solidFill>
                    <a:schemeClr val="accen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Spark</a:t>
              </a:r>
              <a:r>
                <a:rPr lang="sk-SK" sz="2100" dirty="0">
                  <a:solidFill>
                    <a:schemeClr val="accen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lang="sk-SK" sz="2100" dirty="0" err="1">
                  <a:solidFill>
                    <a:schemeClr val="accen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MLlib</a:t>
              </a:r>
              <a:endParaRPr sz="2100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53" name="Google Shape;1116;p31">
              <a:extLst>
                <a:ext uri="{FF2B5EF4-FFF2-40B4-BE49-F238E27FC236}">
                  <a16:creationId xmlns:a16="http://schemas.microsoft.com/office/drawing/2014/main" id="{B59AE104-DB6F-4B1C-AFD7-F6EB9E7E70F1}"/>
                </a:ext>
              </a:extLst>
            </p:cNvPr>
            <p:cNvSpPr txBox="1"/>
            <p:nvPr/>
          </p:nvSpPr>
          <p:spPr>
            <a:xfrm>
              <a:off x="6975897" y="3693573"/>
              <a:ext cx="666162" cy="279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RDD</a:t>
              </a: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254" name="Google Shape;1120;p31">
            <a:extLst>
              <a:ext uri="{FF2B5EF4-FFF2-40B4-BE49-F238E27FC236}">
                <a16:creationId xmlns:a16="http://schemas.microsoft.com/office/drawing/2014/main" id="{0813769E-12ED-438D-AE4A-309C6FEBC50A}"/>
              </a:ext>
            </a:extLst>
          </p:cNvPr>
          <p:cNvCxnSpPr>
            <a:cxnSpLocks/>
            <a:stCxn id="249" idx="0"/>
            <a:endCxn id="250" idx="2"/>
          </p:cNvCxnSpPr>
          <p:nvPr/>
        </p:nvCxnSpPr>
        <p:spPr>
          <a:xfrm flipH="1" flipV="1">
            <a:off x="4749061" y="2600426"/>
            <a:ext cx="468295" cy="42880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5" name="Google Shape;1121;p31">
            <a:extLst>
              <a:ext uri="{FF2B5EF4-FFF2-40B4-BE49-F238E27FC236}">
                <a16:creationId xmlns:a16="http://schemas.microsoft.com/office/drawing/2014/main" id="{2EEED041-2B79-4BCD-8103-66DAC59F0474}"/>
              </a:ext>
            </a:extLst>
          </p:cNvPr>
          <p:cNvCxnSpPr>
            <a:cxnSpLocks/>
            <a:stCxn id="252" idx="2"/>
            <a:endCxn id="253" idx="0"/>
          </p:cNvCxnSpPr>
          <p:nvPr/>
        </p:nvCxnSpPr>
        <p:spPr>
          <a:xfrm flipH="1">
            <a:off x="6684999" y="3556034"/>
            <a:ext cx="667653" cy="48339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6" name="Google Shape;1125;p31">
            <a:extLst>
              <a:ext uri="{FF2B5EF4-FFF2-40B4-BE49-F238E27FC236}">
                <a16:creationId xmlns:a16="http://schemas.microsoft.com/office/drawing/2014/main" id="{B62EC373-F52E-462E-B091-4F08B5F01E08}"/>
              </a:ext>
            </a:extLst>
          </p:cNvPr>
          <p:cNvCxnSpPr>
            <a:cxnSpLocks/>
            <a:stCxn id="249" idx="2"/>
            <a:endCxn id="301" idx="0"/>
          </p:cNvCxnSpPr>
          <p:nvPr/>
        </p:nvCxnSpPr>
        <p:spPr>
          <a:xfrm flipH="1">
            <a:off x="4606960" y="3556335"/>
            <a:ext cx="609952" cy="4288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57" name="Google Shape;1126;p31">
            <a:extLst>
              <a:ext uri="{FF2B5EF4-FFF2-40B4-BE49-F238E27FC236}">
                <a16:creationId xmlns:a16="http://schemas.microsoft.com/office/drawing/2014/main" id="{6209D7E7-9CC5-45E7-A621-B8BD0B308539}"/>
              </a:ext>
            </a:extLst>
          </p:cNvPr>
          <p:cNvCxnSpPr>
            <a:cxnSpLocks/>
          </p:cNvCxnSpPr>
          <p:nvPr/>
        </p:nvCxnSpPr>
        <p:spPr>
          <a:xfrm>
            <a:off x="7872413" y="3556034"/>
            <a:ext cx="0" cy="6822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269" name="Google Shape;1172;p31">
            <a:extLst>
              <a:ext uri="{FF2B5EF4-FFF2-40B4-BE49-F238E27FC236}">
                <a16:creationId xmlns:a16="http://schemas.microsoft.com/office/drawing/2014/main" id="{5A453C1C-14F9-4529-AC7A-1A3516CF87C0}"/>
              </a:ext>
            </a:extLst>
          </p:cNvPr>
          <p:cNvGrpSpPr/>
          <p:nvPr/>
        </p:nvGrpSpPr>
        <p:grpSpPr>
          <a:xfrm rot="-9954580" flipH="1">
            <a:off x="5216447" y="1704959"/>
            <a:ext cx="1001712" cy="820356"/>
            <a:chOff x="4786888" y="1274738"/>
            <a:chExt cx="1499805" cy="1228272"/>
          </a:xfrm>
        </p:grpSpPr>
        <p:sp>
          <p:nvSpPr>
            <p:cNvPr id="270" name="Google Shape;1173;p31">
              <a:extLst>
                <a:ext uri="{FF2B5EF4-FFF2-40B4-BE49-F238E27FC236}">
                  <a16:creationId xmlns:a16="http://schemas.microsoft.com/office/drawing/2014/main" id="{B2A7C13C-34CA-4298-BB43-844B7B4BF74D}"/>
                </a:ext>
              </a:extLst>
            </p:cNvPr>
            <p:cNvSpPr/>
            <p:nvPr/>
          </p:nvSpPr>
          <p:spPr>
            <a:xfrm rot="10800000" flipH="1">
              <a:off x="5078986" y="12747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271" name="Google Shape;1174;p31">
              <a:extLst>
                <a:ext uri="{FF2B5EF4-FFF2-40B4-BE49-F238E27FC236}">
                  <a16:creationId xmlns:a16="http://schemas.microsoft.com/office/drawing/2014/main" id="{07596F96-AD3E-4F21-B335-C0344C41FF9D}"/>
                </a:ext>
              </a:extLst>
            </p:cNvPr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72" name="Google Shape;1175;p31">
              <a:extLst>
                <a:ext uri="{FF2B5EF4-FFF2-40B4-BE49-F238E27FC236}">
                  <a16:creationId xmlns:a16="http://schemas.microsoft.com/office/drawing/2014/main" id="{552A99D1-38E0-42DC-B41E-C075CA1798D5}"/>
                </a:ext>
              </a:extLst>
            </p:cNvPr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273" name="Google Shape;1176;p31">
                <a:extLst>
                  <a:ext uri="{FF2B5EF4-FFF2-40B4-BE49-F238E27FC236}">
                    <a16:creationId xmlns:a16="http://schemas.microsoft.com/office/drawing/2014/main" id="{5D8FB525-2987-4EAA-A5BE-EBA63C9E831B}"/>
                  </a:ext>
                </a:extLst>
              </p:cNvPr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177;p31">
                <a:extLst>
                  <a:ext uri="{FF2B5EF4-FFF2-40B4-BE49-F238E27FC236}">
                    <a16:creationId xmlns:a16="http://schemas.microsoft.com/office/drawing/2014/main" id="{CCB438C7-94DB-4922-805B-161CD422D36F}"/>
                  </a:ext>
                </a:extLst>
              </p:cNvPr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178;p31">
                <a:extLst>
                  <a:ext uri="{FF2B5EF4-FFF2-40B4-BE49-F238E27FC236}">
                    <a16:creationId xmlns:a16="http://schemas.microsoft.com/office/drawing/2014/main" id="{5EA91F23-BA4D-4686-8142-930CA4A18410}"/>
                  </a:ext>
                </a:extLst>
              </p:cNvPr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179;p31">
                <a:extLst>
                  <a:ext uri="{FF2B5EF4-FFF2-40B4-BE49-F238E27FC236}">
                    <a16:creationId xmlns:a16="http://schemas.microsoft.com/office/drawing/2014/main" id="{F18388D7-9C5F-4B7F-AA39-0636E6206EEB}"/>
                  </a:ext>
                </a:extLst>
              </p:cNvPr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180;p31">
                <a:extLst>
                  <a:ext uri="{FF2B5EF4-FFF2-40B4-BE49-F238E27FC236}">
                    <a16:creationId xmlns:a16="http://schemas.microsoft.com/office/drawing/2014/main" id="{A6524C21-FF77-43B5-83A4-D8DA538B16A1}"/>
                  </a:ext>
                </a:extLst>
              </p:cNvPr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181;p31">
                <a:extLst>
                  <a:ext uri="{FF2B5EF4-FFF2-40B4-BE49-F238E27FC236}">
                    <a16:creationId xmlns:a16="http://schemas.microsoft.com/office/drawing/2014/main" id="{25338912-3C18-4A6E-A636-3CA3A9553BFC}"/>
                  </a:ext>
                </a:extLst>
              </p:cNvPr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182;p31">
                <a:extLst>
                  <a:ext uri="{FF2B5EF4-FFF2-40B4-BE49-F238E27FC236}">
                    <a16:creationId xmlns:a16="http://schemas.microsoft.com/office/drawing/2014/main" id="{AE941B88-E9E8-4D86-9AC4-8B6F659CEDFA}"/>
                  </a:ext>
                </a:extLst>
              </p:cNvPr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1" name="Google Shape;1113;p31">
            <a:extLst>
              <a:ext uri="{FF2B5EF4-FFF2-40B4-BE49-F238E27FC236}">
                <a16:creationId xmlns:a16="http://schemas.microsoft.com/office/drawing/2014/main" id="{55140370-2B1F-461E-A369-888482F0F23D}"/>
              </a:ext>
            </a:extLst>
          </p:cNvPr>
          <p:cNvSpPr txBox="1"/>
          <p:nvPr/>
        </p:nvSpPr>
        <p:spPr>
          <a:xfrm>
            <a:off x="3868702" y="3985145"/>
            <a:ext cx="1476516" cy="32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nová knižnica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1113;p31">
            <a:extLst>
              <a:ext uri="{FF2B5EF4-FFF2-40B4-BE49-F238E27FC236}">
                <a16:creationId xmlns:a16="http://schemas.microsoft.com/office/drawing/2014/main" id="{F294ED88-A95B-4FED-B590-4857F18812B8}"/>
              </a:ext>
            </a:extLst>
          </p:cNvPr>
          <p:cNvSpPr txBox="1"/>
          <p:nvPr/>
        </p:nvSpPr>
        <p:spPr>
          <a:xfrm>
            <a:off x="7097671" y="4283471"/>
            <a:ext cx="1549484" cy="32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staršia knižnica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1113;p31">
            <a:extLst>
              <a:ext uri="{FF2B5EF4-FFF2-40B4-BE49-F238E27FC236}">
                <a16:creationId xmlns:a16="http://schemas.microsoft.com/office/drawing/2014/main" id="{84C2EDE9-DBBB-48B3-B513-B48C6024A4BC}"/>
              </a:ext>
            </a:extLst>
          </p:cNvPr>
          <p:cNvSpPr txBox="1"/>
          <p:nvPr/>
        </p:nvSpPr>
        <p:spPr>
          <a:xfrm>
            <a:off x="6283213" y="2301768"/>
            <a:ext cx="2402729" cy="32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funguje v rámci </a:t>
            </a:r>
            <a:r>
              <a:rPr lang="sk-SK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Spark</a:t>
            </a: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ML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7" name="Google Shape;1125;p31">
            <a:extLst>
              <a:ext uri="{FF2B5EF4-FFF2-40B4-BE49-F238E27FC236}">
                <a16:creationId xmlns:a16="http://schemas.microsoft.com/office/drawing/2014/main" id="{3F907872-8959-4D7C-B580-CCCAFDEF9DB5}"/>
              </a:ext>
            </a:extLst>
          </p:cNvPr>
          <p:cNvCxnSpPr>
            <a:cxnSpLocks/>
            <a:stCxn id="252" idx="0"/>
            <a:endCxn id="306" idx="2"/>
          </p:cNvCxnSpPr>
          <p:nvPr/>
        </p:nvCxnSpPr>
        <p:spPr>
          <a:xfrm flipV="1">
            <a:off x="7353096" y="2627001"/>
            <a:ext cx="131482" cy="4019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178998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44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Spark</a:t>
            </a:r>
            <a:r>
              <a:rPr lang="sk-SK" dirty="0"/>
              <a:t> ML</a:t>
            </a:r>
            <a:endParaRPr dirty="0"/>
          </a:p>
        </p:txBody>
      </p:sp>
      <p:sp>
        <p:nvSpPr>
          <p:cNvPr id="2344" name="Google Shape;2344;p44"/>
          <p:cNvSpPr txBox="1"/>
          <p:nvPr/>
        </p:nvSpPr>
        <p:spPr>
          <a:xfrm flipH="1">
            <a:off x="4558842" y="1384551"/>
            <a:ext cx="2322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3" name="Google Shape;2353;p44"/>
          <p:cNvSpPr txBox="1"/>
          <p:nvPr/>
        </p:nvSpPr>
        <p:spPr>
          <a:xfrm flipH="1">
            <a:off x="2516262" y="1186940"/>
            <a:ext cx="2322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škálovateľnosť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64" name="Google Shape;2364;p44"/>
          <p:cNvCxnSpPr/>
          <p:nvPr/>
        </p:nvCxnSpPr>
        <p:spPr>
          <a:xfrm>
            <a:off x="6972300" y="1098425"/>
            <a:ext cx="0" cy="353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oval" w="med" len="med"/>
          </a:ln>
        </p:spPr>
      </p:cxnSp>
      <p:grpSp>
        <p:nvGrpSpPr>
          <p:cNvPr id="2365" name="Google Shape;2365;p44"/>
          <p:cNvGrpSpPr/>
          <p:nvPr/>
        </p:nvGrpSpPr>
        <p:grpSpPr>
          <a:xfrm rot="5400000">
            <a:off x="399480" y="2020188"/>
            <a:ext cx="1835461" cy="1575035"/>
            <a:chOff x="4786888" y="1274338"/>
            <a:chExt cx="1431717" cy="1228672"/>
          </a:xfrm>
        </p:grpSpPr>
        <p:sp>
          <p:nvSpPr>
            <p:cNvPr id="2366" name="Google Shape;2366;p4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2367" name="Google Shape;2367;p44"/>
            <p:cNvSpPr/>
            <p:nvPr/>
          </p:nvSpPr>
          <p:spPr>
            <a:xfrm rot="10800000" flipH="1">
              <a:off x="5147765" y="1385197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 dirty="0"/>
            </a:p>
          </p:txBody>
        </p:sp>
        <p:grpSp>
          <p:nvGrpSpPr>
            <p:cNvPr id="2368" name="Google Shape;2368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2369" name="Google Shape;2369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76" name="Google Shape;2376;p44"/>
          <p:cNvGrpSpPr/>
          <p:nvPr/>
        </p:nvGrpSpPr>
        <p:grpSpPr>
          <a:xfrm rot="-5400000" flipH="1">
            <a:off x="6881221" y="1936912"/>
            <a:ext cx="1897624" cy="1642386"/>
            <a:chOff x="4786888" y="1241019"/>
            <a:chExt cx="1480206" cy="1281212"/>
          </a:xfrm>
        </p:grpSpPr>
        <p:sp>
          <p:nvSpPr>
            <p:cNvPr id="2377" name="Google Shape;2377;p44"/>
            <p:cNvSpPr/>
            <p:nvPr/>
          </p:nvSpPr>
          <p:spPr>
            <a:xfrm rot="10800000" flipH="1">
              <a:off x="5010574" y="1241019"/>
              <a:ext cx="1256520" cy="1281212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2378" name="Google Shape;2378;p44"/>
            <p:cNvSpPr/>
            <p:nvPr/>
          </p:nvSpPr>
          <p:spPr>
            <a:xfrm rot="10800000" flipH="1">
              <a:off x="5165578" y="1332458"/>
              <a:ext cx="1014967" cy="1094818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379" name="Google Shape;2379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2380" name="Google Shape;2380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7" name="Google Shape;2387;p44"/>
          <p:cNvSpPr txBox="1"/>
          <p:nvPr/>
        </p:nvSpPr>
        <p:spPr>
          <a:xfrm flipH="1">
            <a:off x="710092" y="2766689"/>
            <a:ext cx="13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Výhody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88" name="Google Shape;2388;p44"/>
          <p:cNvSpPr txBox="1"/>
          <p:nvPr/>
        </p:nvSpPr>
        <p:spPr>
          <a:xfrm flipH="1">
            <a:off x="7075812" y="2799490"/>
            <a:ext cx="150844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Nevýhody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389" name="Google Shape;2389;p44"/>
          <p:cNvCxnSpPr/>
          <p:nvPr/>
        </p:nvCxnSpPr>
        <p:spPr>
          <a:xfrm>
            <a:off x="2171700" y="1098425"/>
            <a:ext cx="0" cy="353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oval" w="med" len="med"/>
          </a:ln>
        </p:spPr>
      </p:cxnSp>
      <p:sp>
        <p:nvSpPr>
          <p:cNvPr id="57" name="Google Shape;2353;p44">
            <a:extLst>
              <a:ext uri="{FF2B5EF4-FFF2-40B4-BE49-F238E27FC236}">
                <a16:creationId xmlns:a16="http://schemas.microsoft.com/office/drawing/2014/main" id="{79C28B32-4C7F-465D-82CE-3049B60E744A}"/>
              </a:ext>
            </a:extLst>
          </p:cNvPr>
          <p:cNvSpPr txBox="1"/>
          <p:nvPr/>
        </p:nvSpPr>
        <p:spPr>
          <a:xfrm flipH="1">
            <a:off x="2522607" y="2974319"/>
            <a:ext cx="2322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jazyková kompatibilita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2353;p44">
            <a:extLst>
              <a:ext uri="{FF2B5EF4-FFF2-40B4-BE49-F238E27FC236}">
                <a16:creationId xmlns:a16="http://schemas.microsoft.com/office/drawing/2014/main" id="{8A6F48B3-8142-4D33-9E21-2AC1A1D2E9F2}"/>
              </a:ext>
            </a:extLst>
          </p:cNvPr>
          <p:cNvSpPr txBox="1"/>
          <p:nvPr/>
        </p:nvSpPr>
        <p:spPr>
          <a:xfrm flipH="1">
            <a:off x="2490880" y="2091592"/>
            <a:ext cx="2322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rýchlosť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" name="Google Shape;2353;p44">
            <a:extLst>
              <a:ext uri="{FF2B5EF4-FFF2-40B4-BE49-F238E27FC236}">
                <a16:creationId xmlns:a16="http://schemas.microsoft.com/office/drawing/2014/main" id="{A4E6BCE5-5ACE-4279-80EB-C182FBC6BC4C}"/>
              </a:ext>
            </a:extLst>
          </p:cNvPr>
          <p:cNvSpPr txBox="1"/>
          <p:nvPr/>
        </p:nvSpPr>
        <p:spPr>
          <a:xfrm flipH="1">
            <a:off x="2545947" y="3728319"/>
            <a:ext cx="2022839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schopnosť spracovať veľké objemy údajov 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" name="Google Shape;2353;p44">
            <a:extLst>
              <a:ext uri="{FF2B5EF4-FFF2-40B4-BE49-F238E27FC236}">
                <a16:creationId xmlns:a16="http://schemas.microsoft.com/office/drawing/2014/main" id="{57DBB584-3C36-468E-AD0D-EEEEC9A6C814}"/>
              </a:ext>
            </a:extLst>
          </p:cNvPr>
          <p:cNvSpPr txBox="1"/>
          <p:nvPr/>
        </p:nvSpPr>
        <p:spPr>
          <a:xfrm flipH="1">
            <a:off x="4273759" y="1118331"/>
            <a:ext cx="2322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obmedzená podpora modelov ML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2353;p44">
            <a:extLst>
              <a:ext uri="{FF2B5EF4-FFF2-40B4-BE49-F238E27FC236}">
                <a16:creationId xmlns:a16="http://schemas.microsoft.com/office/drawing/2014/main" id="{E16F2DCB-E466-4016-A5F2-464A3EE7A697}"/>
              </a:ext>
            </a:extLst>
          </p:cNvPr>
          <p:cNvSpPr txBox="1"/>
          <p:nvPr/>
        </p:nvSpPr>
        <p:spPr>
          <a:xfrm flipH="1">
            <a:off x="4626720" y="2768062"/>
            <a:ext cx="2028402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sk-SK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odmedzená</a:t>
            </a: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podpora </a:t>
            </a:r>
            <a:r>
              <a:rPr lang="sk-SK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Pandas</a:t>
            </a: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sk-SK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Dataframe</a:t>
            </a: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funkcií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2353;p44">
            <a:extLst>
              <a:ext uri="{FF2B5EF4-FFF2-40B4-BE49-F238E27FC236}">
                <a16:creationId xmlns:a16="http://schemas.microsoft.com/office/drawing/2014/main" id="{91ABA5DF-8700-424A-8BBA-34C25660E422}"/>
              </a:ext>
            </a:extLst>
          </p:cNvPr>
          <p:cNvSpPr txBox="1"/>
          <p:nvPr/>
        </p:nvSpPr>
        <p:spPr>
          <a:xfrm flipH="1">
            <a:off x="4282501" y="1849248"/>
            <a:ext cx="2322600" cy="84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ťažká integrácia s inými populárnymi </a:t>
            </a:r>
            <a:r>
              <a:rPr lang="sk-SK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frameworkami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5" name="Google Shape;645;p25">
            <a:extLst>
              <a:ext uri="{FF2B5EF4-FFF2-40B4-BE49-F238E27FC236}">
                <a16:creationId xmlns:a16="http://schemas.microsoft.com/office/drawing/2014/main" id="{1BFA7A40-E8D1-4B27-A80A-9D9D52B56654}"/>
              </a:ext>
            </a:extLst>
          </p:cNvPr>
          <p:cNvCxnSpPr>
            <a:cxnSpLocks/>
          </p:cNvCxnSpPr>
          <p:nvPr/>
        </p:nvCxnSpPr>
        <p:spPr>
          <a:xfrm flipH="1">
            <a:off x="2202475" y="1384551"/>
            <a:ext cx="30271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67" name="Google Shape;645;p25">
            <a:extLst>
              <a:ext uri="{FF2B5EF4-FFF2-40B4-BE49-F238E27FC236}">
                <a16:creationId xmlns:a16="http://schemas.microsoft.com/office/drawing/2014/main" id="{2FB33859-15A6-4B17-B61A-56A91E378C65}"/>
              </a:ext>
            </a:extLst>
          </p:cNvPr>
          <p:cNvCxnSpPr>
            <a:cxnSpLocks/>
          </p:cNvCxnSpPr>
          <p:nvPr/>
        </p:nvCxnSpPr>
        <p:spPr>
          <a:xfrm>
            <a:off x="6635097" y="2234459"/>
            <a:ext cx="3339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68" name="Google Shape;645;p25">
            <a:extLst>
              <a:ext uri="{FF2B5EF4-FFF2-40B4-BE49-F238E27FC236}">
                <a16:creationId xmlns:a16="http://schemas.microsoft.com/office/drawing/2014/main" id="{CB45201A-DBBB-46A1-816F-A8012C87AD8E}"/>
              </a:ext>
            </a:extLst>
          </p:cNvPr>
          <p:cNvCxnSpPr>
            <a:cxnSpLocks/>
          </p:cNvCxnSpPr>
          <p:nvPr/>
        </p:nvCxnSpPr>
        <p:spPr>
          <a:xfrm flipH="1">
            <a:off x="2171699" y="2296219"/>
            <a:ext cx="30271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70" name="Google Shape;645;p25">
            <a:extLst>
              <a:ext uri="{FF2B5EF4-FFF2-40B4-BE49-F238E27FC236}">
                <a16:creationId xmlns:a16="http://schemas.microsoft.com/office/drawing/2014/main" id="{9199A901-7CDE-4A91-90EE-871EECAFE2A4}"/>
              </a:ext>
            </a:extLst>
          </p:cNvPr>
          <p:cNvCxnSpPr>
            <a:cxnSpLocks/>
          </p:cNvCxnSpPr>
          <p:nvPr/>
        </p:nvCxnSpPr>
        <p:spPr>
          <a:xfrm flipH="1">
            <a:off x="2189526" y="3148871"/>
            <a:ext cx="30271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71" name="Google Shape;645;p25">
            <a:extLst>
              <a:ext uri="{FF2B5EF4-FFF2-40B4-BE49-F238E27FC236}">
                <a16:creationId xmlns:a16="http://schemas.microsoft.com/office/drawing/2014/main" id="{99CDF9ED-EEE6-47E2-97D6-D8900659B0E6}"/>
              </a:ext>
            </a:extLst>
          </p:cNvPr>
          <p:cNvCxnSpPr>
            <a:cxnSpLocks/>
          </p:cNvCxnSpPr>
          <p:nvPr/>
        </p:nvCxnSpPr>
        <p:spPr>
          <a:xfrm flipH="1">
            <a:off x="2202475" y="3991352"/>
            <a:ext cx="30271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75" name="Google Shape;645;p25">
            <a:extLst>
              <a:ext uri="{FF2B5EF4-FFF2-40B4-BE49-F238E27FC236}">
                <a16:creationId xmlns:a16="http://schemas.microsoft.com/office/drawing/2014/main" id="{E201B302-9227-473D-B6B5-8E951EFDD656}"/>
              </a:ext>
            </a:extLst>
          </p:cNvPr>
          <p:cNvCxnSpPr>
            <a:cxnSpLocks/>
          </p:cNvCxnSpPr>
          <p:nvPr/>
        </p:nvCxnSpPr>
        <p:spPr>
          <a:xfrm>
            <a:off x="6635097" y="3994953"/>
            <a:ext cx="3339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76" name="Google Shape;645;p25">
            <a:extLst>
              <a:ext uri="{FF2B5EF4-FFF2-40B4-BE49-F238E27FC236}">
                <a16:creationId xmlns:a16="http://schemas.microsoft.com/office/drawing/2014/main" id="{FD713DBB-02CB-4C56-9726-718A74B09CE9}"/>
              </a:ext>
            </a:extLst>
          </p:cNvPr>
          <p:cNvCxnSpPr>
            <a:cxnSpLocks/>
          </p:cNvCxnSpPr>
          <p:nvPr/>
        </p:nvCxnSpPr>
        <p:spPr>
          <a:xfrm>
            <a:off x="6638330" y="1366974"/>
            <a:ext cx="3339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77" name="Google Shape;645;p25">
            <a:extLst>
              <a:ext uri="{FF2B5EF4-FFF2-40B4-BE49-F238E27FC236}">
                <a16:creationId xmlns:a16="http://schemas.microsoft.com/office/drawing/2014/main" id="{563E2C76-DDD1-4B1C-AF35-FB5C4B5C18BD}"/>
              </a:ext>
            </a:extLst>
          </p:cNvPr>
          <p:cNvCxnSpPr>
            <a:cxnSpLocks/>
          </p:cNvCxnSpPr>
          <p:nvPr/>
        </p:nvCxnSpPr>
        <p:spPr>
          <a:xfrm>
            <a:off x="6636789" y="3151816"/>
            <a:ext cx="3339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81" name="Google Shape;2353;p44">
            <a:extLst>
              <a:ext uri="{FF2B5EF4-FFF2-40B4-BE49-F238E27FC236}">
                <a16:creationId xmlns:a16="http://schemas.microsoft.com/office/drawing/2014/main" id="{12CE5AC6-9B55-4F8C-922A-D402B5B27520}"/>
              </a:ext>
            </a:extLst>
          </p:cNvPr>
          <p:cNvSpPr txBox="1"/>
          <p:nvPr/>
        </p:nvSpPr>
        <p:spPr>
          <a:xfrm flipH="1">
            <a:off x="4605079" y="3690293"/>
            <a:ext cx="2028402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sk-SK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používa staršiu knižnicu </a:t>
            </a:r>
            <a:r>
              <a:rPr lang="sk-SK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MLlib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7"/>
          <p:cNvSpPr/>
          <p:nvPr/>
        </p:nvSpPr>
        <p:spPr>
          <a:xfrm>
            <a:off x="5156602" y="2723609"/>
            <a:ext cx="779100" cy="779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1" name="Google Shape;751;p27"/>
          <p:cNvSpPr/>
          <p:nvPr/>
        </p:nvSpPr>
        <p:spPr>
          <a:xfrm>
            <a:off x="1260214" y="2723609"/>
            <a:ext cx="779100" cy="779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2" name="Google Shape;752;p27"/>
          <p:cNvSpPr/>
          <p:nvPr/>
        </p:nvSpPr>
        <p:spPr>
          <a:xfrm>
            <a:off x="3208396" y="2723609"/>
            <a:ext cx="779100" cy="779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3" name="Google Shape;753;p27"/>
          <p:cNvSpPr/>
          <p:nvPr/>
        </p:nvSpPr>
        <p:spPr>
          <a:xfrm>
            <a:off x="7104808" y="2723609"/>
            <a:ext cx="779100" cy="779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4" name="Google Shape;754;p27"/>
          <p:cNvSpPr/>
          <p:nvPr/>
        </p:nvSpPr>
        <p:spPr>
          <a:xfrm>
            <a:off x="6096801" y="1213384"/>
            <a:ext cx="779100" cy="779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5" name="Google Shape;755;p27"/>
          <p:cNvSpPr/>
          <p:nvPr/>
        </p:nvSpPr>
        <p:spPr>
          <a:xfrm>
            <a:off x="2267751" y="1213384"/>
            <a:ext cx="779100" cy="779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6" name="Google Shape;756;p27"/>
          <p:cNvSpPr txBox="1">
            <a:spLocks noGrp="1"/>
          </p:cNvSpPr>
          <p:nvPr>
            <p:ph type="title"/>
          </p:nvPr>
        </p:nvSpPr>
        <p:spPr>
          <a:xfrm>
            <a:off x="713232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k-SK" dirty="0" err="1"/>
              <a:t>Spark</a:t>
            </a:r>
            <a:r>
              <a:rPr lang="sk-SK" dirty="0"/>
              <a:t> ML: </a:t>
            </a:r>
            <a:r>
              <a:rPr lang="sk-SK" dirty="0">
                <a:solidFill>
                  <a:schemeClr val="accent1"/>
                </a:solidFill>
              </a:rPr>
              <a:t>Algoritmy</a:t>
            </a:r>
            <a:endParaRPr dirty="0"/>
          </a:p>
        </p:txBody>
      </p:sp>
      <p:grpSp>
        <p:nvGrpSpPr>
          <p:cNvPr id="757" name="Google Shape;757;p27"/>
          <p:cNvGrpSpPr/>
          <p:nvPr/>
        </p:nvGrpSpPr>
        <p:grpSpPr>
          <a:xfrm>
            <a:off x="567008" y="3124475"/>
            <a:ext cx="1857600" cy="1519761"/>
            <a:chOff x="720901" y="2965489"/>
            <a:chExt cx="1857600" cy="1519761"/>
          </a:xfrm>
        </p:grpSpPr>
        <p:sp>
          <p:nvSpPr>
            <p:cNvPr id="758" name="Google Shape;758;p27"/>
            <p:cNvSpPr txBox="1"/>
            <p:nvPr/>
          </p:nvSpPr>
          <p:spPr>
            <a:xfrm>
              <a:off x="720901" y="3931450"/>
              <a:ext cx="18576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9" name="Google Shape;759;p27"/>
            <p:cNvSpPr txBox="1"/>
            <p:nvPr/>
          </p:nvSpPr>
          <p:spPr>
            <a:xfrm>
              <a:off x="720901" y="2965489"/>
              <a:ext cx="1857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sk-SK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Roboto Slab"/>
                  <a:ea typeface="Roboto Slab"/>
                  <a:cs typeface="Roboto Slab"/>
                  <a:sym typeface="Roboto Slab"/>
                </a:rPr>
                <a:t>Logistická regresia</a:t>
              </a:r>
              <a:endParaRPr kumimoji="0" sz="21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762" name="Google Shape;762;p27"/>
          <p:cNvSpPr txBox="1"/>
          <p:nvPr/>
        </p:nvSpPr>
        <p:spPr>
          <a:xfrm>
            <a:off x="2928124" y="2964425"/>
            <a:ext cx="2163905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21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Rozhodovacie stromy</a:t>
            </a: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763" name="Google Shape;763;p27"/>
          <p:cNvGrpSpPr/>
          <p:nvPr/>
        </p:nvGrpSpPr>
        <p:grpSpPr>
          <a:xfrm>
            <a:off x="5963848" y="3207498"/>
            <a:ext cx="1970121" cy="1667225"/>
            <a:chOff x="4504767" y="2818025"/>
            <a:chExt cx="1970121" cy="1667225"/>
          </a:xfrm>
        </p:grpSpPr>
        <p:sp>
          <p:nvSpPr>
            <p:cNvPr id="764" name="Google Shape;764;p27"/>
            <p:cNvSpPr txBox="1"/>
            <p:nvPr/>
          </p:nvSpPr>
          <p:spPr>
            <a:xfrm>
              <a:off x="4617288" y="3931450"/>
              <a:ext cx="18576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5" name="Google Shape;765;p27"/>
            <p:cNvSpPr txBox="1"/>
            <p:nvPr/>
          </p:nvSpPr>
          <p:spPr>
            <a:xfrm>
              <a:off x="4504767" y="2818025"/>
              <a:ext cx="1857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sk-SK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Roboto Slab"/>
                  <a:ea typeface="Roboto Slab"/>
                  <a:cs typeface="Roboto Slab"/>
                  <a:sym typeface="Roboto Slab"/>
                </a:rPr>
                <a:t>Lineárna regresia</a:t>
              </a:r>
              <a:endParaRPr kumimoji="0" sz="21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767" name="Google Shape;767;p27"/>
          <p:cNvSpPr txBox="1"/>
          <p:nvPr/>
        </p:nvSpPr>
        <p:spPr>
          <a:xfrm>
            <a:off x="2559819" y="3451129"/>
            <a:ext cx="2900513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4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Náhodný les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sk-SK" dirty="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Gradient-</a:t>
            </a:r>
            <a:r>
              <a:rPr lang="sk-SK" dirty="0" err="1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boosted</a:t>
            </a:r>
            <a:r>
              <a:rPr lang="sk-SK" dirty="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sk-SK" dirty="0" err="1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klasifikátor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9" name="Google Shape;769;p27"/>
          <p:cNvSpPr txBox="1"/>
          <p:nvPr/>
        </p:nvSpPr>
        <p:spPr>
          <a:xfrm>
            <a:off x="3643950" y="1108926"/>
            <a:ext cx="1856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0" name="Google Shape;770;p27"/>
          <p:cNvSpPr txBox="1"/>
          <p:nvPr/>
        </p:nvSpPr>
        <p:spPr>
          <a:xfrm>
            <a:off x="6263298" y="2060446"/>
            <a:ext cx="1857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sk-SK" sz="2100" dirty="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rPr>
              <a:t>Regresia</a:t>
            </a: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1" name="Google Shape;771;p27"/>
          <p:cNvSpPr txBox="1"/>
          <p:nvPr/>
        </p:nvSpPr>
        <p:spPr>
          <a:xfrm>
            <a:off x="1307331" y="2038689"/>
            <a:ext cx="1857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21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Klasifikácia</a:t>
            </a:r>
            <a:endParaRPr kumimoji="0" sz="21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783" name="Google Shape;783;p27"/>
          <p:cNvGrpSpPr/>
          <p:nvPr/>
        </p:nvGrpSpPr>
        <p:grpSpPr>
          <a:xfrm rot="204560">
            <a:off x="1488582" y="1093945"/>
            <a:ext cx="1197723" cy="952379"/>
            <a:chOff x="4786888" y="1277100"/>
            <a:chExt cx="1541720" cy="1225910"/>
          </a:xfrm>
        </p:grpSpPr>
        <p:sp>
          <p:nvSpPr>
            <p:cNvPr id="784" name="Google Shape;784;p27"/>
            <p:cNvSpPr/>
            <p:nvPr/>
          </p:nvSpPr>
          <p:spPr>
            <a:xfrm rot="10800000" flipH="1">
              <a:off x="5120901" y="1277100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785" name="Google Shape;785;p27"/>
            <p:cNvSpPr/>
            <p:nvPr/>
          </p:nvSpPr>
          <p:spPr>
            <a:xfrm rot="10800000" flipH="1">
              <a:off x="5263252" y="1393452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86" name="Google Shape;786;p27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787" name="Google Shape;787;p27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7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7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6" name="Google Shape;816;p27"/>
          <p:cNvGrpSpPr/>
          <p:nvPr/>
        </p:nvGrpSpPr>
        <p:grpSpPr>
          <a:xfrm rot="204560">
            <a:off x="6562759" y="1101940"/>
            <a:ext cx="1112265" cy="954524"/>
            <a:chOff x="4786888" y="1274338"/>
            <a:chExt cx="1431717" cy="1228672"/>
          </a:xfrm>
        </p:grpSpPr>
        <p:sp>
          <p:nvSpPr>
            <p:cNvPr id="817" name="Google Shape;817;p27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818" name="Google Shape;818;p27"/>
            <p:cNvSpPr/>
            <p:nvPr/>
          </p:nvSpPr>
          <p:spPr>
            <a:xfrm rot="10800000" flipH="1">
              <a:off x="5132623" y="1383269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4AD8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19" name="Google Shape;819;p27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820" name="Google Shape;820;p27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838" name="Google Shape;838;p27"/>
          <p:cNvCxnSpPr>
            <a:cxnSpLocks/>
            <a:stCxn id="769" idx="2"/>
          </p:cNvCxnSpPr>
          <p:nvPr/>
        </p:nvCxnSpPr>
        <p:spPr>
          <a:xfrm rot="5400000">
            <a:off x="3537557" y="560741"/>
            <a:ext cx="166159" cy="1902729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839" name="Google Shape;839;p27"/>
          <p:cNvCxnSpPr>
            <a:cxnSpLocks/>
            <a:stCxn id="769" idx="2"/>
          </p:cNvCxnSpPr>
          <p:nvPr/>
        </p:nvCxnSpPr>
        <p:spPr>
          <a:xfrm rot="16200000" flipH="1">
            <a:off x="5571342" y="429683"/>
            <a:ext cx="162698" cy="2161383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841" name="Google Shape;841;p27"/>
          <p:cNvCxnSpPr>
            <a:cxnSpLocks/>
          </p:cNvCxnSpPr>
          <p:nvPr/>
        </p:nvCxnSpPr>
        <p:spPr>
          <a:xfrm>
            <a:off x="2424608" y="2454950"/>
            <a:ext cx="1822972" cy="246297"/>
          </a:xfrm>
          <a:prstGeom prst="bentConnector3">
            <a:avLst>
              <a:gd name="adj1" fmla="val 997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842" name="Google Shape;842;p27"/>
          <p:cNvCxnSpPr>
            <a:cxnSpLocks/>
          </p:cNvCxnSpPr>
          <p:nvPr/>
        </p:nvCxnSpPr>
        <p:spPr>
          <a:xfrm rot="5400000">
            <a:off x="6721406" y="2538709"/>
            <a:ext cx="587481" cy="3861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860" name="Google Shape;860;p27"/>
          <p:cNvSpPr/>
          <p:nvPr/>
        </p:nvSpPr>
        <p:spPr>
          <a:xfrm>
            <a:off x="7020740" y="1409843"/>
            <a:ext cx="358611" cy="286930"/>
          </a:xfrm>
          <a:custGeom>
            <a:avLst/>
            <a:gdLst/>
            <a:ahLst/>
            <a:cxnLst/>
            <a:rect l="l" t="t" r="r" b="b"/>
            <a:pathLst>
              <a:path w="10446" h="8358" extrusionOk="0">
                <a:moveTo>
                  <a:pt x="9054" y="1368"/>
                </a:moveTo>
                <a:cubicBezTo>
                  <a:pt x="9150" y="1368"/>
                  <a:pt x="9222" y="1440"/>
                  <a:pt x="9222" y="1536"/>
                </a:cubicBezTo>
                <a:cubicBezTo>
                  <a:pt x="9222" y="1598"/>
                  <a:pt x="9198" y="1622"/>
                  <a:pt x="9165" y="1622"/>
                </a:cubicBezTo>
                <a:cubicBezTo>
                  <a:pt x="9058" y="1622"/>
                  <a:pt x="8852" y="1368"/>
                  <a:pt x="9054" y="1368"/>
                </a:cubicBezTo>
                <a:close/>
                <a:moveTo>
                  <a:pt x="6581" y="1848"/>
                </a:moveTo>
                <a:cubicBezTo>
                  <a:pt x="6763" y="1848"/>
                  <a:pt x="6574" y="2081"/>
                  <a:pt x="6471" y="2081"/>
                </a:cubicBezTo>
                <a:cubicBezTo>
                  <a:pt x="6438" y="2081"/>
                  <a:pt x="6413" y="2057"/>
                  <a:pt x="6413" y="1992"/>
                </a:cubicBezTo>
                <a:cubicBezTo>
                  <a:pt x="6413" y="1920"/>
                  <a:pt x="6485" y="1848"/>
                  <a:pt x="6581" y="1848"/>
                </a:cubicBezTo>
                <a:close/>
                <a:moveTo>
                  <a:pt x="7595" y="2853"/>
                </a:moveTo>
                <a:cubicBezTo>
                  <a:pt x="7676" y="2853"/>
                  <a:pt x="7734" y="2936"/>
                  <a:pt x="7734" y="3000"/>
                </a:cubicBezTo>
                <a:cubicBezTo>
                  <a:pt x="7734" y="3063"/>
                  <a:pt x="7711" y="3086"/>
                  <a:pt x="7679" y="3086"/>
                </a:cubicBezTo>
                <a:cubicBezTo>
                  <a:pt x="7581" y="3086"/>
                  <a:pt x="7396" y="2856"/>
                  <a:pt x="7547" y="2856"/>
                </a:cubicBezTo>
                <a:cubicBezTo>
                  <a:pt x="7553" y="2856"/>
                  <a:pt x="7559" y="2856"/>
                  <a:pt x="7566" y="2856"/>
                </a:cubicBezTo>
                <a:cubicBezTo>
                  <a:pt x="7576" y="2854"/>
                  <a:pt x="7586" y="2853"/>
                  <a:pt x="7595" y="2853"/>
                </a:cubicBezTo>
                <a:close/>
                <a:moveTo>
                  <a:pt x="4397" y="4009"/>
                </a:moveTo>
                <a:cubicBezTo>
                  <a:pt x="4493" y="4009"/>
                  <a:pt x="4565" y="4081"/>
                  <a:pt x="4565" y="4177"/>
                </a:cubicBezTo>
                <a:cubicBezTo>
                  <a:pt x="4565" y="4231"/>
                  <a:pt x="4544" y="4252"/>
                  <a:pt x="4514" y="4252"/>
                </a:cubicBezTo>
                <a:cubicBezTo>
                  <a:pt x="4413" y="4252"/>
                  <a:pt x="4212" y="4009"/>
                  <a:pt x="4397" y="4009"/>
                </a:cubicBezTo>
                <a:close/>
                <a:moveTo>
                  <a:pt x="4392" y="2301"/>
                </a:moveTo>
                <a:cubicBezTo>
                  <a:pt x="4813" y="2301"/>
                  <a:pt x="5240" y="2447"/>
                  <a:pt x="5597" y="2760"/>
                </a:cubicBezTo>
                <a:lnTo>
                  <a:pt x="4613" y="3745"/>
                </a:lnTo>
                <a:cubicBezTo>
                  <a:pt x="4543" y="3713"/>
                  <a:pt x="4474" y="3699"/>
                  <a:pt x="4407" y="3699"/>
                </a:cubicBezTo>
                <a:cubicBezTo>
                  <a:pt x="4066" y="3699"/>
                  <a:pt x="3812" y="4075"/>
                  <a:pt x="4013" y="4417"/>
                </a:cubicBezTo>
                <a:cubicBezTo>
                  <a:pt x="4105" y="4564"/>
                  <a:pt x="4250" y="4630"/>
                  <a:pt x="4393" y="4630"/>
                </a:cubicBezTo>
                <a:cubicBezTo>
                  <a:pt x="4625" y="4630"/>
                  <a:pt x="4853" y="4458"/>
                  <a:pt x="4853" y="4177"/>
                </a:cubicBezTo>
                <a:cubicBezTo>
                  <a:pt x="4853" y="4105"/>
                  <a:pt x="4853" y="4033"/>
                  <a:pt x="4805" y="3961"/>
                </a:cubicBezTo>
                <a:lnTo>
                  <a:pt x="5381" y="3409"/>
                </a:lnTo>
                <a:lnTo>
                  <a:pt x="5381" y="3409"/>
                </a:lnTo>
                <a:cubicBezTo>
                  <a:pt x="6092" y="4311"/>
                  <a:pt x="5343" y="5443"/>
                  <a:pt x="4414" y="5443"/>
                </a:cubicBezTo>
                <a:cubicBezTo>
                  <a:pt x="4181" y="5443"/>
                  <a:pt x="3937" y="5372"/>
                  <a:pt x="3701" y="5209"/>
                </a:cubicBezTo>
                <a:cubicBezTo>
                  <a:pt x="2618" y="4494"/>
                  <a:pt x="3216" y="2918"/>
                  <a:pt x="4367" y="2918"/>
                </a:cubicBezTo>
                <a:cubicBezTo>
                  <a:pt x="4491" y="2918"/>
                  <a:pt x="4622" y="2937"/>
                  <a:pt x="4757" y="2976"/>
                </a:cubicBezTo>
                <a:cubicBezTo>
                  <a:pt x="4772" y="2980"/>
                  <a:pt x="4786" y="2982"/>
                  <a:pt x="4799" y="2982"/>
                </a:cubicBezTo>
                <a:cubicBezTo>
                  <a:pt x="4959" y="2982"/>
                  <a:pt x="5007" y="2731"/>
                  <a:pt x="4829" y="2664"/>
                </a:cubicBezTo>
                <a:cubicBezTo>
                  <a:pt x="4685" y="2640"/>
                  <a:pt x="4541" y="2616"/>
                  <a:pt x="4397" y="2616"/>
                </a:cubicBezTo>
                <a:cubicBezTo>
                  <a:pt x="2765" y="2616"/>
                  <a:pt x="2285" y="4849"/>
                  <a:pt x="3749" y="5545"/>
                </a:cubicBezTo>
                <a:cubicBezTo>
                  <a:pt x="3978" y="5652"/>
                  <a:pt x="4205" y="5700"/>
                  <a:pt x="4422" y="5700"/>
                </a:cubicBezTo>
                <a:cubicBezTo>
                  <a:pt x="5614" y="5700"/>
                  <a:pt x="6491" y="4245"/>
                  <a:pt x="5597" y="3169"/>
                </a:cubicBezTo>
                <a:lnTo>
                  <a:pt x="5837" y="2952"/>
                </a:lnTo>
                <a:lnTo>
                  <a:pt x="5837" y="2952"/>
                </a:lnTo>
                <a:cubicBezTo>
                  <a:pt x="6846" y="4153"/>
                  <a:pt x="6005" y="6025"/>
                  <a:pt x="4421" y="6025"/>
                </a:cubicBezTo>
                <a:lnTo>
                  <a:pt x="4397" y="6025"/>
                </a:lnTo>
                <a:cubicBezTo>
                  <a:pt x="3101" y="6025"/>
                  <a:pt x="2189" y="4753"/>
                  <a:pt x="2645" y="3529"/>
                </a:cubicBezTo>
                <a:cubicBezTo>
                  <a:pt x="2935" y="2749"/>
                  <a:pt x="3654" y="2301"/>
                  <a:pt x="4392" y="2301"/>
                </a:cubicBezTo>
                <a:close/>
                <a:moveTo>
                  <a:pt x="2167" y="6251"/>
                </a:moveTo>
                <a:cubicBezTo>
                  <a:pt x="2282" y="6251"/>
                  <a:pt x="2379" y="6393"/>
                  <a:pt x="2285" y="6505"/>
                </a:cubicBezTo>
                <a:lnTo>
                  <a:pt x="2141" y="6649"/>
                </a:lnTo>
                <a:lnTo>
                  <a:pt x="1925" y="6433"/>
                </a:lnTo>
                <a:lnTo>
                  <a:pt x="2069" y="6289"/>
                </a:lnTo>
                <a:cubicBezTo>
                  <a:pt x="2101" y="6262"/>
                  <a:pt x="2135" y="6251"/>
                  <a:pt x="2167" y="6251"/>
                </a:cubicBezTo>
                <a:close/>
                <a:moveTo>
                  <a:pt x="1709" y="6625"/>
                </a:moveTo>
                <a:lnTo>
                  <a:pt x="1949" y="6865"/>
                </a:lnTo>
                <a:lnTo>
                  <a:pt x="797" y="7993"/>
                </a:lnTo>
                <a:cubicBezTo>
                  <a:pt x="765" y="8019"/>
                  <a:pt x="731" y="8031"/>
                  <a:pt x="699" y="8031"/>
                </a:cubicBezTo>
                <a:cubicBezTo>
                  <a:pt x="583" y="8031"/>
                  <a:pt x="487" y="7889"/>
                  <a:pt x="581" y="7777"/>
                </a:cubicBezTo>
                <a:lnTo>
                  <a:pt x="1709" y="6625"/>
                </a:lnTo>
                <a:close/>
                <a:moveTo>
                  <a:pt x="7206" y="0"/>
                </a:moveTo>
                <a:cubicBezTo>
                  <a:pt x="7134" y="0"/>
                  <a:pt x="7062" y="72"/>
                  <a:pt x="7062" y="144"/>
                </a:cubicBezTo>
                <a:lnTo>
                  <a:pt x="7062" y="312"/>
                </a:lnTo>
                <a:lnTo>
                  <a:pt x="4565" y="312"/>
                </a:lnTo>
                <a:cubicBezTo>
                  <a:pt x="4397" y="312"/>
                  <a:pt x="4277" y="432"/>
                  <a:pt x="4277" y="600"/>
                </a:cubicBezTo>
                <a:lnTo>
                  <a:pt x="4277" y="1536"/>
                </a:lnTo>
                <a:cubicBezTo>
                  <a:pt x="4277" y="1632"/>
                  <a:pt x="4349" y="1680"/>
                  <a:pt x="4421" y="1680"/>
                </a:cubicBezTo>
                <a:cubicBezTo>
                  <a:pt x="4493" y="1680"/>
                  <a:pt x="4565" y="1632"/>
                  <a:pt x="4565" y="1536"/>
                </a:cubicBezTo>
                <a:lnTo>
                  <a:pt x="4565" y="600"/>
                </a:lnTo>
                <a:lnTo>
                  <a:pt x="9846" y="600"/>
                </a:lnTo>
                <a:lnTo>
                  <a:pt x="9846" y="4009"/>
                </a:lnTo>
                <a:lnTo>
                  <a:pt x="7038" y="4009"/>
                </a:lnTo>
                <a:cubicBezTo>
                  <a:pt x="6846" y="4009"/>
                  <a:pt x="6846" y="4321"/>
                  <a:pt x="7038" y="4321"/>
                </a:cubicBezTo>
                <a:lnTo>
                  <a:pt x="10134" y="4321"/>
                </a:lnTo>
                <a:lnTo>
                  <a:pt x="10134" y="4609"/>
                </a:lnTo>
                <a:lnTo>
                  <a:pt x="6533" y="4609"/>
                </a:lnTo>
                <a:cubicBezTo>
                  <a:pt x="6557" y="4465"/>
                  <a:pt x="6581" y="4297"/>
                  <a:pt x="6581" y="4153"/>
                </a:cubicBezTo>
                <a:cubicBezTo>
                  <a:pt x="6581" y="3625"/>
                  <a:pt x="6389" y="3120"/>
                  <a:pt x="6053" y="2736"/>
                </a:cubicBezTo>
                <a:lnTo>
                  <a:pt x="6389" y="2400"/>
                </a:lnTo>
                <a:cubicBezTo>
                  <a:pt x="6461" y="2424"/>
                  <a:pt x="6509" y="2448"/>
                  <a:pt x="6581" y="2448"/>
                </a:cubicBezTo>
                <a:cubicBezTo>
                  <a:pt x="6653" y="2448"/>
                  <a:pt x="6725" y="2424"/>
                  <a:pt x="6797" y="2400"/>
                </a:cubicBezTo>
                <a:lnTo>
                  <a:pt x="7182" y="2784"/>
                </a:lnTo>
                <a:cubicBezTo>
                  <a:pt x="7158" y="2856"/>
                  <a:pt x="7134" y="2928"/>
                  <a:pt x="7134" y="3000"/>
                </a:cubicBezTo>
                <a:cubicBezTo>
                  <a:pt x="7134" y="3301"/>
                  <a:pt x="7362" y="3451"/>
                  <a:pt x="7590" y="3451"/>
                </a:cubicBezTo>
                <a:cubicBezTo>
                  <a:pt x="7818" y="3451"/>
                  <a:pt x="8046" y="3301"/>
                  <a:pt x="8046" y="3000"/>
                </a:cubicBezTo>
                <a:cubicBezTo>
                  <a:pt x="8046" y="2928"/>
                  <a:pt x="8046" y="2856"/>
                  <a:pt x="7998" y="2784"/>
                </a:cubicBezTo>
                <a:lnTo>
                  <a:pt x="8862" y="1920"/>
                </a:lnTo>
                <a:cubicBezTo>
                  <a:pt x="8934" y="1968"/>
                  <a:pt x="9006" y="1968"/>
                  <a:pt x="9054" y="1968"/>
                </a:cubicBezTo>
                <a:cubicBezTo>
                  <a:pt x="9486" y="1968"/>
                  <a:pt x="9678" y="1488"/>
                  <a:pt x="9390" y="1200"/>
                </a:cubicBezTo>
                <a:cubicBezTo>
                  <a:pt x="9295" y="1105"/>
                  <a:pt x="9176" y="1063"/>
                  <a:pt x="9060" y="1063"/>
                </a:cubicBezTo>
                <a:cubicBezTo>
                  <a:pt x="8824" y="1063"/>
                  <a:pt x="8598" y="1239"/>
                  <a:pt x="8598" y="1512"/>
                </a:cubicBezTo>
                <a:cubicBezTo>
                  <a:pt x="8598" y="1584"/>
                  <a:pt x="8598" y="1656"/>
                  <a:pt x="8646" y="1728"/>
                </a:cubicBezTo>
                <a:lnTo>
                  <a:pt x="7782" y="2592"/>
                </a:lnTo>
                <a:cubicBezTo>
                  <a:pt x="7710" y="2544"/>
                  <a:pt x="7638" y="2544"/>
                  <a:pt x="7590" y="2544"/>
                </a:cubicBezTo>
                <a:cubicBezTo>
                  <a:pt x="7518" y="2544"/>
                  <a:pt x="7446" y="2544"/>
                  <a:pt x="7374" y="2592"/>
                </a:cubicBezTo>
                <a:lnTo>
                  <a:pt x="6990" y="2184"/>
                </a:lnTo>
                <a:cubicBezTo>
                  <a:pt x="7134" y="1896"/>
                  <a:pt x="6918" y="1536"/>
                  <a:pt x="6581" y="1536"/>
                </a:cubicBezTo>
                <a:cubicBezTo>
                  <a:pt x="6221" y="1536"/>
                  <a:pt x="6005" y="1896"/>
                  <a:pt x="6149" y="2184"/>
                </a:cubicBezTo>
                <a:lnTo>
                  <a:pt x="5813" y="2520"/>
                </a:lnTo>
                <a:cubicBezTo>
                  <a:pt x="5429" y="2184"/>
                  <a:pt x="4925" y="1992"/>
                  <a:pt x="4397" y="1992"/>
                </a:cubicBezTo>
                <a:cubicBezTo>
                  <a:pt x="3221" y="1992"/>
                  <a:pt x="2237" y="2952"/>
                  <a:pt x="2237" y="4153"/>
                </a:cubicBezTo>
                <a:cubicBezTo>
                  <a:pt x="2237" y="4681"/>
                  <a:pt x="2429" y="5185"/>
                  <a:pt x="2789" y="5569"/>
                </a:cubicBezTo>
                <a:lnTo>
                  <a:pt x="2381" y="5977"/>
                </a:lnTo>
                <a:cubicBezTo>
                  <a:pt x="2313" y="5943"/>
                  <a:pt x="2245" y="5927"/>
                  <a:pt x="2179" y="5927"/>
                </a:cubicBezTo>
                <a:cubicBezTo>
                  <a:pt x="2059" y="5927"/>
                  <a:pt x="1946" y="5980"/>
                  <a:pt x="1853" y="6073"/>
                </a:cubicBezTo>
                <a:lnTo>
                  <a:pt x="365" y="7537"/>
                </a:lnTo>
                <a:cubicBezTo>
                  <a:pt x="1" y="7864"/>
                  <a:pt x="313" y="8357"/>
                  <a:pt x="673" y="8357"/>
                </a:cubicBezTo>
                <a:cubicBezTo>
                  <a:pt x="788" y="8357"/>
                  <a:pt x="908" y="8307"/>
                  <a:pt x="1013" y="8185"/>
                </a:cubicBezTo>
                <a:lnTo>
                  <a:pt x="2501" y="6721"/>
                </a:lnTo>
                <a:cubicBezTo>
                  <a:pt x="2645" y="6577"/>
                  <a:pt x="2669" y="6361"/>
                  <a:pt x="2597" y="6193"/>
                </a:cubicBezTo>
                <a:lnTo>
                  <a:pt x="2981" y="5785"/>
                </a:lnTo>
                <a:cubicBezTo>
                  <a:pt x="3377" y="6133"/>
                  <a:pt x="3878" y="6315"/>
                  <a:pt x="4387" y="6315"/>
                </a:cubicBezTo>
                <a:cubicBezTo>
                  <a:pt x="4649" y="6315"/>
                  <a:pt x="4913" y="6267"/>
                  <a:pt x="5165" y="6169"/>
                </a:cubicBezTo>
                <a:lnTo>
                  <a:pt x="5165" y="6169"/>
                </a:lnTo>
                <a:lnTo>
                  <a:pt x="5045" y="6601"/>
                </a:lnTo>
                <a:cubicBezTo>
                  <a:pt x="4997" y="6673"/>
                  <a:pt x="5045" y="6769"/>
                  <a:pt x="5141" y="6793"/>
                </a:cubicBezTo>
                <a:lnTo>
                  <a:pt x="5165" y="6793"/>
                </a:lnTo>
                <a:cubicBezTo>
                  <a:pt x="5237" y="6793"/>
                  <a:pt x="5309" y="6745"/>
                  <a:pt x="5309" y="6673"/>
                </a:cubicBezTo>
                <a:lnTo>
                  <a:pt x="5549" y="6001"/>
                </a:lnTo>
                <a:cubicBezTo>
                  <a:pt x="5933" y="5737"/>
                  <a:pt x="6245" y="5377"/>
                  <a:pt x="6413" y="4921"/>
                </a:cubicBezTo>
                <a:lnTo>
                  <a:pt x="7038" y="4921"/>
                </a:lnTo>
                <a:lnTo>
                  <a:pt x="7038" y="6649"/>
                </a:lnTo>
                <a:cubicBezTo>
                  <a:pt x="7038" y="6721"/>
                  <a:pt x="7110" y="6793"/>
                  <a:pt x="7182" y="6793"/>
                </a:cubicBezTo>
                <a:cubicBezTo>
                  <a:pt x="7278" y="6793"/>
                  <a:pt x="7326" y="6721"/>
                  <a:pt x="7350" y="6649"/>
                </a:cubicBezTo>
                <a:lnTo>
                  <a:pt x="7350" y="4945"/>
                </a:lnTo>
                <a:lnTo>
                  <a:pt x="8478" y="4945"/>
                </a:lnTo>
                <a:lnTo>
                  <a:pt x="9054" y="6697"/>
                </a:lnTo>
                <a:cubicBezTo>
                  <a:pt x="9078" y="6745"/>
                  <a:pt x="9126" y="6793"/>
                  <a:pt x="9198" y="6793"/>
                </a:cubicBezTo>
                <a:lnTo>
                  <a:pt x="9246" y="6793"/>
                </a:lnTo>
                <a:cubicBezTo>
                  <a:pt x="9318" y="6769"/>
                  <a:pt x="9366" y="6673"/>
                  <a:pt x="9342" y="6601"/>
                </a:cubicBezTo>
                <a:lnTo>
                  <a:pt x="8790" y="4945"/>
                </a:lnTo>
                <a:lnTo>
                  <a:pt x="10134" y="4945"/>
                </a:lnTo>
                <a:cubicBezTo>
                  <a:pt x="10302" y="4945"/>
                  <a:pt x="10446" y="4801"/>
                  <a:pt x="10446" y="4633"/>
                </a:cubicBezTo>
                <a:lnTo>
                  <a:pt x="10446" y="4345"/>
                </a:lnTo>
                <a:cubicBezTo>
                  <a:pt x="10446" y="4177"/>
                  <a:pt x="10302" y="4033"/>
                  <a:pt x="10134" y="4033"/>
                </a:cubicBezTo>
                <a:lnTo>
                  <a:pt x="10134" y="4009"/>
                </a:lnTo>
                <a:lnTo>
                  <a:pt x="10134" y="600"/>
                </a:lnTo>
                <a:cubicBezTo>
                  <a:pt x="10134" y="432"/>
                  <a:pt x="9990" y="312"/>
                  <a:pt x="9846" y="312"/>
                </a:cubicBezTo>
                <a:lnTo>
                  <a:pt x="7350" y="312"/>
                </a:lnTo>
                <a:lnTo>
                  <a:pt x="7350" y="144"/>
                </a:lnTo>
                <a:cubicBezTo>
                  <a:pt x="7350" y="72"/>
                  <a:pt x="7278" y="0"/>
                  <a:pt x="72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67" name="Google Shape;867;p27"/>
          <p:cNvGrpSpPr/>
          <p:nvPr/>
        </p:nvGrpSpPr>
        <p:grpSpPr>
          <a:xfrm>
            <a:off x="2118876" y="1427599"/>
            <a:ext cx="320827" cy="270228"/>
            <a:chOff x="953925" y="1254725"/>
            <a:chExt cx="255050" cy="214825"/>
          </a:xfrm>
        </p:grpSpPr>
        <p:sp>
          <p:nvSpPr>
            <p:cNvPr id="868" name="Google Shape;868;p27"/>
            <p:cNvSpPr/>
            <p:nvPr/>
          </p:nvSpPr>
          <p:spPr>
            <a:xfrm>
              <a:off x="953925" y="1254725"/>
              <a:ext cx="255050" cy="214825"/>
            </a:xfrm>
            <a:custGeom>
              <a:avLst/>
              <a:gdLst/>
              <a:ahLst/>
              <a:cxnLst/>
              <a:rect l="l" t="t" r="r" b="b"/>
              <a:pathLst>
                <a:path w="10202" h="8593" extrusionOk="0">
                  <a:moveTo>
                    <a:pt x="9553" y="288"/>
                  </a:moveTo>
                  <a:cubicBezTo>
                    <a:pt x="9745" y="288"/>
                    <a:pt x="9889" y="456"/>
                    <a:pt x="9913" y="648"/>
                  </a:cubicBezTo>
                  <a:lnTo>
                    <a:pt x="9913" y="1920"/>
                  </a:lnTo>
                  <a:lnTo>
                    <a:pt x="312" y="1920"/>
                  </a:lnTo>
                  <a:lnTo>
                    <a:pt x="312" y="648"/>
                  </a:lnTo>
                  <a:cubicBezTo>
                    <a:pt x="312" y="432"/>
                    <a:pt x="456" y="288"/>
                    <a:pt x="648" y="288"/>
                  </a:cubicBezTo>
                  <a:close/>
                  <a:moveTo>
                    <a:pt x="9745" y="2208"/>
                  </a:moveTo>
                  <a:lnTo>
                    <a:pt x="7441" y="5065"/>
                  </a:lnTo>
                  <a:lnTo>
                    <a:pt x="5161" y="4321"/>
                  </a:lnTo>
                  <a:cubicBezTo>
                    <a:pt x="5141" y="4314"/>
                    <a:pt x="5124" y="4311"/>
                    <a:pt x="5107" y="4311"/>
                  </a:cubicBezTo>
                  <a:cubicBezTo>
                    <a:pt x="5063" y="4311"/>
                    <a:pt x="5028" y="4333"/>
                    <a:pt x="4993" y="4369"/>
                  </a:cubicBezTo>
                  <a:lnTo>
                    <a:pt x="2664" y="7009"/>
                  </a:lnTo>
                  <a:lnTo>
                    <a:pt x="312" y="6097"/>
                  </a:lnTo>
                  <a:lnTo>
                    <a:pt x="312" y="2208"/>
                  </a:lnTo>
                  <a:close/>
                  <a:moveTo>
                    <a:pt x="312" y="6433"/>
                  </a:moveTo>
                  <a:lnTo>
                    <a:pt x="2568" y="7273"/>
                  </a:lnTo>
                  <a:lnTo>
                    <a:pt x="2568" y="8305"/>
                  </a:lnTo>
                  <a:lnTo>
                    <a:pt x="648" y="8305"/>
                  </a:lnTo>
                  <a:cubicBezTo>
                    <a:pt x="456" y="8305"/>
                    <a:pt x="288" y="8137"/>
                    <a:pt x="312" y="7945"/>
                  </a:cubicBezTo>
                  <a:lnTo>
                    <a:pt x="312" y="6433"/>
                  </a:lnTo>
                  <a:close/>
                  <a:moveTo>
                    <a:pt x="4945" y="4849"/>
                  </a:moveTo>
                  <a:lnTo>
                    <a:pt x="4945" y="8305"/>
                  </a:lnTo>
                  <a:lnTo>
                    <a:pt x="2856" y="8305"/>
                  </a:lnTo>
                  <a:lnTo>
                    <a:pt x="2856" y="7225"/>
                  </a:lnTo>
                  <a:lnTo>
                    <a:pt x="4945" y="4849"/>
                  </a:lnTo>
                  <a:close/>
                  <a:moveTo>
                    <a:pt x="9913" y="2472"/>
                  </a:moveTo>
                  <a:lnTo>
                    <a:pt x="9913" y="7945"/>
                  </a:lnTo>
                  <a:cubicBezTo>
                    <a:pt x="9913" y="8137"/>
                    <a:pt x="9745" y="8305"/>
                    <a:pt x="9553" y="8305"/>
                  </a:cubicBezTo>
                  <a:lnTo>
                    <a:pt x="7657" y="8305"/>
                  </a:lnTo>
                  <a:lnTo>
                    <a:pt x="7657" y="5905"/>
                  </a:lnTo>
                  <a:cubicBezTo>
                    <a:pt x="7657" y="5797"/>
                    <a:pt x="7579" y="5743"/>
                    <a:pt x="7501" y="5743"/>
                  </a:cubicBezTo>
                  <a:cubicBezTo>
                    <a:pt x="7423" y="5743"/>
                    <a:pt x="7345" y="5797"/>
                    <a:pt x="7345" y="5905"/>
                  </a:cubicBezTo>
                  <a:lnTo>
                    <a:pt x="7345" y="8305"/>
                  </a:lnTo>
                  <a:lnTo>
                    <a:pt x="5257" y="8305"/>
                  </a:lnTo>
                  <a:lnTo>
                    <a:pt x="5257" y="4657"/>
                  </a:lnTo>
                  <a:lnTo>
                    <a:pt x="7441" y="5401"/>
                  </a:lnTo>
                  <a:cubicBezTo>
                    <a:pt x="7513" y="5401"/>
                    <a:pt x="7561" y="5401"/>
                    <a:pt x="7609" y="5353"/>
                  </a:cubicBezTo>
                  <a:lnTo>
                    <a:pt x="9913" y="2472"/>
                  </a:lnTo>
                  <a:close/>
                  <a:moveTo>
                    <a:pt x="648" y="0"/>
                  </a:moveTo>
                  <a:cubicBezTo>
                    <a:pt x="288" y="0"/>
                    <a:pt x="0" y="288"/>
                    <a:pt x="0" y="648"/>
                  </a:cubicBezTo>
                  <a:lnTo>
                    <a:pt x="0" y="7945"/>
                  </a:lnTo>
                  <a:cubicBezTo>
                    <a:pt x="0" y="8305"/>
                    <a:pt x="288" y="8593"/>
                    <a:pt x="648" y="8593"/>
                  </a:cubicBezTo>
                  <a:lnTo>
                    <a:pt x="9553" y="8593"/>
                  </a:lnTo>
                  <a:cubicBezTo>
                    <a:pt x="9913" y="8593"/>
                    <a:pt x="10201" y="8305"/>
                    <a:pt x="10201" y="7945"/>
                  </a:cubicBezTo>
                  <a:lnTo>
                    <a:pt x="10201" y="648"/>
                  </a:lnTo>
                  <a:cubicBezTo>
                    <a:pt x="10201" y="288"/>
                    <a:pt x="9913" y="0"/>
                    <a:pt x="9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970125" y="1270500"/>
              <a:ext cx="27025" cy="23250"/>
            </a:xfrm>
            <a:custGeom>
              <a:avLst/>
              <a:gdLst/>
              <a:ahLst/>
              <a:cxnLst/>
              <a:rect l="l" t="t" r="r" b="b"/>
              <a:pathLst>
                <a:path w="1081" h="930" extrusionOk="0">
                  <a:moveTo>
                    <a:pt x="456" y="305"/>
                  </a:moveTo>
                  <a:cubicBezTo>
                    <a:pt x="696" y="305"/>
                    <a:pt x="696" y="641"/>
                    <a:pt x="456" y="641"/>
                  </a:cubicBezTo>
                  <a:cubicBezTo>
                    <a:pt x="240" y="641"/>
                    <a:pt x="240" y="305"/>
                    <a:pt x="456" y="305"/>
                  </a:cubicBezTo>
                  <a:close/>
                  <a:moveTo>
                    <a:pt x="466" y="0"/>
                  </a:moveTo>
                  <a:cubicBezTo>
                    <a:pt x="229" y="0"/>
                    <a:pt x="0" y="182"/>
                    <a:pt x="0" y="473"/>
                  </a:cubicBezTo>
                  <a:cubicBezTo>
                    <a:pt x="0" y="713"/>
                    <a:pt x="192" y="929"/>
                    <a:pt x="456" y="929"/>
                  </a:cubicBezTo>
                  <a:cubicBezTo>
                    <a:pt x="864" y="929"/>
                    <a:pt x="1080" y="425"/>
                    <a:pt x="792" y="137"/>
                  </a:cubicBezTo>
                  <a:cubicBezTo>
                    <a:pt x="698" y="43"/>
                    <a:pt x="581" y="0"/>
                    <a:pt x="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1001925" y="1270500"/>
              <a:ext cx="27625" cy="23250"/>
            </a:xfrm>
            <a:custGeom>
              <a:avLst/>
              <a:gdLst/>
              <a:ahLst/>
              <a:cxnLst/>
              <a:rect l="l" t="t" r="r" b="b"/>
              <a:pathLst>
                <a:path w="1105" h="930" extrusionOk="0">
                  <a:moveTo>
                    <a:pt x="480" y="305"/>
                  </a:moveTo>
                  <a:cubicBezTo>
                    <a:pt x="683" y="305"/>
                    <a:pt x="476" y="559"/>
                    <a:pt x="369" y="559"/>
                  </a:cubicBezTo>
                  <a:cubicBezTo>
                    <a:pt x="336" y="559"/>
                    <a:pt x="312" y="535"/>
                    <a:pt x="312" y="473"/>
                  </a:cubicBezTo>
                  <a:cubicBezTo>
                    <a:pt x="312" y="377"/>
                    <a:pt x="384" y="305"/>
                    <a:pt x="480" y="305"/>
                  </a:cubicBezTo>
                  <a:close/>
                  <a:moveTo>
                    <a:pt x="490" y="0"/>
                  </a:moveTo>
                  <a:cubicBezTo>
                    <a:pt x="253" y="0"/>
                    <a:pt x="24" y="182"/>
                    <a:pt x="24" y="473"/>
                  </a:cubicBezTo>
                  <a:cubicBezTo>
                    <a:pt x="0" y="713"/>
                    <a:pt x="216" y="929"/>
                    <a:pt x="480" y="929"/>
                  </a:cubicBezTo>
                  <a:cubicBezTo>
                    <a:pt x="888" y="929"/>
                    <a:pt x="1104" y="425"/>
                    <a:pt x="816" y="137"/>
                  </a:cubicBezTo>
                  <a:cubicBezTo>
                    <a:pt x="722" y="43"/>
                    <a:pt x="60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1030125" y="1270325"/>
              <a:ext cx="166850" cy="23425"/>
            </a:xfrm>
            <a:custGeom>
              <a:avLst/>
              <a:gdLst/>
              <a:ahLst/>
              <a:cxnLst/>
              <a:rect l="l" t="t" r="r" b="b"/>
              <a:pathLst>
                <a:path w="6674" h="937" extrusionOk="0">
                  <a:moveTo>
                    <a:pt x="625" y="0"/>
                  </a:moveTo>
                  <a:cubicBezTo>
                    <a:pt x="0" y="0"/>
                    <a:pt x="0" y="936"/>
                    <a:pt x="625" y="936"/>
                  </a:cubicBezTo>
                  <a:lnTo>
                    <a:pt x="6049" y="936"/>
                  </a:lnTo>
                  <a:cubicBezTo>
                    <a:pt x="6673" y="936"/>
                    <a:pt x="6673" y="0"/>
                    <a:pt x="6049" y="0"/>
                  </a:cubicBezTo>
                  <a:lnTo>
                    <a:pt x="1417" y="0"/>
                  </a:lnTo>
                  <a:cubicBezTo>
                    <a:pt x="1225" y="0"/>
                    <a:pt x="1225" y="312"/>
                    <a:pt x="1417" y="312"/>
                  </a:cubicBezTo>
                  <a:lnTo>
                    <a:pt x="6049" y="312"/>
                  </a:lnTo>
                  <a:cubicBezTo>
                    <a:pt x="6265" y="312"/>
                    <a:pt x="6265" y="648"/>
                    <a:pt x="6049" y="648"/>
                  </a:cubicBezTo>
                  <a:lnTo>
                    <a:pt x="625" y="648"/>
                  </a:lnTo>
                  <a:cubicBezTo>
                    <a:pt x="384" y="648"/>
                    <a:pt x="384" y="312"/>
                    <a:pt x="625" y="312"/>
                  </a:cubicBezTo>
                  <a:lnTo>
                    <a:pt x="769" y="312"/>
                  </a:lnTo>
                  <a:cubicBezTo>
                    <a:pt x="985" y="312"/>
                    <a:pt x="985" y="0"/>
                    <a:pt x="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31" name="Google Shape;841;p27">
            <a:extLst>
              <a:ext uri="{FF2B5EF4-FFF2-40B4-BE49-F238E27FC236}">
                <a16:creationId xmlns:a16="http://schemas.microsoft.com/office/drawing/2014/main" id="{8B30C619-840A-4411-98E8-FAB94EDD94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94917" y="2457834"/>
            <a:ext cx="984372" cy="4071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38007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6"/>
          <p:cNvSpPr txBox="1">
            <a:spLocks noGrp="1"/>
          </p:cNvSpPr>
          <p:nvPr>
            <p:ph type="title"/>
          </p:nvPr>
        </p:nvSpPr>
        <p:spPr>
          <a:xfrm>
            <a:off x="713232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Spark</a:t>
            </a:r>
            <a:r>
              <a:rPr lang="sk-SK" dirty="0"/>
              <a:t> ML: </a:t>
            </a:r>
            <a:r>
              <a:rPr lang="sk-SK" dirty="0">
                <a:solidFill>
                  <a:schemeClr val="accent1"/>
                </a:solidFill>
              </a:rPr>
              <a:t>Dátové typy</a:t>
            </a:r>
            <a:endParaRPr dirty="0"/>
          </a:p>
        </p:txBody>
      </p:sp>
      <p:sp>
        <p:nvSpPr>
          <p:cNvPr id="1665" name="Google Shape;1665;p36"/>
          <p:cNvSpPr txBox="1"/>
          <p:nvPr/>
        </p:nvSpPr>
        <p:spPr>
          <a:xfrm>
            <a:off x="4393160" y="1463171"/>
            <a:ext cx="2288382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Lokálny vektor</a:t>
            </a:r>
            <a:endParaRPr sz="21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9" name="Google Shape;1669;p36"/>
          <p:cNvSpPr txBox="1"/>
          <p:nvPr/>
        </p:nvSpPr>
        <p:spPr>
          <a:xfrm>
            <a:off x="4376159" y="2286517"/>
            <a:ext cx="2130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Označený bod</a:t>
            </a:r>
            <a:endParaRPr sz="21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72" name="Google Shape;1672;p36"/>
          <p:cNvSpPr txBox="1"/>
          <p:nvPr/>
        </p:nvSpPr>
        <p:spPr>
          <a:xfrm>
            <a:off x="4362263" y="3124656"/>
            <a:ext cx="246697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Lokálna matica</a:t>
            </a:r>
            <a:endParaRPr sz="21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673" name="Google Shape;1673;p36"/>
          <p:cNvGrpSpPr/>
          <p:nvPr/>
        </p:nvGrpSpPr>
        <p:grpSpPr>
          <a:xfrm>
            <a:off x="4348845" y="3442744"/>
            <a:ext cx="3805096" cy="872220"/>
            <a:chOff x="4348845" y="3442744"/>
            <a:chExt cx="3805096" cy="872220"/>
          </a:xfrm>
        </p:grpSpPr>
        <p:sp>
          <p:nvSpPr>
            <p:cNvPr id="1674" name="Google Shape;1674;p36"/>
            <p:cNvSpPr txBox="1"/>
            <p:nvPr/>
          </p:nvSpPr>
          <p:spPr>
            <a:xfrm>
              <a:off x="7086245" y="3442744"/>
              <a:ext cx="1067696" cy="3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dirty="0" err="1"/>
                <a:t>RowMatrix</a:t>
              </a: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75" name="Google Shape;1675;p36"/>
            <p:cNvSpPr txBox="1"/>
            <p:nvPr/>
          </p:nvSpPr>
          <p:spPr>
            <a:xfrm>
              <a:off x="4348845" y="3950164"/>
              <a:ext cx="2288381" cy="3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2100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Distribuovaná matica</a:t>
              </a:r>
              <a:endParaRPr sz="2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1676" name="Google Shape;1676;p36"/>
          <p:cNvGrpSpPr/>
          <p:nvPr/>
        </p:nvGrpSpPr>
        <p:grpSpPr>
          <a:xfrm rot="-9954580" flipH="1">
            <a:off x="3337321" y="1119251"/>
            <a:ext cx="979098" cy="847412"/>
            <a:chOff x="4752657" y="1274338"/>
            <a:chExt cx="1465947" cy="1268781"/>
          </a:xfrm>
        </p:grpSpPr>
        <p:sp>
          <p:nvSpPr>
            <p:cNvPr id="1677" name="Google Shape;1677;p36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678" name="Google Shape;1678;p36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79" name="Google Shape;1679;p36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680" name="Google Shape;1680;p36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6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6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6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6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6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6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7" name="Google Shape;1687;p36"/>
          <p:cNvGrpSpPr/>
          <p:nvPr/>
        </p:nvGrpSpPr>
        <p:grpSpPr>
          <a:xfrm rot="-9954580" flipH="1">
            <a:off x="3337321" y="1945766"/>
            <a:ext cx="979098" cy="847412"/>
            <a:chOff x="4752657" y="1274338"/>
            <a:chExt cx="1465947" cy="1268781"/>
          </a:xfrm>
        </p:grpSpPr>
        <p:sp>
          <p:nvSpPr>
            <p:cNvPr id="1688" name="Google Shape;1688;p36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689" name="Google Shape;1689;p36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90" name="Google Shape;1690;p36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691" name="Google Shape;1691;p36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6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6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6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6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6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6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8" name="Google Shape;1698;p36"/>
          <p:cNvGrpSpPr/>
          <p:nvPr/>
        </p:nvGrpSpPr>
        <p:grpSpPr>
          <a:xfrm rot="-9954580" flipH="1">
            <a:off x="3337321" y="2772281"/>
            <a:ext cx="979098" cy="847412"/>
            <a:chOff x="4752657" y="1274338"/>
            <a:chExt cx="1465947" cy="1268781"/>
          </a:xfrm>
        </p:grpSpPr>
        <p:sp>
          <p:nvSpPr>
            <p:cNvPr id="1699" name="Google Shape;1699;p36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700" name="Google Shape;1700;p36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01" name="Google Shape;1701;p36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702" name="Google Shape;1702;p36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6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6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6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6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6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6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9" name="Google Shape;1709;p36"/>
          <p:cNvGrpSpPr/>
          <p:nvPr/>
        </p:nvGrpSpPr>
        <p:grpSpPr>
          <a:xfrm rot="-9954580" flipH="1">
            <a:off x="3337321" y="3598796"/>
            <a:ext cx="979098" cy="847412"/>
            <a:chOff x="4752657" y="1274338"/>
            <a:chExt cx="1465947" cy="1268781"/>
          </a:xfrm>
        </p:grpSpPr>
        <p:sp>
          <p:nvSpPr>
            <p:cNvPr id="1710" name="Google Shape;1710;p36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711" name="Google Shape;1711;p36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12" name="Google Shape;1712;p36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713" name="Google Shape;1713;p36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6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6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6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6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6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6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721" name="Google Shape;1721;p36"/>
          <p:cNvCxnSpPr/>
          <p:nvPr/>
        </p:nvCxnSpPr>
        <p:spPr>
          <a:xfrm>
            <a:off x="5600706" y="973118"/>
            <a:ext cx="3581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2" name="Google Shape;1722;p36"/>
          <p:cNvSpPr/>
          <p:nvPr/>
        </p:nvSpPr>
        <p:spPr>
          <a:xfrm>
            <a:off x="4004625" y="1256400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6"/>
          <p:cNvSpPr/>
          <p:nvPr/>
        </p:nvSpPr>
        <p:spPr>
          <a:xfrm>
            <a:off x="4004625" y="2094600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36"/>
          <p:cNvSpPr/>
          <p:nvPr/>
        </p:nvSpPr>
        <p:spPr>
          <a:xfrm>
            <a:off x="4004625" y="2932800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36"/>
          <p:cNvSpPr/>
          <p:nvPr/>
        </p:nvSpPr>
        <p:spPr>
          <a:xfrm>
            <a:off x="4004625" y="3771000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6" name="Google Shape;1726;p36"/>
          <p:cNvCxnSpPr>
            <a:cxnSpLocks/>
          </p:cNvCxnSpPr>
          <p:nvPr/>
        </p:nvCxnSpPr>
        <p:spPr>
          <a:xfrm flipV="1">
            <a:off x="2151137" y="1623750"/>
            <a:ext cx="1424856" cy="12472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1727" name="Google Shape;1727;p36"/>
          <p:cNvCxnSpPr>
            <a:cxnSpLocks/>
          </p:cNvCxnSpPr>
          <p:nvPr/>
        </p:nvCxnSpPr>
        <p:spPr>
          <a:xfrm>
            <a:off x="2151137" y="2871005"/>
            <a:ext cx="1424856" cy="12673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1728" name="Google Shape;1728;p36"/>
          <p:cNvCxnSpPr>
            <a:cxnSpLocks/>
          </p:cNvCxnSpPr>
          <p:nvPr/>
        </p:nvCxnSpPr>
        <p:spPr>
          <a:xfrm flipV="1">
            <a:off x="2151137" y="2461950"/>
            <a:ext cx="1424856" cy="4090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1729" name="Google Shape;1729;p36"/>
          <p:cNvCxnSpPr>
            <a:cxnSpLocks/>
            <a:stCxn id="1720" idx="1"/>
          </p:cNvCxnSpPr>
          <p:nvPr/>
        </p:nvCxnSpPr>
        <p:spPr>
          <a:xfrm>
            <a:off x="2579769" y="2871005"/>
            <a:ext cx="996224" cy="429145"/>
          </a:xfrm>
          <a:prstGeom prst="bentConnector3">
            <a:avLst>
              <a:gd name="adj1" fmla="val 2856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23" name="Ovál 22">
            <a:extLst>
              <a:ext uri="{FF2B5EF4-FFF2-40B4-BE49-F238E27FC236}">
                <a16:creationId xmlns:a16="http://schemas.microsoft.com/office/drawing/2014/main" id="{96E7CEF9-1864-8EA2-311A-1F0DFB569D82}"/>
              </a:ext>
            </a:extLst>
          </p:cNvPr>
          <p:cNvSpPr/>
          <p:nvPr/>
        </p:nvSpPr>
        <p:spPr>
          <a:xfrm>
            <a:off x="1205326" y="2459050"/>
            <a:ext cx="1349736" cy="1179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20" name="Google Shape;1720;p36"/>
          <p:cNvSpPr txBox="1"/>
          <p:nvPr/>
        </p:nvSpPr>
        <p:spPr>
          <a:xfrm flipH="1">
            <a:off x="285669" y="2545055"/>
            <a:ext cx="22941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Dátové typy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651" name="Google Shape;1651;p36"/>
          <p:cNvGrpSpPr/>
          <p:nvPr/>
        </p:nvGrpSpPr>
        <p:grpSpPr>
          <a:xfrm>
            <a:off x="216008" y="1658794"/>
            <a:ext cx="2486781" cy="2760450"/>
            <a:chOff x="935428" y="1649659"/>
            <a:chExt cx="2486781" cy="2760450"/>
          </a:xfrm>
        </p:grpSpPr>
        <p:sp>
          <p:nvSpPr>
            <p:cNvPr id="1652" name="Google Shape;1652;p36"/>
            <p:cNvSpPr/>
            <p:nvPr/>
          </p:nvSpPr>
          <p:spPr>
            <a:xfrm>
              <a:off x="1128073" y="1979528"/>
              <a:ext cx="2294136" cy="2106704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53" name="Google Shape;1653;p36"/>
            <p:cNvGrpSpPr/>
            <p:nvPr/>
          </p:nvGrpSpPr>
          <p:grpSpPr>
            <a:xfrm>
              <a:off x="935428" y="1649659"/>
              <a:ext cx="2360209" cy="2760450"/>
              <a:chOff x="935428" y="1649659"/>
              <a:chExt cx="2360209" cy="2760450"/>
            </a:xfrm>
          </p:grpSpPr>
          <p:sp>
            <p:nvSpPr>
              <p:cNvPr id="1654" name="Google Shape;1654;p36"/>
              <p:cNvSpPr/>
              <p:nvPr/>
            </p:nvSpPr>
            <p:spPr>
              <a:xfrm>
                <a:off x="935428" y="1649659"/>
                <a:ext cx="2360209" cy="2167152"/>
              </a:xfrm>
              <a:custGeom>
                <a:avLst/>
                <a:gdLst/>
                <a:ahLst/>
                <a:cxnLst/>
                <a:rect l="l" t="t" r="r" b="b"/>
                <a:pathLst>
                  <a:path w="49400" h="45364" extrusionOk="0">
                    <a:moveTo>
                      <a:pt x="14184" y="2711"/>
                    </a:moveTo>
                    <a:cubicBezTo>
                      <a:pt x="9663" y="5563"/>
                      <a:pt x="2430" y="12657"/>
                      <a:pt x="830" y="17734"/>
                    </a:cubicBezTo>
                    <a:cubicBezTo>
                      <a:pt x="-770" y="22811"/>
                      <a:pt x="-74" y="28585"/>
                      <a:pt x="4586" y="33175"/>
                    </a:cubicBezTo>
                    <a:cubicBezTo>
                      <a:pt x="9246" y="37766"/>
                      <a:pt x="21627" y="44929"/>
                      <a:pt x="28791" y="45277"/>
                    </a:cubicBezTo>
                    <a:cubicBezTo>
                      <a:pt x="35955" y="45625"/>
                      <a:pt x="44649" y="41244"/>
                      <a:pt x="47570" y="35262"/>
                    </a:cubicBezTo>
                    <a:cubicBezTo>
                      <a:pt x="50491" y="29281"/>
                      <a:pt x="49587" y="15161"/>
                      <a:pt x="46318" y="9388"/>
                    </a:cubicBezTo>
                    <a:cubicBezTo>
                      <a:pt x="43049" y="3615"/>
                      <a:pt x="33312" y="1737"/>
                      <a:pt x="27956" y="624"/>
                    </a:cubicBezTo>
                    <a:cubicBezTo>
                      <a:pt x="22600" y="-489"/>
                      <a:pt x="18705" y="-141"/>
                      <a:pt x="14184" y="2711"/>
                    </a:cubicBezTo>
                    <a:close/>
                  </a:path>
                </a:pathLst>
              </a:custGeom>
              <a:solidFill>
                <a:srgbClr val="CDD7B6">
                  <a:alpha val="2377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sk-SK" dirty="0"/>
              </a:p>
            </p:txBody>
          </p:sp>
          <p:grpSp>
            <p:nvGrpSpPr>
              <p:cNvPr id="1655" name="Google Shape;1655;p36"/>
              <p:cNvGrpSpPr/>
              <p:nvPr/>
            </p:nvGrpSpPr>
            <p:grpSpPr>
              <a:xfrm rot="8674909">
                <a:off x="1097413" y="3634922"/>
                <a:ext cx="676981" cy="775187"/>
                <a:chOff x="7795084" y="286544"/>
                <a:chExt cx="920116" cy="1053593"/>
              </a:xfrm>
            </p:grpSpPr>
            <p:sp>
              <p:nvSpPr>
                <p:cNvPr id="1656" name="Google Shape;1656;p36"/>
                <p:cNvSpPr/>
                <p:nvPr/>
              </p:nvSpPr>
              <p:spPr>
                <a:xfrm rot="4411748" flipH="1">
                  <a:off x="8445659" y="1247606"/>
                  <a:ext cx="98245" cy="70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3193" extrusionOk="0">
                      <a:moveTo>
                        <a:pt x="1801" y="1"/>
                      </a:moveTo>
                      <a:cubicBezTo>
                        <a:pt x="1422" y="1"/>
                        <a:pt x="1044" y="135"/>
                        <a:pt x="731" y="454"/>
                      </a:cubicBezTo>
                      <a:cubicBezTo>
                        <a:pt x="0" y="1166"/>
                        <a:pt x="1081" y="3192"/>
                        <a:pt x="2325" y="3192"/>
                      </a:cubicBezTo>
                      <a:cubicBezTo>
                        <a:pt x="2637" y="3192"/>
                        <a:pt x="2958" y="3066"/>
                        <a:pt x="3264" y="2760"/>
                      </a:cubicBezTo>
                      <a:cubicBezTo>
                        <a:pt x="4431" y="1592"/>
                        <a:pt x="3105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36"/>
                <p:cNvSpPr/>
                <p:nvPr/>
              </p:nvSpPr>
              <p:spPr>
                <a:xfrm rot="4411748" flipH="1">
                  <a:off x="8619834" y="943454"/>
                  <a:ext cx="91595" cy="76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3442" extrusionOk="0">
                      <a:moveTo>
                        <a:pt x="2019" y="0"/>
                      </a:moveTo>
                      <a:cubicBezTo>
                        <a:pt x="1002" y="0"/>
                        <a:pt x="0" y="555"/>
                        <a:pt x="0" y="1713"/>
                      </a:cubicBezTo>
                      <a:cubicBezTo>
                        <a:pt x="0" y="2882"/>
                        <a:pt x="1003" y="3442"/>
                        <a:pt x="2020" y="3442"/>
                      </a:cubicBezTo>
                      <a:cubicBezTo>
                        <a:pt x="3068" y="3442"/>
                        <a:pt x="4131" y="2848"/>
                        <a:pt x="4131" y="1713"/>
                      </a:cubicBezTo>
                      <a:cubicBezTo>
                        <a:pt x="4131" y="589"/>
                        <a:pt x="3067" y="0"/>
                        <a:pt x="2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36"/>
                <p:cNvSpPr/>
                <p:nvPr/>
              </p:nvSpPr>
              <p:spPr>
                <a:xfrm rot="4411748" flipH="1">
                  <a:off x="8510015" y="472737"/>
                  <a:ext cx="91395" cy="60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2744" extrusionOk="0">
                      <a:moveTo>
                        <a:pt x="1601" y="0"/>
                      </a:moveTo>
                      <a:cubicBezTo>
                        <a:pt x="726" y="0"/>
                        <a:pt x="0" y="532"/>
                        <a:pt x="308" y="1816"/>
                      </a:cubicBezTo>
                      <a:cubicBezTo>
                        <a:pt x="477" y="2488"/>
                        <a:pt x="941" y="2743"/>
                        <a:pt x="1467" y="2743"/>
                      </a:cubicBezTo>
                      <a:cubicBezTo>
                        <a:pt x="2639" y="2743"/>
                        <a:pt x="4122" y="1476"/>
                        <a:pt x="3366" y="720"/>
                      </a:cubicBezTo>
                      <a:cubicBezTo>
                        <a:pt x="2912" y="266"/>
                        <a:pt x="2220" y="0"/>
                        <a:pt x="16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36"/>
                <p:cNvSpPr/>
                <p:nvPr/>
              </p:nvSpPr>
              <p:spPr>
                <a:xfrm rot="4411748" flipH="1">
                  <a:off x="8158602" y="365678"/>
                  <a:ext cx="117309" cy="8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2" h="4043" extrusionOk="0">
                      <a:moveTo>
                        <a:pt x="2314" y="0"/>
                      </a:moveTo>
                      <a:cubicBezTo>
                        <a:pt x="1456" y="0"/>
                        <a:pt x="683" y="415"/>
                        <a:pt x="429" y="1404"/>
                      </a:cubicBezTo>
                      <a:cubicBezTo>
                        <a:pt x="0" y="3094"/>
                        <a:pt x="1754" y="4043"/>
                        <a:pt x="3273" y="4043"/>
                      </a:cubicBezTo>
                      <a:cubicBezTo>
                        <a:pt x="4340" y="4043"/>
                        <a:pt x="5291" y="3575"/>
                        <a:pt x="5291" y="2568"/>
                      </a:cubicBezTo>
                      <a:cubicBezTo>
                        <a:pt x="5291" y="1076"/>
                        <a:pt x="3693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36"/>
                <p:cNvSpPr/>
                <p:nvPr/>
              </p:nvSpPr>
              <p:spPr>
                <a:xfrm rot="4411748" flipH="1">
                  <a:off x="8301303" y="903620"/>
                  <a:ext cx="79957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2621" extrusionOk="0">
                      <a:moveTo>
                        <a:pt x="1859" y="0"/>
                      </a:moveTo>
                      <a:cubicBezTo>
                        <a:pt x="939" y="0"/>
                        <a:pt x="0" y="435"/>
                        <a:pt x="0" y="1250"/>
                      </a:cubicBezTo>
                      <a:cubicBezTo>
                        <a:pt x="0" y="2180"/>
                        <a:pt x="868" y="2620"/>
                        <a:pt x="1753" y="2620"/>
                      </a:cubicBezTo>
                      <a:cubicBezTo>
                        <a:pt x="2671" y="2620"/>
                        <a:pt x="3607" y="2146"/>
                        <a:pt x="3607" y="1250"/>
                      </a:cubicBezTo>
                      <a:cubicBezTo>
                        <a:pt x="3607" y="401"/>
                        <a:pt x="2742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36"/>
                <p:cNvSpPr/>
                <p:nvPr/>
              </p:nvSpPr>
              <p:spPr>
                <a:xfrm rot="4411748" flipH="1">
                  <a:off x="7974308" y="620402"/>
                  <a:ext cx="132648" cy="8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3723" extrusionOk="0">
                      <a:moveTo>
                        <a:pt x="2654" y="0"/>
                      </a:moveTo>
                      <a:cubicBezTo>
                        <a:pt x="2416" y="0"/>
                        <a:pt x="2181" y="37"/>
                        <a:pt x="1963" y="114"/>
                      </a:cubicBezTo>
                      <a:cubicBezTo>
                        <a:pt x="1" y="824"/>
                        <a:pt x="1588" y="3723"/>
                        <a:pt x="3256" y="3723"/>
                      </a:cubicBezTo>
                      <a:cubicBezTo>
                        <a:pt x="3625" y="3723"/>
                        <a:pt x="3998" y="3581"/>
                        <a:pt x="4337" y="3241"/>
                      </a:cubicBezTo>
                      <a:cubicBezTo>
                        <a:pt x="5983" y="1595"/>
                        <a:pt x="4234" y="0"/>
                        <a:pt x="26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36"/>
                <p:cNvSpPr/>
                <p:nvPr/>
              </p:nvSpPr>
              <p:spPr>
                <a:xfrm rot="4411748" flipH="1">
                  <a:off x="7792108" y="308804"/>
                  <a:ext cx="94587" cy="6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2908" extrusionOk="0">
                      <a:moveTo>
                        <a:pt x="2350" y="1"/>
                      </a:moveTo>
                      <a:cubicBezTo>
                        <a:pt x="2148" y="1"/>
                        <a:pt x="1926" y="39"/>
                        <a:pt x="1689" y="125"/>
                      </a:cubicBezTo>
                      <a:cubicBezTo>
                        <a:pt x="0" y="721"/>
                        <a:pt x="507" y="2908"/>
                        <a:pt x="1917" y="2908"/>
                      </a:cubicBezTo>
                      <a:cubicBezTo>
                        <a:pt x="2126" y="2908"/>
                        <a:pt x="2356" y="2859"/>
                        <a:pt x="2602" y="2750"/>
                      </a:cubicBezTo>
                      <a:cubicBezTo>
                        <a:pt x="4267" y="2028"/>
                        <a:pt x="381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25" name="Google Shape;1727;p36">
            <a:extLst>
              <a:ext uri="{FF2B5EF4-FFF2-40B4-BE49-F238E27FC236}">
                <a16:creationId xmlns:a16="http://schemas.microsoft.com/office/drawing/2014/main" id="{37E83DFC-BD0E-1711-FD3D-18C96CF2789D}"/>
              </a:ext>
            </a:extLst>
          </p:cNvPr>
          <p:cNvCxnSpPr>
            <a:cxnSpLocks/>
          </p:cNvCxnSpPr>
          <p:nvPr/>
        </p:nvCxnSpPr>
        <p:spPr>
          <a:xfrm>
            <a:off x="6323710" y="4080840"/>
            <a:ext cx="631965" cy="4546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28" name="Google Shape;1727;p36">
            <a:extLst>
              <a:ext uri="{FF2B5EF4-FFF2-40B4-BE49-F238E27FC236}">
                <a16:creationId xmlns:a16="http://schemas.microsoft.com/office/drawing/2014/main" id="{17C0C37D-7676-D2E7-86EC-38A2FA176C80}"/>
              </a:ext>
            </a:extLst>
          </p:cNvPr>
          <p:cNvCxnSpPr>
            <a:cxnSpLocks/>
          </p:cNvCxnSpPr>
          <p:nvPr/>
        </p:nvCxnSpPr>
        <p:spPr>
          <a:xfrm flipV="1">
            <a:off x="6323710" y="3624547"/>
            <a:ext cx="631965" cy="4568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31" name="Google Shape;1727;p36">
            <a:extLst>
              <a:ext uri="{FF2B5EF4-FFF2-40B4-BE49-F238E27FC236}">
                <a16:creationId xmlns:a16="http://schemas.microsoft.com/office/drawing/2014/main" id="{02931A75-6D30-F0F3-0F54-9EC16190534B}"/>
              </a:ext>
            </a:extLst>
          </p:cNvPr>
          <p:cNvCxnSpPr>
            <a:cxnSpLocks/>
          </p:cNvCxnSpPr>
          <p:nvPr/>
        </p:nvCxnSpPr>
        <p:spPr>
          <a:xfrm flipV="1">
            <a:off x="6323748" y="4080840"/>
            <a:ext cx="631927" cy="13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39" name="Google Shape;1674;p36">
            <a:extLst>
              <a:ext uri="{FF2B5EF4-FFF2-40B4-BE49-F238E27FC236}">
                <a16:creationId xmlns:a16="http://schemas.microsoft.com/office/drawing/2014/main" id="{DCD5001A-C520-0AB2-4D31-DEB163C784E5}"/>
              </a:ext>
            </a:extLst>
          </p:cNvPr>
          <p:cNvSpPr txBox="1"/>
          <p:nvPr/>
        </p:nvSpPr>
        <p:spPr>
          <a:xfrm>
            <a:off x="7086244" y="3898440"/>
            <a:ext cx="170298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IndexedRowMatrix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1674;p36">
            <a:extLst>
              <a:ext uri="{FF2B5EF4-FFF2-40B4-BE49-F238E27FC236}">
                <a16:creationId xmlns:a16="http://schemas.microsoft.com/office/drawing/2014/main" id="{71E47F1C-1FFB-8BE1-2054-DEE8DF5C9FE7}"/>
              </a:ext>
            </a:extLst>
          </p:cNvPr>
          <p:cNvSpPr txBox="1"/>
          <p:nvPr/>
        </p:nvSpPr>
        <p:spPr>
          <a:xfrm>
            <a:off x="7086244" y="4360436"/>
            <a:ext cx="160055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CoordinateMatrix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" name="Google Shape;2677;p49">
            <a:extLst>
              <a:ext uri="{FF2B5EF4-FFF2-40B4-BE49-F238E27FC236}">
                <a16:creationId xmlns:a16="http://schemas.microsoft.com/office/drawing/2014/main" id="{BEDF6A98-721A-8B0F-9C1B-2F8D5EE4D2EC}"/>
              </a:ext>
            </a:extLst>
          </p:cNvPr>
          <p:cNvSpPr txBox="1"/>
          <p:nvPr/>
        </p:nvSpPr>
        <p:spPr>
          <a:xfrm>
            <a:off x="3664817" y="1426949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01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" name="Google Shape;2677;p49">
            <a:extLst>
              <a:ext uri="{FF2B5EF4-FFF2-40B4-BE49-F238E27FC236}">
                <a16:creationId xmlns:a16="http://schemas.microsoft.com/office/drawing/2014/main" id="{3C49A6B1-3BB4-EC22-4CD1-203D9239FD54}"/>
              </a:ext>
            </a:extLst>
          </p:cNvPr>
          <p:cNvSpPr txBox="1"/>
          <p:nvPr/>
        </p:nvSpPr>
        <p:spPr>
          <a:xfrm>
            <a:off x="3663346" y="2252897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0</a:t>
            </a: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" name="Google Shape;2677;p49">
            <a:extLst>
              <a:ext uri="{FF2B5EF4-FFF2-40B4-BE49-F238E27FC236}">
                <a16:creationId xmlns:a16="http://schemas.microsoft.com/office/drawing/2014/main" id="{B763A80D-DDA4-D900-6611-93FC15E07FF6}"/>
              </a:ext>
            </a:extLst>
          </p:cNvPr>
          <p:cNvSpPr txBox="1"/>
          <p:nvPr/>
        </p:nvSpPr>
        <p:spPr>
          <a:xfrm>
            <a:off x="3663346" y="3082533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0</a:t>
            </a: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" name="Google Shape;2677;p49">
            <a:extLst>
              <a:ext uri="{FF2B5EF4-FFF2-40B4-BE49-F238E27FC236}">
                <a16:creationId xmlns:a16="http://schemas.microsoft.com/office/drawing/2014/main" id="{D4BC891C-AF8C-18A1-431B-67AC3BA27425}"/>
              </a:ext>
            </a:extLst>
          </p:cNvPr>
          <p:cNvSpPr txBox="1"/>
          <p:nvPr/>
        </p:nvSpPr>
        <p:spPr>
          <a:xfrm>
            <a:off x="3663346" y="3915595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0</a:t>
            </a:r>
            <a:r>
              <a:rPr lang="sk-SK" sz="21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1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2453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23658" y="424876"/>
            <a:ext cx="7248983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1. Lokálny vektor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720000" y="1642645"/>
            <a:ext cx="4085606" cy="1569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Hustý vektor (angl.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dense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)</a:t>
            </a:r>
          </a:p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 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Je podporovaný dvojitým poľom reprezentujúcim jeho vstupné hodnoty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Napr. vektor (1.0, 0.0, 3.0) môže byť reprezentovaný v hustom formáte ako </a:t>
            </a:r>
            <a:b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</a:b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[1.0, 0.0, 3.0] 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1605000" y="1249876"/>
            <a:ext cx="593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brázok 1" descr="Obrázok, na ktorom je text&#10;&#10;Automaticky generovaný popis">
            <a:extLst>
              <a:ext uri="{FF2B5EF4-FFF2-40B4-BE49-F238E27FC236}">
                <a16:creationId xmlns:a16="http://schemas.microsoft.com/office/drawing/2014/main" id="{81C6F640-8295-188A-AB7D-FFD56B3D0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6" t="44989"/>
          <a:stretch/>
        </p:blipFill>
        <p:spPr bwMode="auto">
          <a:xfrm>
            <a:off x="4805606" y="4025156"/>
            <a:ext cx="3444865" cy="8337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54B4D5DF-78DC-C9F2-3DED-042DCAC00EAB}"/>
              </a:ext>
            </a:extLst>
          </p:cNvPr>
          <p:cNvSpPr txBox="1">
            <a:spLocks/>
          </p:cNvSpPr>
          <p:nvPr/>
        </p:nvSpPr>
        <p:spPr>
          <a:xfrm>
            <a:off x="4505982" y="1642645"/>
            <a:ext cx="4324516" cy="293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5240" indent="0">
              <a:buFont typeface="Nunito"/>
              <a:buNone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Riedky vektor (angl. </a:t>
            </a:r>
            <a:r>
              <a:rPr lang="sk-SK" dirty="0" err="1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sparse</a:t>
            </a: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) </a:t>
            </a:r>
          </a:p>
          <a:p>
            <a:pPr marL="15240" indent="0">
              <a:buFont typeface="Nunito"/>
              <a:buNone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82880" indent="-167640"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Je podporovaný dvoma paralelnými poľami: indexy a hodnoty</a:t>
            </a:r>
          </a:p>
          <a:p>
            <a:pPr marL="182880" indent="-167640"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Pre vytvorenie riedkeho vektora je potrebné zadať dĺžku vektora - indexy nenulových hodnôt, ktoré by mali byť striktne rastúce a nenulové hodnoty</a:t>
            </a:r>
          </a:p>
          <a:p>
            <a:pPr marL="182880" indent="-167640">
              <a:buFont typeface="Anaheim"/>
              <a:buChar char="●"/>
            </a:pP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Napr. vektor (1.0, 0.0, 3.0) môže byť reprezentovaný v riedkom formáte ako </a:t>
            </a:r>
            <a:b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</a:br>
            <a:r>
              <a:rPr lang="sk-SK" dirty="0">
                <a:solidFill>
                  <a:schemeClr val="hlink"/>
                </a:solidFill>
                <a:uFill>
                  <a:noFill/>
                </a:uFill>
                <a:latin typeface="Nunito" pitchFamily="2" charset="0"/>
              </a:rPr>
              <a:t>(3, [0, 2], [1.0, 3.0]), kde 3 je veľkosť vektora</a:t>
            </a:r>
          </a:p>
          <a:p>
            <a:pPr marL="182880" indent="-167640">
              <a:buFont typeface="Anaheim"/>
              <a:buChar char="●"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  <a:p>
            <a:pPr marL="15240" indent="0">
              <a:buFont typeface="Nunito"/>
              <a:buNone/>
            </a:pPr>
            <a:endParaRPr lang="sk-SK" dirty="0">
              <a:solidFill>
                <a:schemeClr val="hlink"/>
              </a:solidFill>
              <a:uFill>
                <a:noFill/>
              </a:uFill>
              <a:latin typeface="Nunito" pitchFamily="2" charset="0"/>
            </a:endParaRP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5F72CC3F-E1F6-C2E5-B771-AF81C714E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6" r="4554" b="55011"/>
          <a:stretch/>
        </p:blipFill>
        <p:spPr bwMode="auto">
          <a:xfrm>
            <a:off x="952037" y="3343330"/>
            <a:ext cx="3281136" cy="681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619911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New Yorker Aesthetic MK Plan Infographics by Slidesgo">
  <a:themeElements>
    <a:clrScheme name="Simple Light">
      <a:dk1>
        <a:srgbClr val="191919"/>
      </a:dk1>
      <a:lt1>
        <a:srgbClr val="FFFFFF"/>
      </a:lt1>
      <a:dk2>
        <a:srgbClr val="F2F2F2"/>
      </a:dk2>
      <a:lt2>
        <a:srgbClr val="FBB929"/>
      </a:lt2>
      <a:accent1>
        <a:srgbClr val="BAC2A7"/>
      </a:accent1>
      <a:accent2>
        <a:srgbClr val="9E9E9E"/>
      </a:accent2>
      <a:accent3>
        <a:srgbClr val="FFE8D4"/>
      </a:accent3>
      <a:accent4>
        <a:srgbClr val="A4AD8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1466</Words>
  <Application>Microsoft Office PowerPoint</Application>
  <PresentationFormat>Prezentácia na obrazovke (16:9)</PresentationFormat>
  <Paragraphs>281</Paragraphs>
  <Slides>28</Slides>
  <Notes>28</Notes>
  <HiddenSlides>0</HiddenSlides>
  <MMClips>0</MMClips>
  <ScaleCrop>false</ScaleCrop>
  <HeadingPairs>
    <vt:vector size="6" baseType="variant">
      <vt:variant>
        <vt:lpstr>Použité písma</vt:lpstr>
      </vt:variant>
      <vt:variant>
        <vt:i4>10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39" baseType="lpstr">
      <vt:lpstr>Nunito</vt:lpstr>
      <vt:lpstr>Wingdings</vt:lpstr>
      <vt:lpstr>Nunito Light</vt:lpstr>
      <vt:lpstr>Roboto Condensed Light</vt:lpstr>
      <vt:lpstr>Roboto Slab</vt:lpstr>
      <vt:lpstr>Cambria Math</vt:lpstr>
      <vt:lpstr>Anaheim</vt:lpstr>
      <vt:lpstr>Arial</vt:lpstr>
      <vt:lpstr>Century Gothic</vt:lpstr>
      <vt:lpstr>Bebas Neue</vt:lpstr>
      <vt:lpstr>Minimalist New Yorker Aesthetic MK Plan Infographics by Slidesgo</vt:lpstr>
      <vt:lpstr>Spark ML  Tímový projekt</vt:lpstr>
      <vt:lpstr>Apache Spark</vt:lpstr>
      <vt:lpstr>Výhody a nevýhody</vt:lpstr>
      <vt:lpstr>Komponenty Apache Spark</vt:lpstr>
      <vt:lpstr>Spark ML</vt:lpstr>
      <vt:lpstr>Spark ML</vt:lpstr>
      <vt:lpstr>Spark ML: Algoritmy</vt:lpstr>
      <vt:lpstr>Spark ML: Dátové typy</vt:lpstr>
      <vt:lpstr>1. Lokálny vektor</vt:lpstr>
      <vt:lpstr>2. Označený bod (angl. Labeled point)</vt:lpstr>
      <vt:lpstr>3. Lokálna matica</vt:lpstr>
      <vt:lpstr>4. Distribuovaná matica</vt:lpstr>
      <vt:lpstr>4.1. RowMatrix</vt:lpstr>
      <vt:lpstr>4.2. IndexedRowMatrix</vt:lpstr>
      <vt:lpstr>4.3. CoordinateMatrix</vt:lpstr>
      <vt:lpstr>Poznámka – Bloková matica</vt:lpstr>
      <vt:lpstr>Spark ML: Metriky</vt:lpstr>
      <vt:lpstr>Konfúzna matica</vt:lpstr>
      <vt:lpstr>Konfúzna matica</vt:lpstr>
      <vt:lpstr>Presnosť (angl. Precission)</vt:lpstr>
      <vt:lpstr>Spätná väzba (angl. Recall)</vt:lpstr>
      <vt:lpstr>ROC krivka  (angl. Receiver Operating Characteristics Curve)</vt:lpstr>
      <vt:lpstr>F-skóre (angl. F-Measure)</vt:lpstr>
      <vt:lpstr>Definícia implementačného problému Kto si založí termínový vklad?</vt:lpstr>
      <vt:lpstr>Implementácia</vt:lpstr>
      <vt:lpstr>Vyhodnotenie trénovania</vt:lpstr>
      <vt:lpstr>Ďakujeme za pozornosť </vt:lpstr>
      <vt:lpstr>Otázka ku skúške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New Yorker Aesthetic MK Plan Infographics</dc:title>
  <cp:lastModifiedBy>Klaudia Kytošová</cp:lastModifiedBy>
  <cp:revision>11</cp:revision>
  <dcterms:modified xsi:type="dcterms:W3CDTF">2022-11-23T18:37:00Z</dcterms:modified>
</cp:coreProperties>
</file>