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74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42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4057637" y="5080001"/>
            <a:ext cx="2800364" cy="12144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4057650" y="5196013"/>
            <a:ext cx="2800351" cy="25603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4057650" y="5486889"/>
            <a:ext cx="2800351" cy="1219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4057650" y="5552537"/>
            <a:ext cx="1474470" cy="24384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057650" y="5599429"/>
            <a:ext cx="1474470" cy="1219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4057650" y="5283200"/>
            <a:ext cx="229743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5532380" y="5414644"/>
            <a:ext cx="1200150" cy="4876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4866216"/>
            <a:ext cx="6858000" cy="3255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4900704"/>
            <a:ext cx="6858001" cy="18756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4810538" y="4857453"/>
            <a:ext cx="2047463" cy="33124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6858000" cy="49356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42900" y="3202517"/>
            <a:ext cx="6343650" cy="1960033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42900" y="5199917"/>
            <a:ext cx="3714750" cy="23368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029200" y="5608320"/>
            <a:ext cx="720090" cy="6096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57650" y="5607051"/>
            <a:ext cx="971550" cy="6096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240066" y="1515"/>
            <a:ext cx="560784" cy="48768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6350" y="1524000"/>
            <a:ext cx="1428750" cy="73152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524000"/>
            <a:ext cx="4686300" cy="73152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2641601"/>
            <a:ext cx="5829300" cy="1816100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489451"/>
            <a:ext cx="5829300" cy="2012949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999233"/>
            <a:ext cx="3028950" cy="603461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999233"/>
            <a:ext cx="3028950" cy="603461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524000"/>
            <a:ext cx="6286500" cy="1426464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2993293"/>
            <a:ext cx="3031236" cy="6096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540919" y="2993293"/>
            <a:ext cx="3031331" cy="6096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85750" y="3611359"/>
            <a:ext cx="3031236" cy="5181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8729" y="3611359"/>
            <a:ext cx="3031331" cy="5181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24000"/>
            <a:ext cx="6172200" cy="1426464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37760" y="816864"/>
            <a:ext cx="717948" cy="6096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3350" y="816864"/>
            <a:ext cx="994410" cy="609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31052" y="3029"/>
            <a:ext cx="571500" cy="48768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5122" y="1469293"/>
            <a:ext cx="2537460" cy="1170432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015122" y="2680969"/>
            <a:ext cx="2537460" cy="615696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300" y="1035049"/>
            <a:ext cx="3826764" cy="78028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326" y="1478881"/>
            <a:ext cx="440102" cy="6242183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753" y="1524000"/>
            <a:ext cx="3429000" cy="6096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332" y="4365745"/>
            <a:ext cx="1943100" cy="335531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489091"/>
            <a:ext cx="6858000" cy="11254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6858000" cy="41421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411036"/>
            <a:ext cx="6858001" cy="12192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4057637" y="480329"/>
            <a:ext cx="2800364" cy="12144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4057650" y="586817"/>
            <a:ext cx="2800351" cy="24004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4055504" y="663339"/>
            <a:ext cx="229743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5530235" y="785257"/>
            <a:ext cx="1200150" cy="4876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6813724" y="-2668"/>
            <a:ext cx="43220" cy="82905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6783361" y="-2668"/>
            <a:ext cx="20574" cy="82905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6769071" y="-2668"/>
            <a:ext cx="6858" cy="829056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6731567" y="-2668"/>
            <a:ext cx="20574" cy="829056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6686758" y="507"/>
            <a:ext cx="41148" cy="7802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6655106" y="507"/>
            <a:ext cx="6858" cy="7802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42900" y="1524000"/>
            <a:ext cx="6172200" cy="1422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42900" y="2999232"/>
            <a:ext cx="6172200" cy="57668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939902" y="816864"/>
            <a:ext cx="717948" cy="6096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43350" y="816864"/>
            <a:ext cx="994410" cy="6096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31052" y="3029"/>
            <a:ext cx="571500" cy="48768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zida-sultana-binte-jamal-22b147203" TargetMode="External"/><Relationship Id="rId2" Type="http://schemas.openxmlformats.org/officeDocument/2006/relationships/hyperlink" Target="https://awesome-tereshkova-4eb3cb.netlify.app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lubnasazida@gmail.com" TargetMode="External"/><Relationship Id="rId4" Type="http://schemas.openxmlformats.org/officeDocument/2006/relationships/hyperlink" Target="https://github.com/lubn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60be814d08a38012652a9059--dreamy-edison-44be63.netlify.app/" TargetMode="External"/><Relationship Id="rId2" Type="http://schemas.openxmlformats.org/officeDocument/2006/relationships/hyperlink" Target="https://github.com/lubna201/kids-galaxy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vrGkbi3Lqq3ixReYbu1_1WlOJeEQxNcf/view?usp=shar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Kids Galaxy</a:t>
            </a:r>
            <a:br>
              <a:rPr lang="en-US" dirty="0" smtClean="0"/>
            </a:br>
            <a:r>
              <a:rPr lang="en-US" sz="3600" dirty="0" smtClean="0"/>
              <a:t>Educational Website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5715000"/>
            <a:ext cx="6515100" cy="233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Done By – </a:t>
            </a:r>
            <a:r>
              <a:rPr lang="en-US" sz="2800" dirty="0" err="1" smtClean="0"/>
              <a:t>Sazida</a:t>
            </a:r>
            <a:r>
              <a:rPr lang="en-US" sz="2800" dirty="0" smtClean="0"/>
              <a:t> Sultana </a:t>
            </a:r>
            <a:r>
              <a:rPr lang="en-US" sz="2800" dirty="0" err="1" smtClean="0"/>
              <a:t>Binte</a:t>
            </a:r>
            <a:r>
              <a:rPr lang="en-US" sz="2800" dirty="0" smtClean="0"/>
              <a:t> Jamal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69" y="0"/>
            <a:ext cx="2735661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981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</a:t>
            </a:r>
          </a:p>
          <a:p>
            <a:r>
              <a:rPr lang="en-US" dirty="0" smtClean="0"/>
              <a:t>Version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311"/>
            <a:ext cx="6858000" cy="71593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8200" y="4343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Desktop </a:t>
            </a:r>
          </a:p>
          <a:p>
            <a:r>
              <a:rPr lang="en-US" dirty="0" smtClean="0"/>
              <a:t>Version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56" y="0"/>
            <a:ext cx="3956688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981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</a:t>
            </a:r>
          </a:p>
          <a:p>
            <a:r>
              <a:rPr lang="en-US" dirty="0" smtClean="0"/>
              <a:t>Version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174"/>
            <a:ext cx="6858000" cy="72196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676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Desktop </a:t>
            </a:r>
          </a:p>
          <a:p>
            <a:r>
              <a:rPr lang="en-US" dirty="0" smtClean="0"/>
              <a:t>Version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68" y="0"/>
            <a:ext cx="4039263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981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</a:t>
            </a:r>
          </a:p>
          <a:p>
            <a:r>
              <a:rPr lang="en-US" dirty="0" smtClean="0"/>
              <a:t>Version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12954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Sazida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981200"/>
            <a:ext cx="5638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 react developer who has a wide range of front-end skills. My professional experience includes HTML, CSS, JavaScript, React JS, Bootstrap, Material UI, Firebase,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Netlify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Visual Studio, C, C++, Adobe Illustrator, and Adobe Photoshop. I consider myself a real team player who understands the importance of teamwork, collaboration, and open communication.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95800"/>
            <a:ext cx="571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Name:</a:t>
            </a:r>
            <a:r>
              <a:rPr lang="en-US" dirty="0" smtClean="0"/>
              <a:t> </a:t>
            </a:r>
            <a:r>
              <a:rPr lang="en-US" dirty="0" err="1" smtClean="0"/>
              <a:t>Sazida</a:t>
            </a:r>
            <a:r>
              <a:rPr lang="en-US" dirty="0" smtClean="0"/>
              <a:t> Sultana </a:t>
            </a:r>
            <a:r>
              <a:rPr lang="en-US" dirty="0" err="1" smtClean="0"/>
              <a:t>Binte</a:t>
            </a:r>
            <a:r>
              <a:rPr lang="en-US" dirty="0" smtClean="0"/>
              <a:t> Jamal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Phone No: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+8801979010160</a:t>
            </a:r>
          </a:p>
          <a:p>
            <a:endParaRPr lang="en-US" u="sng" dirty="0" smtClean="0">
              <a:hlinkClick r:id="rId2"/>
            </a:endParaRPr>
          </a:p>
          <a:p>
            <a:r>
              <a:rPr lang="en-US" u="sng" dirty="0" smtClean="0">
                <a:hlinkClick r:id="rId2"/>
              </a:rPr>
              <a:t>https://awesome-tereshkova-4eb3cb.netlify.app</a:t>
            </a:r>
            <a:endParaRPr lang="en-US" dirty="0" smtClean="0"/>
          </a:p>
          <a:p>
            <a:endParaRPr lang="en-US" u="sng" dirty="0" smtClean="0">
              <a:hlinkClick r:id="rId3"/>
            </a:endParaRPr>
          </a:p>
          <a:p>
            <a:r>
              <a:rPr lang="en-US" u="sng" dirty="0" smtClean="0">
                <a:hlinkClick r:id="rId3"/>
              </a:rPr>
              <a:t>linkedin.com/in/sazida-sultana-binte-jamal-22b147203</a:t>
            </a:r>
            <a:endParaRPr lang="en-US" dirty="0" smtClean="0"/>
          </a:p>
          <a:p>
            <a:endParaRPr lang="en-US" u="sng" dirty="0" smtClean="0">
              <a:hlinkClick r:id="rId4"/>
            </a:endParaRPr>
          </a:p>
          <a:p>
            <a:r>
              <a:rPr lang="en-US" u="sng" dirty="0" smtClean="0">
                <a:hlinkClick r:id="rId4"/>
              </a:rPr>
              <a:t>https://github.com/lubna</a:t>
            </a:r>
            <a:endParaRPr lang="en-US" dirty="0" smtClean="0"/>
          </a:p>
          <a:p>
            <a:endParaRPr lang="en-US" u="sng" dirty="0" smtClean="0">
              <a:hlinkClick r:id="rId5"/>
            </a:endParaRPr>
          </a:p>
          <a:p>
            <a:r>
              <a:rPr lang="en-US" u="sng" dirty="0" smtClean="0">
                <a:hlinkClick r:id="rId5"/>
              </a:rPr>
              <a:t>lubnasazida@gmail.com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Chittagong, Bangladesh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002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 Features: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352800"/>
            <a:ext cx="5181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7 June 2021 – 8 June 2021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Home page- containing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navbar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header, Courses, contact form( if a user fill up the form and click on the send button it will come to my email) , and footer.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About us page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Contact us page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Enroll Page- User can enroll to any courses. It will show them a confirmation message, and the information will go to my email. This is a private route.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Login Page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Also has login Authentication (Private Route)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Technology: HTML, CSS, React Js,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Material UI, Firebase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Bootstrap,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EmailJs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098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Kids Galaxy is a educational website where user can find many course. They can enroll to any courses. If they need help they can contact. It is also responsive.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981200"/>
            <a:ext cx="51816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Code Link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github.com/lubna201/kids-galaxy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Live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Site Link: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https://60be814d08a38012652a9059--dreamy-edison-44be63.netlify.app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Demo Video Link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drive.google.com/file/d/1vrGkbi3Lqq3ixReYbu1_1WlOJeEQxNcf/view?usp=sharing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9026" y="0"/>
            <a:ext cx="3399948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981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Desktop </a:t>
            </a:r>
          </a:p>
          <a:p>
            <a:r>
              <a:rPr lang="en-US" dirty="0" smtClean="0"/>
              <a:t>Version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3467" y="0"/>
            <a:ext cx="1191065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981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</a:t>
            </a:r>
          </a:p>
          <a:p>
            <a:r>
              <a:rPr lang="en-US" dirty="0" smtClean="0"/>
              <a:t>Version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41" y="0"/>
            <a:ext cx="6156118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981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Desktop </a:t>
            </a:r>
          </a:p>
          <a:p>
            <a:r>
              <a:rPr lang="en-US" dirty="0" smtClean="0"/>
              <a:t>Version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42" y="0"/>
            <a:ext cx="2860315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981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</a:t>
            </a:r>
          </a:p>
          <a:p>
            <a:r>
              <a:rPr lang="en-US" dirty="0" smtClean="0"/>
              <a:t>Version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1" y="0"/>
            <a:ext cx="6391438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3352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Desktop </a:t>
            </a:r>
          </a:p>
          <a:p>
            <a:r>
              <a:rPr lang="en-US" dirty="0" smtClean="0"/>
              <a:t>Version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423</TotalTime>
  <Words>302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Kids Galaxy Educational Website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Tutorial Project</dc:title>
  <dc:creator>Lubna</dc:creator>
  <cp:lastModifiedBy>Lubna</cp:lastModifiedBy>
  <cp:revision>34</cp:revision>
  <dcterms:created xsi:type="dcterms:W3CDTF">2006-08-16T00:00:00Z</dcterms:created>
  <dcterms:modified xsi:type="dcterms:W3CDTF">2021-06-07T21:16:43Z</dcterms:modified>
</cp:coreProperties>
</file>